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7"/>
  </p:notesMasterIdLst>
  <p:sldIdLst>
    <p:sldId id="256" r:id="rId2"/>
    <p:sldId id="274" r:id="rId3"/>
    <p:sldId id="258" r:id="rId4"/>
    <p:sldId id="259" r:id="rId5"/>
    <p:sldId id="262" r:id="rId6"/>
    <p:sldId id="261" r:id="rId7"/>
    <p:sldId id="284" r:id="rId8"/>
    <p:sldId id="269" r:id="rId9"/>
    <p:sldId id="264" r:id="rId10"/>
    <p:sldId id="285" r:id="rId11"/>
    <p:sldId id="275" r:id="rId12"/>
    <p:sldId id="263" r:id="rId13"/>
    <p:sldId id="279" r:id="rId14"/>
    <p:sldId id="283" r:id="rId15"/>
    <p:sldId id="287" r:id="rId16"/>
  </p:sldIdLst>
  <p:sldSz cx="9144000" cy="5143500" type="screen16x9"/>
  <p:notesSz cx="6858000" cy="9144000"/>
  <p:embeddedFontLst>
    <p:embeddedFont>
      <p:font typeface="Spartan" panose="020B0604020202020204" charset="0"/>
      <p:regular r:id="rId18"/>
      <p:bold r:id="rId19"/>
    </p:embeddedFont>
    <p:embeddedFont>
      <p:font typeface="Gugi" panose="020B0604020202020204" charset="-127"/>
      <p:regular r:id="rId20"/>
    </p:embeddedFont>
    <p:embeddedFont>
      <p:font typeface="Catamaran" panose="020B0604020202020204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3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4DA5370-2456-4A69-9C34-8CBAFAB2D19D}">
  <a:tblStyle styleId="{E4DA5370-2456-4A69-9C34-8CBAFAB2D19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79824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g8ea0df42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9" name="Google Shape;649;g8ea0df42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3111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1" name="Google Shape;2761;g9249813ad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2" name="Google Shape;2762;g9249813ad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7601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4" name="Google Shape;2174;g8f3105c986_0_5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5" name="Google Shape;2175;g8f3105c986_0_5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82556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g86960ae162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7" name="Google Shape;1177;g86960ae162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1846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0" name="Google Shape;2370;g8f3105c986_0_18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1" name="Google Shape;2371;g8f3105c986_0_18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4780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6" name="Google Shape;2646;g8f3105c986_0_19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7" name="Google Shape;2647;g8f3105c986_0_19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34663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2" name="Google Shape;2902;g8eba06360a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3" name="Google Shape;2903;g8eba06360a_0_6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379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3" name="Google Shape;2133;g8eba06360a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4" name="Google Shape;2134;g8eba06360a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7631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g8ea0df42c0_0_9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3" name="Google Shape;893;g8ea0df42c0_0_9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9705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g8ea0df42c0_0_15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5" name="Google Shape;915;g8ea0df42c0_0_15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6156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Google Shape;1144;g8ea0df42c0_0_24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5" name="Google Shape;1145;g8ea0df42c0_0_24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7813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1088;g8ea0df42c0_0_10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9" name="Google Shape;1089;g8ea0df42c0_0_10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785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" name="Google Shape;2652;g8eba06360a_0_2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3" name="Google Shape;2653;g8eba06360a_0_2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9353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Google Shape;1823;g8eba06360a_0_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4" name="Google Shape;1824;g8eba06360a_0_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714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Google Shape;1254;g8eba06360a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5" name="Google Shape;1255;g8eba06360a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141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2476" y="93835"/>
            <a:ext cx="8133548" cy="4977397"/>
          </a:xfrm>
          <a:custGeom>
            <a:avLst/>
            <a:gdLst/>
            <a:ahLst/>
            <a:cxnLst/>
            <a:rect l="l" t="t" r="r" b="b"/>
            <a:pathLst>
              <a:path w="77119" h="63370" extrusionOk="0">
                <a:moveTo>
                  <a:pt x="58572" y="1"/>
                </a:moveTo>
                <a:cubicBezTo>
                  <a:pt x="57567" y="1"/>
                  <a:pt x="56603" y="36"/>
                  <a:pt x="55707" y="87"/>
                </a:cubicBezTo>
                <a:cubicBezTo>
                  <a:pt x="34484" y="1326"/>
                  <a:pt x="17164" y="6608"/>
                  <a:pt x="17164" y="6608"/>
                </a:cubicBezTo>
                <a:cubicBezTo>
                  <a:pt x="9076" y="9351"/>
                  <a:pt x="1" y="13269"/>
                  <a:pt x="706" y="20981"/>
                </a:cubicBezTo>
                <a:cubicBezTo>
                  <a:pt x="1364" y="28693"/>
                  <a:pt x="3778" y="49979"/>
                  <a:pt x="7900" y="56123"/>
                </a:cubicBezTo>
                <a:cubicBezTo>
                  <a:pt x="12007" y="62330"/>
                  <a:pt x="16647" y="61938"/>
                  <a:pt x="20769" y="62455"/>
                </a:cubicBezTo>
                <a:cubicBezTo>
                  <a:pt x="22910" y="62725"/>
                  <a:pt x="31906" y="63370"/>
                  <a:pt x="41044" y="63370"/>
                </a:cubicBezTo>
                <a:cubicBezTo>
                  <a:pt x="49435" y="63370"/>
                  <a:pt x="57945" y="62826"/>
                  <a:pt x="61381" y="60951"/>
                </a:cubicBezTo>
                <a:cubicBezTo>
                  <a:pt x="68576" y="56969"/>
                  <a:pt x="77118" y="29602"/>
                  <a:pt x="76930" y="15041"/>
                </a:cubicBezTo>
                <a:cubicBezTo>
                  <a:pt x="76819" y="2130"/>
                  <a:pt x="66432" y="1"/>
                  <a:pt x="58572" y="1"/>
                </a:cubicBezTo>
                <a:close/>
              </a:path>
            </a:pathLst>
          </a:cu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202175" y="178946"/>
            <a:ext cx="7875392" cy="4819447"/>
          </a:xfrm>
          <a:custGeom>
            <a:avLst/>
            <a:gdLst/>
            <a:ahLst/>
            <a:cxnLst/>
            <a:rect l="l" t="t" r="r" b="b"/>
            <a:pathLst>
              <a:path w="77119" h="63370" extrusionOk="0">
                <a:moveTo>
                  <a:pt x="58572" y="1"/>
                </a:moveTo>
                <a:cubicBezTo>
                  <a:pt x="57567" y="1"/>
                  <a:pt x="56603" y="36"/>
                  <a:pt x="55707" y="87"/>
                </a:cubicBezTo>
                <a:cubicBezTo>
                  <a:pt x="34484" y="1326"/>
                  <a:pt x="17164" y="6608"/>
                  <a:pt x="17164" y="6608"/>
                </a:cubicBezTo>
                <a:cubicBezTo>
                  <a:pt x="9076" y="9351"/>
                  <a:pt x="1" y="13269"/>
                  <a:pt x="706" y="20981"/>
                </a:cubicBezTo>
                <a:cubicBezTo>
                  <a:pt x="1364" y="28693"/>
                  <a:pt x="3778" y="49979"/>
                  <a:pt x="7900" y="56123"/>
                </a:cubicBezTo>
                <a:cubicBezTo>
                  <a:pt x="12007" y="62330"/>
                  <a:pt x="16647" y="61938"/>
                  <a:pt x="20769" y="62455"/>
                </a:cubicBezTo>
                <a:cubicBezTo>
                  <a:pt x="22910" y="62725"/>
                  <a:pt x="31906" y="63370"/>
                  <a:pt x="41044" y="63370"/>
                </a:cubicBezTo>
                <a:cubicBezTo>
                  <a:pt x="49435" y="63370"/>
                  <a:pt x="57945" y="62826"/>
                  <a:pt x="61381" y="60951"/>
                </a:cubicBezTo>
                <a:cubicBezTo>
                  <a:pt x="68576" y="56969"/>
                  <a:pt x="77118" y="29602"/>
                  <a:pt x="76930" y="15041"/>
                </a:cubicBezTo>
                <a:cubicBezTo>
                  <a:pt x="76819" y="2130"/>
                  <a:pt x="66432" y="1"/>
                  <a:pt x="5857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188503" y="3544720"/>
            <a:ext cx="613320" cy="613354"/>
          </a:xfrm>
          <a:custGeom>
            <a:avLst/>
            <a:gdLst/>
            <a:ahLst/>
            <a:cxnLst/>
            <a:rect l="l" t="t" r="r" b="b"/>
            <a:pathLst>
              <a:path w="6662" h="6662" extrusionOk="0">
                <a:moveTo>
                  <a:pt x="3323" y="0"/>
                </a:moveTo>
                <a:cubicBezTo>
                  <a:pt x="1505" y="0"/>
                  <a:pt x="0" y="1442"/>
                  <a:pt x="0" y="3339"/>
                </a:cubicBezTo>
                <a:cubicBezTo>
                  <a:pt x="0" y="5157"/>
                  <a:pt x="1505" y="6662"/>
                  <a:pt x="3323" y="6662"/>
                </a:cubicBezTo>
                <a:cubicBezTo>
                  <a:pt x="5157" y="6662"/>
                  <a:pt x="6662" y="5157"/>
                  <a:pt x="6662" y="3339"/>
                </a:cubicBezTo>
                <a:cubicBezTo>
                  <a:pt x="6662" y="1442"/>
                  <a:pt x="5157" y="0"/>
                  <a:pt x="332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496264" y="4238523"/>
            <a:ext cx="613320" cy="607682"/>
          </a:xfrm>
          <a:custGeom>
            <a:avLst/>
            <a:gdLst/>
            <a:ahLst/>
            <a:cxnLst/>
            <a:rect l="l" t="t" r="r" b="b"/>
            <a:pathLst>
              <a:path w="6725" h="6663" extrusionOk="0">
                <a:moveTo>
                  <a:pt x="3339" y="1"/>
                </a:moveTo>
                <a:cubicBezTo>
                  <a:pt x="1505" y="1"/>
                  <a:pt x="0" y="1505"/>
                  <a:pt x="0" y="3339"/>
                </a:cubicBezTo>
                <a:cubicBezTo>
                  <a:pt x="0" y="5157"/>
                  <a:pt x="1505" y="6662"/>
                  <a:pt x="3339" y="6662"/>
                </a:cubicBezTo>
                <a:cubicBezTo>
                  <a:pt x="5220" y="6662"/>
                  <a:pt x="6724" y="5157"/>
                  <a:pt x="6724" y="3339"/>
                </a:cubicBezTo>
                <a:cubicBezTo>
                  <a:pt x="6724" y="1505"/>
                  <a:pt x="5220" y="1"/>
                  <a:pt x="333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229969" y="2430963"/>
            <a:ext cx="556982" cy="79991"/>
          </a:xfrm>
          <a:custGeom>
            <a:avLst/>
            <a:gdLst/>
            <a:ahLst/>
            <a:cxnLst/>
            <a:rect l="l" t="t" r="r" b="b"/>
            <a:pathLst>
              <a:path w="13857" h="1052" extrusionOk="0">
                <a:moveTo>
                  <a:pt x="534" y="1"/>
                </a:moveTo>
                <a:cubicBezTo>
                  <a:pt x="204" y="1"/>
                  <a:pt x="1" y="205"/>
                  <a:pt x="1" y="534"/>
                </a:cubicBezTo>
                <a:cubicBezTo>
                  <a:pt x="1" y="785"/>
                  <a:pt x="204" y="1051"/>
                  <a:pt x="534" y="1051"/>
                </a:cubicBezTo>
                <a:lnTo>
                  <a:pt x="13324" y="1051"/>
                </a:lnTo>
                <a:cubicBezTo>
                  <a:pt x="13653" y="1051"/>
                  <a:pt x="13857" y="785"/>
                  <a:pt x="13857" y="534"/>
                </a:cubicBezTo>
                <a:cubicBezTo>
                  <a:pt x="13857" y="205"/>
                  <a:pt x="13653" y="1"/>
                  <a:pt x="133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229969" y="2560927"/>
            <a:ext cx="556982" cy="78699"/>
          </a:xfrm>
          <a:custGeom>
            <a:avLst/>
            <a:gdLst/>
            <a:ahLst/>
            <a:cxnLst/>
            <a:rect l="l" t="t" r="r" b="b"/>
            <a:pathLst>
              <a:path w="13857" h="1035" extrusionOk="0">
                <a:moveTo>
                  <a:pt x="534" y="0"/>
                </a:moveTo>
                <a:cubicBezTo>
                  <a:pt x="204" y="0"/>
                  <a:pt x="1" y="251"/>
                  <a:pt x="1" y="518"/>
                </a:cubicBezTo>
                <a:cubicBezTo>
                  <a:pt x="1" y="784"/>
                  <a:pt x="204" y="1035"/>
                  <a:pt x="534" y="1035"/>
                </a:cubicBezTo>
                <a:lnTo>
                  <a:pt x="13324" y="1035"/>
                </a:lnTo>
                <a:cubicBezTo>
                  <a:pt x="13653" y="1035"/>
                  <a:pt x="13857" y="784"/>
                  <a:pt x="13857" y="518"/>
                </a:cubicBezTo>
                <a:cubicBezTo>
                  <a:pt x="13857" y="251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8229969" y="2689675"/>
            <a:ext cx="556982" cy="79915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267"/>
                  <a:pt x="1" y="517"/>
                </a:cubicBezTo>
                <a:cubicBezTo>
                  <a:pt x="1" y="847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847"/>
                  <a:pt x="13857" y="517"/>
                </a:cubicBezTo>
                <a:cubicBezTo>
                  <a:pt x="13857" y="267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8229969" y="2824354"/>
            <a:ext cx="556982" cy="73984"/>
          </a:xfrm>
          <a:custGeom>
            <a:avLst/>
            <a:gdLst/>
            <a:ahLst/>
            <a:cxnLst/>
            <a:rect l="l" t="t" r="r" b="b"/>
            <a:pathLst>
              <a:path w="13857" h="973" extrusionOk="0">
                <a:moveTo>
                  <a:pt x="534" y="0"/>
                </a:moveTo>
                <a:cubicBezTo>
                  <a:pt x="204" y="0"/>
                  <a:pt x="1" y="188"/>
                  <a:pt x="1" y="518"/>
                </a:cubicBezTo>
                <a:cubicBezTo>
                  <a:pt x="1" y="784"/>
                  <a:pt x="204" y="972"/>
                  <a:pt x="534" y="972"/>
                </a:cubicBezTo>
                <a:lnTo>
                  <a:pt x="13324" y="972"/>
                </a:lnTo>
                <a:cubicBezTo>
                  <a:pt x="13653" y="972"/>
                  <a:pt x="13857" y="784"/>
                  <a:pt x="13857" y="518"/>
                </a:cubicBezTo>
                <a:cubicBezTo>
                  <a:pt x="13857" y="188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8229969" y="2953102"/>
            <a:ext cx="556982" cy="79915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188"/>
                  <a:pt x="1" y="517"/>
                </a:cubicBezTo>
                <a:cubicBezTo>
                  <a:pt x="1" y="784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784"/>
                  <a:pt x="13857" y="517"/>
                </a:cubicBezTo>
                <a:cubicBezTo>
                  <a:pt x="13857" y="188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8229969" y="3081849"/>
            <a:ext cx="556982" cy="79915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266"/>
                  <a:pt x="1" y="533"/>
                </a:cubicBezTo>
                <a:cubicBezTo>
                  <a:pt x="1" y="784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784"/>
                  <a:pt x="13857" y="533"/>
                </a:cubicBezTo>
                <a:cubicBezTo>
                  <a:pt x="13857" y="266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29969" y="3211738"/>
            <a:ext cx="556982" cy="78775"/>
          </a:xfrm>
          <a:custGeom>
            <a:avLst/>
            <a:gdLst/>
            <a:ahLst/>
            <a:cxnLst/>
            <a:rect l="l" t="t" r="r" b="b"/>
            <a:pathLst>
              <a:path w="13857" h="1036" extrusionOk="0">
                <a:moveTo>
                  <a:pt x="534" y="1"/>
                </a:moveTo>
                <a:cubicBezTo>
                  <a:pt x="204" y="1"/>
                  <a:pt x="1" y="251"/>
                  <a:pt x="1" y="518"/>
                </a:cubicBezTo>
                <a:cubicBezTo>
                  <a:pt x="1" y="847"/>
                  <a:pt x="204" y="1035"/>
                  <a:pt x="534" y="1035"/>
                </a:cubicBezTo>
                <a:lnTo>
                  <a:pt x="13324" y="1035"/>
                </a:lnTo>
                <a:cubicBezTo>
                  <a:pt x="13653" y="1035"/>
                  <a:pt x="13857" y="847"/>
                  <a:pt x="13857" y="518"/>
                </a:cubicBezTo>
                <a:cubicBezTo>
                  <a:pt x="13857" y="251"/>
                  <a:pt x="13653" y="1"/>
                  <a:pt x="133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3059811" y="707194"/>
            <a:ext cx="4766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  <a:latin typeface="Gugi"/>
                <a:ea typeface="Gugi"/>
                <a:cs typeface="Gugi"/>
                <a:sym typeface="Gug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ubTitle" idx="1"/>
          </p:nvPr>
        </p:nvSpPr>
        <p:spPr>
          <a:xfrm>
            <a:off x="3944061" y="2879234"/>
            <a:ext cx="2997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1600">
                <a:solidFill>
                  <a:srgbClr val="EBEBEB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4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4"/>
          <p:cNvSpPr/>
          <p:nvPr/>
        </p:nvSpPr>
        <p:spPr>
          <a:xfrm flipH="1">
            <a:off x="224802" y="43208"/>
            <a:ext cx="8694396" cy="5057084"/>
          </a:xfrm>
          <a:custGeom>
            <a:avLst/>
            <a:gdLst/>
            <a:ahLst/>
            <a:cxnLst/>
            <a:rect l="l" t="t" r="r" b="b"/>
            <a:pathLst>
              <a:path w="77119" h="63370" extrusionOk="0">
                <a:moveTo>
                  <a:pt x="58572" y="1"/>
                </a:moveTo>
                <a:cubicBezTo>
                  <a:pt x="57567" y="1"/>
                  <a:pt x="56603" y="36"/>
                  <a:pt x="55707" y="87"/>
                </a:cubicBezTo>
                <a:cubicBezTo>
                  <a:pt x="34484" y="1326"/>
                  <a:pt x="17164" y="6608"/>
                  <a:pt x="17164" y="6608"/>
                </a:cubicBezTo>
                <a:cubicBezTo>
                  <a:pt x="9076" y="9351"/>
                  <a:pt x="1" y="13269"/>
                  <a:pt x="706" y="20981"/>
                </a:cubicBezTo>
                <a:cubicBezTo>
                  <a:pt x="1364" y="28693"/>
                  <a:pt x="3778" y="49979"/>
                  <a:pt x="7900" y="56123"/>
                </a:cubicBezTo>
                <a:cubicBezTo>
                  <a:pt x="12007" y="62330"/>
                  <a:pt x="16647" y="61938"/>
                  <a:pt x="20769" y="62455"/>
                </a:cubicBezTo>
                <a:cubicBezTo>
                  <a:pt x="22910" y="62725"/>
                  <a:pt x="31906" y="63370"/>
                  <a:pt x="41044" y="63370"/>
                </a:cubicBezTo>
                <a:cubicBezTo>
                  <a:pt x="49435" y="63370"/>
                  <a:pt x="57945" y="62826"/>
                  <a:pt x="61381" y="60951"/>
                </a:cubicBezTo>
                <a:cubicBezTo>
                  <a:pt x="68576" y="56969"/>
                  <a:pt x="77118" y="29602"/>
                  <a:pt x="76930" y="15041"/>
                </a:cubicBezTo>
                <a:cubicBezTo>
                  <a:pt x="76819" y="2130"/>
                  <a:pt x="66432" y="1"/>
                  <a:pt x="58572" y="1"/>
                </a:cubicBezTo>
                <a:close/>
              </a:path>
            </a:pathLst>
          </a:cu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4"/>
          <p:cNvSpPr/>
          <p:nvPr/>
        </p:nvSpPr>
        <p:spPr>
          <a:xfrm flipH="1">
            <a:off x="344529" y="131450"/>
            <a:ext cx="8454942" cy="4917829"/>
          </a:xfrm>
          <a:custGeom>
            <a:avLst/>
            <a:gdLst/>
            <a:ahLst/>
            <a:cxnLst/>
            <a:rect l="l" t="t" r="r" b="b"/>
            <a:pathLst>
              <a:path w="77119" h="63370" extrusionOk="0">
                <a:moveTo>
                  <a:pt x="58572" y="1"/>
                </a:moveTo>
                <a:cubicBezTo>
                  <a:pt x="57567" y="1"/>
                  <a:pt x="56603" y="36"/>
                  <a:pt x="55707" y="87"/>
                </a:cubicBezTo>
                <a:cubicBezTo>
                  <a:pt x="34484" y="1326"/>
                  <a:pt x="17164" y="6608"/>
                  <a:pt x="17164" y="6608"/>
                </a:cubicBezTo>
                <a:cubicBezTo>
                  <a:pt x="9076" y="9351"/>
                  <a:pt x="1" y="13269"/>
                  <a:pt x="706" y="20981"/>
                </a:cubicBezTo>
                <a:cubicBezTo>
                  <a:pt x="1364" y="28693"/>
                  <a:pt x="3778" y="49979"/>
                  <a:pt x="7900" y="56123"/>
                </a:cubicBezTo>
                <a:cubicBezTo>
                  <a:pt x="12007" y="62330"/>
                  <a:pt x="16647" y="61938"/>
                  <a:pt x="20769" y="62455"/>
                </a:cubicBezTo>
                <a:cubicBezTo>
                  <a:pt x="22910" y="62725"/>
                  <a:pt x="31906" y="63370"/>
                  <a:pt x="41044" y="63370"/>
                </a:cubicBezTo>
                <a:cubicBezTo>
                  <a:pt x="49435" y="63370"/>
                  <a:pt x="57945" y="62826"/>
                  <a:pt x="61381" y="60951"/>
                </a:cubicBezTo>
                <a:cubicBezTo>
                  <a:pt x="68576" y="56969"/>
                  <a:pt x="77118" y="29602"/>
                  <a:pt x="76930" y="15041"/>
                </a:cubicBezTo>
                <a:cubicBezTo>
                  <a:pt x="76819" y="2130"/>
                  <a:pt x="66432" y="1"/>
                  <a:pt x="5857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4"/>
          <p:cNvSpPr/>
          <p:nvPr/>
        </p:nvSpPr>
        <p:spPr>
          <a:xfrm flipH="1">
            <a:off x="428500" y="4124649"/>
            <a:ext cx="728250" cy="721553"/>
          </a:xfrm>
          <a:custGeom>
            <a:avLst/>
            <a:gdLst/>
            <a:ahLst/>
            <a:cxnLst/>
            <a:rect l="l" t="t" r="r" b="b"/>
            <a:pathLst>
              <a:path w="6725" h="6663" extrusionOk="0">
                <a:moveTo>
                  <a:pt x="3339" y="1"/>
                </a:moveTo>
                <a:cubicBezTo>
                  <a:pt x="1505" y="1"/>
                  <a:pt x="0" y="1505"/>
                  <a:pt x="0" y="3339"/>
                </a:cubicBezTo>
                <a:cubicBezTo>
                  <a:pt x="0" y="5157"/>
                  <a:pt x="1505" y="6662"/>
                  <a:pt x="3339" y="6662"/>
                </a:cubicBezTo>
                <a:cubicBezTo>
                  <a:pt x="5220" y="6662"/>
                  <a:pt x="6724" y="5157"/>
                  <a:pt x="6724" y="3339"/>
                </a:cubicBezTo>
                <a:cubicBezTo>
                  <a:pt x="6724" y="1505"/>
                  <a:pt x="5220" y="1"/>
                  <a:pt x="333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"/>
          <p:cNvSpPr/>
          <p:nvPr/>
        </p:nvSpPr>
        <p:spPr>
          <a:xfrm flipH="1">
            <a:off x="8242499" y="4508777"/>
            <a:ext cx="556982" cy="79915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188"/>
                  <a:pt x="1" y="517"/>
                </a:cubicBezTo>
                <a:cubicBezTo>
                  <a:pt x="1" y="784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784"/>
                  <a:pt x="13857" y="517"/>
                </a:cubicBezTo>
                <a:cubicBezTo>
                  <a:pt x="13857" y="188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4"/>
          <p:cNvSpPr/>
          <p:nvPr/>
        </p:nvSpPr>
        <p:spPr>
          <a:xfrm flipH="1">
            <a:off x="8242499" y="4637524"/>
            <a:ext cx="556982" cy="79915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266"/>
                  <a:pt x="1" y="533"/>
                </a:cubicBezTo>
                <a:cubicBezTo>
                  <a:pt x="1" y="784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784"/>
                  <a:pt x="13857" y="533"/>
                </a:cubicBezTo>
                <a:cubicBezTo>
                  <a:pt x="13857" y="266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4"/>
          <p:cNvSpPr/>
          <p:nvPr/>
        </p:nvSpPr>
        <p:spPr>
          <a:xfrm flipH="1">
            <a:off x="8242499" y="4767413"/>
            <a:ext cx="556982" cy="78775"/>
          </a:xfrm>
          <a:custGeom>
            <a:avLst/>
            <a:gdLst/>
            <a:ahLst/>
            <a:cxnLst/>
            <a:rect l="l" t="t" r="r" b="b"/>
            <a:pathLst>
              <a:path w="13857" h="1036" extrusionOk="0">
                <a:moveTo>
                  <a:pt x="534" y="1"/>
                </a:moveTo>
                <a:cubicBezTo>
                  <a:pt x="204" y="1"/>
                  <a:pt x="1" y="251"/>
                  <a:pt x="1" y="518"/>
                </a:cubicBezTo>
                <a:cubicBezTo>
                  <a:pt x="1" y="847"/>
                  <a:pt x="204" y="1035"/>
                  <a:pt x="534" y="1035"/>
                </a:cubicBezTo>
                <a:lnTo>
                  <a:pt x="13324" y="1035"/>
                </a:lnTo>
                <a:cubicBezTo>
                  <a:pt x="13653" y="1035"/>
                  <a:pt x="13857" y="847"/>
                  <a:pt x="13857" y="518"/>
                </a:cubicBezTo>
                <a:cubicBezTo>
                  <a:pt x="13857" y="251"/>
                  <a:pt x="13653" y="1"/>
                  <a:pt x="133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14"/>
          <p:cNvSpPr txBox="1">
            <a:spLocks noGrp="1"/>
          </p:cNvSpPr>
          <p:nvPr>
            <p:ph type="title" hasCustomPrompt="1"/>
          </p:nvPr>
        </p:nvSpPr>
        <p:spPr>
          <a:xfrm>
            <a:off x="3906908" y="1259507"/>
            <a:ext cx="3738900" cy="10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6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265" name="Google Shape;265;p14"/>
          <p:cNvSpPr txBox="1">
            <a:spLocks noGrp="1"/>
          </p:cNvSpPr>
          <p:nvPr>
            <p:ph type="subTitle" idx="1"/>
          </p:nvPr>
        </p:nvSpPr>
        <p:spPr>
          <a:xfrm>
            <a:off x="5017208" y="3516025"/>
            <a:ext cx="2628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None/>
              <a:defRPr sz="160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66" name="Google Shape;266;p14"/>
          <p:cNvSpPr txBox="1">
            <a:spLocks noGrp="1"/>
          </p:cNvSpPr>
          <p:nvPr>
            <p:ph type="title" idx="2"/>
          </p:nvPr>
        </p:nvSpPr>
        <p:spPr>
          <a:xfrm>
            <a:off x="3906900" y="2251845"/>
            <a:ext cx="3738900" cy="140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5"/>
          <p:cNvSpPr txBox="1">
            <a:spLocks noGrp="1"/>
          </p:cNvSpPr>
          <p:nvPr>
            <p:ph type="title"/>
          </p:nvPr>
        </p:nvSpPr>
        <p:spPr>
          <a:xfrm>
            <a:off x="921100" y="318942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69" name="Google Shape;269;p15"/>
          <p:cNvSpPr txBox="1">
            <a:spLocks noGrp="1"/>
          </p:cNvSpPr>
          <p:nvPr>
            <p:ph type="subTitle" idx="1"/>
          </p:nvPr>
        </p:nvSpPr>
        <p:spPr>
          <a:xfrm>
            <a:off x="921100" y="364432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70" name="Google Shape;270;p15"/>
          <p:cNvSpPr txBox="1">
            <a:spLocks noGrp="1"/>
          </p:cNvSpPr>
          <p:nvPr>
            <p:ph type="title" idx="2"/>
          </p:nvPr>
        </p:nvSpPr>
        <p:spPr>
          <a:xfrm>
            <a:off x="3443100" y="318942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1" name="Google Shape;271;p15"/>
          <p:cNvSpPr txBox="1">
            <a:spLocks noGrp="1"/>
          </p:cNvSpPr>
          <p:nvPr>
            <p:ph type="subTitle" idx="3"/>
          </p:nvPr>
        </p:nvSpPr>
        <p:spPr>
          <a:xfrm>
            <a:off x="3443100" y="364432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72" name="Google Shape;272;p15"/>
          <p:cNvSpPr txBox="1">
            <a:spLocks noGrp="1"/>
          </p:cNvSpPr>
          <p:nvPr>
            <p:ph type="title" idx="4"/>
          </p:nvPr>
        </p:nvSpPr>
        <p:spPr>
          <a:xfrm>
            <a:off x="5965100" y="318942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3" name="Google Shape;273;p15"/>
          <p:cNvSpPr txBox="1">
            <a:spLocks noGrp="1"/>
          </p:cNvSpPr>
          <p:nvPr>
            <p:ph type="subTitle" idx="5"/>
          </p:nvPr>
        </p:nvSpPr>
        <p:spPr>
          <a:xfrm>
            <a:off x="5965100" y="364432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74" name="Google Shape;274;p15"/>
          <p:cNvSpPr txBox="1">
            <a:spLocks noGrp="1"/>
          </p:cNvSpPr>
          <p:nvPr>
            <p:ph type="title" idx="6"/>
          </p:nvPr>
        </p:nvSpPr>
        <p:spPr>
          <a:xfrm>
            <a:off x="1700250" y="488975"/>
            <a:ext cx="5743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grpSp>
        <p:nvGrpSpPr>
          <p:cNvPr id="275" name="Google Shape;275;p15"/>
          <p:cNvGrpSpPr/>
          <p:nvPr/>
        </p:nvGrpSpPr>
        <p:grpSpPr>
          <a:xfrm>
            <a:off x="-363924" y="312450"/>
            <a:ext cx="9991249" cy="2057175"/>
            <a:chOff x="-363924" y="312450"/>
            <a:chExt cx="9991249" cy="2057175"/>
          </a:xfrm>
        </p:grpSpPr>
        <p:sp>
          <p:nvSpPr>
            <p:cNvPr id="276" name="Google Shape;276;p15"/>
            <p:cNvSpPr/>
            <p:nvPr/>
          </p:nvSpPr>
          <p:spPr>
            <a:xfrm rot="10800000" flipH="1">
              <a:off x="82373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5"/>
            <p:cNvSpPr/>
            <p:nvPr/>
          </p:nvSpPr>
          <p:spPr>
            <a:xfrm rot="10800000" flipH="1">
              <a:off x="8084900" y="1399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5"/>
            <p:cNvSpPr/>
            <p:nvPr/>
          </p:nvSpPr>
          <p:spPr>
            <a:xfrm rot="10800000" flipH="1">
              <a:off x="77801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5"/>
            <p:cNvSpPr/>
            <p:nvPr/>
          </p:nvSpPr>
          <p:spPr>
            <a:xfrm>
              <a:off x="90755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5"/>
            <p:cNvSpPr/>
            <p:nvPr/>
          </p:nvSpPr>
          <p:spPr>
            <a:xfrm>
              <a:off x="8618300" y="78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5"/>
            <p:cNvSpPr/>
            <p:nvPr/>
          </p:nvSpPr>
          <p:spPr>
            <a:xfrm>
              <a:off x="83135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5"/>
            <p:cNvSpPr/>
            <p:nvPr/>
          </p:nvSpPr>
          <p:spPr>
            <a:xfrm rot="10800000">
              <a:off x="-123086" y="1097563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5"/>
            <p:cNvSpPr/>
            <p:nvPr/>
          </p:nvSpPr>
          <p:spPr>
            <a:xfrm rot="10800000" flipH="1">
              <a:off x="550476" y="922050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5"/>
            <p:cNvSpPr/>
            <p:nvPr/>
          </p:nvSpPr>
          <p:spPr>
            <a:xfrm rot="10800000" flipH="1">
              <a:off x="245676" y="769650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5"/>
            <p:cNvSpPr/>
            <p:nvPr/>
          </p:nvSpPr>
          <p:spPr>
            <a:xfrm rot="10800000" flipH="1">
              <a:off x="93276" y="464850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5"/>
            <p:cNvSpPr/>
            <p:nvPr/>
          </p:nvSpPr>
          <p:spPr>
            <a:xfrm rot="10800000" flipH="1">
              <a:off x="-211524" y="312450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5"/>
            <p:cNvSpPr/>
            <p:nvPr/>
          </p:nvSpPr>
          <p:spPr>
            <a:xfrm>
              <a:off x="17076" y="1455450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5"/>
            <p:cNvSpPr/>
            <p:nvPr/>
          </p:nvSpPr>
          <p:spPr>
            <a:xfrm>
              <a:off x="-135324" y="1760250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5"/>
            <p:cNvSpPr/>
            <p:nvPr/>
          </p:nvSpPr>
          <p:spPr>
            <a:xfrm rot="10800000" flipH="1">
              <a:off x="-363924" y="2217450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3"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7"/>
          <p:cNvSpPr txBox="1">
            <a:spLocks noGrp="1"/>
          </p:cNvSpPr>
          <p:nvPr>
            <p:ph type="title"/>
          </p:nvPr>
        </p:nvSpPr>
        <p:spPr>
          <a:xfrm>
            <a:off x="921100" y="336517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37" name="Google Shape;337;p17"/>
          <p:cNvSpPr txBox="1">
            <a:spLocks noGrp="1"/>
          </p:cNvSpPr>
          <p:nvPr>
            <p:ph type="subTitle" idx="1"/>
          </p:nvPr>
        </p:nvSpPr>
        <p:spPr>
          <a:xfrm>
            <a:off x="921100" y="382007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8" name="Google Shape;338;p17"/>
          <p:cNvSpPr txBox="1">
            <a:spLocks noGrp="1"/>
          </p:cNvSpPr>
          <p:nvPr>
            <p:ph type="title" idx="2"/>
          </p:nvPr>
        </p:nvSpPr>
        <p:spPr>
          <a:xfrm>
            <a:off x="3443100" y="336517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39" name="Google Shape;339;p17"/>
          <p:cNvSpPr txBox="1">
            <a:spLocks noGrp="1"/>
          </p:cNvSpPr>
          <p:nvPr>
            <p:ph type="subTitle" idx="3"/>
          </p:nvPr>
        </p:nvSpPr>
        <p:spPr>
          <a:xfrm>
            <a:off x="3443100" y="382007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40" name="Google Shape;340;p17"/>
          <p:cNvSpPr txBox="1">
            <a:spLocks noGrp="1"/>
          </p:cNvSpPr>
          <p:nvPr>
            <p:ph type="title" idx="4"/>
          </p:nvPr>
        </p:nvSpPr>
        <p:spPr>
          <a:xfrm>
            <a:off x="5965100" y="336517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41" name="Google Shape;341;p17"/>
          <p:cNvSpPr txBox="1">
            <a:spLocks noGrp="1"/>
          </p:cNvSpPr>
          <p:nvPr>
            <p:ph type="subTitle" idx="5"/>
          </p:nvPr>
        </p:nvSpPr>
        <p:spPr>
          <a:xfrm>
            <a:off x="5965100" y="382007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42" name="Google Shape;342;p17"/>
          <p:cNvSpPr txBox="1">
            <a:spLocks noGrp="1"/>
          </p:cNvSpPr>
          <p:nvPr>
            <p:ph type="title" idx="6"/>
          </p:nvPr>
        </p:nvSpPr>
        <p:spPr>
          <a:xfrm>
            <a:off x="921100" y="164247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43" name="Google Shape;343;p17"/>
          <p:cNvSpPr txBox="1">
            <a:spLocks noGrp="1"/>
          </p:cNvSpPr>
          <p:nvPr>
            <p:ph type="subTitle" idx="7"/>
          </p:nvPr>
        </p:nvSpPr>
        <p:spPr>
          <a:xfrm>
            <a:off x="921100" y="209737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44" name="Google Shape;344;p17"/>
          <p:cNvSpPr txBox="1">
            <a:spLocks noGrp="1"/>
          </p:cNvSpPr>
          <p:nvPr>
            <p:ph type="title" idx="8"/>
          </p:nvPr>
        </p:nvSpPr>
        <p:spPr>
          <a:xfrm>
            <a:off x="3443100" y="164247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45" name="Google Shape;345;p17"/>
          <p:cNvSpPr txBox="1">
            <a:spLocks noGrp="1"/>
          </p:cNvSpPr>
          <p:nvPr>
            <p:ph type="subTitle" idx="9"/>
          </p:nvPr>
        </p:nvSpPr>
        <p:spPr>
          <a:xfrm>
            <a:off x="3443100" y="209737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46" name="Google Shape;346;p17"/>
          <p:cNvSpPr txBox="1">
            <a:spLocks noGrp="1"/>
          </p:cNvSpPr>
          <p:nvPr>
            <p:ph type="title" idx="13"/>
          </p:nvPr>
        </p:nvSpPr>
        <p:spPr>
          <a:xfrm>
            <a:off x="5965100" y="164247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47" name="Google Shape;347;p17"/>
          <p:cNvSpPr txBox="1">
            <a:spLocks noGrp="1"/>
          </p:cNvSpPr>
          <p:nvPr>
            <p:ph type="subTitle" idx="14"/>
          </p:nvPr>
        </p:nvSpPr>
        <p:spPr>
          <a:xfrm>
            <a:off x="5965100" y="209737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48" name="Google Shape;348;p17"/>
          <p:cNvSpPr txBox="1">
            <a:spLocks noGrp="1"/>
          </p:cNvSpPr>
          <p:nvPr>
            <p:ph type="title" idx="15"/>
          </p:nvPr>
        </p:nvSpPr>
        <p:spPr>
          <a:xfrm>
            <a:off x="713225" y="488975"/>
            <a:ext cx="771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349" name="Google Shape;349;p17"/>
          <p:cNvSpPr/>
          <p:nvPr/>
        </p:nvSpPr>
        <p:spPr>
          <a:xfrm>
            <a:off x="573400" y="230575"/>
            <a:ext cx="549800" cy="146775"/>
          </a:xfrm>
          <a:custGeom>
            <a:avLst/>
            <a:gdLst/>
            <a:ahLst/>
            <a:cxnLst/>
            <a:rect l="l" t="t" r="r" b="b"/>
            <a:pathLst>
              <a:path w="21992" h="5871" extrusionOk="0">
                <a:moveTo>
                  <a:pt x="0" y="1"/>
                </a:moveTo>
                <a:lnTo>
                  <a:pt x="0" y="5871"/>
                </a:lnTo>
                <a:lnTo>
                  <a:pt x="21991" y="5871"/>
                </a:lnTo>
                <a:lnTo>
                  <a:pt x="21991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7"/>
          <p:cNvSpPr/>
          <p:nvPr/>
        </p:nvSpPr>
        <p:spPr>
          <a:xfrm>
            <a:off x="734350" y="83850"/>
            <a:ext cx="551825" cy="149475"/>
          </a:xfrm>
          <a:custGeom>
            <a:avLst/>
            <a:gdLst/>
            <a:ahLst/>
            <a:cxnLst/>
            <a:rect l="l" t="t" r="r" b="b"/>
            <a:pathLst>
              <a:path w="22073" h="5979" extrusionOk="0">
                <a:moveTo>
                  <a:pt x="108" y="0"/>
                </a:moveTo>
                <a:lnTo>
                  <a:pt x="108" y="0"/>
                </a:lnTo>
                <a:cubicBezTo>
                  <a:pt x="88" y="21"/>
                  <a:pt x="54" y="54"/>
                  <a:pt x="0" y="108"/>
                </a:cubicBezTo>
                <a:lnTo>
                  <a:pt x="0" y="1596"/>
                </a:lnTo>
                <a:lnTo>
                  <a:pt x="0" y="3057"/>
                </a:lnTo>
                <a:lnTo>
                  <a:pt x="0" y="5978"/>
                </a:lnTo>
                <a:lnTo>
                  <a:pt x="108" y="5978"/>
                </a:lnTo>
                <a:lnTo>
                  <a:pt x="15770" y="5870"/>
                </a:lnTo>
                <a:lnTo>
                  <a:pt x="216" y="5762"/>
                </a:lnTo>
                <a:lnTo>
                  <a:pt x="216" y="5762"/>
                </a:lnTo>
                <a:lnTo>
                  <a:pt x="216" y="3057"/>
                </a:lnTo>
                <a:lnTo>
                  <a:pt x="216" y="243"/>
                </a:lnTo>
                <a:lnTo>
                  <a:pt x="216" y="243"/>
                </a:lnTo>
                <a:lnTo>
                  <a:pt x="21964" y="109"/>
                </a:lnTo>
                <a:lnTo>
                  <a:pt x="21964" y="109"/>
                </a:lnTo>
                <a:cubicBezTo>
                  <a:pt x="21964" y="1921"/>
                  <a:pt x="22072" y="3382"/>
                  <a:pt x="22072" y="4301"/>
                </a:cubicBezTo>
                <a:lnTo>
                  <a:pt x="22072" y="108"/>
                </a:lnTo>
                <a:lnTo>
                  <a:pt x="22072" y="0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17"/>
          <p:cNvSpPr/>
          <p:nvPr/>
        </p:nvSpPr>
        <p:spPr>
          <a:xfrm rot="10800000">
            <a:off x="-297100" y="49044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17"/>
          <p:cNvSpPr/>
          <p:nvPr/>
        </p:nvSpPr>
        <p:spPr>
          <a:xfrm rot="10800000">
            <a:off x="7700" y="47520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17"/>
          <p:cNvSpPr/>
          <p:nvPr/>
        </p:nvSpPr>
        <p:spPr>
          <a:xfrm flipH="1">
            <a:off x="-373300" y="42948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7"/>
          <p:cNvSpPr/>
          <p:nvPr/>
        </p:nvSpPr>
        <p:spPr>
          <a:xfrm flipH="1">
            <a:off x="-68500" y="44472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17"/>
          <p:cNvSpPr/>
          <p:nvPr/>
        </p:nvSpPr>
        <p:spPr>
          <a:xfrm flipH="1">
            <a:off x="-297100" y="2562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17"/>
          <p:cNvSpPr/>
          <p:nvPr/>
        </p:nvSpPr>
        <p:spPr>
          <a:xfrm flipH="1">
            <a:off x="7700" y="4086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7"/>
          <p:cNvSpPr/>
          <p:nvPr/>
        </p:nvSpPr>
        <p:spPr>
          <a:xfrm flipH="1">
            <a:off x="160100" y="7134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17"/>
          <p:cNvSpPr/>
          <p:nvPr/>
        </p:nvSpPr>
        <p:spPr>
          <a:xfrm>
            <a:off x="9050838" y="4744488"/>
            <a:ext cx="546400" cy="144050"/>
          </a:xfrm>
          <a:custGeom>
            <a:avLst/>
            <a:gdLst/>
            <a:ahLst/>
            <a:cxnLst/>
            <a:rect l="l" t="t" r="r" b="b"/>
            <a:pathLst>
              <a:path w="21856" h="5762" extrusionOk="0">
                <a:moveTo>
                  <a:pt x="0" y="0"/>
                </a:moveTo>
                <a:lnTo>
                  <a:pt x="0" y="5762"/>
                </a:lnTo>
                <a:lnTo>
                  <a:pt x="21856" y="5762"/>
                </a:lnTo>
                <a:lnTo>
                  <a:pt x="21856" y="0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7"/>
          <p:cNvSpPr/>
          <p:nvPr/>
        </p:nvSpPr>
        <p:spPr>
          <a:xfrm flipH="1">
            <a:off x="8371850" y="491187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17"/>
          <p:cNvSpPr/>
          <p:nvPr/>
        </p:nvSpPr>
        <p:spPr>
          <a:xfrm flipH="1">
            <a:off x="8676650" y="506427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7"/>
          <p:cNvSpPr/>
          <p:nvPr/>
        </p:nvSpPr>
        <p:spPr>
          <a:xfrm rot="10800000">
            <a:off x="8600450" y="453087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7"/>
          <p:cNvSpPr/>
          <p:nvPr/>
        </p:nvSpPr>
        <p:spPr>
          <a:xfrm rot="10800000">
            <a:off x="8905250" y="437847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7"/>
          <p:cNvSpPr/>
          <p:nvPr/>
        </p:nvSpPr>
        <p:spPr>
          <a:xfrm flipH="1">
            <a:off x="8104200" y="189763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7"/>
          <p:cNvSpPr/>
          <p:nvPr/>
        </p:nvSpPr>
        <p:spPr>
          <a:xfrm flipH="1">
            <a:off x="8409000" y="342163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7"/>
          <p:cNvSpPr/>
          <p:nvPr/>
        </p:nvSpPr>
        <p:spPr>
          <a:xfrm flipH="1">
            <a:off x="8561400" y="646963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7"/>
          <p:cNvSpPr/>
          <p:nvPr/>
        </p:nvSpPr>
        <p:spPr>
          <a:xfrm flipH="1">
            <a:off x="8866200" y="799363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7"/>
          <p:cNvSpPr/>
          <p:nvPr/>
        </p:nvSpPr>
        <p:spPr>
          <a:xfrm rot="10800000">
            <a:off x="8332800" y="-191237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0"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21"/>
          <p:cNvSpPr txBox="1">
            <a:spLocks noGrp="1"/>
          </p:cNvSpPr>
          <p:nvPr>
            <p:ph type="title"/>
          </p:nvPr>
        </p:nvSpPr>
        <p:spPr>
          <a:xfrm>
            <a:off x="713225" y="488975"/>
            <a:ext cx="771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grpSp>
        <p:nvGrpSpPr>
          <p:cNvPr id="458" name="Google Shape;458;p21"/>
          <p:cNvGrpSpPr/>
          <p:nvPr/>
        </p:nvGrpSpPr>
        <p:grpSpPr>
          <a:xfrm flipH="1">
            <a:off x="-678100" y="160050"/>
            <a:ext cx="10534025" cy="4744150"/>
            <a:chOff x="-678100" y="160050"/>
            <a:chExt cx="10534025" cy="4744150"/>
          </a:xfrm>
        </p:grpSpPr>
        <p:sp>
          <p:nvSpPr>
            <p:cNvPr id="459" name="Google Shape;459;p21"/>
            <p:cNvSpPr/>
            <p:nvPr/>
          </p:nvSpPr>
          <p:spPr>
            <a:xfrm>
              <a:off x="8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1"/>
            <p:cNvSpPr/>
            <p:nvPr/>
          </p:nvSpPr>
          <p:spPr>
            <a:xfrm flipH="1">
              <a:off x="-6781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1"/>
            <p:cNvSpPr/>
            <p:nvPr/>
          </p:nvSpPr>
          <p:spPr>
            <a:xfrm flipH="1">
              <a:off x="-2209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1"/>
            <p:cNvSpPr/>
            <p:nvPr/>
          </p:nvSpPr>
          <p:spPr>
            <a:xfrm flipH="1">
              <a:off x="839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1"/>
            <p:cNvSpPr/>
            <p:nvPr/>
          </p:nvSpPr>
          <p:spPr>
            <a:xfrm rot="10800000">
              <a:off x="-1447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1"/>
            <p:cNvSpPr/>
            <p:nvPr/>
          </p:nvSpPr>
          <p:spPr>
            <a:xfrm rot="10800000">
              <a:off x="77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1"/>
            <p:cNvSpPr/>
            <p:nvPr/>
          </p:nvSpPr>
          <p:spPr>
            <a:xfrm flipH="1">
              <a:off x="-5257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1"/>
            <p:cNvSpPr/>
            <p:nvPr/>
          </p:nvSpPr>
          <p:spPr>
            <a:xfrm flipH="1">
              <a:off x="-2209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1"/>
            <p:cNvSpPr/>
            <p:nvPr/>
          </p:nvSpPr>
          <p:spPr>
            <a:xfrm flipH="1">
              <a:off x="-68500" y="2694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1"/>
            <p:cNvSpPr/>
            <p:nvPr/>
          </p:nvSpPr>
          <p:spPr>
            <a:xfrm flipH="1">
              <a:off x="8435625" y="306775"/>
              <a:ext cx="549800" cy="146775"/>
            </a:xfrm>
            <a:custGeom>
              <a:avLst/>
              <a:gdLst/>
              <a:ahLst/>
              <a:cxnLst/>
              <a:rect l="l" t="t" r="r" b="b"/>
              <a:pathLst>
                <a:path w="21992" h="5871" extrusionOk="0">
                  <a:moveTo>
                    <a:pt x="0" y="1"/>
                  </a:moveTo>
                  <a:lnTo>
                    <a:pt x="0" y="5871"/>
                  </a:lnTo>
                  <a:lnTo>
                    <a:pt x="21991" y="5871"/>
                  </a:lnTo>
                  <a:lnTo>
                    <a:pt x="2199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1"/>
            <p:cNvSpPr/>
            <p:nvPr/>
          </p:nvSpPr>
          <p:spPr>
            <a:xfrm flipH="1">
              <a:off x="8272650" y="160050"/>
              <a:ext cx="551825" cy="149475"/>
            </a:xfrm>
            <a:custGeom>
              <a:avLst/>
              <a:gdLst/>
              <a:ahLst/>
              <a:cxnLst/>
              <a:rect l="l" t="t" r="r" b="b"/>
              <a:pathLst>
                <a:path w="22073" h="5979" extrusionOk="0">
                  <a:moveTo>
                    <a:pt x="108" y="0"/>
                  </a:moveTo>
                  <a:lnTo>
                    <a:pt x="108" y="0"/>
                  </a:lnTo>
                  <a:cubicBezTo>
                    <a:pt x="88" y="21"/>
                    <a:pt x="54" y="54"/>
                    <a:pt x="0" y="108"/>
                  </a:cubicBezTo>
                  <a:lnTo>
                    <a:pt x="0" y="1596"/>
                  </a:lnTo>
                  <a:lnTo>
                    <a:pt x="0" y="3057"/>
                  </a:lnTo>
                  <a:lnTo>
                    <a:pt x="0" y="5978"/>
                  </a:lnTo>
                  <a:lnTo>
                    <a:pt x="108" y="5978"/>
                  </a:lnTo>
                  <a:lnTo>
                    <a:pt x="15770" y="5870"/>
                  </a:lnTo>
                  <a:lnTo>
                    <a:pt x="216" y="5762"/>
                  </a:lnTo>
                  <a:lnTo>
                    <a:pt x="216" y="5762"/>
                  </a:lnTo>
                  <a:lnTo>
                    <a:pt x="216" y="3057"/>
                  </a:lnTo>
                  <a:lnTo>
                    <a:pt x="216" y="243"/>
                  </a:lnTo>
                  <a:lnTo>
                    <a:pt x="216" y="243"/>
                  </a:lnTo>
                  <a:lnTo>
                    <a:pt x="21964" y="109"/>
                  </a:lnTo>
                  <a:lnTo>
                    <a:pt x="21964" y="109"/>
                  </a:lnTo>
                  <a:cubicBezTo>
                    <a:pt x="21964" y="1921"/>
                    <a:pt x="22072" y="3382"/>
                    <a:pt x="22072" y="4301"/>
                  </a:cubicBezTo>
                  <a:lnTo>
                    <a:pt x="22072" y="108"/>
                  </a:lnTo>
                  <a:lnTo>
                    <a:pt x="22072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1"/>
            <p:cNvSpPr/>
            <p:nvPr/>
          </p:nvSpPr>
          <p:spPr>
            <a:xfrm>
              <a:off x="89993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1"/>
            <p:cNvSpPr/>
            <p:nvPr/>
          </p:nvSpPr>
          <p:spPr>
            <a:xfrm>
              <a:off x="86945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1"/>
            <p:cNvSpPr/>
            <p:nvPr/>
          </p:nvSpPr>
          <p:spPr>
            <a:xfrm rot="10800000" flipH="1">
              <a:off x="8770700" y="1856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1"/>
            <p:cNvSpPr/>
            <p:nvPr/>
          </p:nvSpPr>
          <p:spPr>
            <a:xfrm rot="10800000" flipH="1">
              <a:off x="84659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1"/>
            <p:cNvSpPr/>
            <p:nvPr/>
          </p:nvSpPr>
          <p:spPr>
            <a:xfrm rot="10800000" flipH="1">
              <a:off x="82373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1"/>
            <p:cNvSpPr/>
            <p:nvPr/>
          </p:nvSpPr>
          <p:spPr>
            <a:xfrm>
              <a:off x="93041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1"/>
            <p:cNvSpPr/>
            <p:nvPr/>
          </p:nvSpPr>
          <p:spPr>
            <a:xfrm>
              <a:off x="8999300" y="48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1"/>
            <p:cNvSpPr/>
            <p:nvPr/>
          </p:nvSpPr>
          <p:spPr>
            <a:xfrm>
              <a:off x="85421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1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2"/>
          <p:cNvSpPr txBox="1">
            <a:spLocks noGrp="1"/>
          </p:cNvSpPr>
          <p:nvPr>
            <p:ph type="title"/>
          </p:nvPr>
        </p:nvSpPr>
        <p:spPr>
          <a:xfrm>
            <a:off x="713225" y="488975"/>
            <a:ext cx="771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480" name="Google Shape;480;p22"/>
          <p:cNvSpPr/>
          <p:nvPr/>
        </p:nvSpPr>
        <p:spPr>
          <a:xfrm flipH="1">
            <a:off x="8630538" y="3975038"/>
            <a:ext cx="546400" cy="144050"/>
          </a:xfrm>
          <a:custGeom>
            <a:avLst/>
            <a:gdLst/>
            <a:ahLst/>
            <a:cxnLst/>
            <a:rect l="l" t="t" r="r" b="b"/>
            <a:pathLst>
              <a:path w="21856" h="5762" extrusionOk="0">
                <a:moveTo>
                  <a:pt x="0" y="0"/>
                </a:moveTo>
                <a:lnTo>
                  <a:pt x="0" y="5762"/>
                </a:lnTo>
                <a:lnTo>
                  <a:pt x="21856" y="5762"/>
                </a:lnTo>
                <a:lnTo>
                  <a:pt x="21856" y="0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22"/>
          <p:cNvSpPr/>
          <p:nvPr/>
        </p:nvSpPr>
        <p:spPr>
          <a:xfrm>
            <a:off x="9304100" y="41424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22"/>
          <p:cNvSpPr/>
          <p:nvPr/>
        </p:nvSpPr>
        <p:spPr>
          <a:xfrm>
            <a:off x="8846900" y="45996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22"/>
          <p:cNvSpPr/>
          <p:nvPr/>
        </p:nvSpPr>
        <p:spPr>
          <a:xfrm>
            <a:off x="8542100" y="47520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22"/>
          <p:cNvSpPr/>
          <p:nvPr/>
        </p:nvSpPr>
        <p:spPr>
          <a:xfrm rot="10800000" flipH="1">
            <a:off x="8770700" y="36090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22"/>
          <p:cNvSpPr/>
          <p:nvPr/>
        </p:nvSpPr>
        <p:spPr>
          <a:xfrm rot="10800000" flipH="1">
            <a:off x="8618300" y="33042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22"/>
          <p:cNvSpPr/>
          <p:nvPr/>
        </p:nvSpPr>
        <p:spPr>
          <a:xfrm>
            <a:off x="9151700" y="22374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p22"/>
          <p:cNvSpPr/>
          <p:nvPr/>
        </p:nvSpPr>
        <p:spPr>
          <a:xfrm>
            <a:off x="8846900" y="23898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22"/>
          <p:cNvSpPr/>
          <p:nvPr/>
        </p:nvSpPr>
        <p:spPr>
          <a:xfrm>
            <a:off x="8694500" y="26946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22"/>
          <p:cNvSpPr/>
          <p:nvPr/>
        </p:nvSpPr>
        <p:spPr>
          <a:xfrm>
            <a:off x="-36200" y="3430975"/>
            <a:ext cx="549800" cy="146775"/>
          </a:xfrm>
          <a:custGeom>
            <a:avLst/>
            <a:gdLst/>
            <a:ahLst/>
            <a:cxnLst/>
            <a:rect l="l" t="t" r="r" b="b"/>
            <a:pathLst>
              <a:path w="21992" h="5871" extrusionOk="0">
                <a:moveTo>
                  <a:pt x="0" y="1"/>
                </a:moveTo>
                <a:lnTo>
                  <a:pt x="0" y="5871"/>
                </a:lnTo>
                <a:lnTo>
                  <a:pt x="21991" y="5871"/>
                </a:lnTo>
                <a:lnTo>
                  <a:pt x="21991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22"/>
          <p:cNvSpPr/>
          <p:nvPr/>
        </p:nvSpPr>
        <p:spPr>
          <a:xfrm>
            <a:off x="124750" y="3284250"/>
            <a:ext cx="551825" cy="149475"/>
          </a:xfrm>
          <a:custGeom>
            <a:avLst/>
            <a:gdLst/>
            <a:ahLst/>
            <a:cxnLst/>
            <a:rect l="l" t="t" r="r" b="b"/>
            <a:pathLst>
              <a:path w="22073" h="5979" extrusionOk="0">
                <a:moveTo>
                  <a:pt x="108" y="0"/>
                </a:moveTo>
                <a:lnTo>
                  <a:pt x="108" y="0"/>
                </a:lnTo>
                <a:cubicBezTo>
                  <a:pt x="88" y="21"/>
                  <a:pt x="54" y="54"/>
                  <a:pt x="0" y="108"/>
                </a:cubicBezTo>
                <a:lnTo>
                  <a:pt x="0" y="1596"/>
                </a:lnTo>
                <a:lnTo>
                  <a:pt x="0" y="3057"/>
                </a:lnTo>
                <a:lnTo>
                  <a:pt x="0" y="5978"/>
                </a:lnTo>
                <a:lnTo>
                  <a:pt x="108" y="5978"/>
                </a:lnTo>
                <a:lnTo>
                  <a:pt x="15770" y="5870"/>
                </a:lnTo>
                <a:lnTo>
                  <a:pt x="216" y="5762"/>
                </a:lnTo>
                <a:lnTo>
                  <a:pt x="216" y="5762"/>
                </a:lnTo>
                <a:lnTo>
                  <a:pt x="216" y="3057"/>
                </a:lnTo>
                <a:lnTo>
                  <a:pt x="216" y="243"/>
                </a:lnTo>
                <a:lnTo>
                  <a:pt x="216" y="243"/>
                </a:lnTo>
                <a:lnTo>
                  <a:pt x="21964" y="109"/>
                </a:lnTo>
                <a:lnTo>
                  <a:pt x="21964" y="109"/>
                </a:lnTo>
                <a:cubicBezTo>
                  <a:pt x="21964" y="1921"/>
                  <a:pt x="22072" y="3382"/>
                  <a:pt x="22072" y="4301"/>
                </a:cubicBezTo>
                <a:lnTo>
                  <a:pt x="22072" y="108"/>
                </a:lnTo>
                <a:lnTo>
                  <a:pt x="22072" y="0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22"/>
          <p:cNvSpPr/>
          <p:nvPr/>
        </p:nvSpPr>
        <p:spPr>
          <a:xfrm flipH="1">
            <a:off x="-601900" y="53616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22"/>
          <p:cNvSpPr/>
          <p:nvPr/>
        </p:nvSpPr>
        <p:spPr>
          <a:xfrm flipH="1">
            <a:off x="-297100" y="55140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22"/>
          <p:cNvSpPr/>
          <p:nvPr/>
        </p:nvSpPr>
        <p:spPr>
          <a:xfrm rot="10800000">
            <a:off x="-373300" y="49806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22"/>
          <p:cNvSpPr/>
          <p:nvPr/>
        </p:nvSpPr>
        <p:spPr>
          <a:xfrm rot="10800000">
            <a:off x="-68500" y="48282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22"/>
          <p:cNvSpPr/>
          <p:nvPr/>
        </p:nvSpPr>
        <p:spPr>
          <a:xfrm rot="10800000">
            <a:off x="160100" y="43710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22"/>
          <p:cNvSpPr/>
          <p:nvPr/>
        </p:nvSpPr>
        <p:spPr>
          <a:xfrm flipH="1">
            <a:off x="-906700" y="34566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22"/>
          <p:cNvSpPr/>
          <p:nvPr/>
        </p:nvSpPr>
        <p:spPr>
          <a:xfrm flipH="1">
            <a:off x="-601900" y="36090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8" name="Google Shape;498;p22"/>
          <p:cNvSpPr/>
          <p:nvPr/>
        </p:nvSpPr>
        <p:spPr>
          <a:xfrm flipH="1">
            <a:off x="-144700" y="40662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"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" name="Google Shape;512;p24"/>
          <p:cNvGrpSpPr/>
          <p:nvPr/>
        </p:nvGrpSpPr>
        <p:grpSpPr>
          <a:xfrm>
            <a:off x="-525700" y="2237425"/>
            <a:ext cx="1847225" cy="2666775"/>
            <a:chOff x="-525700" y="2237425"/>
            <a:chExt cx="1847225" cy="2666775"/>
          </a:xfrm>
        </p:grpSpPr>
        <p:sp>
          <p:nvSpPr>
            <p:cNvPr id="513" name="Google Shape;513;p24"/>
            <p:cNvSpPr/>
            <p:nvPr/>
          </p:nvSpPr>
          <p:spPr>
            <a:xfrm>
              <a:off x="6866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4"/>
            <p:cNvSpPr/>
            <p:nvPr/>
          </p:nvSpPr>
          <p:spPr>
            <a:xfrm flipH="1">
              <a:off x="77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4"/>
            <p:cNvSpPr/>
            <p:nvPr/>
          </p:nvSpPr>
          <p:spPr>
            <a:xfrm flipH="1">
              <a:off x="312500" y="429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4"/>
            <p:cNvSpPr/>
            <p:nvPr/>
          </p:nvSpPr>
          <p:spPr>
            <a:xfrm flipH="1">
              <a:off x="4649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4"/>
            <p:cNvSpPr/>
            <p:nvPr/>
          </p:nvSpPr>
          <p:spPr>
            <a:xfrm flipH="1">
              <a:off x="7697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4"/>
            <p:cNvSpPr/>
            <p:nvPr/>
          </p:nvSpPr>
          <p:spPr>
            <a:xfrm rot="10800000">
              <a:off x="5411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4"/>
            <p:cNvSpPr/>
            <p:nvPr/>
          </p:nvSpPr>
          <p:spPr>
            <a:xfrm rot="10800000">
              <a:off x="6935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4"/>
            <p:cNvSpPr/>
            <p:nvPr/>
          </p:nvSpPr>
          <p:spPr>
            <a:xfrm flipH="1">
              <a:off x="-5257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4"/>
            <p:cNvSpPr/>
            <p:nvPr/>
          </p:nvSpPr>
          <p:spPr>
            <a:xfrm flipH="1">
              <a:off x="-2209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4"/>
            <p:cNvSpPr/>
            <p:nvPr/>
          </p:nvSpPr>
          <p:spPr>
            <a:xfrm flipH="1">
              <a:off x="160100" y="2847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3" name="Google Shape;523;p24"/>
          <p:cNvGrpSpPr/>
          <p:nvPr/>
        </p:nvGrpSpPr>
        <p:grpSpPr>
          <a:xfrm flipH="1">
            <a:off x="7818200" y="2237425"/>
            <a:ext cx="1847225" cy="2666775"/>
            <a:chOff x="-525700" y="2237425"/>
            <a:chExt cx="1847225" cy="2666775"/>
          </a:xfrm>
        </p:grpSpPr>
        <p:sp>
          <p:nvSpPr>
            <p:cNvPr id="524" name="Google Shape;524;p24"/>
            <p:cNvSpPr/>
            <p:nvPr/>
          </p:nvSpPr>
          <p:spPr>
            <a:xfrm>
              <a:off x="6866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4"/>
            <p:cNvSpPr/>
            <p:nvPr/>
          </p:nvSpPr>
          <p:spPr>
            <a:xfrm flipH="1">
              <a:off x="77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4"/>
            <p:cNvSpPr/>
            <p:nvPr/>
          </p:nvSpPr>
          <p:spPr>
            <a:xfrm flipH="1">
              <a:off x="312500" y="429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4"/>
            <p:cNvSpPr/>
            <p:nvPr/>
          </p:nvSpPr>
          <p:spPr>
            <a:xfrm flipH="1">
              <a:off x="4649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4"/>
            <p:cNvSpPr/>
            <p:nvPr/>
          </p:nvSpPr>
          <p:spPr>
            <a:xfrm flipH="1">
              <a:off x="7697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4"/>
            <p:cNvSpPr/>
            <p:nvPr/>
          </p:nvSpPr>
          <p:spPr>
            <a:xfrm rot="10800000">
              <a:off x="5411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4"/>
            <p:cNvSpPr/>
            <p:nvPr/>
          </p:nvSpPr>
          <p:spPr>
            <a:xfrm rot="10800000">
              <a:off x="6935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4"/>
            <p:cNvSpPr/>
            <p:nvPr/>
          </p:nvSpPr>
          <p:spPr>
            <a:xfrm flipH="1">
              <a:off x="-5257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4"/>
            <p:cNvSpPr/>
            <p:nvPr/>
          </p:nvSpPr>
          <p:spPr>
            <a:xfrm flipH="1">
              <a:off x="-2209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4"/>
            <p:cNvSpPr/>
            <p:nvPr/>
          </p:nvSpPr>
          <p:spPr>
            <a:xfrm flipH="1">
              <a:off x="160100" y="2847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3"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" name="Google Shape;535;p25"/>
          <p:cNvGrpSpPr/>
          <p:nvPr/>
        </p:nvGrpSpPr>
        <p:grpSpPr>
          <a:xfrm rot="10800000" flipH="1">
            <a:off x="-525700" y="103825"/>
            <a:ext cx="1847225" cy="2666775"/>
            <a:chOff x="-525700" y="2237425"/>
            <a:chExt cx="1847225" cy="2666775"/>
          </a:xfrm>
        </p:grpSpPr>
        <p:sp>
          <p:nvSpPr>
            <p:cNvPr id="536" name="Google Shape;536;p25"/>
            <p:cNvSpPr/>
            <p:nvPr/>
          </p:nvSpPr>
          <p:spPr>
            <a:xfrm>
              <a:off x="6866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5"/>
            <p:cNvSpPr/>
            <p:nvPr/>
          </p:nvSpPr>
          <p:spPr>
            <a:xfrm flipH="1">
              <a:off x="77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5"/>
            <p:cNvSpPr/>
            <p:nvPr/>
          </p:nvSpPr>
          <p:spPr>
            <a:xfrm flipH="1">
              <a:off x="312500" y="429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5"/>
            <p:cNvSpPr/>
            <p:nvPr/>
          </p:nvSpPr>
          <p:spPr>
            <a:xfrm flipH="1">
              <a:off x="4649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5"/>
            <p:cNvSpPr/>
            <p:nvPr/>
          </p:nvSpPr>
          <p:spPr>
            <a:xfrm flipH="1">
              <a:off x="7697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5"/>
            <p:cNvSpPr/>
            <p:nvPr/>
          </p:nvSpPr>
          <p:spPr>
            <a:xfrm rot="10800000">
              <a:off x="5411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5"/>
            <p:cNvSpPr/>
            <p:nvPr/>
          </p:nvSpPr>
          <p:spPr>
            <a:xfrm rot="10800000">
              <a:off x="6935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5"/>
            <p:cNvSpPr/>
            <p:nvPr/>
          </p:nvSpPr>
          <p:spPr>
            <a:xfrm flipH="1">
              <a:off x="-5257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5"/>
            <p:cNvSpPr/>
            <p:nvPr/>
          </p:nvSpPr>
          <p:spPr>
            <a:xfrm flipH="1">
              <a:off x="-2209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5"/>
            <p:cNvSpPr/>
            <p:nvPr/>
          </p:nvSpPr>
          <p:spPr>
            <a:xfrm flipH="1">
              <a:off x="160100" y="2847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6" name="Google Shape;546;p25"/>
          <p:cNvGrpSpPr/>
          <p:nvPr/>
        </p:nvGrpSpPr>
        <p:grpSpPr>
          <a:xfrm rot="10800000">
            <a:off x="7818200" y="103825"/>
            <a:ext cx="1847225" cy="2666775"/>
            <a:chOff x="-525700" y="2237425"/>
            <a:chExt cx="1847225" cy="2666775"/>
          </a:xfrm>
        </p:grpSpPr>
        <p:sp>
          <p:nvSpPr>
            <p:cNvPr id="547" name="Google Shape;547;p25"/>
            <p:cNvSpPr/>
            <p:nvPr/>
          </p:nvSpPr>
          <p:spPr>
            <a:xfrm>
              <a:off x="6866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5"/>
            <p:cNvSpPr/>
            <p:nvPr/>
          </p:nvSpPr>
          <p:spPr>
            <a:xfrm flipH="1">
              <a:off x="77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5"/>
            <p:cNvSpPr/>
            <p:nvPr/>
          </p:nvSpPr>
          <p:spPr>
            <a:xfrm flipH="1">
              <a:off x="312500" y="429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5"/>
            <p:cNvSpPr/>
            <p:nvPr/>
          </p:nvSpPr>
          <p:spPr>
            <a:xfrm flipH="1">
              <a:off x="4649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5"/>
            <p:cNvSpPr/>
            <p:nvPr/>
          </p:nvSpPr>
          <p:spPr>
            <a:xfrm flipH="1">
              <a:off x="7697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5"/>
            <p:cNvSpPr/>
            <p:nvPr/>
          </p:nvSpPr>
          <p:spPr>
            <a:xfrm rot="10800000">
              <a:off x="5411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5"/>
            <p:cNvSpPr/>
            <p:nvPr/>
          </p:nvSpPr>
          <p:spPr>
            <a:xfrm rot="10800000">
              <a:off x="6935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5"/>
            <p:cNvSpPr/>
            <p:nvPr/>
          </p:nvSpPr>
          <p:spPr>
            <a:xfrm flipH="1">
              <a:off x="-5257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5"/>
            <p:cNvSpPr/>
            <p:nvPr/>
          </p:nvSpPr>
          <p:spPr>
            <a:xfrm flipH="1">
              <a:off x="-2209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5"/>
            <p:cNvSpPr/>
            <p:nvPr/>
          </p:nvSpPr>
          <p:spPr>
            <a:xfrm flipH="1">
              <a:off x="160100" y="2847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4"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8" name="Google Shape;558;p26"/>
          <p:cNvGrpSpPr/>
          <p:nvPr/>
        </p:nvGrpSpPr>
        <p:grpSpPr>
          <a:xfrm>
            <a:off x="7932500" y="332425"/>
            <a:ext cx="1847225" cy="4571775"/>
            <a:chOff x="7932500" y="332425"/>
            <a:chExt cx="1847225" cy="4571775"/>
          </a:xfrm>
        </p:grpSpPr>
        <p:sp>
          <p:nvSpPr>
            <p:cNvPr id="559" name="Google Shape;559;p26"/>
            <p:cNvSpPr/>
            <p:nvPr/>
          </p:nvSpPr>
          <p:spPr>
            <a:xfrm>
              <a:off x="87638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60" name="Google Shape;560;p26"/>
            <p:cNvGrpSpPr/>
            <p:nvPr/>
          </p:nvGrpSpPr>
          <p:grpSpPr>
            <a:xfrm>
              <a:off x="8237288" y="1138400"/>
              <a:ext cx="513300" cy="521400"/>
              <a:chOff x="274975" y="2811550"/>
              <a:chExt cx="513300" cy="521400"/>
            </a:xfrm>
          </p:grpSpPr>
          <p:sp>
            <p:nvSpPr>
              <p:cNvPr id="561" name="Google Shape;561;p26"/>
              <p:cNvSpPr/>
              <p:nvPr/>
            </p:nvSpPr>
            <p:spPr>
              <a:xfrm>
                <a:off x="274975" y="3127350"/>
                <a:ext cx="183300" cy="205600"/>
              </a:xfrm>
              <a:custGeom>
                <a:avLst/>
                <a:gdLst/>
                <a:ahLst/>
                <a:cxnLst/>
                <a:rect l="l" t="t" r="r" b="b"/>
                <a:pathLst>
                  <a:path w="7332" h="8224" extrusionOk="0">
                    <a:moveTo>
                      <a:pt x="4058" y="7763"/>
                    </a:moveTo>
                    <a:cubicBezTo>
                      <a:pt x="4058" y="7763"/>
                      <a:pt x="4058" y="7899"/>
                      <a:pt x="4166" y="7899"/>
                    </a:cubicBezTo>
                    <a:cubicBezTo>
                      <a:pt x="4302" y="7899"/>
                      <a:pt x="4518" y="8007"/>
                      <a:pt x="4734" y="8007"/>
                    </a:cubicBezTo>
                    <a:cubicBezTo>
                      <a:pt x="4518" y="7899"/>
                      <a:pt x="4302" y="7899"/>
                      <a:pt x="4058" y="7763"/>
                    </a:cubicBezTo>
                    <a:close/>
                    <a:moveTo>
                      <a:pt x="5194" y="0"/>
                    </a:moveTo>
                    <a:lnTo>
                      <a:pt x="5086" y="108"/>
                    </a:lnTo>
                    <a:cubicBezTo>
                      <a:pt x="3625" y="1569"/>
                      <a:pt x="2381" y="2813"/>
                      <a:pt x="1461" y="3706"/>
                    </a:cubicBezTo>
                    <a:lnTo>
                      <a:pt x="461" y="4734"/>
                    </a:lnTo>
                    <a:cubicBezTo>
                      <a:pt x="244" y="4842"/>
                      <a:pt x="109" y="4950"/>
                      <a:pt x="1" y="5194"/>
                    </a:cubicBezTo>
                    <a:cubicBezTo>
                      <a:pt x="244" y="5058"/>
                      <a:pt x="352" y="4950"/>
                      <a:pt x="461" y="4842"/>
                    </a:cubicBezTo>
                    <a:lnTo>
                      <a:pt x="1597" y="3841"/>
                    </a:lnTo>
                    <a:cubicBezTo>
                      <a:pt x="2463" y="2949"/>
                      <a:pt x="3659" y="1752"/>
                      <a:pt x="5064" y="446"/>
                    </a:cubicBezTo>
                    <a:lnTo>
                      <a:pt x="5064" y="446"/>
                    </a:lnTo>
                    <a:lnTo>
                      <a:pt x="5654" y="2029"/>
                    </a:lnTo>
                    <a:lnTo>
                      <a:pt x="6871" y="5410"/>
                    </a:lnTo>
                    <a:cubicBezTo>
                      <a:pt x="7007" y="5870"/>
                      <a:pt x="7115" y="6303"/>
                      <a:pt x="7223" y="6763"/>
                    </a:cubicBezTo>
                    <a:cubicBezTo>
                      <a:pt x="7115" y="7222"/>
                      <a:pt x="6871" y="7547"/>
                      <a:pt x="6547" y="7763"/>
                    </a:cubicBezTo>
                    <a:cubicBezTo>
                      <a:pt x="6288" y="7943"/>
                      <a:pt x="6043" y="8049"/>
                      <a:pt x="5792" y="8049"/>
                    </a:cubicBezTo>
                    <a:cubicBezTo>
                      <a:pt x="5702" y="8049"/>
                      <a:pt x="5611" y="8035"/>
                      <a:pt x="5519" y="8007"/>
                    </a:cubicBezTo>
                    <a:lnTo>
                      <a:pt x="4734" y="8007"/>
                    </a:lnTo>
                    <a:cubicBezTo>
                      <a:pt x="4978" y="8115"/>
                      <a:pt x="5194" y="8223"/>
                      <a:pt x="5519" y="8223"/>
                    </a:cubicBezTo>
                    <a:cubicBezTo>
                      <a:pt x="5870" y="8223"/>
                      <a:pt x="6330" y="8115"/>
                      <a:pt x="6655" y="7899"/>
                    </a:cubicBezTo>
                    <a:cubicBezTo>
                      <a:pt x="7007" y="7655"/>
                      <a:pt x="7331" y="7331"/>
                      <a:pt x="7331" y="6763"/>
                    </a:cubicBezTo>
                    <a:cubicBezTo>
                      <a:pt x="7331" y="6303"/>
                      <a:pt x="7223" y="5735"/>
                      <a:pt x="7007" y="5302"/>
                    </a:cubicBezTo>
                    <a:cubicBezTo>
                      <a:pt x="6655" y="4274"/>
                      <a:pt x="6330" y="3165"/>
                      <a:pt x="5870" y="2029"/>
                    </a:cubicBezTo>
                    <a:lnTo>
                      <a:pt x="5194" y="217"/>
                    </a:lnTo>
                    <a:lnTo>
                      <a:pt x="5194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26"/>
              <p:cNvSpPr/>
              <p:nvPr/>
            </p:nvSpPr>
            <p:spPr>
              <a:xfrm>
                <a:off x="472450" y="3151475"/>
                <a:ext cx="84550" cy="111150"/>
              </a:xfrm>
              <a:custGeom>
                <a:avLst/>
                <a:gdLst/>
                <a:ahLst/>
                <a:cxnLst/>
                <a:rect l="l" t="t" r="r" b="b"/>
                <a:pathLst>
                  <a:path w="3382" h="4446" extrusionOk="0">
                    <a:moveTo>
                      <a:pt x="568" y="279"/>
                    </a:moveTo>
                    <a:cubicBezTo>
                      <a:pt x="460" y="279"/>
                      <a:pt x="460" y="388"/>
                      <a:pt x="325" y="496"/>
                    </a:cubicBezTo>
                    <a:lnTo>
                      <a:pt x="325" y="604"/>
                    </a:lnTo>
                    <a:cubicBezTo>
                      <a:pt x="460" y="496"/>
                      <a:pt x="460" y="388"/>
                      <a:pt x="568" y="279"/>
                    </a:cubicBezTo>
                    <a:close/>
                    <a:moveTo>
                      <a:pt x="1297" y="0"/>
                    </a:moveTo>
                    <a:cubicBezTo>
                      <a:pt x="1049" y="0"/>
                      <a:pt x="804" y="88"/>
                      <a:pt x="568" y="279"/>
                    </a:cubicBezTo>
                    <a:cubicBezTo>
                      <a:pt x="822" y="216"/>
                      <a:pt x="1049" y="143"/>
                      <a:pt x="1285" y="143"/>
                    </a:cubicBezTo>
                    <a:cubicBezTo>
                      <a:pt x="1451" y="143"/>
                      <a:pt x="1623" y="179"/>
                      <a:pt x="1812" y="279"/>
                    </a:cubicBezTo>
                    <a:cubicBezTo>
                      <a:pt x="2245" y="604"/>
                      <a:pt x="2705" y="1064"/>
                      <a:pt x="2813" y="1632"/>
                    </a:cubicBezTo>
                    <a:cubicBezTo>
                      <a:pt x="2921" y="1957"/>
                      <a:pt x="3030" y="2308"/>
                      <a:pt x="3030" y="2741"/>
                    </a:cubicBezTo>
                    <a:cubicBezTo>
                      <a:pt x="3165" y="3093"/>
                      <a:pt x="3030" y="3417"/>
                      <a:pt x="2813" y="3769"/>
                    </a:cubicBezTo>
                    <a:cubicBezTo>
                      <a:pt x="2705" y="4093"/>
                      <a:pt x="2245" y="4229"/>
                      <a:pt x="1921" y="4229"/>
                    </a:cubicBezTo>
                    <a:cubicBezTo>
                      <a:pt x="1569" y="4229"/>
                      <a:pt x="1244" y="4093"/>
                      <a:pt x="1001" y="3877"/>
                    </a:cubicBezTo>
                    <a:cubicBezTo>
                      <a:pt x="460" y="3552"/>
                      <a:pt x="217" y="2984"/>
                      <a:pt x="108" y="2308"/>
                    </a:cubicBezTo>
                    <a:cubicBezTo>
                      <a:pt x="108" y="1957"/>
                      <a:pt x="0" y="1524"/>
                      <a:pt x="108" y="1064"/>
                    </a:cubicBezTo>
                    <a:lnTo>
                      <a:pt x="108" y="604"/>
                    </a:lnTo>
                    <a:cubicBezTo>
                      <a:pt x="0" y="848"/>
                      <a:pt x="0" y="956"/>
                      <a:pt x="0" y="1064"/>
                    </a:cubicBezTo>
                    <a:lnTo>
                      <a:pt x="0" y="2416"/>
                    </a:lnTo>
                    <a:cubicBezTo>
                      <a:pt x="0" y="2633"/>
                      <a:pt x="108" y="2984"/>
                      <a:pt x="217" y="3201"/>
                    </a:cubicBezTo>
                    <a:cubicBezTo>
                      <a:pt x="325" y="3552"/>
                      <a:pt x="568" y="3877"/>
                      <a:pt x="893" y="4093"/>
                    </a:cubicBezTo>
                    <a:cubicBezTo>
                      <a:pt x="1136" y="4337"/>
                      <a:pt x="1569" y="4445"/>
                      <a:pt x="1921" y="4445"/>
                    </a:cubicBezTo>
                    <a:cubicBezTo>
                      <a:pt x="2353" y="4445"/>
                      <a:pt x="2813" y="4229"/>
                      <a:pt x="3030" y="3877"/>
                    </a:cubicBezTo>
                    <a:cubicBezTo>
                      <a:pt x="3273" y="3552"/>
                      <a:pt x="3381" y="3093"/>
                      <a:pt x="3381" y="2633"/>
                    </a:cubicBezTo>
                    <a:cubicBezTo>
                      <a:pt x="3273" y="2308"/>
                      <a:pt x="3165" y="1957"/>
                      <a:pt x="3030" y="1632"/>
                    </a:cubicBezTo>
                    <a:cubicBezTo>
                      <a:pt x="2921" y="956"/>
                      <a:pt x="2489" y="388"/>
                      <a:pt x="1921" y="171"/>
                    </a:cubicBezTo>
                    <a:cubicBezTo>
                      <a:pt x="1712" y="61"/>
                      <a:pt x="1503" y="0"/>
                      <a:pt x="1297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26"/>
              <p:cNvSpPr/>
              <p:nvPr/>
            </p:nvSpPr>
            <p:spPr>
              <a:xfrm>
                <a:off x="540075" y="3054300"/>
                <a:ext cx="163650" cy="216425"/>
              </a:xfrm>
              <a:custGeom>
                <a:avLst/>
                <a:gdLst/>
                <a:ahLst/>
                <a:cxnLst/>
                <a:rect l="l" t="t" r="r" b="b"/>
                <a:pathLst>
                  <a:path w="6546" h="8657" extrusionOk="0">
                    <a:moveTo>
                      <a:pt x="0" y="1"/>
                    </a:moveTo>
                    <a:cubicBezTo>
                      <a:pt x="0" y="217"/>
                      <a:pt x="108" y="434"/>
                      <a:pt x="108" y="542"/>
                    </a:cubicBezTo>
                    <a:cubicBezTo>
                      <a:pt x="216" y="1002"/>
                      <a:pt x="460" y="1570"/>
                      <a:pt x="676" y="2246"/>
                    </a:cubicBezTo>
                    <a:cubicBezTo>
                      <a:pt x="1244" y="3707"/>
                      <a:pt x="1921" y="5627"/>
                      <a:pt x="2921" y="7872"/>
                    </a:cubicBezTo>
                    <a:lnTo>
                      <a:pt x="3273" y="8657"/>
                    </a:lnTo>
                    <a:lnTo>
                      <a:pt x="3165" y="7764"/>
                    </a:lnTo>
                    <a:cubicBezTo>
                      <a:pt x="3141" y="7714"/>
                      <a:pt x="3116" y="7663"/>
                      <a:pt x="3092" y="7613"/>
                    </a:cubicBezTo>
                    <a:lnTo>
                      <a:pt x="3092" y="7613"/>
                    </a:lnTo>
                    <a:cubicBezTo>
                      <a:pt x="3030" y="7434"/>
                      <a:pt x="3030" y="7231"/>
                      <a:pt x="3030" y="6980"/>
                    </a:cubicBezTo>
                    <a:cubicBezTo>
                      <a:pt x="2927" y="5696"/>
                      <a:pt x="3141" y="4412"/>
                      <a:pt x="3626" y="3221"/>
                    </a:cubicBezTo>
                    <a:lnTo>
                      <a:pt x="3626" y="3221"/>
                    </a:lnTo>
                    <a:cubicBezTo>
                      <a:pt x="4451" y="4377"/>
                      <a:pt x="5088" y="5317"/>
                      <a:pt x="5626" y="6087"/>
                    </a:cubicBezTo>
                    <a:lnTo>
                      <a:pt x="6194" y="6871"/>
                    </a:lnTo>
                    <a:cubicBezTo>
                      <a:pt x="6303" y="6980"/>
                      <a:pt x="6411" y="7088"/>
                      <a:pt x="6546" y="7196"/>
                    </a:cubicBezTo>
                    <a:cubicBezTo>
                      <a:pt x="6411" y="7088"/>
                      <a:pt x="6411" y="6980"/>
                      <a:pt x="6303" y="6871"/>
                    </a:cubicBezTo>
                    <a:lnTo>
                      <a:pt x="5734" y="5952"/>
                    </a:lnTo>
                    <a:lnTo>
                      <a:pt x="3706" y="3030"/>
                    </a:lnTo>
                    <a:lnTo>
                      <a:pt x="3598" y="2814"/>
                    </a:lnTo>
                    <a:lnTo>
                      <a:pt x="3489" y="3030"/>
                    </a:lnTo>
                    <a:cubicBezTo>
                      <a:pt x="2921" y="4275"/>
                      <a:pt x="2705" y="5627"/>
                      <a:pt x="2813" y="6980"/>
                    </a:cubicBezTo>
                    <a:cubicBezTo>
                      <a:pt x="2813" y="6992"/>
                      <a:pt x="2813" y="7005"/>
                      <a:pt x="2813" y="7017"/>
                    </a:cubicBezTo>
                    <a:lnTo>
                      <a:pt x="2813" y="7017"/>
                    </a:lnTo>
                    <a:cubicBezTo>
                      <a:pt x="1957" y="5160"/>
                      <a:pt x="1299" y="3440"/>
                      <a:pt x="893" y="2246"/>
                    </a:cubicBezTo>
                    <a:lnTo>
                      <a:pt x="216" y="542"/>
                    </a:lnTo>
                    <a:cubicBezTo>
                      <a:pt x="108" y="326"/>
                      <a:pt x="108" y="217"/>
                      <a:pt x="0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26"/>
              <p:cNvSpPr/>
              <p:nvPr/>
            </p:nvSpPr>
            <p:spPr>
              <a:xfrm>
                <a:off x="692225" y="3084750"/>
                <a:ext cx="96050" cy="124450"/>
              </a:xfrm>
              <a:custGeom>
                <a:avLst/>
                <a:gdLst/>
                <a:ahLst/>
                <a:cxnLst/>
                <a:rect l="l" t="t" r="r" b="b"/>
                <a:pathLst>
                  <a:path w="3842" h="4978" extrusionOk="0">
                    <a:moveTo>
                      <a:pt x="1677" y="0"/>
                    </a:moveTo>
                    <a:lnTo>
                      <a:pt x="1569" y="244"/>
                    </a:lnTo>
                    <a:cubicBezTo>
                      <a:pt x="1353" y="676"/>
                      <a:pt x="1136" y="1028"/>
                      <a:pt x="1001" y="1488"/>
                    </a:cubicBezTo>
                    <a:cubicBezTo>
                      <a:pt x="794" y="2058"/>
                      <a:pt x="675" y="2673"/>
                      <a:pt x="644" y="3338"/>
                    </a:cubicBezTo>
                    <a:lnTo>
                      <a:pt x="644" y="3338"/>
                    </a:lnTo>
                    <a:cubicBezTo>
                      <a:pt x="507" y="2815"/>
                      <a:pt x="367" y="2380"/>
                      <a:pt x="217" y="2029"/>
                    </a:cubicBezTo>
                    <a:cubicBezTo>
                      <a:pt x="217" y="1704"/>
                      <a:pt x="108" y="1488"/>
                      <a:pt x="0" y="1136"/>
                    </a:cubicBezTo>
                    <a:lnTo>
                      <a:pt x="0" y="1136"/>
                    </a:lnTo>
                    <a:cubicBezTo>
                      <a:pt x="0" y="1488"/>
                      <a:pt x="108" y="1812"/>
                      <a:pt x="108" y="2029"/>
                    </a:cubicBezTo>
                    <a:cubicBezTo>
                      <a:pt x="217" y="2705"/>
                      <a:pt x="460" y="3517"/>
                      <a:pt x="676" y="4517"/>
                    </a:cubicBezTo>
                    <a:lnTo>
                      <a:pt x="893" y="4409"/>
                    </a:lnTo>
                    <a:cubicBezTo>
                      <a:pt x="785" y="3517"/>
                      <a:pt x="893" y="2489"/>
                      <a:pt x="1244" y="1596"/>
                    </a:cubicBezTo>
                    <a:cubicBezTo>
                      <a:pt x="1330" y="1233"/>
                      <a:pt x="1483" y="870"/>
                      <a:pt x="1663" y="574"/>
                    </a:cubicBezTo>
                    <a:lnTo>
                      <a:pt x="1663" y="574"/>
                    </a:lnTo>
                    <a:cubicBezTo>
                      <a:pt x="2199" y="1829"/>
                      <a:pt x="2730" y="2884"/>
                      <a:pt x="3165" y="3625"/>
                    </a:cubicBezTo>
                    <a:lnTo>
                      <a:pt x="3598" y="4626"/>
                    </a:lnTo>
                    <a:lnTo>
                      <a:pt x="3273" y="3625"/>
                    </a:lnTo>
                    <a:cubicBezTo>
                      <a:pt x="2921" y="2705"/>
                      <a:pt x="2353" y="1596"/>
                      <a:pt x="1812" y="244"/>
                    </a:cubicBezTo>
                    <a:lnTo>
                      <a:pt x="1677" y="0"/>
                    </a:lnTo>
                    <a:close/>
                    <a:moveTo>
                      <a:pt x="3598" y="4626"/>
                    </a:moveTo>
                    <a:cubicBezTo>
                      <a:pt x="3598" y="4734"/>
                      <a:pt x="3706" y="4869"/>
                      <a:pt x="3841" y="4977"/>
                    </a:cubicBezTo>
                    <a:cubicBezTo>
                      <a:pt x="3706" y="4869"/>
                      <a:pt x="3706" y="4734"/>
                      <a:pt x="3598" y="4626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26"/>
              <p:cNvSpPr/>
              <p:nvPr/>
            </p:nvSpPr>
            <p:spPr>
              <a:xfrm>
                <a:off x="571175" y="2842650"/>
                <a:ext cx="169075" cy="116250"/>
              </a:xfrm>
              <a:custGeom>
                <a:avLst/>
                <a:gdLst/>
                <a:ahLst/>
                <a:cxnLst/>
                <a:rect l="l" t="t" r="r" b="b"/>
                <a:pathLst>
                  <a:path w="6763" h="4650" extrusionOk="0">
                    <a:moveTo>
                      <a:pt x="6519" y="1"/>
                    </a:moveTo>
                    <a:lnTo>
                      <a:pt x="6519" y="1"/>
                    </a:lnTo>
                    <a:cubicBezTo>
                      <a:pt x="6654" y="460"/>
                      <a:pt x="6654" y="1028"/>
                      <a:pt x="6519" y="1461"/>
                    </a:cubicBezTo>
                    <a:cubicBezTo>
                      <a:pt x="6411" y="2029"/>
                      <a:pt x="6195" y="2597"/>
                      <a:pt x="5978" y="3057"/>
                    </a:cubicBezTo>
                    <a:cubicBezTo>
                      <a:pt x="5297" y="3988"/>
                      <a:pt x="4235" y="4462"/>
                      <a:pt x="3111" y="4462"/>
                    </a:cubicBezTo>
                    <a:cubicBezTo>
                      <a:pt x="2896" y="4462"/>
                      <a:pt x="2679" y="4444"/>
                      <a:pt x="2462" y="4410"/>
                    </a:cubicBezTo>
                    <a:cubicBezTo>
                      <a:pt x="1921" y="4274"/>
                      <a:pt x="1461" y="4058"/>
                      <a:pt x="1001" y="3733"/>
                    </a:cubicBezTo>
                    <a:cubicBezTo>
                      <a:pt x="568" y="3382"/>
                      <a:pt x="217" y="3057"/>
                      <a:pt x="0" y="2597"/>
                    </a:cubicBezTo>
                    <a:lnTo>
                      <a:pt x="0" y="2597"/>
                    </a:lnTo>
                    <a:cubicBezTo>
                      <a:pt x="0" y="2705"/>
                      <a:pt x="109" y="2814"/>
                      <a:pt x="109" y="2922"/>
                    </a:cubicBezTo>
                    <a:cubicBezTo>
                      <a:pt x="325" y="3273"/>
                      <a:pt x="568" y="3598"/>
                      <a:pt x="893" y="3842"/>
                    </a:cubicBezTo>
                    <a:cubicBezTo>
                      <a:pt x="1353" y="4166"/>
                      <a:pt x="1921" y="4410"/>
                      <a:pt x="2462" y="4518"/>
                    </a:cubicBezTo>
                    <a:cubicBezTo>
                      <a:pt x="2744" y="4608"/>
                      <a:pt x="3031" y="4650"/>
                      <a:pt x="3317" y="4650"/>
                    </a:cubicBezTo>
                    <a:cubicBezTo>
                      <a:pt x="4404" y="4650"/>
                      <a:pt x="5465" y="4043"/>
                      <a:pt x="6086" y="3165"/>
                    </a:cubicBezTo>
                    <a:cubicBezTo>
                      <a:pt x="6411" y="2597"/>
                      <a:pt x="6654" y="2137"/>
                      <a:pt x="6763" y="1569"/>
                    </a:cubicBezTo>
                    <a:lnTo>
                      <a:pt x="6763" y="352"/>
                    </a:lnTo>
                    <a:cubicBezTo>
                      <a:pt x="6654" y="217"/>
                      <a:pt x="6654" y="109"/>
                      <a:pt x="6519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26"/>
              <p:cNvSpPr/>
              <p:nvPr/>
            </p:nvSpPr>
            <p:spPr>
              <a:xfrm>
                <a:off x="568475" y="2823050"/>
                <a:ext cx="2502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2354" extrusionOk="0">
                    <a:moveTo>
                      <a:pt x="217" y="0"/>
                    </a:moveTo>
                    <a:cubicBezTo>
                      <a:pt x="0" y="893"/>
                      <a:pt x="325" y="1812"/>
                      <a:pt x="893" y="2353"/>
                    </a:cubicBezTo>
                    <a:cubicBezTo>
                      <a:pt x="1001" y="2245"/>
                      <a:pt x="676" y="1812"/>
                      <a:pt x="433" y="1244"/>
                    </a:cubicBezTo>
                    <a:cubicBezTo>
                      <a:pt x="325" y="568"/>
                      <a:pt x="325" y="0"/>
                      <a:pt x="217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26"/>
              <p:cNvSpPr/>
              <p:nvPr/>
            </p:nvSpPr>
            <p:spPr>
              <a:xfrm>
                <a:off x="644200" y="2811550"/>
                <a:ext cx="19650" cy="42625"/>
              </a:xfrm>
              <a:custGeom>
                <a:avLst/>
                <a:gdLst/>
                <a:ahLst/>
                <a:cxnLst/>
                <a:rect l="l" t="t" r="r" b="b"/>
                <a:pathLst>
                  <a:path w="786" h="1705" extrusionOk="0">
                    <a:moveTo>
                      <a:pt x="1" y="0"/>
                    </a:moveTo>
                    <a:cubicBezTo>
                      <a:pt x="1" y="352"/>
                      <a:pt x="109" y="568"/>
                      <a:pt x="217" y="920"/>
                    </a:cubicBezTo>
                    <a:cubicBezTo>
                      <a:pt x="460" y="1353"/>
                      <a:pt x="677" y="1704"/>
                      <a:pt x="677" y="1704"/>
                    </a:cubicBezTo>
                    <a:cubicBezTo>
                      <a:pt x="785" y="1704"/>
                      <a:pt x="677" y="1353"/>
                      <a:pt x="460" y="785"/>
                    </a:cubicBezTo>
                    <a:cubicBezTo>
                      <a:pt x="217" y="352"/>
                      <a:pt x="109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68" name="Google Shape;568;p26"/>
            <p:cNvSpPr/>
            <p:nvPr/>
          </p:nvSpPr>
          <p:spPr>
            <a:xfrm flipH="1">
              <a:off x="80849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6"/>
            <p:cNvSpPr/>
            <p:nvPr/>
          </p:nvSpPr>
          <p:spPr>
            <a:xfrm flipH="1">
              <a:off x="85421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6"/>
            <p:cNvSpPr/>
            <p:nvPr/>
          </p:nvSpPr>
          <p:spPr>
            <a:xfrm flipH="1">
              <a:off x="88469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6"/>
            <p:cNvSpPr/>
            <p:nvPr/>
          </p:nvSpPr>
          <p:spPr>
            <a:xfrm rot="10800000">
              <a:off x="86183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6"/>
            <p:cNvSpPr/>
            <p:nvPr/>
          </p:nvSpPr>
          <p:spPr>
            <a:xfrm rot="10800000">
              <a:off x="87707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6"/>
            <p:cNvSpPr/>
            <p:nvPr/>
          </p:nvSpPr>
          <p:spPr>
            <a:xfrm flipH="1">
              <a:off x="82373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6"/>
            <p:cNvSpPr/>
            <p:nvPr/>
          </p:nvSpPr>
          <p:spPr>
            <a:xfrm flipH="1">
              <a:off x="85421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6"/>
            <p:cNvSpPr/>
            <p:nvPr/>
          </p:nvSpPr>
          <p:spPr>
            <a:xfrm flipH="1">
              <a:off x="8694500" y="2694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6"/>
            <p:cNvSpPr/>
            <p:nvPr/>
          </p:nvSpPr>
          <p:spPr>
            <a:xfrm rot="10800000">
              <a:off x="87707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6"/>
            <p:cNvSpPr/>
            <p:nvPr/>
          </p:nvSpPr>
          <p:spPr>
            <a:xfrm rot="10800000">
              <a:off x="8923100" y="1399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26"/>
            <p:cNvSpPr/>
            <p:nvPr/>
          </p:nvSpPr>
          <p:spPr>
            <a:xfrm rot="10800000">
              <a:off x="92279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6"/>
            <p:cNvSpPr/>
            <p:nvPr/>
          </p:nvSpPr>
          <p:spPr>
            <a:xfrm flipH="1">
              <a:off x="79325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6"/>
            <p:cNvSpPr/>
            <p:nvPr/>
          </p:nvSpPr>
          <p:spPr>
            <a:xfrm flipH="1">
              <a:off x="8389700" y="78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6"/>
            <p:cNvSpPr/>
            <p:nvPr/>
          </p:nvSpPr>
          <p:spPr>
            <a:xfrm flipH="1">
              <a:off x="86945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2" name="Google Shape;582;p26"/>
          <p:cNvGrpSpPr/>
          <p:nvPr/>
        </p:nvGrpSpPr>
        <p:grpSpPr>
          <a:xfrm>
            <a:off x="-601900" y="160050"/>
            <a:ext cx="1856601" cy="2381950"/>
            <a:chOff x="-601900" y="160050"/>
            <a:chExt cx="1856601" cy="2381950"/>
          </a:xfrm>
        </p:grpSpPr>
        <p:sp>
          <p:nvSpPr>
            <p:cNvPr id="583" name="Google Shape;583;p26"/>
            <p:cNvSpPr/>
            <p:nvPr/>
          </p:nvSpPr>
          <p:spPr>
            <a:xfrm>
              <a:off x="268600" y="306775"/>
              <a:ext cx="549800" cy="146775"/>
            </a:xfrm>
            <a:custGeom>
              <a:avLst/>
              <a:gdLst/>
              <a:ahLst/>
              <a:cxnLst/>
              <a:rect l="l" t="t" r="r" b="b"/>
              <a:pathLst>
                <a:path w="21992" h="5871" extrusionOk="0">
                  <a:moveTo>
                    <a:pt x="0" y="1"/>
                  </a:moveTo>
                  <a:lnTo>
                    <a:pt x="0" y="5871"/>
                  </a:lnTo>
                  <a:lnTo>
                    <a:pt x="21991" y="5871"/>
                  </a:lnTo>
                  <a:lnTo>
                    <a:pt x="2199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6"/>
            <p:cNvSpPr/>
            <p:nvPr/>
          </p:nvSpPr>
          <p:spPr>
            <a:xfrm>
              <a:off x="429550" y="160050"/>
              <a:ext cx="551825" cy="149475"/>
            </a:xfrm>
            <a:custGeom>
              <a:avLst/>
              <a:gdLst/>
              <a:ahLst/>
              <a:cxnLst/>
              <a:rect l="l" t="t" r="r" b="b"/>
              <a:pathLst>
                <a:path w="22073" h="5979" extrusionOk="0">
                  <a:moveTo>
                    <a:pt x="108" y="0"/>
                  </a:moveTo>
                  <a:lnTo>
                    <a:pt x="108" y="0"/>
                  </a:lnTo>
                  <a:cubicBezTo>
                    <a:pt x="88" y="21"/>
                    <a:pt x="54" y="54"/>
                    <a:pt x="0" y="108"/>
                  </a:cubicBezTo>
                  <a:lnTo>
                    <a:pt x="0" y="1596"/>
                  </a:lnTo>
                  <a:lnTo>
                    <a:pt x="0" y="3057"/>
                  </a:lnTo>
                  <a:lnTo>
                    <a:pt x="0" y="5978"/>
                  </a:lnTo>
                  <a:lnTo>
                    <a:pt x="108" y="5978"/>
                  </a:lnTo>
                  <a:lnTo>
                    <a:pt x="15770" y="5870"/>
                  </a:lnTo>
                  <a:lnTo>
                    <a:pt x="216" y="5762"/>
                  </a:lnTo>
                  <a:lnTo>
                    <a:pt x="216" y="5762"/>
                  </a:lnTo>
                  <a:lnTo>
                    <a:pt x="216" y="3057"/>
                  </a:lnTo>
                  <a:lnTo>
                    <a:pt x="216" y="243"/>
                  </a:lnTo>
                  <a:lnTo>
                    <a:pt x="216" y="243"/>
                  </a:lnTo>
                  <a:lnTo>
                    <a:pt x="21964" y="109"/>
                  </a:lnTo>
                  <a:lnTo>
                    <a:pt x="21964" y="109"/>
                  </a:lnTo>
                  <a:cubicBezTo>
                    <a:pt x="21964" y="1921"/>
                    <a:pt x="22072" y="3382"/>
                    <a:pt x="22072" y="4301"/>
                  </a:cubicBezTo>
                  <a:lnTo>
                    <a:pt x="22072" y="108"/>
                  </a:lnTo>
                  <a:lnTo>
                    <a:pt x="22072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5" name="Google Shape;585;p26"/>
            <p:cNvGrpSpPr/>
            <p:nvPr/>
          </p:nvGrpSpPr>
          <p:grpSpPr>
            <a:xfrm>
              <a:off x="769783" y="1986057"/>
              <a:ext cx="484918" cy="453079"/>
              <a:chOff x="1211325" y="1407638"/>
              <a:chExt cx="797300" cy="744950"/>
            </a:xfrm>
          </p:grpSpPr>
          <p:sp>
            <p:nvSpPr>
              <p:cNvPr id="586" name="Google Shape;586;p26"/>
              <p:cNvSpPr/>
              <p:nvPr/>
            </p:nvSpPr>
            <p:spPr>
              <a:xfrm>
                <a:off x="1211325" y="1407638"/>
                <a:ext cx="797300" cy="744950"/>
              </a:xfrm>
              <a:custGeom>
                <a:avLst/>
                <a:gdLst/>
                <a:ahLst/>
                <a:cxnLst/>
                <a:rect l="l" t="t" r="r" b="b"/>
                <a:pathLst>
                  <a:path w="31892" h="29798" extrusionOk="0">
                    <a:moveTo>
                      <a:pt x="8081" y="1"/>
                    </a:moveTo>
                    <a:cubicBezTo>
                      <a:pt x="7861" y="1"/>
                      <a:pt x="7645" y="14"/>
                      <a:pt x="7439" y="43"/>
                    </a:cubicBezTo>
                    <a:cubicBezTo>
                      <a:pt x="5870" y="151"/>
                      <a:pt x="4301" y="827"/>
                      <a:pt x="3057" y="1855"/>
                    </a:cubicBezTo>
                    <a:cubicBezTo>
                      <a:pt x="1921" y="2856"/>
                      <a:pt x="1028" y="4208"/>
                      <a:pt x="568" y="5696"/>
                    </a:cubicBezTo>
                    <a:cubicBezTo>
                      <a:pt x="109" y="7049"/>
                      <a:pt x="0" y="8509"/>
                      <a:pt x="109" y="9970"/>
                    </a:cubicBezTo>
                    <a:cubicBezTo>
                      <a:pt x="352" y="12567"/>
                      <a:pt x="1136" y="15028"/>
                      <a:pt x="2381" y="17300"/>
                    </a:cubicBezTo>
                    <a:cubicBezTo>
                      <a:pt x="2949" y="18301"/>
                      <a:pt x="3490" y="19221"/>
                      <a:pt x="4166" y="20113"/>
                    </a:cubicBezTo>
                    <a:lnTo>
                      <a:pt x="5762" y="22602"/>
                    </a:lnTo>
                    <a:cubicBezTo>
                      <a:pt x="6763" y="24171"/>
                      <a:pt x="7682" y="25523"/>
                      <a:pt x="8467" y="26524"/>
                    </a:cubicBezTo>
                    <a:cubicBezTo>
                      <a:pt x="9251" y="27660"/>
                      <a:pt x="9927" y="28445"/>
                      <a:pt x="10387" y="29013"/>
                    </a:cubicBezTo>
                    <a:cubicBezTo>
                      <a:pt x="10820" y="29472"/>
                      <a:pt x="11064" y="29797"/>
                      <a:pt x="11064" y="29797"/>
                    </a:cubicBezTo>
                    <a:cubicBezTo>
                      <a:pt x="11064" y="29797"/>
                      <a:pt x="11064" y="29689"/>
                      <a:pt x="10928" y="29581"/>
                    </a:cubicBezTo>
                    <a:cubicBezTo>
                      <a:pt x="10820" y="29364"/>
                      <a:pt x="10604" y="29229"/>
                      <a:pt x="10387" y="28904"/>
                    </a:cubicBezTo>
                    <a:cubicBezTo>
                      <a:pt x="9927" y="28445"/>
                      <a:pt x="9359" y="27552"/>
                      <a:pt x="8575" y="26524"/>
                    </a:cubicBezTo>
                    <a:cubicBezTo>
                      <a:pt x="7791" y="25523"/>
                      <a:pt x="6871" y="24171"/>
                      <a:pt x="5870" y="22602"/>
                    </a:cubicBezTo>
                    <a:cubicBezTo>
                      <a:pt x="5410" y="21790"/>
                      <a:pt x="4842" y="20898"/>
                      <a:pt x="4301" y="20005"/>
                    </a:cubicBezTo>
                    <a:cubicBezTo>
                      <a:pt x="3625" y="19221"/>
                      <a:pt x="3057" y="18193"/>
                      <a:pt x="2489" y="17192"/>
                    </a:cubicBezTo>
                    <a:cubicBezTo>
                      <a:pt x="1245" y="14920"/>
                      <a:pt x="460" y="12458"/>
                      <a:pt x="244" y="9970"/>
                    </a:cubicBezTo>
                    <a:cubicBezTo>
                      <a:pt x="244" y="8509"/>
                      <a:pt x="352" y="7049"/>
                      <a:pt x="785" y="5696"/>
                    </a:cubicBezTo>
                    <a:cubicBezTo>
                      <a:pt x="1245" y="4344"/>
                      <a:pt x="2029" y="2991"/>
                      <a:pt x="3165" y="1963"/>
                    </a:cubicBezTo>
                    <a:cubicBezTo>
                      <a:pt x="4409" y="963"/>
                      <a:pt x="5870" y="395"/>
                      <a:pt x="7439" y="151"/>
                    </a:cubicBezTo>
                    <a:cubicBezTo>
                      <a:pt x="8223" y="151"/>
                      <a:pt x="9035" y="286"/>
                      <a:pt x="9819" y="503"/>
                    </a:cubicBezTo>
                    <a:cubicBezTo>
                      <a:pt x="10604" y="827"/>
                      <a:pt x="11388" y="1179"/>
                      <a:pt x="11956" y="1747"/>
                    </a:cubicBezTo>
                    <a:cubicBezTo>
                      <a:pt x="13200" y="2991"/>
                      <a:pt x="14093" y="4452"/>
                      <a:pt x="14553" y="6021"/>
                    </a:cubicBezTo>
                    <a:cubicBezTo>
                      <a:pt x="14986" y="7833"/>
                      <a:pt x="15337" y="9510"/>
                      <a:pt x="15337" y="11322"/>
                    </a:cubicBezTo>
                    <a:cubicBezTo>
                      <a:pt x="15337" y="11647"/>
                      <a:pt x="15445" y="12107"/>
                      <a:pt x="15445" y="12567"/>
                    </a:cubicBezTo>
                    <a:lnTo>
                      <a:pt x="15445" y="13135"/>
                    </a:lnTo>
                    <a:lnTo>
                      <a:pt x="15662" y="12567"/>
                    </a:lnTo>
                    <a:cubicBezTo>
                      <a:pt x="16122" y="10863"/>
                      <a:pt x="17150" y="9402"/>
                      <a:pt x="18367" y="8266"/>
                    </a:cubicBezTo>
                    <a:cubicBezTo>
                      <a:pt x="19503" y="7049"/>
                      <a:pt x="21072" y="6237"/>
                      <a:pt x="22776" y="6021"/>
                    </a:cubicBezTo>
                    <a:cubicBezTo>
                      <a:pt x="23333" y="5905"/>
                      <a:pt x="23894" y="5845"/>
                      <a:pt x="24451" y="5845"/>
                    </a:cubicBezTo>
                    <a:cubicBezTo>
                      <a:pt x="25462" y="5845"/>
                      <a:pt x="26459" y="6045"/>
                      <a:pt x="27401" y="6481"/>
                    </a:cubicBezTo>
                    <a:cubicBezTo>
                      <a:pt x="28862" y="7157"/>
                      <a:pt x="29998" y="8158"/>
                      <a:pt x="30782" y="9510"/>
                    </a:cubicBezTo>
                    <a:cubicBezTo>
                      <a:pt x="31459" y="10863"/>
                      <a:pt x="31675" y="12323"/>
                      <a:pt x="31459" y="13811"/>
                    </a:cubicBezTo>
                    <a:cubicBezTo>
                      <a:pt x="31215" y="15163"/>
                      <a:pt x="30539" y="16381"/>
                      <a:pt x="29538" y="17408"/>
                    </a:cubicBezTo>
                    <a:cubicBezTo>
                      <a:pt x="28645" y="18301"/>
                      <a:pt x="27618" y="19221"/>
                      <a:pt x="26617" y="19897"/>
                    </a:cubicBezTo>
                    <a:cubicBezTo>
                      <a:pt x="25589" y="20681"/>
                      <a:pt x="24588" y="21358"/>
                      <a:pt x="23668" y="22034"/>
                    </a:cubicBezTo>
                    <a:cubicBezTo>
                      <a:pt x="19854" y="24631"/>
                      <a:pt x="16690" y="26524"/>
                      <a:pt x="14553" y="27768"/>
                    </a:cubicBezTo>
                    <a:cubicBezTo>
                      <a:pt x="13417" y="28445"/>
                      <a:pt x="12524" y="28904"/>
                      <a:pt x="11956" y="29229"/>
                    </a:cubicBezTo>
                    <a:cubicBezTo>
                      <a:pt x="12524" y="29013"/>
                      <a:pt x="13417" y="28445"/>
                      <a:pt x="14553" y="27877"/>
                    </a:cubicBezTo>
                    <a:cubicBezTo>
                      <a:pt x="16798" y="26524"/>
                      <a:pt x="19963" y="24631"/>
                      <a:pt x="23777" y="22142"/>
                    </a:cubicBezTo>
                    <a:cubicBezTo>
                      <a:pt x="24696" y="21466"/>
                      <a:pt x="25697" y="20790"/>
                      <a:pt x="26725" y="20005"/>
                    </a:cubicBezTo>
                    <a:cubicBezTo>
                      <a:pt x="27726" y="19329"/>
                      <a:pt x="28754" y="18409"/>
                      <a:pt x="29646" y="17517"/>
                    </a:cubicBezTo>
                    <a:cubicBezTo>
                      <a:pt x="30674" y="16516"/>
                      <a:pt x="31350" y="15163"/>
                      <a:pt x="31675" y="13811"/>
                    </a:cubicBezTo>
                    <a:cubicBezTo>
                      <a:pt x="31891" y="12323"/>
                      <a:pt x="31675" y="10754"/>
                      <a:pt x="30890" y="9402"/>
                    </a:cubicBezTo>
                    <a:cubicBezTo>
                      <a:pt x="30214" y="8049"/>
                      <a:pt x="28970" y="6913"/>
                      <a:pt x="27509" y="6237"/>
                    </a:cubicBezTo>
                    <a:cubicBezTo>
                      <a:pt x="26510" y="5774"/>
                      <a:pt x="25396" y="5578"/>
                      <a:pt x="24255" y="5578"/>
                    </a:cubicBezTo>
                    <a:cubicBezTo>
                      <a:pt x="23729" y="5578"/>
                      <a:pt x="23197" y="5619"/>
                      <a:pt x="22668" y="5696"/>
                    </a:cubicBezTo>
                    <a:cubicBezTo>
                      <a:pt x="21883" y="5913"/>
                      <a:pt x="21072" y="6129"/>
                      <a:pt x="20287" y="6589"/>
                    </a:cubicBezTo>
                    <a:cubicBezTo>
                      <a:pt x="19503" y="6913"/>
                      <a:pt x="18827" y="7481"/>
                      <a:pt x="18150" y="8049"/>
                    </a:cubicBezTo>
                    <a:cubicBezTo>
                      <a:pt x="17045" y="9154"/>
                      <a:pt x="16218" y="10430"/>
                      <a:pt x="15648" y="11895"/>
                    </a:cubicBezTo>
                    <a:lnTo>
                      <a:pt x="15648" y="11895"/>
                    </a:lnTo>
                    <a:cubicBezTo>
                      <a:pt x="15635" y="11682"/>
                      <a:pt x="15608" y="11485"/>
                      <a:pt x="15554" y="11322"/>
                    </a:cubicBezTo>
                    <a:cubicBezTo>
                      <a:pt x="15554" y="9510"/>
                      <a:pt x="15337" y="7725"/>
                      <a:pt x="14769" y="6021"/>
                    </a:cubicBezTo>
                    <a:cubicBezTo>
                      <a:pt x="14309" y="4344"/>
                      <a:pt x="13417" y="2748"/>
                      <a:pt x="12064" y="1639"/>
                    </a:cubicBezTo>
                    <a:cubicBezTo>
                      <a:pt x="11496" y="1071"/>
                      <a:pt x="10712" y="611"/>
                      <a:pt x="9927" y="286"/>
                    </a:cubicBezTo>
                    <a:cubicBezTo>
                      <a:pt x="9349" y="107"/>
                      <a:pt x="8698" y="1"/>
                      <a:pt x="8081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26"/>
              <p:cNvSpPr/>
              <p:nvPr/>
            </p:nvSpPr>
            <p:spPr>
              <a:xfrm>
                <a:off x="1290450" y="1597363"/>
                <a:ext cx="109575" cy="197475"/>
              </a:xfrm>
              <a:custGeom>
                <a:avLst/>
                <a:gdLst/>
                <a:ahLst/>
                <a:cxnLst/>
                <a:rect l="l" t="t" r="r" b="b"/>
                <a:pathLst>
                  <a:path w="4383" h="7899" extrusionOk="0">
                    <a:moveTo>
                      <a:pt x="3598" y="1"/>
                    </a:moveTo>
                    <a:lnTo>
                      <a:pt x="3381" y="352"/>
                    </a:lnTo>
                    <a:cubicBezTo>
                      <a:pt x="2353" y="2273"/>
                      <a:pt x="1569" y="3950"/>
                      <a:pt x="893" y="5194"/>
                    </a:cubicBezTo>
                    <a:lnTo>
                      <a:pt x="217" y="6655"/>
                    </a:lnTo>
                    <a:cubicBezTo>
                      <a:pt x="108" y="6898"/>
                      <a:pt x="108" y="7115"/>
                      <a:pt x="0" y="7223"/>
                    </a:cubicBezTo>
                    <a:cubicBezTo>
                      <a:pt x="108" y="7115"/>
                      <a:pt x="217" y="6898"/>
                      <a:pt x="325" y="6763"/>
                    </a:cubicBezTo>
                    <a:lnTo>
                      <a:pt x="1136" y="5302"/>
                    </a:lnTo>
                    <a:cubicBezTo>
                      <a:pt x="1773" y="4130"/>
                      <a:pt x="2507" y="2573"/>
                      <a:pt x="3427" y="791"/>
                    </a:cubicBezTo>
                    <a:lnTo>
                      <a:pt x="3427" y="791"/>
                    </a:lnTo>
                    <a:cubicBezTo>
                      <a:pt x="3631" y="2737"/>
                      <a:pt x="3856" y="4395"/>
                      <a:pt x="4058" y="5654"/>
                    </a:cubicBezTo>
                    <a:cubicBezTo>
                      <a:pt x="4166" y="6330"/>
                      <a:pt x="4274" y="6898"/>
                      <a:pt x="4274" y="7223"/>
                    </a:cubicBezTo>
                    <a:cubicBezTo>
                      <a:pt x="4274" y="7439"/>
                      <a:pt x="4382" y="7683"/>
                      <a:pt x="4382" y="7899"/>
                    </a:cubicBezTo>
                    <a:lnTo>
                      <a:pt x="4382" y="7223"/>
                    </a:lnTo>
                    <a:cubicBezTo>
                      <a:pt x="4382" y="6898"/>
                      <a:pt x="4274" y="6330"/>
                      <a:pt x="4166" y="5654"/>
                    </a:cubicBezTo>
                    <a:cubicBezTo>
                      <a:pt x="4058" y="4301"/>
                      <a:pt x="3841" y="2381"/>
                      <a:pt x="3598" y="352"/>
                    </a:cubicBezTo>
                    <a:lnTo>
                      <a:pt x="3598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26"/>
              <p:cNvSpPr/>
              <p:nvPr/>
            </p:nvSpPr>
            <p:spPr>
              <a:xfrm>
                <a:off x="1315450" y="1715713"/>
                <a:ext cx="96050" cy="20300"/>
              </a:xfrm>
              <a:custGeom>
                <a:avLst/>
                <a:gdLst/>
                <a:ahLst/>
                <a:cxnLst/>
                <a:rect l="l" t="t" r="r" b="b"/>
                <a:pathLst>
                  <a:path w="3842" h="812" extrusionOk="0">
                    <a:moveTo>
                      <a:pt x="1" y="0"/>
                    </a:moveTo>
                    <a:cubicBezTo>
                      <a:pt x="569" y="244"/>
                      <a:pt x="1245" y="352"/>
                      <a:pt x="1921" y="460"/>
                    </a:cubicBezTo>
                    <a:cubicBezTo>
                      <a:pt x="2490" y="676"/>
                      <a:pt x="3166" y="676"/>
                      <a:pt x="3842" y="812"/>
                    </a:cubicBezTo>
                    <a:cubicBezTo>
                      <a:pt x="3166" y="460"/>
                      <a:pt x="2598" y="352"/>
                      <a:pt x="1921" y="244"/>
                    </a:cubicBezTo>
                    <a:cubicBezTo>
                      <a:pt x="1353" y="135"/>
                      <a:pt x="677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26"/>
              <p:cNvSpPr/>
              <p:nvPr/>
            </p:nvSpPr>
            <p:spPr>
              <a:xfrm>
                <a:off x="1464900" y="1789413"/>
                <a:ext cx="137975" cy="104175"/>
              </a:xfrm>
              <a:custGeom>
                <a:avLst/>
                <a:gdLst/>
                <a:ahLst/>
                <a:cxnLst/>
                <a:rect l="l" t="t" r="r" b="b"/>
                <a:pathLst>
                  <a:path w="5519" h="4167" extrusionOk="0">
                    <a:moveTo>
                      <a:pt x="5519" y="1"/>
                    </a:moveTo>
                    <a:cubicBezTo>
                      <a:pt x="4626" y="677"/>
                      <a:pt x="3625" y="1353"/>
                      <a:pt x="2706" y="2029"/>
                    </a:cubicBezTo>
                    <a:cubicBezTo>
                      <a:pt x="1813" y="2706"/>
                      <a:pt x="921" y="3382"/>
                      <a:pt x="1" y="4166"/>
                    </a:cubicBezTo>
                    <a:cubicBezTo>
                      <a:pt x="1029" y="3598"/>
                      <a:pt x="1921" y="2922"/>
                      <a:pt x="2814" y="2246"/>
                    </a:cubicBezTo>
                    <a:cubicBezTo>
                      <a:pt x="3842" y="1569"/>
                      <a:pt x="4734" y="785"/>
                      <a:pt x="5519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26"/>
              <p:cNvSpPr/>
              <p:nvPr/>
            </p:nvSpPr>
            <p:spPr>
              <a:xfrm>
                <a:off x="1493300" y="1794838"/>
                <a:ext cx="62250" cy="132550"/>
              </a:xfrm>
              <a:custGeom>
                <a:avLst/>
                <a:gdLst/>
                <a:ahLst/>
                <a:cxnLst/>
                <a:rect l="l" t="t" r="r" b="b"/>
                <a:pathLst>
                  <a:path w="2490" h="5302" extrusionOk="0">
                    <a:moveTo>
                      <a:pt x="1" y="0"/>
                    </a:moveTo>
                    <a:cubicBezTo>
                      <a:pt x="1" y="216"/>
                      <a:pt x="109" y="568"/>
                      <a:pt x="109" y="784"/>
                    </a:cubicBezTo>
                    <a:cubicBezTo>
                      <a:pt x="325" y="1461"/>
                      <a:pt x="569" y="2137"/>
                      <a:pt x="894" y="2813"/>
                    </a:cubicBezTo>
                    <a:cubicBezTo>
                      <a:pt x="1245" y="3381"/>
                      <a:pt x="1570" y="4057"/>
                      <a:pt x="1921" y="4625"/>
                    </a:cubicBezTo>
                    <a:cubicBezTo>
                      <a:pt x="2030" y="4842"/>
                      <a:pt x="2246" y="5085"/>
                      <a:pt x="2489" y="5302"/>
                    </a:cubicBezTo>
                    <a:cubicBezTo>
                      <a:pt x="2489" y="5302"/>
                      <a:pt x="1813" y="4166"/>
                      <a:pt x="1137" y="2705"/>
                    </a:cubicBezTo>
                    <a:cubicBezTo>
                      <a:pt x="461" y="124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26"/>
              <p:cNvSpPr/>
              <p:nvPr/>
            </p:nvSpPr>
            <p:spPr>
              <a:xfrm>
                <a:off x="1707675" y="1686963"/>
                <a:ext cx="89950" cy="195125"/>
              </a:xfrm>
              <a:custGeom>
                <a:avLst/>
                <a:gdLst/>
                <a:ahLst/>
                <a:cxnLst/>
                <a:rect l="l" t="t" r="r" b="b"/>
                <a:pathLst>
                  <a:path w="3598" h="7805" extrusionOk="0">
                    <a:moveTo>
                      <a:pt x="1139" y="1"/>
                    </a:moveTo>
                    <a:cubicBezTo>
                      <a:pt x="837" y="1"/>
                      <a:pt x="589" y="122"/>
                      <a:pt x="325" y="366"/>
                    </a:cubicBezTo>
                    <a:cubicBezTo>
                      <a:pt x="109" y="609"/>
                      <a:pt x="0" y="934"/>
                      <a:pt x="109" y="1285"/>
                    </a:cubicBezTo>
                    <a:cubicBezTo>
                      <a:pt x="109" y="1962"/>
                      <a:pt x="109" y="2503"/>
                      <a:pt x="325" y="3071"/>
                    </a:cubicBezTo>
                    <a:cubicBezTo>
                      <a:pt x="325" y="3639"/>
                      <a:pt x="433" y="4207"/>
                      <a:pt x="541" y="4667"/>
                    </a:cubicBezTo>
                    <a:cubicBezTo>
                      <a:pt x="677" y="5559"/>
                      <a:pt x="893" y="6235"/>
                      <a:pt x="1001" y="6804"/>
                    </a:cubicBezTo>
                    <a:cubicBezTo>
                      <a:pt x="1001" y="6235"/>
                      <a:pt x="893" y="5559"/>
                      <a:pt x="785" y="4667"/>
                    </a:cubicBezTo>
                    <a:cubicBezTo>
                      <a:pt x="677" y="4099"/>
                      <a:pt x="541" y="3639"/>
                      <a:pt x="433" y="3071"/>
                    </a:cubicBezTo>
                    <a:cubicBezTo>
                      <a:pt x="325" y="2503"/>
                      <a:pt x="325" y="1962"/>
                      <a:pt x="325" y="1285"/>
                    </a:cubicBezTo>
                    <a:cubicBezTo>
                      <a:pt x="325" y="1042"/>
                      <a:pt x="325" y="717"/>
                      <a:pt x="541" y="474"/>
                    </a:cubicBezTo>
                    <a:cubicBezTo>
                      <a:pt x="720" y="316"/>
                      <a:pt x="883" y="215"/>
                      <a:pt x="1096" y="215"/>
                    </a:cubicBezTo>
                    <a:cubicBezTo>
                      <a:pt x="1174" y="215"/>
                      <a:pt x="1259" y="229"/>
                      <a:pt x="1353" y="258"/>
                    </a:cubicBezTo>
                    <a:cubicBezTo>
                      <a:pt x="1894" y="609"/>
                      <a:pt x="2246" y="1285"/>
                      <a:pt x="2029" y="1962"/>
                    </a:cubicBezTo>
                    <a:cubicBezTo>
                      <a:pt x="1846" y="2368"/>
                      <a:pt x="1480" y="2790"/>
                      <a:pt x="1080" y="3169"/>
                    </a:cubicBezTo>
                    <a:lnTo>
                      <a:pt x="1080" y="3169"/>
                    </a:lnTo>
                    <a:cubicBezTo>
                      <a:pt x="918" y="3263"/>
                      <a:pt x="780" y="3385"/>
                      <a:pt x="677" y="3531"/>
                    </a:cubicBezTo>
                    <a:lnTo>
                      <a:pt x="785" y="3639"/>
                    </a:lnTo>
                    <a:cubicBezTo>
                      <a:pt x="803" y="3630"/>
                      <a:pt x="821" y="3621"/>
                      <a:pt x="839" y="3612"/>
                    </a:cubicBezTo>
                    <a:lnTo>
                      <a:pt x="839" y="3612"/>
                    </a:lnTo>
                    <a:lnTo>
                      <a:pt x="893" y="3639"/>
                    </a:lnTo>
                    <a:cubicBezTo>
                      <a:pt x="1164" y="3367"/>
                      <a:pt x="1606" y="3153"/>
                      <a:pt x="2012" y="3153"/>
                    </a:cubicBezTo>
                    <a:cubicBezTo>
                      <a:pt x="2092" y="3153"/>
                      <a:pt x="2170" y="3161"/>
                      <a:pt x="2246" y="3179"/>
                    </a:cubicBezTo>
                    <a:cubicBezTo>
                      <a:pt x="2814" y="3314"/>
                      <a:pt x="3138" y="3639"/>
                      <a:pt x="3246" y="4207"/>
                    </a:cubicBezTo>
                    <a:cubicBezTo>
                      <a:pt x="3490" y="4531"/>
                      <a:pt x="3382" y="4991"/>
                      <a:pt x="3138" y="5451"/>
                    </a:cubicBezTo>
                    <a:cubicBezTo>
                      <a:pt x="2922" y="5776"/>
                      <a:pt x="2705" y="6019"/>
                      <a:pt x="2354" y="6235"/>
                    </a:cubicBezTo>
                    <a:cubicBezTo>
                      <a:pt x="1827" y="6662"/>
                      <a:pt x="1417" y="6972"/>
                      <a:pt x="1080" y="7295"/>
                    </a:cubicBezTo>
                    <a:lnTo>
                      <a:pt x="1080" y="7295"/>
                    </a:lnTo>
                    <a:lnTo>
                      <a:pt x="1001" y="6804"/>
                    </a:lnTo>
                    <a:lnTo>
                      <a:pt x="1001" y="6804"/>
                    </a:lnTo>
                    <a:cubicBezTo>
                      <a:pt x="1001" y="7051"/>
                      <a:pt x="1001" y="7173"/>
                      <a:pt x="1049" y="7324"/>
                    </a:cubicBezTo>
                    <a:lnTo>
                      <a:pt x="1049" y="7324"/>
                    </a:lnTo>
                    <a:cubicBezTo>
                      <a:pt x="1033" y="7340"/>
                      <a:pt x="1017" y="7356"/>
                      <a:pt x="1001" y="7372"/>
                    </a:cubicBezTo>
                    <a:cubicBezTo>
                      <a:pt x="1018" y="7360"/>
                      <a:pt x="1035" y="7348"/>
                      <a:pt x="1053" y="7336"/>
                    </a:cubicBezTo>
                    <a:lnTo>
                      <a:pt x="1053" y="7336"/>
                    </a:lnTo>
                    <a:cubicBezTo>
                      <a:pt x="1067" y="7380"/>
                      <a:pt x="1086" y="7426"/>
                      <a:pt x="1109" y="7480"/>
                    </a:cubicBezTo>
                    <a:lnTo>
                      <a:pt x="1083" y="7315"/>
                    </a:lnTo>
                    <a:lnTo>
                      <a:pt x="1083" y="7315"/>
                    </a:lnTo>
                    <a:cubicBezTo>
                      <a:pt x="1420" y="7078"/>
                      <a:pt x="1837" y="6769"/>
                      <a:pt x="2462" y="6344"/>
                    </a:cubicBezTo>
                    <a:cubicBezTo>
                      <a:pt x="2814" y="6127"/>
                      <a:pt x="3030" y="5884"/>
                      <a:pt x="3246" y="5559"/>
                    </a:cubicBezTo>
                    <a:cubicBezTo>
                      <a:pt x="3598" y="5099"/>
                      <a:pt x="3598" y="4531"/>
                      <a:pt x="3490" y="4099"/>
                    </a:cubicBezTo>
                    <a:cubicBezTo>
                      <a:pt x="3246" y="3531"/>
                      <a:pt x="2814" y="3071"/>
                      <a:pt x="2354" y="2963"/>
                    </a:cubicBezTo>
                    <a:cubicBezTo>
                      <a:pt x="2239" y="2944"/>
                      <a:pt x="2123" y="2935"/>
                      <a:pt x="2010" y="2935"/>
                    </a:cubicBezTo>
                    <a:cubicBezTo>
                      <a:pt x="1870" y="2935"/>
                      <a:pt x="1733" y="2949"/>
                      <a:pt x="1601" y="2975"/>
                    </a:cubicBezTo>
                    <a:lnTo>
                      <a:pt x="1601" y="2975"/>
                    </a:lnTo>
                    <a:cubicBezTo>
                      <a:pt x="1854" y="2671"/>
                      <a:pt x="2061" y="2317"/>
                      <a:pt x="2246" y="1962"/>
                    </a:cubicBezTo>
                    <a:cubicBezTo>
                      <a:pt x="2354" y="1610"/>
                      <a:pt x="2354" y="1150"/>
                      <a:pt x="2246" y="826"/>
                    </a:cubicBezTo>
                    <a:cubicBezTo>
                      <a:pt x="2029" y="474"/>
                      <a:pt x="1786" y="258"/>
                      <a:pt x="1461" y="41"/>
                    </a:cubicBezTo>
                    <a:cubicBezTo>
                      <a:pt x="1346" y="14"/>
                      <a:pt x="1240" y="1"/>
                      <a:pt x="1139" y="1"/>
                    </a:cubicBezTo>
                    <a:close/>
                    <a:moveTo>
                      <a:pt x="1001" y="7372"/>
                    </a:moveTo>
                    <a:lnTo>
                      <a:pt x="541" y="7804"/>
                    </a:lnTo>
                    <a:cubicBezTo>
                      <a:pt x="677" y="7804"/>
                      <a:pt x="677" y="7696"/>
                      <a:pt x="677" y="7696"/>
                    </a:cubicBezTo>
                    <a:lnTo>
                      <a:pt x="1001" y="737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92" name="Google Shape;592;p26"/>
            <p:cNvSpPr/>
            <p:nvPr/>
          </p:nvSpPr>
          <p:spPr>
            <a:xfrm flipH="1">
              <a:off x="-2971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6"/>
            <p:cNvSpPr/>
            <p:nvPr/>
          </p:nvSpPr>
          <p:spPr>
            <a:xfrm flipH="1">
              <a:off x="77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6"/>
            <p:cNvSpPr/>
            <p:nvPr/>
          </p:nvSpPr>
          <p:spPr>
            <a:xfrm rot="10800000">
              <a:off x="-68500" y="1856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6"/>
            <p:cNvSpPr/>
            <p:nvPr/>
          </p:nvSpPr>
          <p:spPr>
            <a:xfrm rot="10800000">
              <a:off x="2363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6"/>
            <p:cNvSpPr/>
            <p:nvPr/>
          </p:nvSpPr>
          <p:spPr>
            <a:xfrm rot="10800000">
              <a:off x="6935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6"/>
            <p:cNvSpPr/>
            <p:nvPr/>
          </p:nvSpPr>
          <p:spPr>
            <a:xfrm flipH="1">
              <a:off x="-6019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6"/>
            <p:cNvSpPr/>
            <p:nvPr/>
          </p:nvSpPr>
          <p:spPr>
            <a:xfrm flipH="1">
              <a:off x="-297100" y="48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6"/>
            <p:cNvSpPr/>
            <p:nvPr/>
          </p:nvSpPr>
          <p:spPr>
            <a:xfrm flipH="1">
              <a:off x="1601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5"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1" name="Google Shape;601;p27"/>
          <p:cNvGrpSpPr/>
          <p:nvPr/>
        </p:nvGrpSpPr>
        <p:grpSpPr>
          <a:xfrm>
            <a:off x="-449500" y="285863"/>
            <a:ext cx="1847225" cy="4571775"/>
            <a:chOff x="7932500" y="332425"/>
            <a:chExt cx="1847225" cy="4571775"/>
          </a:xfrm>
        </p:grpSpPr>
        <p:sp>
          <p:nvSpPr>
            <p:cNvPr id="602" name="Google Shape;602;p27"/>
            <p:cNvSpPr/>
            <p:nvPr/>
          </p:nvSpPr>
          <p:spPr>
            <a:xfrm>
              <a:off x="87638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03" name="Google Shape;603;p27"/>
            <p:cNvGrpSpPr/>
            <p:nvPr/>
          </p:nvGrpSpPr>
          <p:grpSpPr>
            <a:xfrm>
              <a:off x="8237288" y="1138400"/>
              <a:ext cx="513300" cy="521400"/>
              <a:chOff x="274975" y="2811550"/>
              <a:chExt cx="513300" cy="521400"/>
            </a:xfrm>
          </p:grpSpPr>
          <p:sp>
            <p:nvSpPr>
              <p:cNvPr id="604" name="Google Shape;604;p27"/>
              <p:cNvSpPr/>
              <p:nvPr/>
            </p:nvSpPr>
            <p:spPr>
              <a:xfrm>
                <a:off x="274975" y="3127350"/>
                <a:ext cx="183300" cy="205600"/>
              </a:xfrm>
              <a:custGeom>
                <a:avLst/>
                <a:gdLst/>
                <a:ahLst/>
                <a:cxnLst/>
                <a:rect l="l" t="t" r="r" b="b"/>
                <a:pathLst>
                  <a:path w="7332" h="8224" extrusionOk="0">
                    <a:moveTo>
                      <a:pt x="4058" y="7763"/>
                    </a:moveTo>
                    <a:cubicBezTo>
                      <a:pt x="4058" y="7763"/>
                      <a:pt x="4058" y="7899"/>
                      <a:pt x="4166" y="7899"/>
                    </a:cubicBezTo>
                    <a:cubicBezTo>
                      <a:pt x="4302" y="7899"/>
                      <a:pt x="4518" y="8007"/>
                      <a:pt x="4734" y="8007"/>
                    </a:cubicBezTo>
                    <a:cubicBezTo>
                      <a:pt x="4518" y="7899"/>
                      <a:pt x="4302" y="7899"/>
                      <a:pt x="4058" y="7763"/>
                    </a:cubicBezTo>
                    <a:close/>
                    <a:moveTo>
                      <a:pt x="5194" y="0"/>
                    </a:moveTo>
                    <a:lnTo>
                      <a:pt x="5086" y="108"/>
                    </a:lnTo>
                    <a:cubicBezTo>
                      <a:pt x="3625" y="1569"/>
                      <a:pt x="2381" y="2813"/>
                      <a:pt x="1461" y="3706"/>
                    </a:cubicBezTo>
                    <a:lnTo>
                      <a:pt x="461" y="4734"/>
                    </a:lnTo>
                    <a:cubicBezTo>
                      <a:pt x="244" y="4842"/>
                      <a:pt x="109" y="4950"/>
                      <a:pt x="1" y="5194"/>
                    </a:cubicBezTo>
                    <a:cubicBezTo>
                      <a:pt x="244" y="5058"/>
                      <a:pt x="352" y="4950"/>
                      <a:pt x="461" y="4842"/>
                    </a:cubicBezTo>
                    <a:lnTo>
                      <a:pt x="1597" y="3841"/>
                    </a:lnTo>
                    <a:cubicBezTo>
                      <a:pt x="2463" y="2949"/>
                      <a:pt x="3659" y="1752"/>
                      <a:pt x="5064" y="446"/>
                    </a:cubicBezTo>
                    <a:lnTo>
                      <a:pt x="5064" y="446"/>
                    </a:lnTo>
                    <a:lnTo>
                      <a:pt x="5654" y="2029"/>
                    </a:lnTo>
                    <a:lnTo>
                      <a:pt x="6871" y="5410"/>
                    </a:lnTo>
                    <a:cubicBezTo>
                      <a:pt x="7007" y="5870"/>
                      <a:pt x="7115" y="6303"/>
                      <a:pt x="7223" y="6763"/>
                    </a:cubicBezTo>
                    <a:cubicBezTo>
                      <a:pt x="7115" y="7222"/>
                      <a:pt x="6871" y="7547"/>
                      <a:pt x="6547" y="7763"/>
                    </a:cubicBezTo>
                    <a:cubicBezTo>
                      <a:pt x="6288" y="7943"/>
                      <a:pt x="6043" y="8049"/>
                      <a:pt x="5792" y="8049"/>
                    </a:cubicBezTo>
                    <a:cubicBezTo>
                      <a:pt x="5702" y="8049"/>
                      <a:pt x="5611" y="8035"/>
                      <a:pt x="5519" y="8007"/>
                    </a:cubicBezTo>
                    <a:lnTo>
                      <a:pt x="4734" y="8007"/>
                    </a:lnTo>
                    <a:cubicBezTo>
                      <a:pt x="4978" y="8115"/>
                      <a:pt x="5194" y="8223"/>
                      <a:pt x="5519" y="8223"/>
                    </a:cubicBezTo>
                    <a:cubicBezTo>
                      <a:pt x="5870" y="8223"/>
                      <a:pt x="6330" y="8115"/>
                      <a:pt x="6655" y="7899"/>
                    </a:cubicBezTo>
                    <a:cubicBezTo>
                      <a:pt x="7007" y="7655"/>
                      <a:pt x="7331" y="7331"/>
                      <a:pt x="7331" y="6763"/>
                    </a:cubicBezTo>
                    <a:cubicBezTo>
                      <a:pt x="7331" y="6303"/>
                      <a:pt x="7223" y="5735"/>
                      <a:pt x="7007" y="5302"/>
                    </a:cubicBezTo>
                    <a:cubicBezTo>
                      <a:pt x="6655" y="4274"/>
                      <a:pt x="6330" y="3165"/>
                      <a:pt x="5870" y="2029"/>
                    </a:cubicBezTo>
                    <a:lnTo>
                      <a:pt x="5194" y="217"/>
                    </a:lnTo>
                    <a:lnTo>
                      <a:pt x="5194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27"/>
              <p:cNvSpPr/>
              <p:nvPr/>
            </p:nvSpPr>
            <p:spPr>
              <a:xfrm>
                <a:off x="472450" y="3151475"/>
                <a:ext cx="84550" cy="111150"/>
              </a:xfrm>
              <a:custGeom>
                <a:avLst/>
                <a:gdLst/>
                <a:ahLst/>
                <a:cxnLst/>
                <a:rect l="l" t="t" r="r" b="b"/>
                <a:pathLst>
                  <a:path w="3382" h="4446" extrusionOk="0">
                    <a:moveTo>
                      <a:pt x="568" y="279"/>
                    </a:moveTo>
                    <a:cubicBezTo>
                      <a:pt x="460" y="279"/>
                      <a:pt x="460" y="388"/>
                      <a:pt x="325" y="496"/>
                    </a:cubicBezTo>
                    <a:lnTo>
                      <a:pt x="325" y="604"/>
                    </a:lnTo>
                    <a:cubicBezTo>
                      <a:pt x="460" y="496"/>
                      <a:pt x="460" y="388"/>
                      <a:pt x="568" y="279"/>
                    </a:cubicBezTo>
                    <a:close/>
                    <a:moveTo>
                      <a:pt x="1297" y="0"/>
                    </a:moveTo>
                    <a:cubicBezTo>
                      <a:pt x="1049" y="0"/>
                      <a:pt x="804" y="88"/>
                      <a:pt x="568" y="279"/>
                    </a:cubicBezTo>
                    <a:cubicBezTo>
                      <a:pt x="822" y="216"/>
                      <a:pt x="1049" y="143"/>
                      <a:pt x="1285" y="143"/>
                    </a:cubicBezTo>
                    <a:cubicBezTo>
                      <a:pt x="1451" y="143"/>
                      <a:pt x="1623" y="179"/>
                      <a:pt x="1812" y="279"/>
                    </a:cubicBezTo>
                    <a:cubicBezTo>
                      <a:pt x="2245" y="604"/>
                      <a:pt x="2705" y="1064"/>
                      <a:pt x="2813" y="1632"/>
                    </a:cubicBezTo>
                    <a:cubicBezTo>
                      <a:pt x="2921" y="1957"/>
                      <a:pt x="3030" y="2308"/>
                      <a:pt x="3030" y="2741"/>
                    </a:cubicBezTo>
                    <a:cubicBezTo>
                      <a:pt x="3165" y="3093"/>
                      <a:pt x="3030" y="3417"/>
                      <a:pt x="2813" y="3769"/>
                    </a:cubicBezTo>
                    <a:cubicBezTo>
                      <a:pt x="2705" y="4093"/>
                      <a:pt x="2245" y="4229"/>
                      <a:pt x="1921" y="4229"/>
                    </a:cubicBezTo>
                    <a:cubicBezTo>
                      <a:pt x="1569" y="4229"/>
                      <a:pt x="1244" y="4093"/>
                      <a:pt x="1001" y="3877"/>
                    </a:cubicBezTo>
                    <a:cubicBezTo>
                      <a:pt x="460" y="3552"/>
                      <a:pt x="217" y="2984"/>
                      <a:pt x="108" y="2308"/>
                    </a:cubicBezTo>
                    <a:cubicBezTo>
                      <a:pt x="108" y="1957"/>
                      <a:pt x="0" y="1524"/>
                      <a:pt x="108" y="1064"/>
                    </a:cubicBezTo>
                    <a:lnTo>
                      <a:pt x="108" y="604"/>
                    </a:lnTo>
                    <a:cubicBezTo>
                      <a:pt x="0" y="848"/>
                      <a:pt x="0" y="956"/>
                      <a:pt x="0" y="1064"/>
                    </a:cubicBezTo>
                    <a:lnTo>
                      <a:pt x="0" y="2416"/>
                    </a:lnTo>
                    <a:cubicBezTo>
                      <a:pt x="0" y="2633"/>
                      <a:pt x="108" y="2984"/>
                      <a:pt x="217" y="3201"/>
                    </a:cubicBezTo>
                    <a:cubicBezTo>
                      <a:pt x="325" y="3552"/>
                      <a:pt x="568" y="3877"/>
                      <a:pt x="893" y="4093"/>
                    </a:cubicBezTo>
                    <a:cubicBezTo>
                      <a:pt x="1136" y="4337"/>
                      <a:pt x="1569" y="4445"/>
                      <a:pt x="1921" y="4445"/>
                    </a:cubicBezTo>
                    <a:cubicBezTo>
                      <a:pt x="2353" y="4445"/>
                      <a:pt x="2813" y="4229"/>
                      <a:pt x="3030" y="3877"/>
                    </a:cubicBezTo>
                    <a:cubicBezTo>
                      <a:pt x="3273" y="3552"/>
                      <a:pt x="3381" y="3093"/>
                      <a:pt x="3381" y="2633"/>
                    </a:cubicBezTo>
                    <a:cubicBezTo>
                      <a:pt x="3273" y="2308"/>
                      <a:pt x="3165" y="1957"/>
                      <a:pt x="3030" y="1632"/>
                    </a:cubicBezTo>
                    <a:cubicBezTo>
                      <a:pt x="2921" y="956"/>
                      <a:pt x="2489" y="388"/>
                      <a:pt x="1921" y="171"/>
                    </a:cubicBezTo>
                    <a:cubicBezTo>
                      <a:pt x="1712" y="61"/>
                      <a:pt x="1503" y="0"/>
                      <a:pt x="1297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27"/>
              <p:cNvSpPr/>
              <p:nvPr/>
            </p:nvSpPr>
            <p:spPr>
              <a:xfrm>
                <a:off x="540075" y="3054300"/>
                <a:ext cx="163650" cy="216425"/>
              </a:xfrm>
              <a:custGeom>
                <a:avLst/>
                <a:gdLst/>
                <a:ahLst/>
                <a:cxnLst/>
                <a:rect l="l" t="t" r="r" b="b"/>
                <a:pathLst>
                  <a:path w="6546" h="8657" extrusionOk="0">
                    <a:moveTo>
                      <a:pt x="0" y="1"/>
                    </a:moveTo>
                    <a:cubicBezTo>
                      <a:pt x="0" y="217"/>
                      <a:pt x="108" y="434"/>
                      <a:pt x="108" y="542"/>
                    </a:cubicBezTo>
                    <a:cubicBezTo>
                      <a:pt x="216" y="1002"/>
                      <a:pt x="460" y="1570"/>
                      <a:pt x="676" y="2246"/>
                    </a:cubicBezTo>
                    <a:cubicBezTo>
                      <a:pt x="1244" y="3707"/>
                      <a:pt x="1921" y="5627"/>
                      <a:pt x="2921" y="7872"/>
                    </a:cubicBezTo>
                    <a:lnTo>
                      <a:pt x="3273" y="8657"/>
                    </a:lnTo>
                    <a:lnTo>
                      <a:pt x="3165" y="7764"/>
                    </a:lnTo>
                    <a:cubicBezTo>
                      <a:pt x="3141" y="7714"/>
                      <a:pt x="3116" y="7663"/>
                      <a:pt x="3092" y="7613"/>
                    </a:cubicBezTo>
                    <a:lnTo>
                      <a:pt x="3092" y="7613"/>
                    </a:lnTo>
                    <a:cubicBezTo>
                      <a:pt x="3030" y="7434"/>
                      <a:pt x="3030" y="7231"/>
                      <a:pt x="3030" y="6980"/>
                    </a:cubicBezTo>
                    <a:cubicBezTo>
                      <a:pt x="2927" y="5696"/>
                      <a:pt x="3141" y="4412"/>
                      <a:pt x="3626" y="3221"/>
                    </a:cubicBezTo>
                    <a:lnTo>
                      <a:pt x="3626" y="3221"/>
                    </a:lnTo>
                    <a:cubicBezTo>
                      <a:pt x="4451" y="4377"/>
                      <a:pt x="5088" y="5317"/>
                      <a:pt x="5626" y="6087"/>
                    </a:cubicBezTo>
                    <a:lnTo>
                      <a:pt x="6194" y="6871"/>
                    </a:lnTo>
                    <a:cubicBezTo>
                      <a:pt x="6303" y="6980"/>
                      <a:pt x="6411" y="7088"/>
                      <a:pt x="6546" y="7196"/>
                    </a:cubicBezTo>
                    <a:cubicBezTo>
                      <a:pt x="6411" y="7088"/>
                      <a:pt x="6411" y="6980"/>
                      <a:pt x="6303" y="6871"/>
                    </a:cubicBezTo>
                    <a:lnTo>
                      <a:pt x="5734" y="5952"/>
                    </a:lnTo>
                    <a:lnTo>
                      <a:pt x="3706" y="3030"/>
                    </a:lnTo>
                    <a:lnTo>
                      <a:pt x="3598" y="2814"/>
                    </a:lnTo>
                    <a:lnTo>
                      <a:pt x="3489" y="3030"/>
                    </a:lnTo>
                    <a:cubicBezTo>
                      <a:pt x="2921" y="4275"/>
                      <a:pt x="2705" y="5627"/>
                      <a:pt x="2813" y="6980"/>
                    </a:cubicBezTo>
                    <a:cubicBezTo>
                      <a:pt x="2813" y="6992"/>
                      <a:pt x="2813" y="7005"/>
                      <a:pt x="2813" y="7017"/>
                    </a:cubicBezTo>
                    <a:lnTo>
                      <a:pt x="2813" y="7017"/>
                    </a:lnTo>
                    <a:cubicBezTo>
                      <a:pt x="1957" y="5160"/>
                      <a:pt x="1299" y="3440"/>
                      <a:pt x="893" y="2246"/>
                    </a:cubicBezTo>
                    <a:lnTo>
                      <a:pt x="216" y="542"/>
                    </a:lnTo>
                    <a:cubicBezTo>
                      <a:pt x="108" y="326"/>
                      <a:pt x="108" y="217"/>
                      <a:pt x="0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27"/>
              <p:cNvSpPr/>
              <p:nvPr/>
            </p:nvSpPr>
            <p:spPr>
              <a:xfrm>
                <a:off x="692225" y="3084750"/>
                <a:ext cx="96050" cy="124450"/>
              </a:xfrm>
              <a:custGeom>
                <a:avLst/>
                <a:gdLst/>
                <a:ahLst/>
                <a:cxnLst/>
                <a:rect l="l" t="t" r="r" b="b"/>
                <a:pathLst>
                  <a:path w="3842" h="4978" extrusionOk="0">
                    <a:moveTo>
                      <a:pt x="1677" y="0"/>
                    </a:moveTo>
                    <a:lnTo>
                      <a:pt x="1569" y="244"/>
                    </a:lnTo>
                    <a:cubicBezTo>
                      <a:pt x="1353" y="676"/>
                      <a:pt x="1136" y="1028"/>
                      <a:pt x="1001" y="1488"/>
                    </a:cubicBezTo>
                    <a:cubicBezTo>
                      <a:pt x="794" y="2058"/>
                      <a:pt x="675" y="2673"/>
                      <a:pt x="644" y="3338"/>
                    </a:cubicBezTo>
                    <a:lnTo>
                      <a:pt x="644" y="3338"/>
                    </a:lnTo>
                    <a:cubicBezTo>
                      <a:pt x="507" y="2815"/>
                      <a:pt x="367" y="2380"/>
                      <a:pt x="217" y="2029"/>
                    </a:cubicBezTo>
                    <a:cubicBezTo>
                      <a:pt x="217" y="1704"/>
                      <a:pt x="108" y="1488"/>
                      <a:pt x="0" y="1136"/>
                    </a:cubicBezTo>
                    <a:lnTo>
                      <a:pt x="0" y="1136"/>
                    </a:lnTo>
                    <a:cubicBezTo>
                      <a:pt x="0" y="1488"/>
                      <a:pt x="108" y="1812"/>
                      <a:pt x="108" y="2029"/>
                    </a:cubicBezTo>
                    <a:cubicBezTo>
                      <a:pt x="217" y="2705"/>
                      <a:pt x="460" y="3517"/>
                      <a:pt x="676" y="4517"/>
                    </a:cubicBezTo>
                    <a:lnTo>
                      <a:pt x="893" y="4409"/>
                    </a:lnTo>
                    <a:cubicBezTo>
                      <a:pt x="785" y="3517"/>
                      <a:pt x="893" y="2489"/>
                      <a:pt x="1244" y="1596"/>
                    </a:cubicBezTo>
                    <a:cubicBezTo>
                      <a:pt x="1330" y="1233"/>
                      <a:pt x="1483" y="870"/>
                      <a:pt x="1663" y="574"/>
                    </a:cubicBezTo>
                    <a:lnTo>
                      <a:pt x="1663" y="574"/>
                    </a:lnTo>
                    <a:cubicBezTo>
                      <a:pt x="2199" y="1829"/>
                      <a:pt x="2730" y="2884"/>
                      <a:pt x="3165" y="3625"/>
                    </a:cubicBezTo>
                    <a:lnTo>
                      <a:pt x="3598" y="4626"/>
                    </a:lnTo>
                    <a:lnTo>
                      <a:pt x="3273" y="3625"/>
                    </a:lnTo>
                    <a:cubicBezTo>
                      <a:pt x="2921" y="2705"/>
                      <a:pt x="2353" y="1596"/>
                      <a:pt x="1812" y="244"/>
                    </a:cubicBezTo>
                    <a:lnTo>
                      <a:pt x="1677" y="0"/>
                    </a:lnTo>
                    <a:close/>
                    <a:moveTo>
                      <a:pt x="3598" y="4626"/>
                    </a:moveTo>
                    <a:cubicBezTo>
                      <a:pt x="3598" y="4734"/>
                      <a:pt x="3706" y="4869"/>
                      <a:pt x="3841" y="4977"/>
                    </a:cubicBezTo>
                    <a:cubicBezTo>
                      <a:pt x="3706" y="4869"/>
                      <a:pt x="3706" y="4734"/>
                      <a:pt x="3598" y="4626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27"/>
              <p:cNvSpPr/>
              <p:nvPr/>
            </p:nvSpPr>
            <p:spPr>
              <a:xfrm>
                <a:off x="571175" y="2842650"/>
                <a:ext cx="169075" cy="116250"/>
              </a:xfrm>
              <a:custGeom>
                <a:avLst/>
                <a:gdLst/>
                <a:ahLst/>
                <a:cxnLst/>
                <a:rect l="l" t="t" r="r" b="b"/>
                <a:pathLst>
                  <a:path w="6763" h="4650" extrusionOk="0">
                    <a:moveTo>
                      <a:pt x="6519" y="1"/>
                    </a:moveTo>
                    <a:lnTo>
                      <a:pt x="6519" y="1"/>
                    </a:lnTo>
                    <a:cubicBezTo>
                      <a:pt x="6654" y="460"/>
                      <a:pt x="6654" y="1028"/>
                      <a:pt x="6519" y="1461"/>
                    </a:cubicBezTo>
                    <a:cubicBezTo>
                      <a:pt x="6411" y="2029"/>
                      <a:pt x="6195" y="2597"/>
                      <a:pt x="5978" y="3057"/>
                    </a:cubicBezTo>
                    <a:cubicBezTo>
                      <a:pt x="5297" y="3988"/>
                      <a:pt x="4235" y="4462"/>
                      <a:pt x="3111" y="4462"/>
                    </a:cubicBezTo>
                    <a:cubicBezTo>
                      <a:pt x="2896" y="4462"/>
                      <a:pt x="2679" y="4444"/>
                      <a:pt x="2462" y="4410"/>
                    </a:cubicBezTo>
                    <a:cubicBezTo>
                      <a:pt x="1921" y="4274"/>
                      <a:pt x="1461" y="4058"/>
                      <a:pt x="1001" y="3733"/>
                    </a:cubicBezTo>
                    <a:cubicBezTo>
                      <a:pt x="568" y="3382"/>
                      <a:pt x="217" y="3057"/>
                      <a:pt x="0" y="2597"/>
                    </a:cubicBezTo>
                    <a:lnTo>
                      <a:pt x="0" y="2597"/>
                    </a:lnTo>
                    <a:cubicBezTo>
                      <a:pt x="0" y="2705"/>
                      <a:pt x="109" y="2814"/>
                      <a:pt x="109" y="2922"/>
                    </a:cubicBezTo>
                    <a:cubicBezTo>
                      <a:pt x="325" y="3273"/>
                      <a:pt x="568" y="3598"/>
                      <a:pt x="893" y="3842"/>
                    </a:cubicBezTo>
                    <a:cubicBezTo>
                      <a:pt x="1353" y="4166"/>
                      <a:pt x="1921" y="4410"/>
                      <a:pt x="2462" y="4518"/>
                    </a:cubicBezTo>
                    <a:cubicBezTo>
                      <a:pt x="2744" y="4608"/>
                      <a:pt x="3031" y="4650"/>
                      <a:pt x="3317" y="4650"/>
                    </a:cubicBezTo>
                    <a:cubicBezTo>
                      <a:pt x="4404" y="4650"/>
                      <a:pt x="5465" y="4043"/>
                      <a:pt x="6086" y="3165"/>
                    </a:cubicBezTo>
                    <a:cubicBezTo>
                      <a:pt x="6411" y="2597"/>
                      <a:pt x="6654" y="2137"/>
                      <a:pt x="6763" y="1569"/>
                    </a:cubicBezTo>
                    <a:lnTo>
                      <a:pt x="6763" y="352"/>
                    </a:lnTo>
                    <a:cubicBezTo>
                      <a:pt x="6654" y="217"/>
                      <a:pt x="6654" y="109"/>
                      <a:pt x="6519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27"/>
              <p:cNvSpPr/>
              <p:nvPr/>
            </p:nvSpPr>
            <p:spPr>
              <a:xfrm>
                <a:off x="568475" y="2823050"/>
                <a:ext cx="2502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2354" extrusionOk="0">
                    <a:moveTo>
                      <a:pt x="217" y="0"/>
                    </a:moveTo>
                    <a:cubicBezTo>
                      <a:pt x="0" y="893"/>
                      <a:pt x="325" y="1812"/>
                      <a:pt x="893" y="2353"/>
                    </a:cubicBezTo>
                    <a:cubicBezTo>
                      <a:pt x="1001" y="2245"/>
                      <a:pt x="676" y="1812"/>
                      <a:pt x="433" y="1244"/>
                    </a:cubicBezTo>
                    <a:cubicBezTo>
                      <a:pt x="325" y="568"/>
                      <a:pt x="325" y="0"/>
                      <a:pt x="217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27"/>
              <p:cNvSpPr/>
              <p:nvPr/>
            </p:nvSpPr>
            <p:spPr>
              <a:xfrm>
                <a:off x="644200" y="2811550"/>
                <a:ext cx="19650" cy="42625"/>
              </a:xfrm>
              <a:custGeom>
                <a:avLst/>
                <a:gdLst/>
                <a:ahLst/>
                <a:cxnLst/>
                <a:rect l="l" t="t" r="r" b="b"/>
                <a:pathLst>
                  <a:path w="786" h="1705" extrusionOk="0">
                    <a:moveTo>
                      <a:pt x="1" y="0"/>
                    </a:moveTo>
                    <a:cubicBezTo>
                      <a:pt x="1" y="352"/>
                      <a:pt x="109" y="568"/>
                      <a:pt x="217" y="920"/>
                    </a:cubicBezTo>
                    <a:cubicBezTo>
                      <a:pt x="460" y="1353"/>
                      <a:pt x="677" y="1704"/>
                      <a:pt x="677" y="1704"/>
                    </a:cubicBezTo>
                    <a:cubicBezTo>
                      <a:pt x="785" y="1704"/>
                      <a:pt x="677" y="1353"/>
                      <a:pt x="460" y="785"/>
                    </a:cubicBezTo>
                    <a:cubicBezTo>
                      <a:pt x="217" y="352"/>
                      <a:pt x="109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1" name="Google Shape;611;p27"/>
            <p:cNvSpPr/>
            <p:nvPr/>
          </p:nvSpPr>
          <p:spPr>
            <a:xfrm flipH="1">
              <a:off x="80849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7"/>
            <p:cNvSpPr/>
            <p:nvPr/>
          </p:nvSpPr>
          <p:spPr>
            <a:xfrm flipH="1">
              <a:off x="85421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7"/>
            <p:cNvSpPr/>
            <p:nvPr/>
          </p:nvSpPr>
          <p:spPr>
            <a:xfrm flipH="1">
              <a:off x="88469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7"/>
            <p:cNvSpPr/>
            <p:nvPr/>
          </p:nvSpPr>
          <p:spPr>
            <a:xfrm rot="10800000">
              <a:off x="86183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7"/>
            <p:cNvSpPr/>
            <p:nvPr/>
          </p:nvSpPr>
          <p:spPr>
            <a:xfrm rot="10800000">
              <a:off x="87707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7"/>
            <p:cNvSpPr/>
            <p:nvPr/>
          </p:nvSpPr>
          <p:spPr>
            <a:xfrm flipH="1">
              <a:off x="82373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7"/>
            <p:cNvSpPr/>
            <p:nvPr/>
          </p:nvSpPr>
          <p:spPr>
            <a:xfrm flipH="1">
              <a:off x="85421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7"/>
            <p:cNvSpPr/>
            <p:nvPr/>
          </p:nvSpPr>
          <p:spPr>
            <a:xfrm flipH="1">
              <a:off x="8694500" y="2694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7"/>
            <p:cNvSpPr/>
            <p:nvPr/>
          </p:nvSpPr>
          <p:spPr>
            <a:xfrm rot="10800000">
              <a:off x="87707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7"/>
            <p:cNvSpPr/>
            <p:nvPr/>
          </p:nvSpPr>
          <p:spPr>
            <a:xfrm rot="10800000">
              <a:off x="8923100" y="1399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7"/>
            <p:cNvSpPr/>
            <p:nvPr/>
          </p:nvSpPr>
          <p:spPr>
            <a:xfrm rot="10800000">
              <a:off x="92279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7"/>
            <p:cNvSpPr/>
            <p:nvPr/>
          </p:nvSpPr>
          <p:spPr>
            <a:xfrm flipH="1">
              <a:off x="79325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7"/>
            <p:cNvSpPr/>
            <p:nvPr/>
          </p:nvSpPr>
          <p:spPr>
            <a:xfrm flipH="1">
              <a:off x="8389700" y="78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7"/>
            <p:cNvSpPr/>
            <p:nvPr/>
          </p:nvSpPr>
          <p:spPr>
            <a:xfrm flipH="1">
              <a:off x="86945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5" name="Google Shape;625;p27"/>
          <p:cNvGrpSpPr/>
          <p:nvPr/>
        </p:nvGrpSpPr>
        <p:grpSpPr>
          <a:xfrm>
            <a:off x="7884875" y="2532950"/>
            <a:ext cx="1856601" cy="2381950"/>
            <a:chOff x="-601900" y="160050"/>
            <a:chExt cx="1856601" cy="2381950"/>
          </a:xfrm>
        </p:grpSpPr>
        <p:sp>
          <p:nvSpPr>
            <p:cNvPr id="626" name="Google Shape;626;p27"/>
            <p:cNvSpPr/>
            <p:nvPr/>
          </p:nvSpPr>
          <p:spPr>
            <a:xfrm>
              <a:off x="268600" y="306775"/>
              <a:ext cx="549800" cy="146775"/>
            </a:xfrm>
            <a:custGeom>
              <a:avLst/>
              <a:gdLst/>
              <a:ahLst/>
              <a:cxnLst/>
              <a:rect l="l" t="t" r="r" b="b"/>
              <a:pathLst>
                <a:path w="21992" h="5871" extrusionOk="0">
                  <a:moveTo>
                    <a:pt x="0" y="1"/>
                  </a:moveTo>
                  <a:lnTo>
                    <a:pt x="0" y="5871"/>
                  </a:lnTo>
                  <a:lnTo>
                    <a:pt x="21991" y="5871"/>
                  </a:lnTo>
                  <a:lnTo>
                    <a:pt x="2199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7"/>
            <p:cNvSpPr/>
            <p:nvPr/>
          </p:nvSpPr>
          <p:spPr>
            <a:xfrm>
              <a:off x="429550" y="160050"/>
              <a:ext cx="551825" cy="149475"/>
            </a:xfrm>
            <a:custGeom>
              <a:avLst/>
              <a:gdLst/>
              <a:ahLst/>
              <a:cxnLst/>
              <a:rect l="l" t="t" r="r" b="b"/>
              <a:pathLst>
                <a:path w="22073" h="5979" extrusionOk="0">
                  <a:moveTo>
                    <a:pt x="108" y="0"/>
                  </a:moveTo>
                  <a:lnTo>
                    <a:pt x="108" y="0"/>
                  </a:lnTo>
                  <a:cubicBezTo>
                    <a:pt x="88" y="21"/>
                    <a:pt x="54" y="54"/>
                    <a:pt x="0" y="108"/>
                  </a:cubicBezTo>
                  <a:lnTo>
                    <a:pt x="0" y="1596"/>
                  </a:lnTo>
                  <a:lnTo>
                    <a:pt x="0" y="3057"/>
                  </a:lnTo>
                  <a:lnTo>
                    <a:pt x="0" y="5978"/>
                  </a:lnTo>
                  <a:lnTo>
                    <a:pt x="108" y="5978"/>
                  </a:lnTo>
                  <a:lnTo>
                    <a:pt x="15770" y="5870"/>
                  </a:lnTo>
                  <a:lnTo>
                    <a:pt x="216" y="5762"/>
                  </a:lnTo>
                  <a:lnTo>
                    <a:pt x="216" y="5762"/>
                  </a:lnTo>
                  <a:lnTo>
                    <a:pt x="216" y="3057"/>
                  </a:lnTo>
                  <a:lnTo>
                    <a:pt x="216" y="243"/>
                  </a:lnTo>
                  <a:lnTo>
                    <a:pt x="216" y="243"/>
                  </a:lnTo>
                  <a:lnTo>
                    <a:pt x="21964" y="109"/>
                  </a:lnTo>
                  <a:lnTo>
                    <a:pt x="21964" y="109"/>
                  </a:lnTo>
                  <a:cubicBezTo>
                    <a:pt x="21964" y="1921"/>
                    <a:pt x="22072" y="3382"/>
                    <a:pt x="22072" y="4301"/>
                  </a:cubicBezTo>
                  <a:lnTo>
                    <a:pt x="22072" y="108"/>
                  </a:lnTo>
                  <a:lnTo>
                    <a:pt x="22072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28" name="Google Shape;628;p27"/>
            <p:cNvGrpSpPr/>
            <p:nvPr/>
          </p:nvGrpSpPr>
          <p:grpSpPr>
            <a:xfrm>
              <a:off x="769783" y="1986057"/>
              <a:ext cx="484918" cy="453079"/>
              <a:chOff x="1211325" y="1407638"/>
              <a:chExt cx="797300" cy="744950"/>
            </a:xfrm>
          </p:grpSpPr>
          <p:sp>
            <p:nvSpPr>
              <p:cNvPr id="629" name="Google Shape;629;p27"/>
              <p:cNvSpPr/>
              <p:nvPr/>
            </p:nvSpPr>
            <p:spPr>
              <a:xfrm>
                <a:off x="1211325" y="1407638"/>
                <a:ext cx="797300" cy="744950"/>
              </a:xfrm>
              <a:custGeom>
                <a:avLst/>
                <a:gdLst/>
                <a:ahLst/>
                <a:cxnLst/>
                <a:rect l="l" t="t" r="r" b="b"/>
                <a:pathLst>
                  <a:path w="31892" h="29798" extrusionOk="0">
                    <a:moveTo>
                      <a:pt x="8081" y="1"/>
                    </a:moveTo>
                    <a:cubicBezTo>
                      <a:pt x="7861" y="1"/>
                      <a:pt x="7645" y="14"/>
                      <a:pt x="7439" y="43"/>
                    </a:cubicBezTo>
                    <a:cubicBezTo>
                      <a:pt x="5870" y="151"/>
                      <a:pt x="4301" y="827"/>
                      <a:pt x="3057" y="1855"/>
                    </a:cubicBezTo>
                    <a:cubicBezTo>
                      <a:pt x="1921" y="2856"/>
                      <a:pt x="1028" y="4208"/>
                      <a:pt x="568" y="5696"/>
                    </a:cubicBezTo>
                    <a:cubicBezTo>
                      <a:pt x="109" y="7049"/>
                      <a:pt x="0" y="8509"/>
                      <a:pt x="109" y="9970"/>
                    </a:cubicBezTo>
                    <a:cubicBezTo>
                      <a:pt x="352" y="12567"/>
                      <a:pt x="1136" y="15028"/>
                      <a:pt x="2381" y="17300"/>
                    </a:cubicBezTo>
                    <a:cubicBezTo>
                      <a:pt x="2949" y="18301"/>
                      <a:pt x="3490" y="19221"/>
                      <a:pt x="4166" y="20113"/>
                    </a:cubicBezTo>
                    <a:lnTo>
                      <a:pt x="5762" y="22602"/>
                    </a:lnTo>
                    <a:cubicBezTo>
                      <a:pt x="6763" y="24171"/>
                      <a:pt x="7682" y="25523"/>
                      <a:pt x="8467" y="26524"/>
                    </a:cubicBezTo>
                    <a:cubicBezTo>
                      <a:pt x="9251" y="27660"/>
                      <a:pt x="9927" y="28445"/>
                      <a:pt x="10387" y="29013"/>
                    </a:cubicBezTo>
                    <a:cubicBezTo>
                      <a:pt x="10820" y="29472"/>
                      <a:pt x="11064" y="29797"/>
                      <a:pt x="11064" y="29797"/>
                    </a:cubicBezTo>
                    <a:cubicBezTo>
                      <a:pt x="11064" y="29797"/>
                      <a:pt x="11064" y="29689"/>
                      <a:pt x="10928" y="29581"/>
                    </a:cubicBezTo>
                    <a:cubicBezTo>
                      <a:pt x="10820" y="29364"/>
                      <a:pt x="10604" y="29229"/>
                      <a:pt x="10387" y="28904"/>
                    </a:cubicBezTo>
                    <a:cubicBezTo>
                      <a:pt x="9927" y="28445"/>
                      <a:pt x="9359" y="27552"/>
                      <a:pt x="8575" y="26524"/>
                    </a:cubicBezTo>
                    <a:cubicBezTo>
                      <a:pt x="7791" y="25523"/>
                      <a:pt x="6871" y="24171"/>
                      <a:pt x="5870" y="22602"/>
                    </a:cubicBezTo>
                    <a:cubicBezTo>
                      <a:pt x="5410" y="21790"/>
                      <a:pt x="4842" y="20898"/>
                      <a:pt x="4301" y="20005"/>
                    </a:cubicBezTo>
                    <a:cubicBezTo>
                      <a:pt x="3625" y="19221"/>
                      <a:pt x="3057" y="18193"/>
                      <a:pt x="2489" y="17192"/>
                    </a:cubicBezTo>
                    <a:cubicBezTo>
                      <a:pt x="1245" y="14920"/>
                      <a:pt x="460" y="12458"/>
                      <a:pt x="244" y="9970"/>
                    </a:cubicBezTo>
                    <a:cubicBezTo>
                      <a:pt x="244" y="8509"/>
                      <a:pt x="352" y="7049"/>
                      <a:pt x="785" y="5696"/>
                    </a:cubicBezTo>
                    <a:cubicBezTo>
                      <a:pt x="1245" y="4344"/>
                      <a:pt x="2029" y="2991"/>
                      <a:pt x="3165" y="1963"/>
                    </a:cubicBezTo>
                    <a:cubicBezTo>
                      <a:pt x="4409" y="963"/>
                      <a:pt x="5870" y="395"/>
                      <a:pt x="7439" y="151"/>
                    </a:cubicBezTo>
                    <a:cubicBezTo>
                      <a:pt x="8223" y="151"/>
                      <a:pt x="9035" y="286"/>
                      <a:pt x="9819" y="503"/>
                    </a:cubicBezTo>
                    <a:cubicBezTo>
                      <a:pt x="10604" y="827"/>
                      <a:pt x="11388" y="1179"/>
                      <a:pt x="11956" y="1747"/>
                    </a:cubicBezTo>
                    <a:cubicBezTo>
                      <a:pt x="13200" y="2991"/>
                      <a:pt x="14093" y="4452"/>
                      <a:pt x="14553" y="6021"/>
                    </a:cubicBezTo>
                    <a:cubicBezTo>
                      <a:pt x="14986" y="7833"/>
                      <a:pt x="15337" y="9510"/>
                      <a:pt x="15337" y="11322"/>
                    </a:cubicBezTo>
                    <a:cubicBezTo>
                      <a:pt x="15337" y="11647"/>
                      <a:pt x="15445" y="12107"/>
                      <a:pt x="15445" y="12567"/>
                    </a:cubicBezTo>
                    <a:lnTo>
                      <a:pt x="15445" y="13135"/>
                    </a:lnTo>
                    <a:lnTo>
                      <a:pt x="15662" y="12567"/>
                    </a:lnTo>
                    <a:cubicBezTo>
                      <a:pt x="16122" y="10863"/>
                      <a:pt x="17150" y="9402"/>
                      <a:pt x="18367" y="8266"/>
                    </a:cubicBezTo>
                    <a:cubicBezTo>
                      <a:pt x="19503" y="7049"/>
                      <a:pt x="21072" y="6237"/>
                      <a:pt x="22776" y="6021"/>
                    </a:cubicBezTo>
                    <a:cubicBezTo>
                      <a:pt x="23333" y="5905"/>
                      <a:pt x="23894" y="5845"/>
                      <a:pt x="24451" y="5845"/>
                    </a:cubicBezTo>
                    <a:cubicBezTo>
                      <a:pt x="25462" y="5845"/>
                      <a:pt x="26459" y="6045"/>
                      <a:pt x="27401" y="6481"/>
                    </a:cubicBezTo>
                    <a:cubicBezTo>
                      <a:pt x="28862" y="7157"/>
                      <a:pt x="29998" y="8158"/>
                      <a:pt x="30782" y="9510"/>
                    </a:cubicBezTo>
                    <a:cubicBezTo>
                      <a:pt x="31459" y="10863"/>
                      <a:pt x="31675" y="12323"/>
                      <a:pt x="31459" y="13811"/>
                    </a:cubicBezTo>
                    <a:cubicBezTo>
                      <a:pt x="31215" y="15163"/>
                      <a:pt x="30539" y="16381"/>
                      <a:pt x="29538" y="17408"/>
                    </a:cubicBezTo>
                    <a:cubicBezTo>
                      <a:pt x="28645" y="18301"/>
                      <a:pt x="27618" y="19221"/>
                      <a:pt x="26617" y="19897"/>
                    </a:cubicBezTo>
                    <a:cubicBezTo>
                      <a:pt x="25589" y="20681"/>
                      <a:pt x="24588" y="21358"/>
                      <a:pt x="23668" y="22034"/>
                    </a:cubicBezTo>
                    <a:cubicBezTo>
                      <a:pt x="19854" y="24631"/>
                      <a:pt x="16690" y="26524"/>
                      <a:pt x="14553" y="27768"/>
                    </a:cubicBezTo>
                    <a:cubicBezTo>
                      <a:pt x="13417" y="28445"/>
                      <a:pt x="12524" y="28904"/>
                      <a:pt x="11956" y="29229"/>
                    </a:cubicBezTo>
                    <a:cubicBezTo>
                      <a:pt x="12524" y="29013"/>
                      <a:pt x="13417" y="28445"/>
                      <a:pt x="14553" y="27877"/>
                    </a:cubicBezTo>
                    <a:cubicBezTo>
                      <a:pt x="16798" y="26524"/>
                      <a:pt x="19963" y="24631"/>
                      <a:pt x="23777" y="22142"/>
                    </a:cubicBezTo>
                    <a:cubicBezTo>
                      <a:pt x="24696" y="21466"/>
                      <a:pt x="25697" y="20790"/>
                      <a:pt x="26725" y="20005"/>
                    </a:cubicBezTo>
                    <a:cubicBezTo>
                      <a:pt x="27726" y="19329"/>
                      <a:pt x="28754" y="18409"/>
                      <a:pt x="29646" y="17517"/>
                    </a:cubicBezTo>
                    <a:cubicBezTo>
                      <a:pt x="30674" y="16516"/>
                      <a:pt x="31350" y="15163"/>
                      <a:pt x="31675" y="13811"/>
                    </a:cubicBezTo>
                    <a:cubicBezTo>
                      <a:pt x="31891" y="12323"/>
                      <a:pt x="31675" y="10754"/>
                      <a:pt x="30890" y="9402"/>
                    </a:cubicBezTo>
                    <a:cubicBezTo>
                      <a:pt x="30214" y="8049"/>
                      <a:pt x="28970" y="6913"/>
                      <a:pt x="27509" y="6237"/>
                    </a:cubicBezTo>
                    <a:cubicBezTo>
                      <a:pt x="26510" y="5774"/>
                      <a:pt x="25396" y="5578"/>
                      <a:pt x="24255" y="5578"/>
                    </a:cubicBezTo>
                    <a:cubicBezTo>
                      <a:pt x="23729" y="5578"/>
                      <a:pt x="23197" y="5619"/>
                      <a:pt x="22668" y="5696"/>
                    </a:cubicBezTo>
                    <a:cubicBezTo>
                      <a:pt x="21883" y="5913"/>
                      <a:pt x="21072" y="6129"/>
                      <a:pt x="20287" y="6589"/>
                    </a:cubicBezTo>
                    <a:cubicBezTo>
                      <a:pt x="19503" y="6913"/>
                      <a:pt x="18827" y="7481"/>
                      <a:pt x="18150" y="8049"/>
                    </a:cubicBezTo>
                    <a:cubicBezTo>
                      <a:pt x="17045" y="9154"/>
                      <a:pt x="16218" y="10430"/>
                      <a:pt x="15648" y="11895"/>
                    </a:cubicBezTo>
                    <a:lnTo>
                      <a:pt x="15648" y="11895"/>
                    </a:lnTo>
                    <a:cubicBezTo>
                      <a:pt x="15635" y="11682"/>
                      <a:pt x="15608" y="11485"/>
                      <a:pt x="15554" y="11322"/>
                    </a:cubicBezTo>
                    <a:cubicBezTo>
                      <a:pt x="15554" y="9510"/>
                      <a:pt x="15337" y="7725"/>
                      <a:pt x="14769" y="6021"/>
                    </a:cubicBezTo>
                    <a:cubicBezTo>
                      <a:pt x="14309" y="4344"/>
                      <a:pt x="13417" y="2748"/>
                      <a:pt x="12064" y="1639"/>
                    </a:cubicBezTo>
                    <a:cubicBezTo>
                      <a:pt x="11496" y="1071"/>
                      <a:pt x="10712" y="611"/>
                      <a:pt x="9927" y="286"/>
                    </a:cubicBezTo>
                    <a:cubicBezTo>
                      <a:pt x="9349" y="107"/>
                      <a:pt x="8698" y="1"/>
                      <a:pt x="8081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27"/>
              <p:cNvSpPr/>
              <p:nvPr/>
            </p:nvSpPr>
            <p:spPr>
              <a:xfrm>
                <a:off x="1290450" y="1597363"/>
                <a:ext cx="109575" cy="197475"/>
              </a:xfrm>
              <a:custGeom>
                <a:avLst/>
                <a:gdLst/>
                <a:ahLst/>
                <a:cxnLst/>
                <a:rect l="l" t="t" r="r" b="b"/>
                <a:pathLst>
                  <a:path w="4383" h="7899" extrusionOk="0">
                    <a:moveTo>
                      <a:pt x="3598" y="1"/>
                    </a:moveTo>
                    <a:lnTo>
                      <a:pt x="3381" y="352"/>
                    </a:lnTo>
                    <a:cubicBezTo>
                      <a:pt x="2353" y="2273"/>
                      <a:pt x="1569" y="3950"/>
                      <a:pt x="893" y="5194"/>
                    </a:cubicBezTo>
                    <a:lnTo>
                      <a:pt x="217" y="6655"/>
                    </a:lnTo>
                    <a:cubicBezTo>
                      <a:pt x="108" y="6898"/>
                      <a:pt x="108" y="7115"/>
                      <a:pt x="0" y="7223"/>
                    </a:cubicBezTo>
                    <a:cubicBezTo>
                      <a:pt x="108" y="7115"/>
                      <a:pt x="217" y="6898"/>
                      <a:pt x="325" y="6763"/>
                    </a:cubicBezTo>
                    <a:lnTo>
                      <a:pt x="1136" y="5302"/>
                    </a:lnTo>
                    <a:cubicBezTo>
                      <a:pt x="1773" y="4130"/>
                      <a:pt x="2507" y="2573"/>
                      <a:pt x="3427" y="791"/>
                    </a:cubicBezTo>
                    <a:lnTo>
                      <a:pt x="3427" y="791"/>
                    </a:lnTo>
                    <a:cubicBezTo>
                      <a:pt x="3631" y="2737"/>
                      <a:pt x="3856" y="4395"/>
                      <a:pt x="4058" y="5654"/>
                    </a:cubicBezTo>
                    <a:cubicBezTo>
                      <a:pt x="4166" y="6330"/>
                      <a:pt x="4274" y="6898"/>
                      <a:pt x="4274" y="7223"/>
                    </a:cubicBezTo>
                    <a:cubicBezTo>
                      <a:pt x="4274" y="7439"/>
                      <a:pt x="4382" y="7683"/>
                      <a:pt x="4382" y="7899"/>
                    </a:cubicBezTo>
                    <a:lnTo>
                      <a:pt x="4382" y="7223"/>
                    </a:lnTo>
                    <a:cubicBezTo>
                      <a:pt x="4382" y="6898"/>
                      <a:pt x="4274" y="6330"/>
                      <a:pt x="4166" y="5654"/>
                    </a:cubicBezTo>
                    <a:cubicBezTo>
                      <a:pt x="4058" y="4301"/>
                      <a:pt x="3841" y="2381"/>
                      <a:pt x="3598" y="352"/>
                    </a:cubicBezTo>
                    <a:lnTo>
                      <a:pt x="3598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27"/>
              <p:cNvSpPr/>
              <p:nvPr/>
            </p:nvSpPr>
            <p:spPr>
              <a:xfrm>
                <a:off x="1315450" y="1715713"/>
                <a:ext cx="96050" cy="20300"/>
              </a:xfrm>
              <a:custGeom>
                <a:avLst/>
                <a:gdLst/>
                <a:ahLst/>
                <a:cxnLst/>
                <a:rect l="l" t="t" r="r" b="b"/>
                <a:pathLst>
                  <a:path w="3842" h="812" extrusionOk="0">
                    <a:moveTo>
                      <a:pt x="1" y="0"/>
                    </a:moveTo>
                    <a:cubicBezTo>
                      <a:pt x="569" y="244"/>
                      <a:pt x="1245" y="352"/>
                      <a:pt x="1921" y="460"/>
                    </a:cubicBezTo>
                    <a:cubicBezTo>
                      <a:pt x="2490" y="676"/>
                      <a:pt x="3166" y="676"/>
                      <a:pt x="3842" y="812"/>
                    </a:cubicBezTo>
                    <a:cubicBezTo>
                      <a:pt x="3166" y="460"/>
                      <a:pt x="2598" y="352"/>
                      <a:pt x="1921" y="244"/>
                    </a:cubicBezTo>
                    <a:cubicBezTo>
                      <a:pt x="1353" y="135"/>
                      <a:pt x="677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27"/>
              <p:cNvSpPr/>
              <p:nvPr/>
            </p:nvSpPr>
            <p:spPr>
              <a:xfrm>
                <a:off x="1464900" y="1789413"/>
                <a:ext cx="137975" cy="104175"/>
              </a:xfrm>
              <a:custGeom>
                <a:avLst/>
                <a:gdLst/>
                <a:ahLst/>
                <a:cxnLst/>
                <a:rect l="l" t="t" r="r" b="b"/>
                <a:pathLst>
                  <a:path w="5519" h="4167" extrusionOk="0">
                    <a:moveTo>
                      <a:pt x="5519" y="1"/>
                    </a:moveTo>
                    <a:cubicBezTo>
                      <a:pt x="4626" y="677"/>
                      <a:pt x="3625" y="1353"/>
                      <a:pt x="2706" y="2029"/>
                    </a:cubicBezTo>
                    <a:cubicBezTo>
                      <a:pt x="1813" y="2706"/>
                      <a:pt x="921" y="3382"/>
                      <a:pt x="1" y="4166"/>
                    </a:cubicBezTo>
                    <a:cubicBezTo>
                      <a:pt x="1029" y="3598"/>
                      <a:pt x="1921" y="2922"/>
                      <a:pt x="2814" y="2246"/>
                    </a:cubicBezTo>
                    <a:cubicBezTo>
                      <a:pt x="3842" y="1569"/>
                      <a:pt x="4734" y="785"/>
                      <a:pt x="5519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27"/>
              <p:cNvSpPr/>
              <p:nvPr/>
            </p:nvSpPr>
            <p:spPr>
              <a:xfrm>
                <a:off x="1493300" y="1794838"/>
                <a:ext cx="62250" cy="132550"/>
              </a:xfrm>
              <a:custGeom>
                <a:avLst/>
                <a:gdLst/>
                <a:ahLst/>
                <a:cxnLst/>
                <a:rect l="l" t="t" r="r" b="b"/>
                <a:pathLst>
                  <a:path w="2490" h="5302" extrusionOk="0">
                    <a:moveTo>
                      <a:pt x="1" y="0"/>
                    </a:moveTo>
                    <a:cubicBezTo>
                      <a:pt x="1" y="216"/>
                      <a:pt x="109" y="568"/>
                      <a:pt x="109" y="784"/>
                    </a:cubicBezTo>
                    <a:cubicBezTo>
                      <a:pt x="325" y="1461"/>
                      <a:pt x="569" y="2137"/>
                      <a:pt x="894" y="2813"/>
                    </a:cubicBezTo>
                    <a:cubicBezTo>
                      <a:pt x="1245" y="3381"/>
                      <a:pt x="1570" y="4057"/>
                      <a:pt x="1921" y="4625"/>
                    </a:cubicBezTo>
                    <a:cubicBezTo>
                      <a:pt x="2030" y="4842"/>
                      <a:pt x="2246" y="5085"/>
                      <a:pt x="2489" y="5302"/>
                    </a:cubicBezTo>
                    <a:cubicBezTo>
                      <a:pt x="2489" y="5302"/>
                      <a:pt x="1813" y="4166"/>
                      <a:pt x="1137" y="2705"/>
                    </a:cubicBezTo>
                    <a:cubicBezTo>
                      <a:pt x="461" y="124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27"/>
              <p:cNvSpPr/>
              <p:nvPr/>
            </p:nvSpPr>
            <p:spPr>
              <a:xfrm>
                <a:off x="1707675" y="1686963"/>
                <a:ext cx="89950" cy="195125"/>
              </a:xfrm>
              <a:custGeom>
                <a:avLst/>
                <a:gdLst/>
                <a:ahLst/>
                <a:cxnLst/>
                <a:rect l="l" t="t" r="r" b="b"/>
                <a:pathLst>
                  <a:path w="3598" h="7805" extrusionOk="0">
                    <a:moveTo>
                      <a:pt x="1139" y="1"/>
                    </a:moveTo>
                    <a:cubicBezTo>
                      <a:pt x="837" y="1"/>
                      <a:pt x="589" y="122"/>
                      <a:pt x="325" y="366"/>
                    </a:cubicBezTo>
                    <a:cubicBezTo>
                      <a:pt x="109" y="609"/>
                      <a:pt x="0" y="934"/>
                      <a:pt x="109" y="1285"/>
                    </a:cubicBezTo>
                    <a:cubicBezTo>
                      <a:pt x="109" y="1962"/>
                      <a:pt x="109" y="2503"/>
                      <a:pt x="325" y="3071"/>
                    </a:cubicBezTo>
                    <a:cubicBezTo>
                      <a:pt x="325" y="3639"/>
                      <a:pt x="433" y="4207"/>
                      <a:pt x="541" y="4667"/>
                    </a:cubicBezTo>
                    <a:cubicBezTo>
                      <a:pt x="677" y="5559"/>
                      <a:pt x="893" y="6235"/>
                      <a:pt x="1001" y="6804"/>
                    </a:cubicBezTo>
                    <a:cubicBezTo>
                      <a:pt x="1001" y="6235"/>
                      <a:pt x="893" y="5559"/>
                      <a:pt x="785" y="4667"/>
                    </a:cubicBezTo>
                    <a:cubicBezTo>
                      <a:pt x="677" y="4099"/>
                      <a:pt x="541" y="3639"/>
                      <a:pt x="433" y="3071"/>
                    </a:cubicBezTo>
                    <a:cubicBezTo>
                      <a:pt x="325" y="2503"/>
                      <a:pt x="325" y="1962"/>
                      <a:pt x="325" y="1285"/>
                    </a:cubicBezTo>
                    <a:cubicBezTo>
                      <a:pt x="325" y="1042"/>
                      <a:pt x="325" y="717"/>
                      <a:pt x="541" y="474"/>
                    </a:cubicBezTo>
                    <a:cubicBezTo>
                      <a:pt x="720" y="316"/>
                      <a:pt x="883" y="215"/>
                      <a:pt x="1096" y="215"/>
                    </a:cubicBezTo>
                    <a:cubicBezTo>
                      <a:pt x="1174" y="215"/>
                      <a:pt x="1259" y="229"/>
                      <a:pt x="1353" y="258"/>
                    </a:cubicBezTo>
                    <a:cubicBezTo>
                      <a:pt x="1894" y="609"/>
                      <a:pt x="2246" y="1285"/>
                      <a:pt x="2029" y="1962"/>
                    </a:cubicBezTo>
                    <a:cubicBezTo>
                      <a:pt x="1846" y="2368"/>
                      <a:pt x="1480" y="2790"/>
                      <a:pt x="1080" y="3169"/>
                    </a:cubicBezTo>
                    <a:lnTo>
                      <a:pt x="1080" y="3169"/>
                    </a:lnTo>
                    <a:cubicBezTo>
                      <a:pt x="918" y="3263"/>
                      <a:pt x="780" y="3385"/>
                      <a:pt x="677" y="3531"/>
                    </a:cubicBezTo>
                    <a:lnTo>
                      <a:pt x="785" y="3639"/>
                    </a:lnTo>
                    <a:cubicBezTo>
                      <a:pt x="803" y="3630"/>
                      <a:pt x="821" y="3621"/>
                      <a:pt x="839" y="3612"/>
                    </a:cubicBezTo>
                    <a:lnTo>
                      <a:pt x="839" y="3612"/>
                    </a:lnTo>
                    <a:lnTo>
                      <a:pt x="893" y="3639"/>
                    </a:lnTo>
                    <a:cubicBezTo>
                      <a:pt x="1164" y="3367"/>
                      <a:pt x="1606" y="3153"/>
                      <a:pt x="2012" y="3153"/>
                    </a:cubicBezTo>
                    <a:cubicBezTo>
                      <a:pt x="2092" y="3153"/>
                      <a:pt x="2170" y="3161"/>
                      <a:pt x="2246" y="3179"/>
                    </a:cubicBezTo>
                    <a:cubicBezTo>
                      <a:pt x="2814" y="3314"/>
                      <a:pt x="3138" y="3639"/>
                      <a:pt x="3246" y="4207"/>
                    </a:cubicBezTo>
                    <a:cubicBezTo>
                      <a:pt x="3490" y="4531"/>
                      <a:pt x="3382" y="4991"/>
                      <a:pt x="3138" y="5451"/>
                    </a:cubicBezTo>
                    <a:cubicBezTo>
                      <a:pt x="2922" y="5776"/>
                      <a:pt x="2705" y="6019"/>
                      <a:pt x="2354" y="6235"/>
                    </a:cubicBezTo>
                    <a:cubicBezTo>
                      <a:pt x="1827" y="6662"/>
                      <a:pt x="1417" y="6972"/>
                      <a:pt x="1080" y="7295"/>
                    </a:cubicBezTo>
                    <a:lnTo>
                      <a:pt x="1080" y="7295"/>
                    </a:lnTo>
                    <a:lnTo>
                      <a:pt x="1001" y="6804"/>
                    </a:lnTo>
                    <a:lnTo>
                      <a:pt x="1001" y="6804"/>
                    </a:lnTo>
                    <a:cubicBezTo>
                      <a:pt x="1001" y="7051"/>
                      <a:pt x="1001" y="7173"/>
                      <a:pt x="1049" y="7324"/>
                    </a:cubicBezTo>
                    <a:lnTo>
                      <a:pt x="1049" y="7324"/>
                    </a:lnTo>
                    <a:cubicBezTo>
                      <a:pt x="1033" y="7340"/>
                      <a:pt x="1017" y="7356"/>
                      <a:pt x="1001" y="7372"/>
                    </a:cubicBezTo>
                    <a:cubicBezTo>
                      <a:pt x="1018" y="7360"/>
                      <a:pt x="1035" y="7348"/>
                      <a:pt x="1053" y="7336"/>
                    </a:cubicBezTo>
                    <a:lnTo>
                      <a:pt x="1053" y="7336"/>
                    </a:lnTo>
                    <a:cubicBezTo>
                      <a:pt x="1067" y="7380"/>
                      <a:pt x="1086" y="7426"/>
                      <a:pt x="1109" y="7480"/>
                    </a:cubicBezTo>
                    <a:lnTo>
                      <a:pt x="1083" y="7315"/>
                    </a:lnTo>
                    <a:lnTo>
                      <a:pt x="1083" y="7315"/>
                    </a:lnTo>
                    <a:cubicBezTo>
                      <a:pt x="1420" y="7078"/>
                      <a:pt x="1837" y="6769"/>
                      <a:pt x="2462" y="6344"/>
                    </a:cubicBezTo>
                    <a:cubicBezTo>
                      <a:pt x="2814" y="6127"/>
                      <a:pt x="3030" y="5884"/>
                      <a:pt x="3246" y="5559"/>
                    </a:cubicBezTo>
                    <a:cubicBezTo>
                      <a:pt x="3598" y="5099"/>
                      <a:pt x="3598" y="4531"/>
                      <a:pt x="3490" y="4099"/>
                    </a:cubicBezTo>
                    <a:cubicBezTo>
                      <a:pt x="3246" y="3531"/>
                      <a:pt x="2814" y="3071"/>
                      <a:pt x="2354" y="2963"/>
                    </a:cubicBezTo>
                    <a:cubicBezTo>
                      <a:pt x="2239" y="2944"/>
                      <a:pt x="2123" y="2935"/>
                      <a:pt x="2010" y="2935"/>
                    </a:cubicBezTo>
                    <a:cubicBezTo>
                      <a:pt x="1870" y="2935"/>
                      <a:pt x="1733" y="2949"/>
                      <a:pt x="1601" y="2975"/>
                    </a:cubicBezTo>
                    <a:lnTo>
                      <a:pt x="1601" y="2975"/>
                    </a:lnTo>
                    <a:cubicBezTo>
                      <a:pt x="1854" y="2671"/>
                      <a:pt x="2061" y="2317"/>
                      <a:pt x="2246" y="1962"/>
                    </a:cubicBezTo>
                    <a:cubicBezTo>
                      <a:pt x="2354" y="1610"/>
                      <a:pt x="2354" y="1150"/>
                      <a:pt x="2246" y="826"/>
                    </a:cubicBezTo>
                    <a:cubicBezTo>
                      <a:pt x="2029" y="474"/>
                      <a:pt x="1786" y="258"/>
                      <a:pt x="1461" y="41"/>
                    </a:cubicBezTo>
                    <a:cubicBezTo>
                      <a:pt x="1346" y="14"/>
                      <a:pt x="1240" y="1"/>
                      <a:pt x="1139" y="1"/>
                    </a:cubicBezTo>
                    <a:close/>
                    <a:moveTo>
                      <a:pt x="1001" y="7372"/>
                    </a:moveTo>
                    <a:lnTo>
                      <a:pt x="541" y="7804"/>
                    </a:lnTo>
                    <a:cubicBezTo>
                      <a:pt x="677" y="7804"/>
                      <a:pt x="677" y="7696"/>
                      <a:pt x="677" y="7696"/>
                    </a:cubicBezTo>
                    <a:lnTo>
                      <a:pt x="1001" y="737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35" name="Google Shape;635;p27"/>
            <p:cNvSpPr/>
            <p:nvPr/>
          </p:nvSpPr>
          <p:spPr>
            <a:xfrm flipH="1">
              <a:off x="-2971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7"/>
            <p:cNvSpPr/>
            <p:nvPr/>
          </p:nvSpPr>
          <p:spPr>
            <a:xfrm flipH="1">
              <a:off x="77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7"/>
            <p:cNvSpPr/>
            <p:nvPr/>
          </p:nvSpPr>
          <p:spPr>
            <a:xfrm rot="10800000">
              <a:off x="-68500" y="1856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7"/>
            <p:cNvSpPr/>
            <p:nvPr/>
          </p:nvSpPr>
          <p:spPr>
            <a:xfrm rot="10800000">
              <a:off x="2363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7"/>
            <p:cNvSpPr/>
            <p:nvPr/>
          </p:nvSpPr>
          <p:spPr>
            <a:xfrm rot="10800000">
              <a:off x="6935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7"/>
            <p:cNvSpPr/>
            <p:nvPr/>
          </p:nvSpPr>
          <p:spPr>
            <a:xfrm flipH="1">
              <a:off x="-6019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7"/>
            <p:cNvSpPr/>
            <p:nvPr/>
          </p:nvSpPr>
          <p:spPr>
            <a:xfrm flipH="1">
              <a:off x="-297100" y="48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7"/>
            <p:cNvSpPr/>
            <p:nvPr/>
          </p:nvSpPr>
          <p:spPr>
            <a:xfrm flipH="1">
              <a:off x="1601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224802" y="43208"/>
            <a:ext cx="8694396" cy="5057084"/>
          </a:xfrm>
          <a:custGeom>
            <a:avLst/>
            <a:gdLst/>
            <a:ahLst/>
            <a:cxnLst/>
            <a:rect l="l" t="t" r="r" b="b"/>
            <a:pathLst>
              <a:path w="77119" h="63370" extrusionOk="0">
                <a:moveTo>
                  <a:pt x="58572" y="1"/>
                </a:moveTo>
                <a:cubicBezTo>
                  <a:pt x="57567" y="1"/>
                  <a:pt x="56603" y="36"/>
                  <a:pt x="55707" y="87"/>
                </a:cubicBezTo>
                <a:cubicBezTo>
                  <a:pt x="34484" y="1326"/>
                  <a:pt x="17164" y="6608"/>
                  <a:pt x="17164" y="6608"/>
                </a:cubicBezTo>
                <a:cubicBezTo>
                  <a:pt x="9076" y="9351"/>
                  <a:pt x="1" y="13269"/>
                  <a:pt x="706" y="20981"/>
                </a:cubicBezTo>
                <a:cubicBezTo>
                  <a:pt x="1364" y="28693"/>
                  <a:pt x="3778" y="49979"/>
                  <a:pt x="7900" y="56123"/>
                </a:cubicBezTo>
                <a:cubicBezTo>
                  <a:pt x="12007" y="62330"/>
                  <a:pt x="16647" y="61938"/>
                  <a:pt x="20769" y="62455"/>
                </a:cubicBezTo>
                <a:cubicBezTo>
                  <a:pt x="22910" y="62725"/>
                  <a:pt x="31906" y="63370"/>
                  <a:pt x="41044" y="63370"/>
                </a:cubicBezTo>
                <a:cubicBezTo>
                  <a:pt x="49435" y="63370"/>
                  <a:pt x="57945" y="62826"/>
                  <a:pt x="61381" y="60951"/>
                </a:cubicBezTo>
                <a:cubicBezTo>
                  <a:pt x="68576" y="56969"/>
                  <a:pt x="77118" y="29602"/>
                  <a:pt x="76930" y="15041"/>
                </a:cubicBezTo>
                <a:cubicBezTo>
                  <a:pt x="76819" y="2130"/>
                  <a:pt x="66432" y="1"/>
                  <a:pt x="58572" y="1"/>
                </a:cubicBezTo>
                <a:close/>
              </a:path>
            </a:pathLst>
          </a:cu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344529" y="131450"/>
            <a:ext cx="8454942" cy="4917829"/>
          </a:xfrm>
          <a:custGeom>
            <a:avLst/>
            <a:gdLst/>
            <a:ahLst/>
            <a:cxnLst/>
            <a:rect l="l" t="t" r="r" b="b"/>
            <a:pathLst>
              <a:path w="77119" h="63370" extrusionOk="0">
                <a:moveTo>
                  <a:pt x="58572" y="1"/>
                </a:moveTo>
                <a:cubicBezTo>
                  <a:pt x="57567" y="1"/>
                  <a:pt x="56603" y="36"/>
                  <a:pt x="55707" y="87"/>
                </a:cubicBezTo>
                <a:cubicBezTo>
                  <a:pt x="34484" y="1326"/>
                  <a:pt x="17164" y="6608"/>
                  <a:pt x="17164" y="6608"/>
                </a:cubicBezTo>
                <a:cubicBezTo>
                  <a:pt x="9076" y="9351"/>
                  <a:pt x="1" y="13269"/>
                  <a:pt x="706" y="20981"/>
                </a:cubicBezTo>
                <a:cubicBezTo>
                  <a:pt x="1364" y="28693"/>
                  <a:pt x="3778" y="49979"/>
                  <a:pt x="7900" y="56123"/>
                </a:cubicBezTo>
                <a:cubicBezTo>
                  <a:pt x="12007" y="62330"/>
                  <a:pt x="16647" y="61938"/>
                  <a:pt x="20769" y="62455"/>
                </a:cubicBezTo>
                <a:cubicBezTo>
                  <a:pt x="22910" y="62725"/>
                  <a:pt x="31906" y="63370"/>
                  <a:pt x="41044" y="63370"/>
                </a:cubicBezTo>
                <a:cubicBezTo>
                  <a:pt x="49435" y="63370"/>
                  <a:pt x="57945" y="62826"/>
                  <a:pt x="61381" y="60951"/>
                </a:cubicBezTo>
                <a:cubicBezTo>
                  <a:pt x="68576" y="56969"/>
                  <a:pt x="77118" y="29602"/>
                  <a:pt x="76930" y="15041"/>
                </a:cubicBezTo>
                <a:cubicBezTo>
                  <a:pt x="76819" y="2130"/>
                  <a:pt x="66432" y="1"/>
                  <a:pt x="5857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7987250" y="4124649"/>
            <a:ext cx="728250" cy="721553"/>
          </a:xfrm>
          <a:custGeom>
            <a:avLst/>
            <a:gdLst/>
            <a:ahLst/>
            <a:cxnLst/>
            <a:rect l="l" t="t" r="r" b="b"/>
            <a:pathLst>
              <a:path w="6725" h="6663" extrusionOk="0">
                <a:moveTo>
                  <a:pt x="3339" y="1"/>
                </a:moveTo>
                <a:cubicBezTo>
                  <a:pt x="1505" y="1"/>
                  <a:pt x="0" y="1505"/>
                  <a:pt x="0" y="3339"/>
                </a:cubicBezTo>
                <a:cubicBezTo>
                  <a:pt x="0" y="5157"/>
                  <a:pt x="1505" y="6662"/>
                  <a:pt x="3339" y="6662"/>
                </a:cubicBezTo>
                <a:cubicBezTo>
                  <a:pt x="5220" y="6662"/>
                  <a:pt x="6724" y="5157"/>
                  <a:pt x="6724" y="3339"/>
                </a:cubicBezTo>
                <a:cubicBezTo>
                  <a:pt x="6724" y="1505"/>
                  <a:pt x="5220" y="1"/>
                  <a:pt x="3339" y="1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title" hasCustomPrompt="1"/>
          </p:nvPr>
        </p:nvSpPr>
        <p:spPr>
          <a:xfrm>
            <a:off x="1457725" y="1259507"/>
            <a:ext cx="3738900" cy="10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6500"/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27" name="Google Shape;27;p3"/>
          <p:cNvSpPr txBox="1">
            <a:spLocks noGrp="1"/>
          </p:cNvSpPr>
          <p:nvPr>
            <p:ph type="subTitle" idx="1"/>
          </p:nvPr>
        </p:nvSpPr>
        <p:spPr>
          <a:xfrm>
            <a:off x="1457725" y="3401725"/>
            <a:ext cx="2628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tamaran"/>
              <a:buNone/>
              <a:defRPr sz="160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/>
          </p:nvPr>
        </p:nvSpPr>
        <p:spPr>
          <a:xfrm>
            <a:off x="1457725" y="2812000"/>
            <a:ext cx="36003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344519" y="4508777"/>
            <a:ext cx="556982" cy="79915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188"/>
                  <a:pt x="1" y="517"/>
                </a:cubicBezTo>
                <a:cubicBezTo>
                  <a:pt x="1" y="784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784"/>
                  <a:pt x="13857" y="517"/>
                </a:cubicBezTo>
                <a:cubicBezTo>
                  <a:pt x="13857" y="188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344519" y="4637524"/>
            <a:ext cx="556982" cy="79915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266"/>
                  <a:pt x="1" y="533"/>
                </a:cubicBezTo>
                <a:cubicBezTo>
                  <a:pt x="1" y="784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784"/>
                  <a:pt x="13857" y="533"/>
                </a:cubicBezTo>
                <a:cubicBezTo>
                  <a:pt x="13857" y="266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344519" y="4767413"/>
            <a:ext cx="556982" cy="78775"/>
          </a:xfrm>
          <a:custGeom>
            <a:avLst/>
            <a:gdLst/>
            <a:ahLst/>
            <a:cxnLst/>
            <a:rect l="l" t="t" r="r" b="b"/>
            <a:pathLst>
              <a:path w="13857" h="1036" extrusionOk="0">
                <a:moveTo>
                  <a:pt x="534" y="1"/>
                </a:moveTo>
                <a:cubicBezTo>
                  <a:pt x="204" y="1"/>
                  <a:pt x="1" y="251"/>
                  <a:pt x="1" y="518"/>
                </a:cubicBezTo>
                <a:cubicBezTo>
                  <a:pt x="1" y="847"/>
                  <a:pt x="204" y="1035"/>
                  <a:pt x="534" y="1035"/>
                </a:cubicBezTo>
                <a:lnTo>
                  <a:pt x="13324" y="1035"/>
                </a:lnTo>
                <a:cubicBezTo>
                  <a:pt x="13653" y="1035"/>
                  <a:pt x="13857" y="847"/>
                  <a:pt x="13857" y="518"/>
                </a:cubicBezTo>
                <a:cubicBezTo>
                  <a:pt x="13857" y="251"/>
                  <a:pt x="13653" y="1"/>
                  <a:pt x="133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1774275" y="2890094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ubTitle" idx="1"/>
          </p:nvPr>
        </p:nvSpPr>
        <p:spPr>
          <a:xfrm>
            <a:off x="1774275" y="3345002"/>
            <a:ext cx="2257800" cy="9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title" idx="2"/>
          </p:nvPr>
        </p:nvSpPr>
        <p:spPr>
          <a:xfrm>
            <a:off x="5111925" y="2890094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subTitle" idx="3"/>
          </p:nvPr>
        </p:nvSpPr>
        <p:spPr>
          <a:xfrm>
            <a:off x="5111925" y="3345002"/>
            <a:ext cx="2257800" cy="9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title" idx="4"/>
          </p:nvPr>
        </p:nvSpPr>
        <p:spPr>
          <a:xfrm flipH="1">
            <a:off x="969253" y="488975"/>
            <a:ext cx="7411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grpSp>
        <p:nvGrpSpPr>
          <p:cNvPr id="53" name="Google Shape;53;p5"/>
          <p:cNvGrpSpPr/>
          <p:nvPr/>
        </p:nvGrpSpPr>
        <p:grpSpPr>
          <a:xfrm>
            <a:off x="7932500" y="332425"/>
            <a:ext cx="1847225" cy="4571775"/>
            <a:chOff x="7932500" y="332425"/>
            <a:chExt cx="1847225" cy="4571775"/>
          </a:xfrm>
        </p:grpSpPr>
        <p:sp>
          <p:nvSpPr>
            <p:cNvPr id="54" name="Google Shape;54;p5"/>
            <p:cNvSpPr/>
            <p:nvPr/>
          </p:nvSpPr>
          <p:spPr>
            <a:xfrm>
              <a:off x="87638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5"/>
            <p:cNvGrpSpPr/>
            <p:nvPr/>
          </p:nvGrpSpPr>
          <p:grpSpPr>
            <a:xfrm>
              <a:off x="8237288" y="1138400"/>
              <a:ext cx="513300" cy="521400"/>
              <a:chOff x="274975" y="2811550"/>
              <a:chExt cx="513300" cy="521400"/>
            </a:xfrm>
          </p:grpSpPr>
          <p:sp>
            <p:nvSpPr>
              <p:cNvPr id="56" name="Google Shape;56;p5"/>
              <p:cNvSpPr/>
              <p:nvPr/>
            </p:nvSpPr>
            <p:spPr>
              <a:xfrm>
                <a:off x="274975" y="3127350"/>
                <a:ext cx="183300" cy="205600"/>
              </a:xfrm>
              <a:custGeom>
                <a:avLst/>
                <a:gdLst/>
                <a:ahLst/>
                <a:cxnLst/>
                <a:rect l="l" t="t" r="r" b="b"/>
                <a:pathLst>
                  <a:path w="7332" h="8224" extrusionOk="0">
                    <a:moveTo>
                      <a:pt x="4058" y="7763"/>
                    </a:moveTo>
                    <a:cubicBezTo>
                      <a:pt x="4058" y="7763"/>
                      <a:pt x="4058" y="7899"/>
                      <a:pt x="4166" y="7899"/>
                    </a:cubicBezTo>
                    <a:cubicBezTo>
                      <a:pt x="4302" y="7899"/>
                      <a:pt x="4518" y="8007"/>
                      <a:pt x="4734" y="8007"/>
                    </a:cubicBezTo>
                    <a:cubicBezTo>
                      <a:pt x="4518" y="7899"/>
                      <a:pt x="4302" y="7899"/>
                      <a:pt x="4058" y="7763"/>
                    </a:cubicBezTo>
                    <a:close/>
                    <a:moveTo>
                      <a:pt x="5194" y="0"/>
                    </a:moveTo>
                    <a:lnTo>
                      <a:pt x="5086" y="108"/>
                    </a:lnTo>
                    <a:cubicBezTo>
                      <a:pt x="3625" y="1569"/>
                      <a:pt x="2381" y="2813"/>
                      <a:pt x="1461" y="3706"/>
                    </a:cubicBezTo>
                    <a:lnTo>
                      <a:pt x="461" y="4734"/>
                    </a:lnTo>
                    <a:cubicBezTo>
                      <a:pt x="244" y="4842"/>
                      <a:pt x="109" y="4950"/>
                      <a:pt x="1" y="5194"/>
                    </a:cubicBezTo>
                    <a:cubicBezTo>
                      <a:pt x="244" y="5058"/>
                      <a:pt x="352" y="4950"/>
                      <a:pt x="461" y="4842"/>
                    </a:cubicBezTo>
                    <a:lnTo>
                      <a:pt x="1597" y="3841"/>
                    </a:lnTo>
                    <a:cubicBezTo>
                      <a:pt x="2463" y="2949"/>
                      <a:pt x="3659" y="1752"/>
                      <a:pt x="5064" y="446"/>
                    </a:cubicBezTo>
                    <a:lnTo>
                      <a:pt x="5064" y="446"/>
                    </a:lnTo>
                    <a:lnTo>
                      <a:pt x="5654" y="2029"/>
                    </a:lnTo>
                    <a:lnTo>
                      <a:pt x="6871" y="5410"/>
                    </a:lnTo>
                    <a:cubicBezTo>
                      <a:pt x="7007" y="5870"/>
                      <a:pt x="7115" y="6303"/>
                      <a:pt x="7223" y="6763"/>
                    </a:cubicBezTo>
                    <a:cubicBezTo>
                      <a:pt x="7115" y="7222"/>
                      <a:pt x="6871" y="7547"/>
                      <a:pt x="6547" y="7763"/>
                    </a:cubicBezTo>
                    <a:cubicBezTo>
                      <a:pt x="6288" y="7943"/>
                      <a:pt x="6043" y="8049"/>
                      <a:pt x="5792" y="8049"/>
                    </a:cubicBezTo>
                    <a:cubicBezTo>
                      <a:pt x="5702" y="8049"/>
                      <a:pt x="5611" y="8035"/>
                      <a:pt x="5519" y="8007"/>
                    </a:cubicBezTo>
                    <a:lnTo>
                      <a:pt x="4734" y="8007"/>
                    </a:lnTo>
                    <a:cubicBezTo>
                      <a:pt x="4978" y="8115"/>
                      <a:pt x="5194" y="8223"/>
                      <a:pt x="5519" y="8223"/>
                    </a:cubicBezTo>
                    <a:cubicBezTo>
                      <a:pt x="5870" y="8223"/>
                      <a:pt x="6330" y="8115"/>
                      <a:pt x="6655" y="7899"/>
                    </a:cubicBezTo>
                    <a:cubicBezTo>
                      <a:pt x="7007" y="7655"/>
                      <a:pt x="7331" y="7331"/>
                      <a:pt x="7331" y="6763"/>
                    </a:cubicBezTo>
                    <a:cubicBezTo>
                      <a:pt x="7331" y="6303"/>
                      <a:pt x="7223" y="5735"/>
                      <a:pt x="7007" y="5302"/>
                    </a:cubicBezTo>
                    <a:cubicBezTo>
                      <a:pt x="6655" y="4274"/>
                      <a:pt x="6330" y="3165"/>
                      <a:pt x="5870" y="2029"/>
                    </a:cubicBezTo>
                    <a:lnTo>
                      <a:pt x="5194" y="217"/>
                    </a:lnTo>
                    <a:lnTo>
                      <a:pt x="5194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5"/>
              <p:cNvSpPr/>
              <p:nvPr/>
            </p:nvSpPr>
            <p:spPr>
              <a:xfrm>
                <a:off x="472450" y="3151475"/>
                <a:ext cx="84550" cy="111150"/>
              </a:xfrm>
              <a:custGeom>
                <a:avLst/>
                <a:gdLst/>
                <a:ahLst/>
                <a:cxnLst/>
                <a:rect l="l" t="t" r="r" b="b"/>
                <a:pathLst>
                  <a:path w="3382" h="4446" extrusionOk="0">
                    <a:moveTo>
                      <a:pt x="568" y="279"/>
                    </a:moveTo>
                    <a:cubicBezTo>
                      <a:pt x="460" y="279"/>
                      <a:pt x="460" y="388"/>
                      <a:pt x="325" y="496"/>
                    </a:cubicBezTo>
                    <a:lnTo>
                      <a:pt x="325" y="604"/>
                    </a:lnTo>
                    <a:cubicBezTo>
                      <a:pt x="460" y="496"/>
                      <a:pt x="460" y="388"/>
                      <a:pt x="568" y="279"/>
                    </a:cubicBezTo>
                    <a:close/>
                    <a:moveTo>
                      <a:pt x="1297" y="0"/>
                    </a:moveTo>
                    <a:cubicBezTo>
                      <a:pt x="1049" y="0"/>
                      <a:pt x="804" y="88"/>
                      <a:pt x="568" y="279"/>
                    </a:cubicBezTo>
                    <a:cubicBezTo>
                      <a:pt x="822" y="216"/>
                      <a:pt x="1049" y="143"/>
                      <a:pt x="1285" y="143"/>
                    </a:cubicBezTo>
                    <a:cubicBezTo>
                      <a:pt x="1451" y="143"/>
                      <a:pt x="1623" y="179"/>
                      <a:pt x="1812" y="279"/>
                    </a:cubicBezTo>
                    <a:cubicBezTo>
                      <a:pt x="2245" y="604"/>
                      <a:pt x="2705" y="1064"/>
                      <a:pt x="2813" y="1632"/>
                    </a:cubicBezTo>
                    <a:cubicBezTo>
                      <a:pt x="2921" y="1957"/>
                      <a:pt x="3030" y="2308"/>
                      <a:pt x="3030" y="2741"/>
                    </a:cubicBezTo>
                    <a:cubicBezTo>
                      <a:pt x="3165" y="3093"/>
                      <a:pt x="3030" y="3417"/>
                      <a:pt x="2813" y="3769"/>
                    </a:cubicBezTo>
                    <a:cubicBezTo>
                      <a:pt x="2705" y="4093"/>
                      <a:pt x="2245" y="4229"/>
                      <a:pt x="1921" y="4229"/>
                    </a:cubicBezTo>
                    <a:cubicBezTo>
                      <a:pt x="1569" y="4229"/>
                      <a:pt x="1244" y="4093"/>
                      <a:pt x="1001" y="3877"/>
                    </a:cubicBezTo>
                    <a:cubicBezTo>
                      <a:pt x="460" y="3552"/>
                      <a:pt x="217" y="2984"/>
                      <a:pt x="108" y="2308"/>
                    </a:cubicBezTo>
                    <a:cubicBezTo>
                      <a:pt x="108" y="1957"/>
                      <a:pt x="0" y="1524"/>
                      <a:pt x="108" y="1064"/>
                    </a:cubicBezTo>
                    <a:lnTo>
                      <a:pt x="108" y="604"/>
                    </a:lnTo>
                    <a:cubicBezTo>
                      <a:pt x="0" y="848"/>
                      <a:pt x="0" y="956"/>
                      <a:pt x="0" y="1064"/>
                    </a:cubicBezTo>
                    <a:lnTo>
                      <a:pt x="0" y="2416"/>
                    </a:lnTo>
                    <a:cubicBezTo>
                      <a:pt x="0" y="2633"/>
                      <a:pt x="108" y="2984"/>
                      <a:pt x="217" y="3201"/>
                    </a:cubicBezTo>
                    <a:cubicBezTo>
                      <a:pt x="325" y="3552"/>
                      <a:pt x="568" y="3877"/>
                      <a:pt x="893" y="4093"/>
                    </a:cubicBezTo>
                    <a:cubicBezTo>
                      <a:pt x="1136" y="4337"/>
                      <a:pt x="1569" y="4445"/>
                      <a:pt x="1921" y="4445"/>
                    </a:cubicBezTo>
                    <a:cubicBezTo>
                      <a:pt x="2353" y="4445"/>
                      <a:pt x="2813" y="4229"/>
                      <a:pt x="3030" y="3877"/>
                    </a:cubicBezTo>
                    <a:cubicBezTo>
                      <a:pt x="3273" y="3552"/>
                      <a:pt x="3381" y="3093"/>
                      <a:pt x="3381" y="2633"/>
                    </a:cubicBezTo>
                    <a:cubicBezTo>
                      <a:pt x="3273" y="2308"/>
                      <a:pt x="3165" y="1957"/>
                      <a:pt x="3030" y="1632"/>
                    </a:cubicBezTo>
                    <a:cubicBezTo>
                      <a:pt x="2921" y="956"/>
                      <a:pt x="2489" y="388"/>
                      <a:pt x="1921" y="171"/>
                    </a:cubicBezTo>
                    <a:cubicBezTo>
                      <a:pt x="1712" y="61"/>
                      <a:pt x="1503" y="0"/>
                      <a:pt x="1297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5"/>
              <p:cNvSpPr/>
              <p:nvPr/>
            </p:nvSpPr>
            <p:spPr>
              <a:xfrm>
                <a:off x="540075" y="3054300"/>
                <a:ext cx="163650" cy="216425"/>
              </a:xfrm>
              <a:custGeom>
                <a:avLst/>
                <a:gdLst/>
                <a:ahLst/>
                <a:cxnLst/>
                <a:rect l="l" t="t" r="r" b="b"/>
                <a:pathLst>
                  <a:path w="6546" h="8657" extrusionOk="0">
                    <a:moveTo>
                      <a:pt x="0" y="1"/>
                    </a:moveTo>
                    <a:cubicBezTo>
                      <a:pt x="0" y="217"/>
                      <a:pt x="108" y="434"/>
                      <a:pt x="108" y="542"/>
                    </a:cubicBezTo>
                    <a:cubicBezTo>
                      <a:pt x="216" y="1002"/>
                      <a:pt x="460" y="1570"/>
                      <a:pt x="676" y="2246"/>
                    </a:cubicBezTo>
                    <a:cubicBezTo>
                      <a:pt x="1244" y="3707"/>
                      <a:pt x="1921" y="5627"/>
                      <a:pt x="2921" y="7872"/>
                    </a:cubicBezTo>
                    <a:lnTo>
                      <a:pt x="3273" y="8657"/>
                    </a:lnTo>
                    <a:lnTo>
                      <a:pt x="3165" y="7764"/>
                    </a:lnTo>
                    <a:cubicBezTo>
                      <a:pt x="3141" y="7714"/>
                      <a:pt x="3116" y="7663"/>
                      <a:pt x="3092" y="7613"/>
                    </a:cubicBezTo>
                    <a:lnTo>
                      <a:pt x="3092" y="7613"/>
                    </a:lnTo>
                    <a:cubicBezTo>
                      <a:pt x="3030" y="7434"/>
                      <a:pt x="3030" y="7231"/>
                      <a:pt x="3030" y="6980"/>
                    </a:cubicBezTo>
                    <a:cubicBezTo>
                      <a:pt x="2927" y="5696"/>
                      <a:pt x="3141" y="4412"/>
                      <a:pt x="3626" y="3221"/>
                    </a:cubicBezTo>
                    <a:lnTo>
                      <a:pt x="3626" y="3221"/>
                    </a:lnTo>
                    <a:cubicBezTo>
                      <a:pt x="4451" y="4377"/>
                      <a:pt x="5088" y="5317"/>
                      <a:pt x="5626" y="6087"/>
                    </a:cubicBezTo>
                    <a:lnTo>
                      <a:pt x="6194" y="6871"/>
                    </a:lnTo>
                    <a:cubicBezTo>
                      <a:pt x="6303" y="6980"/>
                      <a:pt x="6411" y="7088"/>
                      <a:pt x="6546" y="7196"/>
                    </a:cubicBezTo>
                    <a:cubicBezTo>
                      <a:pt x="6411" y="7088"/>
                      <a:pt x="6411" y="6980"/>
                      <a:pt x="6303" y="6871"/>
                    </a:cubicBezTo>
                    <a:lnTo>
                      <a:pt x="5734" y="5952"/>
                    </a:lnTo>
                    <a:lnTo>
                      <a:pt x="3706" y="3030"/>
                    </a:lnTo>
                    <a:lnTo>
                      <a:pt x="3598" y="2814"/>
                    </a:lnTo>
                    <a:lnTo>
                      <a:pt x="3489" y="3030"/>
                    </a:lnTo>
                    <a:cubicBezTo>
                      <a:pt x="2921" y="4275"/>
                      <a:pt x="2705" y="5627"/>
                      <a:pt x="2813" y="6980"/>
                    </a:cubicBezTo>
                    <a:cubicBezTo>
                      <a:pt x="2813" y="6992"/>
                      <a:pt x="2813" y="7005"/>
                      <a:pt x="2813" y="7017"/>
                    </a:cubicBezTo>
                    <a:lnTo>
                      <a:pt x="2813" y="7017"/>
                    </a:lnTo>
                    <a:cubicBezTo>
                      <a:pt x="1957" y="5160"/>
                      <a:pt x="1299" y="3440"/>
                      <a:pt x="893" y="2246"/>
                    </a:cubicBezTo>
                    <a:lnTo>
                      <a:pt x="216" y="542"/>
                    </a:lnTo>
                    <a:cubicBezTo>
                      <a:pt x="108" y="326"/>
                      <a:pt x="108" y="217"/>
                      <a:pt x="0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5"/>
              <p:cNvSpPr/>
              <p:nvPr/>
            </p:nvSpPr>
            <p:spPr>
              <a:xfrm>
                <a:off x="692225" y="3084750"/>
                <a:ext cx="96050" cy="124450"/>
              </a:xfrm>
              <a:custGeom>
                <a:avLst/>
                <a:gdLst/>
                <a:ahLst/>
                <a:cxnLst/>
                <a:rect l="l" t="t" r="r" b="b"/>
                <a:pathLst>
                  <a:path w="3842" h="4978" extrusionOk="0">
                    <a:moveTo>
                      <a:pt x="1677" y="0"/>
                    </a:moveTo>
                    <a:lnTo>
                      <a:pt x="1569" y="244"/>
                    </a:lnTo>
                    <a:cubicBezTo>
                      <a:pt x="1353" y="676"/>
                      <a:pt x="1136" y="1028"/>
                      <a:pt x="1001" y="1488"/>
                    </a:cubicBezTo>
                    <a:cubicBezTo>
                      <a:pt x="794" y="2058"/>
                      <a:pt x="675" y="2673"/>
                      <a:pt x="644" y="3338"/>
                    </a:cubicBezTo>
                    <a:lnTo>
                      <a:pt x="644" y="3338"/>
                    </a:lnTo>
                    <a:cubicBezTo>
                      <a:pt x="507" y="2815"/>
                      <a:pt x="367" y="2380"/>
                      <a:pt x="217" y="2029"/>
                    </a:cubicBezTo>
                    <a:cubicBezTo>
                      <a:pt x="217" y="1704"/>
                      <a:pt x="108" y="1488"/>
                      <a:pt x="0" y="1136"/>
                    </a:cubicBezTo>
                    <a:lnTo>
                      <a:pt x="0" y="1136"/>
                    </a:lnTo>
                    <a:cubicBezTo>
                      <a:pt x="0" y="1488"/>
                      <a:pt x="108" y="1812"/>
                      <a:pt x="108" y="2029"/>
                    </a:cubicBezTo>
                    <a:cubicBezTo>
                      <a:pt x="217" y="2705"/>
                      <a:pt x="460" y="3517"/>
                      <a:pt x="676" y="4517"/>
                    </a:cubicBezTo>
                    <a:lnTo>
                      <a:pt x="893" y="4409"/>
                    </a:lnTo>
                    <a:cubicBezTo>
                      <a:pt x="785" y="3517"/>
                      <a:pt x="893" y="2489"/>
                      <a:pt x="1244" y="1596"/>
                    </a:cubicBezTo>
                    <a:cubicBezTo>
                      <a:pt x="1330" y="1233"/>
                      <a:pt x="1483" y="870"/>
                      <a:pt x="1663" y="574"/>
                    </a:cubicBezTo>
                    <a:lnTo>
                      <a:pt x="1663" y="574"/>
                    </a:lnTo>
                    <a:cubicBezTo>
                      <a:pt x="2199" y="1829"/>
                      <a:pt x="2730" y="2884"/>
                      <a:pt x="3165" y="3625"/>
                    </a:cubicBezTo>
                    <a:lnTo>
                      <a:pt x="3598" y="4626"/>
                    </a:lnTo>
                    <a:lnTo>
                      <a:pt x="3273" y="3625"/>
                    </a:lnTo>
                    <a:cubicBezTo>
                      <a:pt x="2921" y="2705"/>
                      <a:pt x="2353" y="1596"/>
                      <a:pt x="1812" y="244"/>
                    </a:cubicBezTo>
                    <a:lnTo>
                      <a:pt x="1677" y="0"/>
                    </a:lnTo>
                    <a:close/>
                    <a:moveTo>
                      <a:pt x="3598" y="4626"/>
                    </a:moveTo>
                    <a:cubicBezTo>
                      <a:pt x="3598" y="4734"/>
                      <a:pt x="3706" y="4869"/>
                      <a:pt x="3841" y="4977"/>
                    </a:cubicBezTo>
                    <a:cubicBezTo>
                      <a:pt x="3706" y="4869"/>
                      <a:pt x="3706" y="4734"/>
                      <a:pt x="3598" y="4626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5"/>
              <p:cNvSpPr/>
              <p:nvPr/>
            </p:nvSpPr>
            <p:spPr>
              <a:xfrm>
                <a:off x="571175" y="2842650"/>
                <a:ext cx="169075" cy="116250"/>
              </a:xfrm>
              <a:custGeom>
                <a:avLst/>
                <a:gdLst/>
                <a:ahLst/>
                <a:cxnLst/>
                <a:rect l="l" t="t" r="r" b="b"/>
                <a:pathLst>
                  <a:path w="6763" h="4650" extrusionOk="0">
                    <a:moveTo>
                      <a:pt x="6519" y="1"/>
                    </a:moveTo>
                    <a:lnTo>
                      <a:pt x="6519" y="1"/>
                    </a:lnTo>
                    <a:cubicBezTo>
                      <a:pt x="6654" y="460"/>
                      <a:pt x="6654" y="1028"/>
                      <a:pt x="6519" y="1461"/>
                    </a:cubicBezTo>
                    <a:cubicBezTo>
                      <a:pt x="6411" y="2029"/>
                      <a:pt x="6195" y="2597"/>
                      <a:pt x="5978" y="3057"/>
                    </a:cubicBezTo>
                    <a:cubicBezTo>
                      <a:pt x="5297" y="3988"/>
                      <a:pt x="4235" y="4462"/>
                      <a:pt x="3111" y="4462"/>
                    </a:cubicBezTo>
                    <a:cubicBezTo>
                      <a:pt x="2896" y="4462"/>
                      <a:pt x="2679" y="4444"/>
                      <a:pt x="2462" y="4410"/>
                    </a:cubicBezTo>
                    <a:cubicBezTo>
                      <a:pt x="1921" y="4274"/>
                      <a:pt x="1461" y="4058"/>
                      <a:pt x="1001" y="3733"/>
                    </a:cubicBezTo>
                    <a:cubicBezTo>
                      <a:pt x="568" y="3382"/>
                      <a:pt x="217" y="3057"/>
                      <a:pt x="0" y="2597"/>
                    </a:cubicBezTo>
                    <a:lnTo>
                      <a:pt x="0" y="2597"/>
                    </a:lnTo>
                    <a:cubicBezTo>
                      <a:pt x="0" y="2705"/>
                      <a:pt x="109" y="2814"/>
                      <a:pt x="109" y="2922"/>
                    </a:cubicBezTo>
                    <a:cubicBezTo>
                      <a:pt x="325" y="3273"/>
                      <a:pt x="568" y="3598"/>
                      <a:pt x="893" y="3842"/>
                    </a:cubicBezTo>
                    <a:cubicBezTo>
                      <a:pt x="1353" y="4166"/>
                      <a:pt x="1921" y="4410"/>
                      <a:pt x="2462" y="4518"/>
                    </a:cubicBezTo>
                    <a:cubicBezTo>
                      <a:pt x="2744" y="4608"/>
                      <a:pt x="3031" y="4650"/>
                      <a:pt x="3317" y="4650"/>
                    </a:cubicBezTo>
                    <a:cubicBezTo>
                      <a:pt x="4404" y="4650"/>
                      <a:pt x="5465" y="4043"/>
                      <a:pt x="6086" y="3165"/>
                    </a:cubicBezTo>
                    <a:cubicBezTo>
                      <a:pt x="6411" y="2597"/>
                      <a:pt x="6654" y="2137"/>
                      <a:pt x="6763" y="1569"/>
                    </a:cubicBezTo>
                    <a:lnTo>
                      <a:pt x="6763" y="352"/>
                    </a:lnTo>
                    <a:cubicBezTo>
                      <a:pt x="6654" y="217"/>
                      <a:pt x="6654" y="109"/>
                      <a:pt x="6519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5"/>
              <p:cNvSpPr/>
              <p:nvPr/>
            </p:nvSpPr>
            <p:spPr>
              <a:xfrm>
                <a:off x="568475" y="2823050"/>
                <a:ext cx="25025" cy="588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2354" extrusionOk="0">
                    <a:moveTo>
                      <a:pt x="217" y="0"/>
                    </a:moveTo>
                    <a:cubicBezTo>
                      <a:pt x="0" y="893"/>
                      <a:pt x="325" y="1812"/>
                      <a:pt x="893" y="2353"/>
                    </a:cubicBezTo>
                    <a:cubicBezTo>
                      <a:pt x="1001" y="2245"/>
                      <a:pt x="676" y="1812"/>
                      <a:pt x="433" y="1244"/>
                    </a:cubicBezTo>
                    <a:cubicBezTo>
                      <a:pt x="325" y="568"/>
                      <a:pt x="325" y="0"/>
                      <a:pt x="217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5"/>
              <p:cNvSpPr/>
              <p:nvPr/>
            </p:nvSpPr>
            <p:spPr>
              <a:xfrm>
                <a:off x="644200" y="2811550"/>
                <a:ext cx="19650" cy="42625"/>
              </a:xfrm>
              <a:custGeom>
                <a:avLst/>
                <a:gdLst/>
                <a:ahLst/>
                <a:cxnLst/>
                <a:rect l="l" t="t" r="r" b="b"/>
                <a:pathLst>
                  <a:path w="786" h="1705" extrusionOk="0">
                    <a:moveTo>
                      <a:pt x="1" y="0"/>
                    </a:moveTo>
                    <a:cubicBezTo>
                      <a:pt x="1" y="352"/>
                      <a:pt x="109" y="568"/>
                      <a:pt x="217" y="920"/>
                    </a:cubicBezTo>
                    <a:cubicBezTo>
                      <a:pt x="460" y="1353"/>
                      <a:pt x="677" y="1704"/>
                      <a:pt x="677" y="1704"/>
                    </a:cubicBezTo>
                    <a:cubicBezTo>
                      <a:pt x="785" y="1704"/>
                      <a:pt x="677" y="1353"/>
                      <a:pt x="460" y="785"/>
                    </a:cubicBezTo>
                    <a:cubicBezTo>
                      <a:pt x="217" y="352"/>
                      <a:pt x="109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3" name="Google Shape;63;p5"/>
            <p:cNvSpPr/>
            <p:nvPr/>
          </p:nvSpPr>
          <p:spPr>
            <a:xfrm flipH="1">
              <a:off x="80849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5"/>
            <p:cNvSpPr/>
            <p:nvPr/>
          </p:nvSpPr>
          <p:spPr>
            <a:xfrm flipH="1">
              <a:off x="85421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5"/>
            <p:cNvSpPr/>
            <p:nvPr/>
          </p:nvSpPr>
          <p:spPr>
            <a:xfrm flipH="1">
              <a:off x="88469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 rot="10800000">
              <a:off x="86183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5"/>
            <p:cNvSpPr/>
            <p:nvPr/>
          </p:nvSpPr>
          <p:spPr>
            <a:xfrm rot="10800000">
              <a:off x="87707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5"/>
            <p:cNvSpPr/>
            <p:nvPr/>
          </p:nvSpPr>
          <p:spPr>
            <a:xfrm flipH="1">
              <a:off x="82373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5"/>
            <p:cNvSpPr/>
            <p:nvPr/>
          </p:nvSpPr>
          <p:spPr>
            <a:xfrm flipH="1">
              <a:off x="85421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5"/>
            <p:cNvSpPr/>
            <p:nvPr/>
          </p:nvSpPr>
          <p:spPr>
            <a:xfrm flipH="1">
              <a:off x="8694500" y="2694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 rot="10800000">
              <a:off x="87707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 rot="10800000">
              <a:off x="8923100" y="1399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 rot="10800000">
              <a:off x="92279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 flipH="1">
              <a:off x="79325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 flipH="1">
              <a:off x="8389700" y="78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 flipH="1">
              <a:off x="86945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" name="Google Shape;77;p5"/>
          <p:cNvGrpSpPr/>
          <p:nvPr/>
        </p:nvGrpSpPr>
        <p:grpSpPr>
          <a:xfrm>
            <a:off x="-830500" y="160050"/>
            <a:ext cx="1856601" cy="4744150"/>
            <a:chOff x="-830500" y="160050"/>
            <a:chExt cx="1856601" cy="4744150"/>
          </a:xfrm>
        </p:grpSpPr>
        <p:sp>
          <p:nvSpPr>
            <p:cNvPr id="78" name="Google Shape;78;p5"/>
            <p:cNvSpPr/>
            <p:nvPr/>
          </p:nvSpPr>
          <p:spPr>
            <a:xfrm>
              <a:off x="40000" y="306775"/>
              <a:ext cx="549800" cy="146775"/>
            </a:xfrm>
            <a:custGeom>
              <a:avLst/>
              <a:gdLst/>
              <a:ahLst/>
              <a:cxnLst/>
              <a:rect l="l" t="t" r="r" b="b"/>
              <a:pathLst>
                <a:path w="21992" h="5871" extrusionOk="0">
                  <a:moveTo>
                    <a:pt x="0" y="1"/>
                  </a:moveTo>
                  <a:lnTo>
                    <a:pt x="0" y="5871"/>
                  </a:lnTo>
                  <a:lnTo>
                    <a:pt x="21991" y="5871"/>
                  </a:lnTo>
                  <a:lnTo>
                    <a:pt x="2199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200950" y="160050"/>
              <a:ext cx="551825" cy="149475"/>
            </a:xfrm>
            <a:custGeom>
              <a:avLst/>
              <a:gdLst/>
              <a:ahLst/>
              <a:cxnLst/>
              <a:rect l="l" t="t" r="r" b="b"/>
              <a:pathLst>
                <a:path w="22073" h="5979" extrusionOk="0">
                  <a:moveTo>
                    <a:pt x="108" y="0"/>
                  </a:moveTo>
                  <a:lnTo>
                    <a:pt x="108" y="0"/>
                  </a:lnTo>
                  <a:cubicBezTo>
                    <a:pt x="88" y="21"/>
                    <a:pt x="54" y="54"/>
                    <a:pt x="0" y="108"/>
                  </a:cubicBezTo>
                  <a:lnTo>
                    <a:pt x="0" y="1596"/>
                  </a:lnTo>
                  <a:lnTo>
                    <a:pt x="0" y="3057"/>
                  </a:lnTo>
                  <a:lnTo>
                    <a:pt x="0" y="5978"/>
                  </a:lnTo>
                  <a:lnTo>
                    <a:pt x="108" y="5978"/>
                  </a:lnTo>
                  <a:lnTo>
                    <a:pt x="15770" y="5870"/>
                  </a:lnTo>
                  <a:lnTo>
                    <a:pt x="216" y="5762"/>
                  </a:lnTo>
                  <a:lnTo>
                    <a:pt x="216" y="5762"/>
                  </a:lnTo>
                  <a:lnTo>
                    <a:pt x="216" y="3057"/>
                  </a:lnTo>
                  <a:lnTo>
                    <a:pt x="216" y="243"/>
                  </a:lnTo>
                  <a:lnTo>
                    <a:pt x="216" y="243"/>
                  </a:lnTo>
                  <a:lnTo>
                    <a:pt x="21964" y="109"/>
                  </a:lnTo>
                  <a:lnTo>
                    <a:pt x="21964" y="109"/>
                  </a:lnTo>
                  <a:cubicBezTo>
                    <a:pt x="21964" y="1921"/>
                    <a:pt x="22072" y="3382"/>
                    <a:pt x="22072" y="4301"/>
                  </a:cubicBezTo>
                  <a:lnTo>
                    <a:pt x="22072" y="108"/>
                  </a:lnTo>
                  <a:lnTo>
                    <a:pt x="22072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0" name="Google Shape;80;p5"/>
            <p:cNvGrpSpPr/>
            <p:nvPr/>
          </p:nvGrpSpPr>
          <p:grpSpPr>
            <a:xfrm>
              <a:off x="541183" y="1986057"/>
              <a:ext cx="484918" cy="453079"/>
              <a:chOff x="1211325" y="1407638"/>
              <a:chExt cx="797300" cy="744950"/>
            </a:xfrm>
          </p:grpSpPr>
          <p:sp>
            <p:nvSpPr>
              <p:cNvPr id="81" name="Google Shape;81;p5"/>
              <p:cNvSpPr/>
              <p:nvPr/>
            </p:nvSpPr>
            <p:spPr>
              <a:xfrm>
                <a:off x="1211325" y="1407638"/>
                <a:ext cx="797300" cy="744950"/>
              </a:xfrm>
              <a:custGeom>
                <a:avLst/>
                <a:gdLst/>
                <a:ahLst/>
                <a:cxnLst/>
                <a:rect l="l" t="t" r="r" b="b"/>
                <a:pathLst>
                  <a:path w="31892" h="29798" extrusionOk="0">
                    <a:moveTo>
                      <a:pt x="8081" y="1"/>
                    </a:moveTo>
                    <a:cubicBezTo>
                      <a:pt x="7861" y="1"/>
                      <a:pt x="7645" y="14"/>
                      <a:pt x="7439" y="43"/>
                    </a:cubicBezTo>
                    <a:cubicBezTo>
                      <a:pt x="5870" y="151"/>
                      <a:pt x="4301" y="827"/>
                      <a:pt x="3057" y="1855"/>
                    </a:cubicBezTo>
                    <a:cubicBezTo>
                      <a:pt x="1921" y="2856"/>
                      <a:pt x="1028" y="4208"/>
                      <a:pt x="568" y="5696"/>
                    </a:cubicBezTo>
                    <a:cubicBezTo>
                      <a:pt x="109" y="7049"/>
                      <a:pt x="0" y="8509"/>
                      <a:pt x="109" y="9970"/>
                    </a:cubicBezTo>
                    <a:cubicBezTo>
                      <a:pt x="352" y="12567"/>
                      <a:pt x="1136" y="15028"/>
                      <a:pt x="2381" y="17300"/>
                    </a:cubicBezTo>
                    <a:cubicBezTo>
                      <a:pt x="2949" y="18301"/>
                      <a:pt x="3490" y="19221"/>
                      <a:pt x="4166" y="20113"/>
                    </a:cubicBezTo>
                    <a:lnTo>
                      <a:pt x="5762" y="22602"/>
                    </a:lnTo>
                    <a:cubicBezTo>
                      <a:pt x="6763" y="24171"/>
                      <a:pt x="7682" y="25523"/>
                      <a:pt x="8467" y="26524"/>
                    </a:cubicBezTo>
                    <a:cubicBezTo>
                      <a:pt x="9251" y="27660"/>
                      <a:pt x="9927" y="28445"/>
                      <a:pt x="10387" y="29013"/>
                    </a:cubicBezTo>
                    <a:cubicBezTo>
                      <a:pt x="10820" y="29472"/>
                      <a:pt x="11064" y="29797"/>
                      <a:pt x="11064" y="29797"/>
                    </a:cubicBezTo>
                    <a:cubicBezTo>
                      <a:pt x="11064" y="29797"/>
                      <a:pt x="11064" y="29689"/>
                      <a:pt x="10928" y="29581"/>
                    </a:cubicBezTo>
                    <a:cubicBezTo>
                      <a:pt x="10820" y="29364"/>
                      <a:pt x="10604" y="29229"/>
                      <a:pt x="10387" y="28904"/>
                    </a:cubicBezTo>
                    <a:cubicBezTo>
                      <a:pt x="9927" y="28445"/>
                      <a:pt x="9359" y="27552"/>
                      <a:pt x="8575" y="26524"/>
                    </a:cubicBezTo>
                    <a:cubicBezTo>
                      <a:pt x="7791" y="25523"/>
                      <a:pt x="6871" y="24171"/>
                      <a:pt x="5870" y="22602"/>
                    </a:cubicBezTo>
                    <a:cubicBezTo>
                      <a:pt x="5410" y="21790"/>
                      <a:pt x="4842" y="20898"/>
                      <a:pt x="4301" y="20005"/>
                    </a:cubicBezTo>
                    <a:cubicBezTo>
                      <a:pt x="3625" y="19221"/>
                      <a:pt x="3057" y="18193"/>
                      <a:pt x="2489" y="17192"/>
                    </a:cubicBezTo>
                    <a:cubicBezTo>
                      <a:pt x="1245" y="14920"/>
                      <a:pt x="460" y="12458"/>
                      <a:pt x="244" y="9970"/>
                    </a:cubicBezTo>
                    <a:cubicBezTo>
                      <a:pt x="244" y="8509"/>
                      <a:pt x="352" y="7049"/>
                      <a:pt x="785" y="5696"/>
                    </a:cubicBezTo>
                    <a:cubicBezTo>
                      <a:pt x="1245" y="4344"/>
                      <a:pt x="2029" y="2991"/>
                      <a:pt x="3165" y="1963"/>
                    </a:cubicBezTo>
                    <a:cubicBezTo>
                      <a:pt x="4409" y="963"/>
                      <a:pt x="5870" y="395"/>
                      <a:pt x="7439" y="151"/>
                    </a:cubicBezTo>
                    <a:cubicBezTo>
                      <a:pt x="8223" y="151"/>
                      <a:pt x="9035" y="286"/>
                      <a:pt x="9819" y="503"/>
                    </a:cubicBezTo>
                    <a:cubicBezTo>
                      <a:pt x="10604" y="827"/>
                      <a:pt x="11388" y="1179"/>
                      <a:pt x="11956" y="1747"/>
                    </a:cubicBezTo>
                    <a:cubicBezTo>
                      <a:pt x="13200" y="2991"/>
                      <a:pt x="14093" y="4452"/>
                      <a:pt x="14553" y="6021"/>
                    </a:cubicBezTo>
                    <a:cubicBezTo>
                      <a:pt x="14986" y="7833"/>
                      <a:pt x="15337" y="9510"/>
                      <a:pt x="15337" y="11322"/>
                    </a:cubicBezTo>
                    <a:cubicBezTo>
                      <a:pt x="15337" y="11647"/>
                      <a:pt x="15445" y="12107"/>
                      <a:pt x="15445" y="12567"/>
                    </a:cubicBezTo>
                    <a:lnTo>
                      <a:pt x="15445" y="13135"/>
                    </a:lnTo>
                    <a:lnTo>
                      <a:pt x="15662" y="12567"/>
                    </a:lnTo>
                    <a:cubicBezTo>
                      <a:pt x="16122" y="10863"/>
                      <a:pt x="17150" y="9402"/>
                      <a:pt x="18367" y="8266"/>
                    </a:cubicBezTo>
                    <a:cubicBezTo>
                      <a:pt x="19503" y="7049"/>
                      <a:pt x="21072" y="6237"/>
                      <a:pt x="22776" y="6021"/>
                    </a:cubicBezTo>
                    <a:cubicBezTo>
                      <a:pt x="23333" y="5905"/>
                      <a:pt x="23894" y="5845"/>
                      <a:pt x="24451" y="5845"/>
                    </a:cubicBezTo>
                    <a:cubicBezTo>
                      <a:pt x="25462" y="5845"/>
                      <a:pt x="26459" y="6045"/>
                      <a:pt x="27401" y="6481"/>
                    </a:cubicBezTo>
                    <a:cubicBezTo>
                      <a:pt x="28862" y="7157"/>
                      <a:pt x="29998" y="8158"/>
                      <a:pt x="30782" y="9510"/>
                    </a:cubicBezTo>
                    <a:cubicBezTo>
                      <a:pt x="31459" y="10863"/>
                      <a:pt x="31675" y="12323"/>
                      <a:pt x="31459" y="13811"/>
                    </a:cubicBezTo>
                    <a:cubicBezTo>
                      <a:pt x="31215" y="15163"/>
                      <a:pt x="30539" y="16381"/>
                      <a:pt x="29538" y="17408"/>
                    </a:cubicBezTo>
                    <a:cubicBezTo>
                      <a:pt x="28645" y="18301"/>
                      <a:pt x="27618" y="19221"/>
                      <a:pt x="26617" y="19897"/>
                    </a:cubicBezTo>
                    <a:cubicBezTo>
                      <a:pt x="25589" y="20681"/>
                      <a:pt x="24588" y="21358"/>
                      <a:pt x="23668" y="22034"/>
                    </a:cubicBezTo>
                    <a:cubicBezTo>
                      <a:pt x="19854" y="24631"/>
                      <a:pt x="16690" y="26524"/>
                      <a:pt x="14553" y="27768"/>
                    </a:cubicBezTo>
                    <a:cubicBezTo>
                      <a:pt x="13417" y="28445"/>
                      <a:pt x="12524" y="28904"/>
                      <a:pt x="11956" y="29229"/>
                    </a:cubicBezTo>
                    <a:cubicBezTo>
                      <a:pt x="12524" y="29013"/>
                      <a:pt x="13417" y="28445"/>
                      <a:pt x="14553" y="27877"/>
                    </a:cubicBezTo>
                    <a:cubicBezTo>
                      <a:pt x="16798" y="26524"/>
                      <a:pt x="19963" y="24631"/>
                      <a:pt x="23777" y="22142"/>
                    </a:cubicBezTo>
                    <a:cubicBezTo>
                      <a:pt x="24696" y="21466"/>
                      <a:pt x="25697" y="20790"/>
                      <a:pt x="26725" y="20005"/>
                    </a:cubicBezTo>
                    <a:cubicBezTo>
                      <a:pt x="27726" y="19329"/>
                      <a:pt x="28754" y="18409"/>
                      <a:pt x="29646" y="17517"/>
                    </a:cubicBezTo>
                    <a:cubicBezTo>
                      <a:pt x="30674" y="16516"/>
                      <a:pt x="31350" y="15163"/>
                      <a:pt x="31675" y="13811"/>
                    </a:cubicBezTo>
                    <a:cubicBezTo>
                      <a:pt x="31891" y="12323"/>
                      <a:pt x="31675" y="10754"/>
                      <a:pt x="30890" y="9402"/>
                    </a:cubicBezTo>
                    <a:cubicBezTo>
                      <a:pt x="30214" y="8049"/>
                      <a:pt x="28970" y="6913"/>
                      <a:pt x="27509" y="6237"/>
                    </a:cubicBezTo>
                    <a:cubicBezTo>
                      <a:pt x="26510" y="5774"/>
                      <a:pt x="25396" y="5578"/>
                      <a:pt x="24255" y="5578"/>
                    </a:cubicBezTo>
                    <a:cubicBezTo>
                      <a:pt x="23729" y="5578"/>
                      <a:pt x="23197" y="5619"/>
                      <a:pt x="22668" y="5696"/>
                    </a:cubicBezTo>
                    <a:cubicBezTo>
                      <a:pt x="21883" y="5913"/>
                      <a:pt x="21072" y="6129"/>
                      <a:pt x="20287" y="6589"/>
                    </a:cubicBezTo>
                    <a:cubicBezTo>
                      <a:pt x="19503" y="6913"/>
                      <a:pt x="18827" y="7481"/>
                      <a:pt x="18150" y="8049"/>
                    </a:cubicBezTo>
                    <a:cubicBezTo>
                      <a:pt x="17045" y="9154"/>
                      <a:pt x="16218" y="10430"/>
                      <a:pt x="15648" y="11895"/>
                    </a:cubicBezTo>
                    <a:lnTo>
                      <a:pt x="15648" y="11895"/>
                    </a:lnTo>
                    <a:cubicBezTo>
                      <a:pt x="15635" y="11682"/>
                      <a:pt x="15608" y="11485"/>
                      <a:pt x="15554" y="11322"/>
                    </a:cubicBezTo>
                    <a:cubicBezTo>
                      <a:pt x="15554" y="9510"/>
                      <a:pt x="15337" y="7725"/>
                      <a:pt x="14769" y="6021"/>
                    </a:cubicBezTo>
                    <a:cubicBezTo>
                      <a:pt x="14309" y="4344"/>
                      <a:pt x="13417" y="2748"/>
                      <a:pt x="12064" y="1639"/>
                    </a:cubicBezTo>
                    <a:cubicBezTo>
                      <a:pt x="11496" y="1071"/>
                      <a:pt x="10712" y="611"/>
                      <a:pt x="9927" y="286"/>
                    </a:cubicBezTo>
                    <a:cubicBezTo>
                      <a:pt x="9349" y="107"/>
                      <a:pt x="8698" y="1"/>
                      <a:pt x="8081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5"/>
              <p:cNvSpPr/>
              <p:nvPr/>
            </p:nvSpPr>
            <p:spPr>
              <a:xfrm>
                <a:off x="1290450" y="1597363"/>
                <a:ext cx="109575" cy="197475"/>
              </a:xfrm>
              <a:custGeom>
                <a:avLst/>
                <a:gdLst/>
                <a:ahLst/>
                <a:cxnLst/>
                <a:rect l="l" t="t" r="r" b="b"/>
                <a:pathLst>
                  <a:path w="4383" h="7899" extrusionOk="0">
                    <a:moveTo>
                      <a:pt x="3598" y="1"/>
                    </a:moveTo>
                    <a:lnTo>
                      <a:pt x="3381" y="352"/>
                    </a:lnTo>
                    <a:cubicBezTo>
                      <a:pt x="2353" y="2273"/>
                      <a:pt x="1569" y="3950"/>
                      <a:pt x="893" y="5194"/>
                    </a:cubicBezTo>
                    <a:lnTo>
                      <a:pt x="217" y="6655"/>
                    </a:lnTo>
                    <a:cubicBezTo>
                      <a:pt x="108" y="6898"/>
                      <a:pt x="108" y="7115"/>
                      <a:pt x="0" y="7223"/>
                    </a:cubicBezTo>
                    <a:cubicBezTo>
                      <a:pt x="108" y="7115"/>
                      <a:pt x="217" y="6898"/>
                      <a:pt x="325" y="6763"/>
                    </a:cubicBezTo>
                    <a:lnTo>
                      <a:pt x="1136" y="5302"/>
                    </a:lnTo>
                    <a:cubicBezTo>
                      <a:pt x="1773" y="4130"/>
                      <a:pt x="2507" y="2573"/>
                      <a:pt x="3427" y="791"/>
                    </a:cubicBezTo>
                    <a:lnTo>
                      <a:pt x="3427" y="791"/>
                    </a:lnTo>
                    <a:cubicBezTo>
                      <a:pt x="3631" y="2737"/>
                      <a:pt x="3856" y="4395"/>
                      <a:pt x="4058" y="5654"/>
                    </a:cubicBezTo>
                    <a:cubicBezTo>
                      <a:pt x="4166" y="6330"/>
                      <a:pt x="4274" y="6898"/>
                      <a:pt x="4274" y="7223"/>
                    </a:cubicBezTo>
                    <a:cubicBezTo>
                      <a:pt x="4274" y="7439"/>
                      <a:pt x="4382" y="7683"/>
                      <a:pt x="4382" y="7899"/>
                    </a:cubicBezTo>
                    <a:lnTo>
                      <a:pt x="4382" y="7223"/>
                    </a:lnTo>
                    <a:cubicBezTo>
                      <a:pt x="4382" y="6898"/>
                      <a:pt x="4274" y="6330"/>
                      <a:pt x="4166" y="5654"/>
                    </a:cubicBezTo>
                    <a:cubicBezTo>
                      <a:pt x="4058" y="4301"/>
                      <a:pt x="3841" y="2381"/>
                      <a:pt x="3598" y="352"/>
                    </a:cubicBezTo>
                    <a:lnTo>
                      <a:pt x="3598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5"/>
              <p:cNvSpPr/>
              <p:nvPr/>
            </p:nvSpPr>
            <p:spPr>
              <a:xfrm>
                <a:off x="1315450" y="1715713"/>
                <a:ext cx="96050" cy="20300"/>
              </a:xfrm>
              <a:custGeom>
                <a:avLst/>
                <a:gdLst/>
                <a:ahLst/>
                <a:cxnLst/>
                <a:rect l="l" t="t" r="r" b="b"/>
                <a:pathLst>
                  <a:path w="3842" h="812" extrusionOk="0">
                    <a:moveTo>
                      <a:pt x="1" y="0"/>
                    </a:moveTo>
                    <a:cubicBezTo>
                      <a:pt x="569" y="244"/>
                      <a:pt x="1245" y="352"/>
                      <a:pt x="1921" y="460"/>
                    </a:cubicBezTo>
                    <a:cubicBezTo>
                      <a:pt x="2490" y="676"/>
                      <a:pt x="3166" y="676"/>
                      <a:pt x="3842" y="812"/>
                    </a:cubicBezTo>
                    <a:cubicBezTo>
                      <a:pt x="3166" y="460"/>
                      <a:pt x="2598" y="352"/>
                      <a:pt x="1921" y="244"/>
                    </a:cubicBezTo>
                    <a:cubicBezTo>
                      <a:pt x="1353" y="135"/>
                      <a:pt x="677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5"/>
              <p:cNvSpPr/>
              <p:nvPr/>
            </p:nvSpPr>
            <p:spPr>
              <a:xfrm>
                <a:off x="1464900" y="1789413"/>
                <a:ext cx="137975" cy="104175"/>
              </a:xfrm>
              <a:custGeom>
                <a:avLst/>
                <a:gdLst/>
                <a:ahLst/>
                <a:cxnLst/>
                <a:rect l="l" t="t" r="r" b="b"/>
                <a:pathLst>
                  <a:path w="5519" h="4167" extrusionOk="0">
                    <a:moveTo>
                      <a:pt x="5519" y="1"/>
                    </a:moveTo>
                    <a:cubicBezTo>
                      <a:pt x="4626" y="677"/>
                      <a:pt x="3625" y="1353"/>
                      <a:pt x="2706" y="2029"/>
                    </a:cubicBezTo>
                    <a:cubicBezTo>
                      <a:pt x="1813" y="2706"/>
                      <a:pt x="921" y="3382"/>
                      <a:pt x="1" y="4166"/>
                    </a:cubicBezTo>
                    <a:cubicBezTo>
                      <a:pt x="1029" y="3598"/>
                      <a:pt x="1921" y="2922"/>
                      <a:pt x="2814" y="2246"/>
                    </a:cubicBezTo>
                    <a:cubicBezTo>
                      <a:pt x="3842" y="1569"/>
                      <a:pt x="4734" y="785"/>
                      <a:pt x="5519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5"/>
              <p:cNvSpPr/>
              <p:nvPr/>
            </p:nvSpPr>
            <p:spPr>
              <a:xfrm>
                <a:off x="1493300" y="1794838"/>
                <a:ext cx="62250" cy="132550"/>
              </a:xfrm>
              <a:custGeom>
                <a:avLst/>
                <a:gdLst/>
                <a:ahLst/>
                <a:cxnLst/>
                <a:rect l="l" t="t" r="r" b="b"/>
                <a:pathLst>
                  <a:path w="2490" h="5302" extrusionOk="0">
                    <a:moveTo>
                      <a:pt x="1" y="0"/>
                    </a:moveTo>
                    <a:cubicBezTo>
                      <a:pt x="1" y="216"/>
                      <a:pt x="109" y="568"/>
                      <a:pt x="109" y="784"/>
                    </a:cubicBezTo>
                    <a:cubicBezTo>
                      <a:pt x="325" y="1461"/>
                      <a:pt x="569" y="2137"/>
                      <a:pt x="894" y="2813"/>
                    </a:cubicBezTo>
                    <a:cubicBezTo>
                      <a:pt x="1245" y="3381"/>
                      <a:pt x="1570" y="4057"/>
                      <a:pt x="1921" y="4625"/>
                    </a:cubicBezTo>
                    <a:cubicBezTo>
                      <a:pt x="2030" y="4842"/>
                      <a:pt x="2246" y="5085"/>
                      <a:pt x="2489" y="5302"/>
                    </a:cubicBezTo>
                    <a:cubicBezTo>
                      <a:pt x="2489" y="5302"/>
                      <a:pt x="1813" y="4166"/>
                      <a:pt x="1137" y="2705"/>
                    </a:cubicBezTo>
                    <a:cubicBezTo>
                      <a:pt x="461" y="124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5"/>
              <p:cNvSpPr/>
              <p:nvPr/>
            </p:nvSpPr>
            <p:spPr>
              <a:xfrm>
                <a:off x="1707675" y="1686963"/>
                <a:ext cx="89950" cy="195125"/>
              </a:xfrm>
              <a:custGeom>
                <a:avLst/>
                <a:gdLst/>
                <a:ahLst/>
                <a:cxnLst/>
                <a:rect l="l" t="t" r="r" b="b"/>
                <a:pathLst>
                  <a:path w="3598" h="7805" extrusionOk="0">
                    <a:moveTo>
                      <a:pt x="1139" y="1"/>
                    </a:moveTo>
                    <a:cubicBezTo>
                      <a:pt x="837" y="1"/>
                      <a:pt x="589" y="122"/>
                      <a:pt x="325" y="366"/>
                    </a:cubicBezTo>
                    <a:cubicBezTo>
                      <a:pt x="109" y="609"/>
                      <a:pt x="0" y="934"/>
                      <a:pt x="109" y="1285"/>
                    </a:cubicBezTo>
                    <a:cubicBezTo>
                      <a:pt x="109" y="1962"/>
                      <a:pt x="109" y="2503"/>
                      <a:pt x="325" y="3071"/>
                    </a:cubicBezTo>
                    <a:cubicBezTo>
                      <a:pt x="325" y="3639"/>
                      <a:pt x="433" y="4207"/>
                      <a:pt x="541" y="4667"/>
                    </a:cubicBezTo>
                    <a:cubicBezTo>
                      <a:pt x="677" y="5559"/>
                      <a:pt x="893" y="6235"/>
                      <a:pt x="1001" y="6804"/>
                    </a:cubicBezTo>
                    <a:cubicBezTo>
                      <a:pt x="1001" y="6235"/>
                      <a:pt x="893" y="5559"/>
                      <a:pt x="785" y="4667"/>
                    </a:cubicBezTo>
                    <a:cubicBezTo>
                      <a:pt x="677" y="4099"/>
                      <a:pt x="541" y="3639"/>
                      <a:pt x="433" y="3071"/>
                    </a:cubicBezTo>
                    <a:cubicBezTo>
                      <a:pt x="325" y="2503"/>
                      <a:pt x="325" y="1962"/>
                      <a:pt x="325" y="1285"/>
                    </a:cubicBezTo>
                    <a:cubicBezTo>
                      <a:pt x="325" y="1042"/>
                      <a:pt x="325" y="717"/>
                      <a:pt x="541" y="474"/>
                    </a:cubicBezTo>
                    <a:cubicBezTo>
                      <a:pt x="720" y="316"/>
                      <a:pt x="883" y="215"/>
                      <a:pt x="1096" y="215"/>
                    </a:cubicBezTo>
                    <a:cubicBezTo>
                      <a:pt x="1174" y="215"/>
                      <a:pt x="1259" y="229"/>
                      <a:pt x="1353" y="258"/>
                    </a:cubicBezTo>
                    <a:cubicBezTo>
                      <a:pt x="1894" y="609"/>
                      <a:pt x="2246" y="1285"/>
                      <a:pt x="2029" y="1962"/>
                    </a:cubicBezTo>
                    <a:cubicBezTo>
                      <a:pt x="1846" y="2368"/>
                      <a:pt x="1480" y="2790"/>
                      <a:pt x="1080" y="3169"/>
                    </a:cubicBezTo>
                    <a:lnTo>
                      <a:pt x="1080" y="3169"/>
                    </a:lnTo>
                    <a:cubicBezTo>
                      <a:pt x="918" y="3263"/>
                      <a:pt x="780" y="3385"/>
                      <a:pt x="677" y="3531"/>
                    </a:cubicBezTo>
                    <a:lnTo>
                      <a:pt x="785" y="3639"/>
                    </a:lnTo>
                    <a:cubicBezTo>
                      <a:pt x="803" y="3630"/>
                      <a:pt x="821" y="3621"/>
                      <a:pt x="839" y="3612"/>
                    </a:cubicBezTo>
                    <a:lnTo>
                      <a:pt x="839" y="3612"/>
                    </a:lnTo>
                    <a:lnTo>
                      <a:pt x="893" y="3639"/>
                    </a:lnTo>
                    <a:cubicBezTo>
                      <a:pt x="1164" y="3367"/>
                      <a:pt x="1606" y="3153"/>
                      <a:pt x="2012" y="3153"/>
                    </a:cubicBezTo>
                    <a:cubicBezTo>
                      <a:pt x="2092" y="3153"/>
                      <a:pt x="2170" y="3161"/>
                      <a:pt x="2246" y="3179"/>
                    </a:cubicBezTo>
                    <a:cubicBezTo>
                      <a:pt x="2814" y="3314"/>
                      <a:pt x="3138" y="3639"/>
                      <a:pt x="3246" y="4207"/>
                    </a:cubicBezTo>
                    <a:cubicBezTo>
                      <a:pt x="3490" y="4531"/>
                      <a:pt x="3382" y="4991"/>
                      <a:pt x="3138" y="5451"/>
                    </a:cubicBezTo>
                    <a:cubicBezTo>
                      <a:pt x="2922" y="5776"/>
                      <a:pt x="2705" y="6019"/>
                      <a:pt x="2354" y="6235"/>
                    </a:cubicBezTo>
                    <a:cubicBezTo>
                      <a:pt x="1827" y="6662"/>
                      <a:pt x="1417" y="6972"/>
                      <a:pt x="1080" y="7295"/>
                    </a:cubicBezTo>
                    <a:lnTo>
                      <a:pt x="1080" y="7295"/>
                    </a:lnTo>
                    <a:lnTo>
                      <a:pt x="1001" y="6804"/>
                    </a:lnTo>
                    <a:lnTo>
                      <a:pt x="1001" y="6804"/>
                    </a:lnTo>
                    <a:cubicBezTo>
                      <a:pt x="1001" y="7051"/>
                      <a:pt x="1001" y="7173"/>
                      <a:pt x="1049" y="7324"/>
                    </a:cubicBezTo>
                    <a:lnTo>
                      <a:pt x="1049" y="7324"/>
                    </a:lnTo>
                    <a:cubicBezTo>
                      <a:pt x="1033" y="7340"/>
                      <a:pt x="1017" y="7356"/>
                      <a:pt x="1001" y="7372"/>
                    </a:cubicBezTo>
                    <a:cubicBezTo>
                      <a:pt x="1018" y="7360"/>
                      <a:pt x="1035" y="7348"/>
                      <a:pt x="1053" y="7336"/>
                    </a:cubicBezTo>
                    <a:lnTo>
                      <a:pt x="1053" y="7336"/>
                    </a:lnTo>
                    <a:cubicBezTo>
                      <a:pt x="1067" y="7380"/>
                      <a:pt x="1086" y="7426"/>
                      <a:pt x="1109" y="7480"/>
                    </a:cubicBezTo>
                    <a:lnTo>
                      <a:pt x="1083" y="7315"/>
                    </a:lnTo>
                    <a:lnTo>
                      <a:pt x="1083" y="7315"/>
                    </a:lnTo>
                    <a:cubicBezTo>
                      <a:pt x="1420" y="7078"/>
                      <a:pt x="1837" y="6769"/>
                      <a:pt x="2462" y="6344"/>
                    </a:cubicBezTo>
                    <a:cubicBezTo>
                      <a:pt x="2814" y="6127"/>
                      <a:pt x="3030" y="5884"/>
                      <a:pt x="3246" y="5559"/>
                    </a:cubicBezTo>
                    <a:cubicBezTo>
                      <a:pt x="3598" y="5099"/>
                      <a:pt x="3598" y="4531"/>
                      <a:pt x="3490" y="4099"/>
                    </a:cubicBezTo>
                    <a:cubicBezTo>
                      <a:pt x="3246" y="3531"/>
                      <a:pt x="2814" y="3071"/>
                      <a:pt x="2354" y="2963"/>
                    </a:cubicBezTo>
                    <a:cubicBezTo>
                      <a:pt x="2239" y="2944"/>
                      <a:pt x="2123" y="2935"/>
                      <a:pt x="2010" y="2935"/>
                    </a:cubicBezTo>
                    <a:cubicBezTo>
                      <a:pt x="1870" y="2935"/>
                      <a:pt x="1733" y="2949"/>
                      <a:pt x="1601" y="2975"/>
                    </a:cubicBezTo>
                    <a:lnTo>
                      <a:pt x="1601" y="2975"/>
                    </a:lnTo>
                    <a:cubicBezTo>
                      <a:pt x="1854" y="2671"/>
                      <a:pt x="2061" y="2317"/>
                      <a:pt x="2246" y="1962"/>
                    </a:cubicBezTo>
                    <a:cubicBezTo>
                      <a:pt x="2354" y="1610"/>
                      <a:pt x="2354" y="1150"/>
                      <a:pt x="2246" y="826"/>
                    </a:cubicBezTo>
                    <a:cubicBezTo>
                      <a:pt x="2029" y="474"/>
                      <a:pt x="1786" y="258"/>
                      <a:pt x="1461" y="41"/>
                    </a:cubicBezTo>
                    <a:cubicBezTo>
                      <a:pt x="1346" y="14"/>
                      <a:pt x="1240" y="1"/>
                      <a:pt x="1139" y="1"/>
                    </a:cubicBezTo>
                    <a:close/>
                    <a:moveTo>
                      <a:pt x="1001" y="7372"/>
                    </a:moveTo>
                    <a:lnTo>
                      <a:pt x="541" y="7804"/>
                    </a:lnTo>
                    <a:cubicBezTo>
                      <a:pt x="677" y="7804"/>
                      <a:pt x="677" y="7696"/>
                      <a:pt x="677" y="7696"/>
                    </a:cubicBezTo>
                    <a:lnTo>
                      <a:pt x="1001" y="737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7" name="Google Shape;87;p5"/>
            <p:cNvSpPr/>
            <p:nvPr/>
          </p:nvSpPr>
          <p:spPr>
            <a:xfrm>
              <a:off x="8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5"/>
            <p:cNvSpPr/>
            <p:nvPr/>
          </p:nvSpPr>
          <p:spPr>
            <a:xfrm flipH="1">
              <a:off x="-6781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5"/>
            <p:cNvSpPr/>
            <p:nvPr/>
          </p:nvSpPr>
          <p:spPr>
            <a:xfrm flipH="1">
              <a:off x="-373300" y="429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5"/>
            <p:cNvSpPr/>
            <p:nvPr/>
          </p:nvSpPr>
          <p:spPr>
            <a:xfrm flipH="1">
              <a:off x="-2209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5"/>
            <p:cNvSpPr/>
            <p:nvPr/>
          </p:nvSpPr>
          <p:spPr>
            <a:xfrm flipH="1">
              <a:off x="839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5"/>
            <p:cNvSpPr/>
            <p:nvPr/>
          </p:nvSpPr>
          <p:spPr>
            <a:xfrm rot="10800000">
              <a:off x="-1447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5"/>
            <p:cNvSpPr/>
            <p:nvPr/>
          </p:nvSpPr>
          <p:spPr>
            <a:xfrm rot="10800000">
              <a:off x="77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flipH="1">
              <a:off x="-5257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5"/>
            <p:cNvSpPr/>
            <p:nvPr/>
          </p:nvSpPr>
          <p:spPr>
            <a:xfrm flipH="1">
              <a:off x="-2209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5"/>
            <p:cNvSpPr/>
            <p:nvPr/>
          </p:nvSpPr>
          <p:spPr>
            <a:xfrm flipH="1">
              <a:off x="236300" y="2847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5"/>
            <p:cNvSpPr/>
            <p:nvPr/>
          </p:nvSpPr>
          <p:spPr>
            <a:xfrm rot="10800000">
              <a:off x="-297100" y="1856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5"/>
            <p:cNvSpPr/>
            <p:nvPr/>
          </p:nvSpPr>
          <p:spPr>
            <a:xfrm rot="10800000">
              <a:off x="77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5"/>
            <p:cNvSpPr/>
            <p:nvPr/>
          </p:nvSpPr>
          <p:spPr>
            <a:xfrm rot="10800000">
              <a:off x="4649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5"/>
            <p:cNvSpPr/>
            <p:nvPr/>
          </p:nvSpPr>
          <p:spPr>
            <a:xfrm flipH="1">
              <a:off x="-8305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5"/>
            <p:cNvSpPr/>
            <p:nvPr/>
          </p:nvSpPr>
          <p:spPr>
            <a:xfrm flipH="1">
              <a:off x="-525700" y="48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5"/>
            <p:cNvSpPr/>
            <p:nvPr/>
          </p:nvSpPr>
          <p:spPr>
            <a:xfrm flipH="1">
              <a:off x="-685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rgbClr val="1C2225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title"/>
          </p:nvPr>
        </p:nvSpPr>
        <p:spPr>
          <a:xfrm>
            <a:off x="713225" y="488975"/>
            <a:ext cx="771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grpSp>
        <p:nvGrpSpPr>
          <p:cNvPr id="105" name="Google Shape;105;p6"/>
          <p:cNvGrpSpPr/>
          <p:nvPr/>
        </p:nvGrpSpPr>
        <p:grpSpPr>
          <a:xfrm>
            <a:off x="-678100" y="160050"/>
            <a:ext cx="10534025" cy="4744150"/>
            <a:chOff x="-678100" y="160050"/>
            <a:chExt cx="10534025" cy="4744150"/>
          </a:xfrm>
        </p:grpSpPr>
        <p:sp>
          <p:nvSpPr>
            <p:cNvPr id="106" name="Google Shape;106;p6"/>
            <p:cNvSpPr/>
            <p:nvPr/>
          </p:nvSpPr>
          <p:spPr>
            <a:xfrm>
              <a:off x="888" y="3975038"/>
              <a:ext cx="546400" cy="144050"/>
            </a:xfrm>
            <a:custGeom>
              <a:avLst/>
              <a:gdLst/>
              <a:ahLst/>
              <a:cxnLst/>
              <a:rect l="l" t="t" r="r" b="b"/>
              <a:pathLst>
                <a:path w="21856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856" y="5762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6"/>
            <p:cNvSpPr/>
            <p:nvPr/>
          </p:nvSpPr>
          <p:spPr>
            <a:xfrm flipH="1">
              <a:off x="-678100" y="414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 flipH="1">
              <a:off x="-2209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6"/>
            <p:cNvSpPr/>
            <p:nvPr/>
          </p:nvSpPr>
          <p:spPr>
            <a:xfrm flipH="1">
              <a:off x="83900" y="475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6"/>
            <p:cNvSpPr/>
            <p:nvPr/>
          </p:nvSpPr>
          <p:spPr>
            <a:xfrm rot="10800000">
              <a:off x="-144700" y="3609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6"/>
            <p:cNvSpPr/>
            <p:nvPr/>
          </p:nvSpPr>
          <p:spPr>
            <a:xfrm rot="10800000">
              <a:off x="7700" y="3304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6"/>
            <p:cNvSpPr/>
            <p:nvPr/>
          </p:nvSpPr>
          <p:spPr>
            <a:xfrm flipH="1">
              <a:off x="-5257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6"/>
            <p:cNvSpPr/>
            <p:nvPr/>
          </p:nvSpPr>
          <p:spPr>
            <a:xfrm flipH="1">
              <a:off x="-2209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6"/>
            <p:cNvSpPr/>
            <p:nvPr/>
          </p:nvSpPr>
          <p:spPr>
            <a:xfrm flipH="1">
              <a:off x="-68500" y="2694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6"/>
            <p:cNvSpPr/>
            <p:nvPr/>
          </p:nvSpPr>
          <p:spPr>
            <a:xfrm flipH="1">
              <a:off x="8435625" y="306775"/>
              <a:ext cx="549800" cy="146775"/>
            </a:xfrm>
            <a:custGeom>
              <a:avLst/>
              <a:gdLst/>
              <a:ahLst/>
              <a:cxnLst/>
              <a:rect l="l" t="t" r="r" b="b"/>
              <a:pathLst>
                <a:path w="21992" h="5871" extrusionOk="0">
                  <a:moveTo>
                    <a:pt x="0" y="1"/>
                  </a:moveTo>
                  <a:lnTo>
                    <a:pt x="0" y="5871"/>
                  </a:lnTo>
                  <a:lnTo>
                    <a:pt x="21991" y="5871"/>
                  </a:lnTo>
                  <a:lnTo>
                    <a:pt x="2199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6"/>
            <p:cNvSpPr/>
            <p:nvPr/>
          </p:nvSpPr>
          <p:spPr>
            <a:xfrm flipH="1">
              <a:off x="8272650" y="160050"/>
              <a:ext cx="551825" cy="149475"/>
            </a:xfrm>
            <a:custGeom>
              <a:avLst/>
              <a:gdLst/>
              <a:ahLst/>
              <a:cxnLst/>
              <a:rect l="l" t="t" r="r" b="b"/>
              <a:pathLst>
                <a:path w="22073" h="5979" extrusionOk="0">
                  <a:moveTo>
                    <a:pt x="108" y="0"/>
                  </a:moveTo>
                  <a:lnTo>
                    <a:pt x="108" y="0"/>
                  </a:lnTo>
                  <a:cubicBezTo>
                    <a:pt x="88" y="21"/>
                    <a:pt x="54" y="54"/>
                    <a:pt x="0" y="108"/>
                  </a:cubicBezTo>
                  <a:lnTo>
                    <a:pt x="0" y="1596"/>
                  </a:lnTo>
                  <a:lnTo>
                    <a:pt x="0" y="3057"/>
                  </a:lnTo>
                  <a:lnTo>
                    <a:pt x="0" y="5978"/>
                  </a:lnTo>
                  <a:lnTo>
                    <a:pt x="108" y="5978"/>
                  </a:lnTo>
                  <a:lnTo>
                    <a:pt x="15770" y="5870"/>
                  </a:lnTo>
                  <a:lnTo>
                    <a:pt x="216" y="5762"/>
                  </a:lnTo>
                  <a:lnTo>
                    <a:pt x="216" y="5762"/>
                  </a:lnTo>
                  <a:lnTo>
                    <a:pt x="216" y="3057"/>
                  </a:lnTo>
                  <a:lnTo>
                    <a:pt x="216" y="243"/>
                  </a:lnTo>
                  <a:lnTo>
                    <a:pt x="216" y="243"/>
                  </a:lnTo>
                  <a:lnTo>
                    <a:pt x="21964" y="109"/>
                  </a:lnTo>
                  <a:lnTo>
                    <a:pt x="21964" y="109"/>
                  </a:lnTo>
                  <a:cubicBezTo>
                    <a:pt x="21964" y="1921"/>
                    <a:pt x="22072" y="3382"/>
                    <a:pt x="22072" y="4301"/>
                  </a:cubicBezTo>
                  <a:lnTo>
                    <a:pt x="22072" y="108"/>
                  </a:lnTo>
                  <a:lnTo>
                    <a:pt x="22072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6"/>
            <p:cNvSpPr/>
            <p:nvPr/>
          </p:nvSpPr>
          <p:spPr>
            <a:xfrm>
              <a:off x="8999300" y="2237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6"/>
            <p:cNvSpPr/>
            <p:nvPr/>
          </p:nvSpPr>
          <p:spPr>
            <a:xfrm>
              <a:off x="8694500" y="2389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6"/>
            <p:cNvSpPr/>
            <p:nvPr/>
          </p:nvSpPr>
          <p:spPr>
            <a:xfrm rot="10800000" flipH="1">
              <a:off x="8770700" y="1856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6"/>
            <p:cNvSpPr/>
            <p:nvPr/>
          </p:nvSpPr>
          <p:spPr>
            <a:xfrm rot="10800000" flipH="1">
              <a:off x="84659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6"/>
            <p:cNvSpPr/>
            <p:nvPr/>
          </p:nvSpPr>
          <p:spPr>
            <a:xfrm rot="10800000" flipH="1">
              <a:off x="82373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93041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6"/>
            <p:cNvSpPr/>
            <p:nvPr/>
          </p:nvSpPr>
          <p:spPr>
            <a:xfrm>
              <a:off x="8999300" y="48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6"/>
            <p:cNvSpPr/>
            <p:nvPr/>
          </p:nvSpPr>
          <p:spPr>
            <a:xfrm>
              <a:off x="85421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/>
          <p:nvPr/>
        </p:nvSpPr>
        <p:spPr>
          <a:xfrm>
            <a:off x="795386" y="114342"/>
            <a:ext cx="7553228" cy="4838616"/>
          </a:xfrm>
          <a:custGeom>
            <a:avLst/>
            <a:gdLst/>
            <a:ahLst/>
            <a:cxnLst/>
            <a:rect l="l" t="t" r="r" b="b"/>
            <a:pathLst>
              <a:path w="77119" h="63370" extrusionOk="0">
                <a:moveTo>
                  <a:pt x="58572" y="1"/>
                </a:moveTo>
                <a:cubicBezTo>
                  <a:pt x="57567" y="1"/>
                  <a:pt x="56603" y="36"/>
                  <a:pt x="55707" y="87"/>
                </a:cubicBezTo>
                <a:cubicBezTo>
                  <a:pt x="34484" y="1326"/>
                  <a:pt x="17164" y="6608"/>
                  <a:pt x="17164" y="6608"/>
                </a:cubicBezTo>
                <a:cubicBezTo>
                  <a:pt x="9076" y="9351"/>
                  <a:pt x="1" y="13269"/>
                  <a:pt x="706" y="20981"/>
                </a:cubicBezTo>
                <a:cubicBezTo>
                  <a:pt x="1364" y="28693"/>
                  <a:pt x="3778" y="49979"/>
                  <a:pt x="7900" y="56123"/>
                </a:cubicBezTo>
                <a:cubicBezTo>
                  <a:pt x="12007" y="62330"/>
                  <a:pt x="16647" y="61938"/>
                  <a:pt x="20769" y="62455"/>
                </a:cubicBezTo>
                <a:cubicBezTo>
                  <a:pt x="22910" y="62725"/>
                  <a:pt x="31906" y="63370"/>
                  <a:pt x="41044" y="63370"/>
                </a:cubicBezTo>
                <a:cubicBezTo>
                  <a:pt x="49435" y="63370"/>
                  <a:pt x="57945" y="62826"/>
                  <a:pt x="61381" y="60951"/>
                </a:cubicBezTo>
                <a:cubicBezTo>
                  <a:pt x="68576" y="56969"/>
                  <a:pt x="77118" y="29602"/>
                  <a:pt x="76930" y="15041"/>
                </a:cubicBezTo>
                <a:cubicBezTo>
                  <a:pt x="76819" y="2130"/>
                  <a:pt x="66432" y="1"/>
                  <a:pt x="58572" y="1"/>
                </a:cubicBezTo>
                <a:close/>
              </a:path>
            </a:pathLst>
          </a:cu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8"/>
          <p:cNvSpPr/>
          <p:nvPr/>
        </p:nvSpPr>
        <p:spPr>
          <a:xfrm>
            <a:off x="947696" y="214625"/>
            <a:ext cx="7248608" cy="4643437"/>
          </a:xfrm>
          <a:custGeom>
            <a:avLst/>
            <a:gdLst/>
            <a:ahLst/>
            <a:cxnLst/>
            <a:rect l="l" t="t" r="r" b="b"/>
            <a:pathLst>
              <a:path w="77119" h="63370" extrusionOk="0">
                <a:moveTo>
                  <a:pt x="58572" y="1"/>
                </a:moveTo>
                <a:cubicBezTo>
                  <a:pt x="57567" y="1"/>
                  <a:pt x="56603" y="36"/>
                  <a:pt x="55707" y="87"/>
                </a:cubicBezTo>
                <a:cubicBezTo>
                  <a:pt x="34484" y="1326"/>
                  <a:pt x="17164" y="6608"/>
                  <a:pt x="17164" y="6608"/>
                </a:cubicBezTo>
                <a:cubicBezTo>
                  <a:pt x="9076" y="9351"/>
                  <a:pt x="1" y="13269"/>
                  <a:pt x="706" y="20981"/>
                </a:cubicBezTo>
                <a:cubicBezTo>
                  <a:pt x="1364" y="28693"/>
                  <a:pt x="3778" y="49979"/>
                  <a:pt x="7900" y="56123"/>
                </a:cubicBezTo>
                <a:cubicBezTo>
                  <a:pt x="12007" y="62330"/>
                  <a:pt x="16647" y="61938"/>
                  <a:pt x="20769" y="62455"/>
                </a:cubicBezTo>
                <a:cubicBezTo>
                  <a:pt x="22910" y="62725"/>
                  <a:pt x="31906" y="63370"/>
                  <a:pt x="41044" y="63370"/>
                </a:cubicBezTo>
                <a:cubicBezTo>
                  <a:pt x="49435" y="63370"/>
                  <a:pt x="57945" y="62826"/>
                  <a:pt x="61381" y="60951"/>
                </a:cubicBezTo>
                <a:cubicBezTo>
                  <a:pt x="68576" y="56969"/>
                  <a:pt x="77118" y="29602"/>
                  <a:pt x="76930" y="15041"/>
                </a:cubicBezTo>
                <a:cubicBezTo>
                  <a:pt x="76819" y="2130"/>
                  <a:pt x="66432" y="1"/>
                  <a:pt x="58572" y="1"/>
                </a:cubicBezTo>
                <a:close/>
              </a:path>
            </a:pathLst>
          </a:custGeom>
          <a:solidFill>
            <a:srgbClr val="453A7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8"/>
          <p:cNvSpPr/>
          <p:nvPr/>
        </p:nvSpPr>
        <p:spPr>
          <a:xfrm>
            <a:off x="349183" y="3976780"/>
            <a:ext cx="786697" cy="59725"/>
          </a:xfrm>
          <a:custGeom>
            <a:avLst/>
            <a:gdLst/>
            <a:ahLst/>
            <a:cxnLst/>
            <a:rect l="l" t="t" r="r" b="b"/>
            <a:pathLst>
              <a:path w="13857" h="1052" extrusionOk="0">
                <a:moveTo>
                  <a:pt x="534" y="1"/>
                </a:moveTo>
                <a:cubicBezTo>
                  <a:pt x="204" y="1"/>
                  <a:pt x="1" y="205"/>
                  <a:pt x="1" y="534"/>
                </a:cubicBezTo>
                <a:cubicBezTo>
                  <a:pt x="1" y="785"/>
                  <a:pt x="204" y="1051"/>
                  <a:pt x="534" y="1051"/>
                </a:cubicBezTo>
                <a:lnTo>
                  <a:pt x="13324" y="1051"/>
                </a:lnTo>
                <a:cubicBezTo>
                  <a:pt x="13653" y="1051"/>
                  <a:pt x="13857" y="785"/>
                  <a:pt x="13857" y="534"/>
                </a:cubicBezTo>
                <a:cubicBezTo>
                  <a:pt x="13857" y="205"/>
                  <a:pt x="13653" y="1"/>
                  <a:pt x="133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8"/>
          <p:cNvSpPr/>
          <p:nvPr/>
        </p:nvSpPr>
        <p:spPr>
          <a:xfrm>
            <a:off x="349183" y="4073806"/>
            <a:ext cx="786697" cy="58760"/>
          </a:xfrm>
          <a:custGeom>
            <a:avLst/>
            <a:gdLst/>
            <a:ahLst/>
            <a:cxnLst/>
            <a:rect l="l" t="t" r="r" b="b"/>
            <a:pathLst>
              <a:path w="13857" h="1035" extrusionOk="0">
                <a:moveTo>
                  <a:pt x="534" y="0"/>
                </a:moveTo>
                <a:cubicBezTo>
                  <a:pt x="204" y="0"/>
                  <a:pt x="1" y="251"/>
                  <a:pt x="1" y="518"/>
                </a:cubicBezTo>
                <a:cubicBezTo>
                  <a:pt x="1" y="784"/>
                  <a:pt x="204" y="1035"/>
                  <a:pt x="534" y="1035"/>
                </a:cubicBezTo>
                <a:lnTo>
                  <a:pt x="13324" y="1035"/>
                </a:lnTo>
                <a:cubicBezTo>
                  <a:pt x="13653" y="1035"/>
                  <a:pt x="13857" y="784"/>
                  <a:pt x="13857" y="518"/>
                </a:cubicBezTo>
                <a:cubicBezTo>
                  <a:pt x="13857" y="251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8"/>
          <p:cNvSpPr/>
          <p:nvPr/>
        </p:nvSpPr>
        <p:spPr>
          <a:xfrm>
            <a:off x="349183" y="4169923"/>
            <a:ext cx="786697" cy="59668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267"/>
                  <a:pt x="1" y="517"/>
                </a:cubicBezTo>
                <a:cubicBezTo>
                  <a:pt x="1" y="847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847"/>
                  <a:pt x="13857" y="517"/>
                </a:cubicBezTo>
                <a:cubicBezTo>
                  <a:pt x="13857" y="267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8"/>
          <p:cNvSpPr/>
          <p:nvPr/>
        </p:nvSpPr>
        <p:spPr>
          <a:xfrm>
            <a:off x="349183" y="4270469"/>
            <a:ext cx="786697" cy="55240"/>
          </a:xfrm>
          <a:custGeom>
            <a:avLst/>
            <a:gdLst/>
            <a:ahLst/>
            <a:cxnLst/>
            <a:rect l="l" t="t" r="r" b="b"/>
            <a:pathLst>
              <a:path w="13857" h="973" extrusionOk="0">
                <a:moveTo>
                  <a:pt x="534" y="0"/>
                </a:moveTo>
                <a:cubicBezTo>
                  <a:pt x="204" y="0"/>
                  <a:pt x="1" y="188"/>
                  <a:pt x="1" y="518"/>
                </a:cubicBezTo>
                <a:cubicBezTo>
                  <a:pt x="1" y="784"/>
                  <a:pt x="204" y="972"/>
                  <a:pt x="534" y="972"/>
                </a:cubicBezTo>
                <a:lnTo>
                  <a:pt x="13324" y="972"/>
                </a:lnTo>
                <a:cubicBezTo>
                  <a:pt x="13653" y="972"/>
                  <a:pt x="13857" y="784"/>
                  <a:pt x="13857" y="518"/>
                </a:cubicBezTo>
                <a:cubicBezTo>
                  <a:pt x="13857" y="188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8"/>
          <p:cNvSpPr/>
          <p:nvPr/>
        </p:nvSpPr>
        <p:spPr>
          <a:xfrm>
            <a:off x="349183" y="4366587"/>
            <a:ext cx="786697" cy="59668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188"/>
                  <a:pt x="1" y="517"/>
                </a:cubicBezTo>
                <a:cubicBezTo>
                  <a:pt x="1" y="784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784"/>
                  <a:pt x="13857" y="517"/>
                </a:cubicBezTo>
                <a:cubicBezTo>
                  <a:pt x="13857" y="188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8"/>
          <p:cNvSpPr/>
          <p:nvPr/>
        </p:nvSpPr>
        <p:spPr>
          <a:xfrm>
            <a:off x="349183" y="4462704"/>
            <a:ext cx="786697" cy="59668"/>
          </a:xfrm>
          <a:custGeom>
            <a:avLst/>
            <a:gdLst/>
            <a:ahLst/>
            <a:cxnLst/>
            <a:rect l="l" t="t" r="r" b="b"/>
            <a:pathLst>
              <a:path w="13857" h="1051" extrusionOk="0">
                <a:moveTo>
                  <a:pt x="534" y="0"/>
                </a:moveTo>
                <a:cubicBezTo>
                  <a:pt x="204" y="0"/>
                  <a:pt x="1" y="266"/>
                  <a:pt x="1" y="533"/>
                </a:cubicBezTo>
                <a:cubicBezTo>
                  <a:pt x="1" y="784"/>
                  <a:pt x="204" y="1050"/>
                  <a:pt x="534" y="1050"/>
                </a:cubicBezTo>
                <a:lnTo>
                  <a:pt x="13324" y="1050"/>
                </a:lnTo>
                <a:cubicBezTo>
                  <a:pt x="13653" y="1050"/>
                  <a:pt x="13857" y="784"/>
                  <a:pt x="13857" y="533"/>
                </a:cubicBezTo>
                <a:cubicBezTo>
                  <a:pt x="13857" y="266"/>
                  <a:pt x="13653" y="0"/>
                  <a:pt x="1332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8"/>
          <p:cNvSpPr/>
          <p:nvPr/>
        </p:nvSpPr>
        <p:spPr>
          <a:xfrm>
            <a:off x="349183" y="4559673"/>
            <a:ext cx="786697" cy="58816"/>
          </a:xfrm>
          <a:custGeom>
            <a:avLst/>
            <a:gdLst/>
            <a:ahLst/>
            <a:cxnLst/>
            <a:rect l="l" t="t" r="r" b="b"/>
            <a:pathLst>
              <a:path w="13857" h="1036" extrusionOk="0">
                <a:moveTo>
                  <a:pt x="534" y="1"/>
                </a:moveTo>
                <a:cubicBezTo>
                  <a:pt x="204" y="1"/>
                  <a:pt x="1" y="251"/>
                  <a:pt x="1" y="518"/>
                </a:cubicBezTo>
                <a:cubicBezTo>
                  <a:pt x="1" y="847"/>
                  <a:pt x="204" y="1035"/>
                  <a:pt x="534" y="1035"/>
                </a:cubicBezTo>
                <a:lnTo>
                  <a:pt x="13324" y="1035"/>
                </a:lnTo>
                <a:cubicBezTo>
                  <a:pt x="13653" y="1035"/>
                  <a:pt x="13857" y="847"/>
                  <a:pt x="13857" y="518"/>
                </a:cubicBezTo>
                <a:cubicBezTo>
                  <a:pt x="13857" y="251"/>
                  <a:pt x="13653" y="1"/>
                  <a:pt x="133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8"/>
          <p:cNvSpPr/>
          <p:nvPr/>
        </p:nvSpPr>
        <p:spPr>
          <a:xfrm>
            <a:off x="8066291" y="3609227"/>
            <a:ext cx="501282" cy="454382"/>
          </a:xfrm>
          <a:custGeom>
            <a:avLst/>
            <a:gdLst/>
            <a:ahLst/>
            <a:cxnLst/>
            <a:rect l="l" t="t" r="r" b="b"/>
            <a:pathLst>
              <a:path w="6662" h="6662" extrusionOk="0">
                <a:moveTo>
                  <a:pt x="3323" y="0"/>
                </a:moveTo>
                <a:cubicBezTo>
                  <a:pt x="1505" y="0"/>
                  <a:pt x="0" y="1442"/>
                  <a:pt x="0" y="3339"/>
                </a:cubicBezTo>
                <a:cubicBezTo>
                  <a:pt x="0" y="5157"/>
                  <a:pt x="1505" y="6662"/>
                  <a:pt x="3323" y="6662"/>
                </a:cubicBezTo>
                <a:cubicBezTo>
                  <a:pt x="5157" y="6662"/>
                  <a:pt x="6662" y="5157"/>
                  <a:pt x="6662" y="3339"/>
                </a:cubicBezTo>
                <a:cubicBezTo>
                  <a:pt x="6662" y="1442"/>
                  <a:pt x="5157" y="0"/>
                  <a:pt x="332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8"/>
          <p:cNvSpPr/>
          <p:nvPr/>
        </p:nvSpPr>
        <p:spPr>
          <a:xfrm>
            <a:off x="7780879" y="4228200"/>
            <a:ext cx="506023" cy="454450"/>
          </a:xfrm>
          <a:custGeom>
            <a:avLst/>
            <a:gdLst/>
            <a:ahLst/>
            <a:cxnLst/>
            <a:rect l="l" t="t" r="r" b="b"/>
            <a:pathLst>
              <a:path w="6725" h="6663" extrusionOk="0">
                <a:moveTo>
                  <a:pt x="3339" y="1"/>
                </a:moveTo>
                <a:cubicBezTo>
                  <a:pt x="1505" y="1"/>
                  <a:pt x="0" y="1505"/>
                  <a:pt x="0" y="3339"/>
                </a:cubicBezTo>
                <a:cubicBezTo>
                  <a:pt x="0" y="5157"/>
                  <a:pt x="1505" y="6662"/>
                  <a:pt x="3339" y="6662"/>
                </a:cubicBezTo>
                <a:cubicBezTo>
                  <a:pt x="5220" y="6662"/>
                  <a:pt x="6724" y="5157"/>
                  <a:pt x="6724" y="3339"/>
                </a:cubicBezTo>
                <a:cubicBezTo>
                  <a:pt x="6724" y="1505"/>
                  <a:pt x="5220" y="1"/>
                  <a:pt x="333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8"/>
          <p:cNvSpPr txBox="1">
            <a:spLocks noGrp="1"/>
          </p:cNvSpPr>
          <p:nvPr>
            <p:ph type="title"/>
          </p:nvPr>
        </p:nvSpPr>
        <p:spPr>
          <a:xfrm>
            <a:off x="3507150" y="2945925"/>
            <a:ext cx="335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9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67" name="Google Shape;167;p8"/>
          <p:cNvSpPr txBox="1">
            <a:spLocks noGrp="1"/>
          </p:cNvSpPr>
          <p:nvPr>
            <p:ph type="subTitle" idx="1"/>
          </p:nvPr>
        </p:nvSpPr>
        <p:spPr>
          <a:xfrm>
            <a:off x="2283750" y="1136950"/>
            <a:ext cx="4576500" cy="164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Spartan"/>
              <a:buNone/>
              <a:defRPr sz="220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9"/>
          <p:cNvSpPr txBox="1">
            <a:spLocks noGrp="1"/>
          </p:cNvSpPr>
          <p:nvPr>
            <p:ph type="title"/>
          </p:nvPr>
        </p:nvSpPr>
        <p:spPr>
          <a:xfrm>
            <a:off x="865625" y="488975"/>
            <a:ext cx="7411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None/>
              <a:defRPr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170" name="Google Shape;170;p9"/>
          <p:cNvSpPr txBox="1">
            <a:spLocks noGrp="1"/>
          </p:cNvSpPr>
          <p:nvPr>
            <p:ph type="body" idx="1"/>
          </p:nvPr>
        </p:nvSpPr>
        <p:spPr>
          <a:xfrm>
            <a:off x="4416725" y="2169900"/>
            <a:ext cx="3336900" cy="23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 sz="1400">
                <a:solidFill>
                  <a:schemeClr val="lt2"/>
                </a:solidFill>
              </a:defRPr>
            </a:lvl1pPr>
            <a:lvl2pPr marL="914400" lvl="1" indent="-317500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1" name="Google Shape;171;p9"/>
          <p:cNvSpPr txBox="1">
            <a:spLocks noGrp="1"/>
          </p:cNvSpPr>
          <p:nvPr>
            <p:ph type="subTitle" idx="2"/>
          </p:nvPr>
        </p:nvSpPr>
        <p:spPr>
          <a:xfrm>
            <a:off x="4416725" y="1173413"/>
            <a:ext cx="3117000" cy="86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Gugi"/>
              <a:buNone/>
              <a:defRPr>
                <a:solidFill>
                  <a:srgbClr val="FF00A3"/>
                </a:solidFill>
                <a:latin typeface="Gugi"/>
                <a:ea typeface="Gugi"/>
                <a:cs typeface="Gugi"/>
                <a:sym typeface="Gugi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100"/>
              <a:buNone/>
              <a:defRPr sz="2100">
                <a:solidFill>
                  <a:srgbClr val="FF00A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100"/>
              <a:buNone/>
              <a:defRPr sz="2100">
                <a:solidFill>
                  <a:srgbClr val="FF00A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100"/>
              <a:buNone/>
              <a:defRPr sz="2100">
                <a:solidFill>
                  <a:srgbClr val="FF00A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100"/>
              <a:buNone/>
              <a:defRPr sz="2100">
                <a:solidFill>
                  <a:srgbClr val="FF00A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100"/>
              <a:buNone/>
              <a:defRPr sz="2100">
                <a:solidFill>
                  <a:srgbClr val="FF00A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100"/>
              <a:buNone/>
              <a:defRPr sz="2100">
                <a:solidFill>
                  <a:srgbClr val="FF00A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100"/>
              <a:buNone/>
              <a:defRPr sz="2100">
                <a:solidFill>
                  <a:srgbClr val="FF00A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100"/>
              <a:buNone/>
              <a:defRPr sz="21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grpSp>
        <p:nvGrpSpPr>
          <p:cNvPr id="172" name="Google Shape;172;p9"/>
          <p:cNvGrpSpPr/>
          <p:nvPr/>
        </p:nvGrpSpPr>
        <p:grpSpPr>
          <a:xfrm>
            <a:off x="-678100" y="192005"/>
            <a:ext cx="10457825" cy="4559795"/>
            <a:chOff x="-678100" y="192005"/>
            <a:chExt cx="10457825" cy="4559795"/>
          </a:xfrm>
        </p:grpSpPr>
        <p:sp>
          <p:nvSpPr>
            <p:cNvPr id="173" name="Google Shape;173;p9"/>
            <p:cNvSpPr/>
            <p:nvPr/>
          </p:nvSpPr>
          <p:spPr>
            <a:xfrm>
              <a:off x="8382509" y="261969"/>
              <a:ext cx="66783" cy="147023"/>
            </a:xfrm>
            <a:custGeom>
              <a:avLst/>
              <a:gdLst/>
              <a:ahLst/>
              <a:cxnLst/>
              <a:rect l="l" t="t" r="r" b="b"/>
              <a:pathLst>
                <a:path w="2814" h="6195" extrusionOk="0">
                  <a:moveTo>
                    <a:pt x="2814" y="1"/>
                  </a:moveTo>
                  <a:cubicBezTo>
                    <a:pt x="2246" y="1001"/>
                    <a:pt x="1678" y="2029"/>
                    <a:pt x="1353" y="3030"/>
                  </a:cubicBezTo>
                  <a:cubicBezTo>
                    <a:pt x="785" y="4058"/>
                    <a:pt x="325" y="5059"/>
                    <a:pt x="1" y="6195"/>
                  </a:cubicBezTo>
                  <a:cubicBezTo>
                    <a:pt x="569" y="5167"/>
                    <a:pt x="1110" y="4166"/>
                    <a:pt x="1569" y="3138"/>
                  </a:cubicBezTo>
                  <a:cubicBezTo>
                    <a:pt x="2029" y="2137"/>
                    <a:pt x="2462" y="1110"/>
                    <a:pt x="2814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8347836" y="285725"/>
              <a:ext cx="168216" cy="91180"/>
            </a:xfrm>
            <a:custGeom>
              <a:avLst/>
              <a:gdLst/>
              <a:ahLst/>
              <a:cxnLst/>
              <a:rect l="l" t="t" r="r" b="b"/>
              <a:pathLst>
                <a:path w="7088" h="3842" extrusionOk="0">
                  <a:moveTo>
                    <a:pt x="1" y="0"/>
                  </a:moveTo>
                  <a:lnTo>
                    <a:pt x="1" y="0"/>
                  </a:lnTo>
                  <a:cubicBezTo>
                    <a:pt x="326" y="244"/>
                    <a:pt x="677" y="460"/>
                    <a:pt x="1002" y="568"/>
                  </a:cubicBezTo>
                  <a:cubicBezTo>
                    <a:pt x="1678" y="920"/>
                    <a:pt x="2571" y="1353"/>
                    <a:pt x="3598" y="1813"/>
                  </a:cubicBezTo>
                  <a:cubicBezTo>
                    <a:pt x="4491" y="2381"/>
                    <a:pt x="5411" y="2949"/>
                    <a:pt x="6087" y="3273"/>
                  </a:cubicBezTo>
                  <a:cubicBezTo>
                    <a:pt x="6412" y="3490"/>
                    <a:pt x="6763" y="3733"/>
                    <a:pt x="7088" y="3841"/>
                  </a:cubicBezTo>
                  <a:cubicBezTo>
                    <a:pt x="6763" y="3625"/>
                    <a:pt x="6412" y="3273"/>
                    <a:pt x="6087" y="3165"/>
                  </a:cubicBezTo>
                  <a:cubicBezTo>
                    <a:pt x="5519" y="2705"/>
                    <a:pt x="4599" y="2137"/>
                    <a:pt x="3707" y="1704"/>
                  </a:cubicBezTo>
                  <a:cubicBezTo>
                    <a:pt x="2706" y="1136"/>
                    <a:pt x="1786" y="677"/>
                    <a:pt x="1110" y="460"/>
                  </a:cubicBezTo>
                  <a:cubicBezTo>
                    <a:pt x="785" y="244"/>
                    <a:pt x="326" y="109"/>
                    <a:pt x="1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8652774" y="192005"/>
              <a:ext cx="66783" cy="118140"/>
            </a:xfrm>
            <a:custGeom>
              <a:avLst/>
              <a:gdLst/>
              <a:ahLst/>
              <a:cxnLst/>
              <a:rect l="l" t="t" r="r" b="b"/>
              <a:pathLst>
                <a:path w="2814" h="4978" extrusionOk="0">
                  <a:moveTo>
                    <a:pt x="2813" y="0"/>
                  </a:moveTo>
                  <a:lnTo>
                    <a:pt x="2813" y="0"/>
                  </a:lnTo>
                  <a:cubicBezTo>
                    <a:pt x="2029" y="676"/>
                    <a:pt x="1461" y="1353"/>
                    <a:pt x="1001" y="2272"/>
                  </a:cubicBezTo>
                  <a:cubicBezTo>
                    <a:pt x="541" y="3057"/>
                    <a:pt x="108" y="4058"/>
                    <a:pt x="0" y="4977"/>
                  </a:cubicBezTo>
                  <a:cubicBezTo>
                    <a:pt x="0" y="4977"/>
                    <a:pt x="433" y="3733"/>
                    <a:pt x="1217" y="2381"/>
                  </a:cubicBezTo>
                  <a:cubicBezTo>
                    <a:pt x="2029" y="1028"/>
                    <a:pt x="2813" y="0"/>
                    <a:pt x="2813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8612334" y="213815"/>
              <a:ext cx="133543" cy="61657"/>
            </a:xfrm>
            <a:custGeom>
              <a:avLst/>
              <a:gdLst/>
              <a:ahLst/>
              <a:cxnLst/>
              <a:rect l="l" t="t" r="r" b="b"/>
              <a:pathLst>
                <a:path w="5627" h="2598" extrusionOk="0">
                  <a:moveTo>
                    <a:pt x="0" y="1"/>
                  </a:moveTo>
                  <a:lnTo>
                    <a:pt x="0" y="1"/>
                  </a:lnTo>
                  <a:cubicBezTo>
                    <a:pt x="893" y="569"/>
                    <a:pt x="1812" y="1002"/>
                    <a:pt x="2813" y="1462"/>
                  </a:cubicBezTo>
                  <a:cubicBezTo>
                    <a:pt x="3733" y="1921"/>
                    <a:pt x="4626" y="2354"/>
                    <a:pt x="5626" y="2598"/>
                  </a:cubicBezTo>
                  <a:cubicBezTo>
                    <a:pt x="4734" y="2138"/>
                    <a:pt x="3841" y="1570"/>
                    <a:pt x="2813" y="1245"/>
                  </a:cubicBezTo>
                  <a:cubicBezTo>
                    <a:pt x="1921" y="677"/>
                    <a:pt x="1028" y="325"/>
                    <a:pt x="0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8422308" y="342066"/>
              <a:ext cx="396095" cy="133685"/>
            </a:xfrm>
            <a:custGeom>
              <a:avLst/>
              <a:gdLst/>
              <a:ahLst/>
              <a:cxnLst/>
              <a:rect l="l" t="t" r="r" b="b"/>
              <a:pathLst>
                <a:path w="16690" h="5633" extrusionOk="0">
                  <a:moveTo>
                    <a:pt x="16670" y="0"/>
                  </a:moveTo>
                  <a:cubicBezTo>
                    <a:pt x="16371" y="0"/>
                    <a:pt x="12663" y="1182"/>
                    <a:pt x="8359" y="2712"/>
                  </a:cubicBezTo>
                  <a:cubicBezTo>
                    <a:pt x="3733" y="4172"/>
                    <a:pt x="1" y="5525"/>
                    <a:pt x="1" y="5633"/>
                  </a:cubicBezTo>
                  <a:cubicBezTo>
                    <a:pt x="1" y="5633"/>
                    <a:pt x="3733" y="4497"/>
                    <a:pt x="8359" y="2928"/>
                  </a:cubicBezTo>
                  <a:cubicBezTo>
                    <a:pt x="12957" y="1359"/>
                    <a:pt x="16690" y="7"/>
                    <a:pt x="16690" y="7"/>
                  </a:cubicBezTo>
                  <a:cubicBezTo>
                    <a:pt x="16690" y="2"/>
                    <a:pt x="16683" y="0"/>
                    <a:pt x="16670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8663050" y="363401"/>
              <a:ext cx="139310" cy="133211"/>
            </a:xfrm>
            <a:custGeom>
              <a:avLst/>
              <a:gdLst/>
              <a:ahLst/>
              <a:cxnLst/>
              <a:rect l="l" t="t" r="r" b="b"/>
              <a:pathLst>
                <a:path w="5870" h="5613" extrusionOk="0">
                  <a:moveTo>
                    <a:pt x="4626" y="0"/>
                  </a:moveTo>
                  <a:lnTo>
                    <a:pt x="4626" y="0"/>
                  </a:lnTo>
                  <a:cubicBezTo>
                    <a:pt x="4734" y="109"/>
                    <a:pt x="4734" y="217"/>
                    <a:pt x="4842" y="460"/>
                  </a:cubicBezTo>
                  <a:cubicBezTo>
                    <a:pt x="5085" y="785"/>
                    <a:pt x="5193" y="1245"/>
                    <a:pt x="5410" y="1704"/>
                  </a:cubicBezTo>
                  <a:cubicBezTo>
                    <a:pt x="5653" y="2245"/>
                    <a:pt x="5653" y="2922"/>
                    <a:pt x="5518" y="3598"/>
                  </a:cubicBezTo>
                  <a:cubicBezTo>
                    <a:pt x="5518" y="3950"/>
                    <a:pt x="5302" y="4274"/>
                    <a:pt x="5085" y="4626"/>
                  </a:cubicBezTo>
                  <a:cubicBezTo>
                    <a:pt x="4842" y="4950"/>
                    <a:pt x="4517" y="5194"/>
                    <a:pt x="4166" y="5302"/>
                  </a:cubicBezTo>
                  <a:cubicBezTo>
                    <a:pt x="3991" y="5326"/>
                    <a:pt x="3817" y="5339"/>
                    <a:pt x="3644" y="5339"/>
                  </a:cubicBezTo>
                  <a:cubicBezTo>
                    <a:pt x="3038" y="5339"/>
                    <a:pt x="2447" y="5176"/>
                    <a:pt x="1921" y="4734"/>
                  </a:cubicBezTo>
                  <a:cubicBezTo>
                    <a:pt x="1461" y="4409"/>
                    <a:pt x="1028" y="3841"/>
                    <a:pt x="784" y="3273"/>
                  </a:cubicBezTo>
                  <a:cubicBezTo>
                    <a:pt x="244" y="2246"/>
                    <a:pt x="0" y="1569"/>
                    <a:pt x="0" y="1569"/>
                  </a:cubicBezTo>
                  <a:lnTo>
                    <a:pt x="0" y="1569"/>
                  </a:lnTo>
                  <a:cubicBezTo>
                    <a:pt x="0" y="1704"/>
                    <a:pt x="0" y="1813"/>
                    <a:pt x="108" y="2029"/>
                  </a:cubicBezTo>
                  <a:cubicBezTo>
                    <a:pt x="244" y="2489"/>
                    <a:pt x="460" y="2922"/>
                    <a:pt x="568" y="3273"/>
                  </a:cubicBezTo>
                  <a:cubicBezTo>
                    <a:pt x="920" y="3950"/>
                    <a:pt x="1244" y="4518"/>
                    <a:pt x="1812" y="4950"/>
                  </a:cubicBezTo>
                  <a:cubicBezTo>
                    <a:pt x="2312" y="5370"/>
                    <a:pt x="2929" y="5612"/>
                    <a:pt x="3534" y="5612"/>
                  </a:cubicBezTo>
                  <a:cubicBezTo>
                    <a:pt x="3748" y="5612"/>
                    <a:pt x="3961" y="5582"/>
                    <a:pt x="4166" y="5518"/>
                  </a:cubicBezTo>
                  <a:cubicBezTo>
                    <a:pt x="4625" y="5410"/>
                    <a:pt x="5085" y="5194"/>
                    <a:pt x="5302" y="4734"/>
                  </a:cubicBezTo>
                  <a:cubicBezTo>
                    <a:pt x="5518" y="4409"/>
                    <a:pt x="5762" y="4058"/>
                    <a:pt x="5762" y="3598"/>
                  </a:cubicBezTo>
                  <a:cubicBezTo>
                    <a:pt x="5870" y="2922"/>
                    <a:pt x="5762" y="2245"/>
                    <a:pt x="5518" y="1569"/>
                  </a:cubicBezTo>
                  <a:cubicBezTo>
                    <a:pt x="5410" y="1245"/>
                    <a:pt x="5193" y="785"/>
                    <a:pt x="4977" y="352"/>
                  </a:cubicBezTo>
                  <a:cubicBezTo>
                    <a:pt x="4842" y="217"/>
                    <a:pt x="4734" y="109"/>
                    <a:pt x="4626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8713742" y="390361"/>
              <a:ext cx="21858" cy="50740"/>
            </a:xfrm>
            <a:custGeom>
              <a:avLst/>
              <a:gdLst/>
              <a:ahLst/>
              <a:cxnLst/>
              <a:rect l="l" t="t" r="r" b="b"/>
              <a:pathLst>
                <a:path w="921" h="2138" extrusionOk="0">
                  <a:moveTo>
                    <a:pt x="1" y="0"/>
                  </a:moveTo>
                  <a:cubicBezTo>
                    <a:pt x="136" y="325"/>
                    <a:pt x="244" y="785"/>
                    <a:pt x="353" y="1109"/>
                  </a:cubicBezTo>
                  <a:cubicBezTo>
                    <a:pt x="461" y="1461"/>
                    <a:pt x="677" y="1921"/>
                    <a:pt x="921" y="2137"/>
                  </a:cubicBezTo>
                  <a:cubicBezTo>
                    <a:pt x="921" y="1786"/>
                    <a:pt x="812" y="1353"/>
                    <a:pt x="569" y="1001"/>
                  </a:cubicBezTo>
                  <a:cubicBezTo>
                    <a:pt x="461" y="677"/>
                    <a:pt x="353" y="217"/>
                    <a:pt x="1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0" name="Google Shape;180;p9"/>
            <p:cNvGrpSpPr/>
            <p:nvPr/>
          </p:nvGrpSpPr>
          <p:grpSpPr>
            <a:xfrm>
              <a:off x="359412" y="342077"/>
              <a:ext cx="792243" cy="478015"/>
              <a:chOff x="-202563" y="2360602"/>
              <a:chExt cx="792243" cy="478015"/>
            </a:xfrm>
          </p:grpSpPr>
          <p:sp>
            <p:nvSpPr>
              <p:cNvPr id="181" name="Google Shape;181;p9"/>
              <p:cNvSpPr/>
              <p:nvPr/>
            </p:nvSpPr>
            <p:spPr>
              <a:xfrm>
                <a:off x="-57653" y="2390725"/>
                <a:ext cx="427195" cy="447892"/>
              </a:xfrm>
              <a:custGeom>
                <a:avLst/>
                <a:gdLst/>
                <a:ahLst/>
                <a:cxnLst/>
                <a:rect l="l" t="t" r="r" b="b"/>
                <a:pathLst>
                  <a:path w="12281" h="12876" extrusionOk="0">
                    <a:moveTo>
                      <a:pt x="9704" y="0"/>
                    </a:moveTo>
                    <a:cubicBezTo>
                      <a:pt x="9589" y="0"/>
                      <a:pt x="9474" y="9"/>
                      <a:pt x="9359" y="28"/>
                    </a:cubicBezTo>
                    <a:cubicBezTo>
                      <a:pt x="8683" y="28"/>
                      <a:pt x="8007" y="271"/>
                      <a:pt x="7439" y="704"/>
                    </a:cubicBezTo>
                    <a:cubicBezTo>
                      <a:pt x="6762" y="1055"/>
                      <a:pt x="6330" y="1624"/>
                      <a:pt x="5978" y="2300"/>
                    </a:cubicBezTo>
                    <a:cubicBezTo>
                      <a:pt x="5573" y="2895"/>
                      <a:pt x="5273" y="3490"/>
                      <a:pt x="4968" y="4158"/>
                    </a:cubicBezTo>
                    <a:lnTo>
                      <a:pt x="4968" y="4158"/>
                    </a:lnTo>
                    <a:cubicBezTo>
                      <a:pt x="4768" y="3683"/>
                      <a:pt x="4572" y="3208"/>
                      <a:pt x="4301" y="2733"/>
                    </a:cubicBezTo>
                    <a:cubicBezTo>
                      <a:pt x="3949" y="2164"/>
                      <a:pt x="3381" y="1840"/>
                      <a:pt x="2813" y="1624"/>
                    </a:cubicBezTo>
                    <a:cubicBezTo>
                      <a:pt x="2646" y="1590"/>
                      <a:pt x="2479" y="1573"/>
                      <a:pt x="2316" y="1573"/>
                    </a:cubicBezTo>
                    <a:cubicBezTo>
                      <a:pt x="1818" y="1573"/>
                      <a:pt x="1354" y="1730"/>
                      <a:pt x="1028" y="2056"/>
                    </a:cubicBezTo>
                    <a:cubicBezTo>
                      <a:pt x="568" y="2516"/>
                      <a:pt x="352" y="2976"/>
                      <a:pt x="243" y="3652"/>
                    </a:cubicBezTo>
                    <a:cubicBezTo>
                      <a:pt x="0" y="4653"/>
                      <a:pt x="108" y="5681"/>
                      <a:pt x="568" y="6682"/>
                    </a:cubicBezTo>
                    <a:cubicBezTo>
                      <a:pt x="784" y="7466"/>
                      <a:pt x="1244" y="8251"/>
                      <a:pt x="1704" y="9062"/>
                    </a:cubicBezTo>
                    <a:cubicBezTo>
                      <a:pt x="2489" y="10063"/>
                      <a:pt x="3381" y="11091"/>
                      <a:pt x="4409" y="11767"/>
                    </a:cubicBezTo>
                    <a:cubicBezTo>
                      <a:pt x="4734" y="11983"/>
                      <a:pt x="4977" y="12092"/>
                      <a:pt x="5302" y="12308"/>
                    </a:cubicBezTo>
                    <a:cubicBezTo>
                      <a:pt x="5410" y="12308"/>
                      <a:pt x="5518" y="12443"/>
                      <a:pt x="5653" y="12443"/>
                    </a:cubicBezTo>
                    <a:cubicBezTo>
                      <a:pt x="5518" y="12308"/>
                      <a:pt x="5410" y="12308"/>
                      <a:pt x="5302" y="12200"/>
                    </a:cubicBezTo>
                    <a:cubicBezTo>
                      <a:pt x="5085" y="12092"/>
                      <a:pt x="4734" y="11875"/>
                      <a:pt x="4517" y="11632"/>
                    </a:cubicBezTo>
                    <a:cubicBezTo>
                      <a:pt x="3489" y="10955"/>
                      <a:pt x="2597" y="9955"/>
                      <a:pt x="1921" y="8927"/>
                    </a:cubicBezTo>
                    <a:cubicBezTo>
                      <a:pt x="1352" y="8251"/>
                      <a:pt x="1028" y="7358"/>
                      <a:pt x="784" y="6574"/>
                    </a:cubicBezTo>
                    <a:cubicBezTo>
                      <a:pt x="352" y="5681"/>
                      <a:pt x="243" y="4653"/>
                      <a:pt x="460" y="3652"/>
                    </a:cubicBezTo>
                    <a:cubicBezTo>
                      <a:pt x="460" y="3084"/>
                      <a:pt x="784" y="2624"/>
                      <a:pt x="1136" y="2300"/>
                    </a:cubicBezTo>
                    <a:cubicBezTo>
                      <a:pt x="1489" y="1947"/>
                      <a:pt x="1889" y="1801"/>
                      <a:pt x="2313" y="1801"/>
                    </a:cubicBezTo>
                    <a:cubicBezTo>
                      <a:pt x="2442" y="1801"/>
                      <a:pt x="2573" y="1815"/>
                      <a:pt x="2705" y="1840"/>
                    </a:cubicBezTo>
                    <a:cubicBezTo>
                      <a:pt x="3273" y="1948"/>
                      <a:pt x="3733" y="2408"/>
                      <a:pt x="4057" y="2841"/>
                    </a:cubicBezTo>
                    <a:cubicBezTo>
                      <a:pt x="4409" y="3409"/>
                      <a:pt x="4625" y="3977"/>
                      <a:pt x="4842" y="4545"/>
                    </a:cubicBezTo>
                    <a:lnTo>
                      <a:pt x="4977" y="4869"/>
                    </a:lnTo>
                    <a:lnTo>
                      <a:pt x="5085" y="4545"/>
                    </a:lnTo>
                    <a:cubicBezTo>
                      <a:pt x="5302" y="3760"/>
                      <a:pt x="5761" y="3084"/>
                      <a:pt x="6086" y="2408"/>
                    </a:cubicBezTo>
                    <a:cubicBezTo>
                      <a:pt x="6438" y="1732"/>
                      <a:pt x="7006" y="1272"/>
                      <a:pt x="7439" y="812"/>
                    </a:cubicBezTo>
                    <a:cubicBezTo>
                      <a:pt x="8007" y="487"/>
                      <a:pt x="8683" y="271"/>
                      <a:pt x="9359" y="271"/>
                    </a:cubicBezTo>
                    <a:cubicBezTo>
                      <a:pt x="9465" y="246"/>
                      <a:pt x="9576" y="234"/>
                      <a:pt x="9688" y="234"/>
                    </a:cubicBezTo>
                    <a:cubicBezTo>
                      <a:pt x="10173" y="234"/>
                      <a:pt x="10689" y="460"/>
                      <a:pt x="11063" y="812"/>
                    </a:cubicBezTo>
                    <a:cubicBezTo>
                      <a:pt x="11496" y="1164"/>
                      <a:pt x="11739" y="1732"/>
                      <a:pt x="11848" y="2408"/>
                    </a:cubicBezTo>
                    <a:cubicBezTo>
                      <a:pt x="12064" y="3517"/>
                      <a:pt x="11848" y="4653"/>
                      <a:pt x="11388" y="5681"/>
                    </a:cubicBezTo>
                    <a:cubicBezTo>
                      <a:pt x="11063" y="6682"/>
                      <a:pt x="10495" y="7466"/>
                      <a:pt x="9927" y="8386"/>
                    </a:cubicBezTo>
                    <a:cubicBezTo>
                      <a:pt x="8791" y="9846"/>
                      <a:pt x="7898" y="10955"/>
                      <a:pt x="7330" y="11875"/>
                    </a:cubicBezTo>
                    <a:cubicBezTo>
                      <a:pt x="7006" y="12308"/>
                      <a:pt x="6870" y="12660"/>
                      <a:pt x="6762" y="12876"/>
                    </a:cubicBezTo>
                    <a:cubicBezTo>
                      <a:pt x="6870" y="12660"/>
                      <a:pt x="7114" y="12308"/>
                      <a:pt x="7439" y="11875"/>
                    </a:cubicBezTo>
                    <a:cubicBezTo>
                      <a:pt x="8007" y="11091"/>
                      <a:pt x="8899" y="9955"/>
                      <a:pt x="10035" y="8386"/>
                    </a:cubicBezTo>
                    <a:cubicBezTo>
                      <a:pt x="10711" y="7574"/>
                      <a:pt x="11171" y="6682"/>
                      <a:pt x="11604" y="5789"/>
                    </a:cubicBezTo>
                    <a:cubicBezTo>
                      <a:pt x="12064" y="4653"/>
                      <a:pt x="12280" y="3517"/>
                      <a:pt x="12064" y="2300"/>
                    </a:cubicBezTo>
                    <a:cubicBezTo>
                      <a:pt x="12064" y="1732"/>
                      <a:pt x="11739" y="1055"/>
                      <a:pt x="11279" y="596"/>
                    </a:cubicBezTo>
                    <a:cubicBezTo>
                      <a:pt x="10808" y="214"/>
                      <a:pt x="10262" y="0"/>
                      <a:pt x="9704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9"/>
              <p:cNvSpPr/>
              <p:nvPr/>
            </p:nvSpPr>
            <p:spPr>
              <a:xfrm>
                <a:off x="248098" y="2380081"/>
                <a:ext cx="309621" cy="152741"/>
              </a:xfrm>
              <a:custGeom>
                <a:avLst/>
                <a:gdLst/>
                <a:ahLst/>
                <a:cxnLst/>
                <a:rect l="l" t="t" r="r" b="b"/>
                <a:pathLst>
                  <a:path w="8901" h="4391" extrusionOk="0">
                    <a:moveTo>
                      <a:pt x="8885" y="1"/>
                    </a:moveTo>
                    <a:cubicBezTo>
                      <a:pt x="8697" y="1"/>
                      <a:pt x="6749" y="958"/>
                      <a:pt x="4410" y="2038"/>
                    </a:cubicBezTo>
                    <a:cubicBezTo>
                      <a:pt x="1921" y="3282"/>
                      <a:pt x="1" y="4283"/>
                      <a:pt x="1" y="4391"/>
                    </a:cubicBezTo>
                    <a:cubicBezTo>
                      <a:pt x="1" y="4391"/>
                      <a:pt x="2030" y="3498"/>
                      <a:pt x="4518" y="2254"/>
                    </a:cubicBezTo>
                    <a:cubicBezTo>
                      <a:pt x="7007" y="1010"/>
                      <a:pt x="8900" y="9"/>
                      <a:pt x="8900" y="9"/>
                    </a:cubicBezTo>
                    <a:cubicBezTo>
                      <a:pt x="8900" y="4"/>
                      <a:pt x="8895" y="1"/>
                      <a:pt x="8885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9"/>
              <p:cNvSpPr/>
              <p:nvPr/>
            </p:nvSpPr>
            <p:spPr>
              <a:xfrm>
                <a:off x="463584" y="2360602"/>
                <a:ext cx="126096" cy="105433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031" extrusionOk="0">
                    <a:moveTo>
                      <a:pt x="3625" y="1"/>
                    </a:moveTo>
                    <a:lnTo>
                      <a:pt x="3273" y="109"/>
                    </a:lnTo>
                    <a:cubicBezTo>
                      <a:pt x="3240" y="116"/>
                      <a:pt x="3207" y="122"/>
                      <a:pt x="3174" y="128"/>
                    </a:cubicBezTo>
                    <a:lnTo>
                      <a:pt x="3174" y="128"/>
                    </a:lnTo>
                    <a:lnTo>
                      <a:pt x="3165" y="109"/>
                    </a:lnTo>
                    <a:cubicBezTo>
                      <a:pt x="3158" y="117"/>
                      <a:pt x="3152" y="125"/>
                      <a:pt x="3145" y="134"/>
                    </a:cubicBezTo>
                    <a:lnTo>
                      <a:pt x="3145" y="134"/>
                    </a:lnTo>
                    <a:cubicBezTo>
                      <a:pt x="1417" y="454"/>
                      <a:pt x="0" y="329"/>
                      <a:pt x="0" y="461"/>
                    </a:cubicBezTo>
                    <a:cubicBezTo>
                      <a:pt x="163" y="461"/>
                      <a:pt x="361" y="509"/>
                      <a:pt x="579" y="509"/>
                    </a:cubicBezTo>
                    <a:cubicBezTo>
                      <a:pt x="688" y="509"/>
                      <a:pt x="803" y="497"/>
                      <a:pt x="920" y="461"/>
                    </a:cubicBezTo>
                    <a:cubicBezTo>
                      <a:pt x="1600" y="461"/>
                      <a:pt x="2280" y="461"/>
                      <a:pt x="2960" y="373"/>
                    </a:cubicBezTo>
                    <a:lnTo>
                      <a:pt x="2960" y="373"/>
                    </a:lnTo>
                    <a:cubicBezTo>
                      <a:pt x="2579" y="883"/>
                      <a:pt x="2236" y="1471"/>
                      <a:pt x="2029" y="2138"/>
                    </a:cubicBezTo>
                    <a:cubicBezTo>
                      <a:pt x="1813" y="2354"/>
                      <a:pt x="1704" y="2706"/>
                      <a:pt x="1704" y="3030"/>
                    </a:cubicBezTo>
                    <a:cubicBezTo>
                      <a:pt x="2164" y="2030"/>
                      <a:pt x="2705" y="1137"/>
                      <a:pt x="3381" y="326"/>
                    </a:cubicBezTo>
                    <a:lnTo>
                      <a:pt x="3625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9"/>
              <p:cNvSpPr/>
              <p:nvPr/>
            </p:nvSpPr>
            <p:spPr>
              <a:xfrm>
                <a:off x="-202563" y="2611849"/>
                <a:ext cx="180673" cy="65883"/>
              </a:xfrm>
              <a:custGeom>
                <a:avLst/>
                <a:gdLst/>
                <a:ahLst/>
                <a:cxnLst/>
                <a:rect l="l" t="t" r="r" b="b"/>
                <a:pathLst>
                  <a:path w="5194" h="1894" extrusionOk="0">
                    <a:moveTo>
                      <a:pt x="5194" y="0"/>
                    </a:moveTo>
                    <a:lnTo>
                      <a:pt x="5194" y="0"/>
                    </a:lnTo>
                    <a:cubicBezTo>
                      <a:pt x="4274" y="217"/>
                      <a:pt x="3382" y="541"/>
                      <a:pt x="2597" y="893"/>
                    </a:cubicBezTo>
                    <a:cubicBezTo>
                      <a:pt x="1705" y="1109"/>
                      <a:pt x="893" y="1461"/>
                      <a:pt x="0" y="1894"/>
                    </a:cubicBezTo>
                    <a:cubicBezTo>
                      <a:pt x="893" y="1677"/>
                      <a:pt x="1813" y="1461"/>
                      <a:pt x="2597" y="1109"/>
                    </a:cubicBezTo>
                    <a:cubicBezTo>
                      <a:pt x="3490" y="785"/>
                      <a:pt x="4409" y="433"/>
                      <a:pt x="5194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9"/>
              <p:cNvSpPr/>
              <p:nvPr/>
            </p:nvSpPr>
            <p:spPr>
              <a:xfrm>
                <a:off x="-198806" y="2662634"/>
                <a:ext cx="43307" cy="58369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1678" extrusionOk="0">
                    <a:moveTo>
                      <a:pt x="1137" y="1"/>
                    </a:moveTo>
                    <a:cubicBezTo>
                      <a:pt x="1137" y="1"/>
                      <a:pt x="785" y="325"/>
                      <a:pt x="569" y="785"/>
                    </a:cubicBezTo>
                    <a:cubicBezTo>
                      <a:pt x="244" y="1245"/>
                      <a:pt x="1" y="1570"/>
                      <a:pt x="109" y="1678"/>
                    </a:cubicBezTo>
                    <a:cubicBezTo>
                      <a:pt x="109" y="1678"/>
                      <a:pt x="460" y="1353"/>
                      <a:pt x="677" y="893"/>
                    </a:cubicBezTo>
                    <a:cubicBezTo>
                      <a:pt x="1029" y="434"/>
                      <a:pt x="1245" y="1"/>
                      <a:pt x="1137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9"/>
              <p:cNvSpPr/>
              <p:nvPr/>
            </p:nvSpPr>
            <p:spPr>
              <a:xfrm>
                <a:off x="-143291" y="2650425"/>
                <a:ext cx="27306" cy="74370"/>
              </a:xfrm>
              <a:custGeom>
                <a:avLst/>
                <a:gdLst/>
                <a:ahLst/>
                <a:cxnLst/>
                <a:rect l="l" t="t" r="r" b="b"/>
                <a:pathLst>
                  <a:path w="785" h="2138" extrusionOk="0">
                    <a:moveTo>
                      <a:pt x="785" y="0"/>
                    </a:moveTo>
                    <a:lnTo>
                      <a:pt x="785" y="0"/>
                    </a:lnTo>
                    <a:cubicBezTo>
                      <a:pt x="542" y="352"/>
                      <a:pt x="325" y="676"/>
                      <a:pt x="217" y="1028"/>
                    </a:cubicBezTo>
                    <a:cubicBezTo>
                      <a:pt x="109" y="1353"/>
                      <a:pt x="1" y="1812"/>
                      <a:pt x="1" y="2137"/>
                    </a:cubicBezTo>
                    <a:cubicBezTo>
                      <a:pt x="217" y="1921"/>
                      <a:pt x="325" y="1596"/>
                      <a:pt x="433" y="1136"/>
                    </a:cubicBezTo>
                    <a:cubicBezTo>
                      <a:pt x="677" y="785"/>
                      <a:pt x="785" y="460"/>
                      <a:pt x="785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9"/>
              <p:cNvSpPr/>
              <p:nvPr/>
            </p:nvSpPr>
            <p:spPr>
              <a:xfrm>
                <a:off x="-198806" y="2630667"/>
                <a:ext cx="47099" cy="33011"/>
              </a:xfrm>
              <a:custGeom>
                <a:avLst/>
                <a:gdLst/>
                <a:ahLst/>
                <a:cxnLst/>
                <a:rect l="l" t="t" r="r" b="b"/>
                <a:pathLst>
                  <a:path w="1354" h="949" extrusionOk="0">
                    <a:moveTo>
                      <a:pt x="1" y="0"/>
                    </a:moveTo>
                    <a:cubicBezTo>
                      <a:pt x="1" y="135"/>
                      <a:pt x="244" y="352"/>
                      <a:pt x="569" y="568"/>
                    </a:cubicBezTo>
                    <a:cubicBezTo>
                      <a:pt x="856" y="767"/>
                      <a:pt x="1126" y="948"/>
                      <a:pt x="1215" y="948"/>
                    </a:cubicBezTo>
                    <a:cubicBezTo>
                      <a:pt x="1234" y="948"/>
                      <a:pt x="1245" y="939"/>
                      <a:pt x="1245" y="920"/>
                    </a:cubicBezTo>
                    <a:cubicBezTo>
                      <a:pt x="1353" y="920"/>
                      <a:pt x="1029" y="676"/>
                      <a:pt x="677" y="352"/>
                    </a:cubicBezTo>
                    <a:cubicBezTo>
                      <a:pt x="352" y="135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9"/>
              <p:cNvSpPr/>
              <p:nvPr/>
            </p:nvSpPr>
            <p:spPr>
              <a:xfrm>
                <a:off x="-151744" y="2599605"/>
                <a:ext cx="32002" cy="50856"/>
              </a:xfrm>
              <a:custGeom>
                <a:avLst/>
                <a:gdLst/>
                <a:ahLst/>
                <a:cxnLst/>
                <a:rect l="l" t="t" r="r" b="b"/>
                <a:pathLst>
                  <a:path w="920" h="1462" extrusionOk="0">
                    <a:moveTo>
                      <a:pt x="108" y="0"/>
                    </a:moveTo>
                    <a:cubicBezTo>
                      <a:pt x="0" y="0"/>
                      <a:pt x="108" y="352"/>
                      <a:pt x="352" y="785"/>
                    </a:cubicBezTo>
                    <a:cubicBezTo>
                      <a:pt x="568" y="1245"/>
                      <a:pt x="785" y="1461"/>
                      <a:pt x="920" y="1461"/>
                    </a:cubicBezTo>
                    <a:cubicBezTo>
                      <a:pt x="920" y="1353"/>
                      <a:pt x="676" y="1137"/>
                      <a:pt x="460" y="677"/>
                    </a:cubicBezTo>
                    <a:cubicBezTo>
                      <a:pt x="352" y="352"/>
                      <a:pt x="108" y="0"/>
                      <a:pt x="108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9"/>
              <p:cNvSpPr/>
              <p:nvPr/>
            </p:nvSpPr>
            <p:spPr>
              <a:xfrm>
                <a:off x="95709" y="2596787"/>
                <a:ext cx="121400" cy="151523"/>
              </a:xfrm>
              <a:custGeom>
                <a:avLst/>
                <a:gdLst/>
                <a:ahLst/>
                <a:cxnLst/>
                <a:rect l="l" t="t" r="r" b="b"/>
                <a:pathLst>
                  <a:path w="3490" h="4356" extrusionOk="0">
                    <a:moveTo>
                      <a:pt x="781" y="0"/>
                    </a:moveTo>
                    <a:cubicBezTo>
                      <a:pt x="669" y="0"/>
                      <a:pt x="555" y="27"/>
                      <a:pt x="433" y="81"/>
                    </a:cubicBezTo>
                    <a:cubicBezTo>
                      <a:pt x="325" y="190"/>
                      <a:pt x="216" y="433"/>
                      <a:pt x="108" y="541"/>
                    </a:cubicBezTo>
                    <a:cubicBezTo>
                      <a:pt x="0" y="866"/>
                      <a:pt x="0" y="1218"/>
                      <a:pt x="108" y="1542"/>
                    </a:cubicBezTo>
                    <a:cubicBezTo>
                      <a:pt x="216" y="2110"/>
                      <a:pt x="433" y="2678"/>
                      <a:pt x="676" y="3138"/>
                    </a:cubicBezTo>
                    <a:cubicBezTo>
                      <a:pt x="784" y="3463"/>
                      <a:pt x="1001" y="3814"/>
                      <a:pt x="1244" y="4139"/>
                    </a:cubicBezTo>
                    <a:cubicBezTo>
                      <a:pt x="1352" y="4247"/>
                      <a:pt x="1461" y="4355"/>
                      <a:pt x="1461" y="4355"/>
                    </a:cubicBezTo>
                    <a:cubicBezTo>
                      <a:pt x="1461" y="4355"/>
                      <a:pt x="1109" y="3922"/>
                      <a:pt x="784" y="3003"/>
                    </a:cubicBezTo>
                    <a:cubicBezTo>
                      <a:pt x="568" y="2570"/>
                      <a:pt x="433" y="2110"/>
                      <a:pt x="325" y="1542"/>
                    </a:cubicBezTo>
                    <a:cubicBezTo>
                      <a:pt x="216" y="1218"/>
                      <a:pt x="216" y="974"/>
                      <a:pt x="325" y="650"/>
                    </a:cubicBezTo>
                    <a:cubicBezTo>
                      <a:pt x="414" y="470"/>
                      <a:pt x="598" y="271"/>
                      <a:pt x="843" y="271"/>
                    </a:cubicBezTo>
                    <a:cubicBezTo>
                      <a:pt x="893" y="271"/>
                      <a:pt x="946" y="280"/>
                      <a:pt x="1001" y="298"/>
                    </a:cubicBezTo>
                    <a:cubicBezTo>
                      <a:pt x="1109" y="433"/>
                      <a:pt x="1244" y="541"/>
                      <a:pt x="1352" y="758"/>
                    </a:cubicBezTo>
                    <a:lnTo>
                      <a:pt x="1352" y="1218"/>
                    </a:lnTo>
                    <a:cubicBezTo>
                      <a:pt x="1244" y="1542"/>
                      <a:pt x="1001" y="1894"/>
                      <a:pt x="676" y="2110"/>
                    </a:cubicBezTo>
                    <a:lnTo>
                      <a:pt x="568" y="2327"/>
                    </a:lnTo>
                    <a:lnTo>
                      <a:pt x="784" y="2327"/>
                    </a:lnTo>
                    <a:cubicBezTo>
                      <a:pt x="1267" y="2423"/>
                      <a:pt x="1750" y="2506"/>
                      <a:pt x="2194" y="2506"/>
                    </a:cubicBezTo>
                    <a:cubicBezTo>
                      <a:pt x="2372" y="2506"/>
                      <a:pt x="2543" y="2493"/>
                      <a:pt x="2705" y="2462"/>
                    </a:cubicBezTo>
                    <a:cubicBezTo>
                      <a:pt x="3030" y="2462"/>
                      <a:pt x="3273" y="2327"/>
                      <a:pt x="3489" y="2327"/>
                    </a:cubicBezTo>
                    <a:cubicBezTo>
                      <a:pt x="2670" y="2327"/>
                      <a:pt x="1828" y="2327"/>
                      <a:pt x="1006" y="2159"/>
                    </a:cubicBezTo>
                    <a:lnTo>
                      <a:pt x="1006" y="2159"/>
                    </a:lnTo>
                    <a:lnTo>
                      <a:pt x="1569" y="1326"/>
                    </a:lnTo>
                    <a:cubicBezTo>
                      <a:pt x="1677" y="866"/>
                      <a:pt x="1569" y="298"/>
                      <a:pt x="1109" y="81"/>
                    </a:cubicBezTo>
                    <a:cubicBezTo>
                      <a:pt x="1001" y="27"/>
                      <a:pt x="893" y="0"/>
                      <a:pt x="78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0" name="Google Shape;190;p9"/>
            <p:cNvSpPr/>
            <p:nvPr/>
          </p:nvSpPr>
          <p:spPr>
            <a:xfrm>
              <a:off x="-281197" y="1846355"/>
              <a:ext cx="744438" cy="197731"/>
            </a:xfrm>
            <a:custGeom>
              <a:avLst/>
              <a:gdLst/>
              <a:ahLst/>
              <a:cxnLst/>
              <a:rect l="l" t="t" r="r" b="b"/>
              <a:pathLst>
                <a:path w="22100" h="5870" extrusionOk="0">
                  <a:moveTo>
                    <a:pt x="109" y="0"/>
                  </a:moveTo>
                  <a:lnTo>
                    <a:pt x="1" y="108"/>
                  </a:lnTo>
                  <a:lnTo>
                    <a:pt x="1" y="2949"/>
                  </a:lnTo>
                  <a:lnTo>
                    <a:pt x="1" y="5762"/>
                  </a:lnTo>
                  <a:lnTo>
                    <a:pt x="1" y="5870"/>
                  </a:lnTo>
                  <a:lnTo>
                    <a:pt x="20288" y="5870"/>
                  </a:lnTo>
                  <a:lnTo>
                    <a:pt x="15662" y="5762"/>
                  </a:lnTo>
                  <a:lnTo>
                    <a:pt x="244" y="5762"/>
                  </a:lnTo>
                  <a:lnTo>
                    <a:pt x="244" y="3057"/>
                  </a:lnTo>
                  <a:lnTo>
                    <a:pt x="244" y="1596"/>
                  </a:lnTo>
                  <a:lnTo>
                    <a:pt x="244" y="108"/>
                  </a:lnTo>
                  <a:lnTo>
                    <a:pt x="21992" y="108"/>
                  </a:lnTo>
                  <a:lnTo>
                    <a:pt x="21992" y="4301"/>
                  </a:lnTo>
                  <a:lnTo>
                    <a:pt x="21992" y="5410"/>
                  </a:lnTo>
                  <a:lnTo>
                    <a:pt x="21992" y="5762"/>
                  </a:lnTo>
                  <a:lnTo>
                    <a:pt x="21992" y="5870"/>
                  </a:lnTo>
                  <a:lnTo>
                    <a:pt x="22100" y="5762"/>
                  </a:lnTo>
                  <a:lnTo>
                    <a:pt x="22100" y="5518"/>
                  </a:lnTo>
                  <a:lnTo>
                    <a:pt x="22100" y="4409"/>
                  </a:lnTo>
                  <a:lnTo>
                    <a:pt x="22100" y="108"/>
                  </a:lnTo>
                  <a:lnTo>
                    <a:pt x="2210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-220900" y="4447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 flipH="1">
              <a:off x="83900" y="459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9"/>
            <p:cNvSpPr/>
            <p:nvPr/>
          </p:nvSpPr>
          <p:spPr>
            <a:xfrm rot="10800000">
              <a:off x="160100" y="1704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9"/>
            <p:cNvSpPr/>
            <p:nvPr/>
          </p:nvSpPr>
          <p:spPr>
            <a:xfrm rot="10800000">
              <a:off x="312500" y="1399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9"/>
            <p:cNvSpPr/>
            <p:nvPr/>
          </p:nvSpPr>
          <p:spPr>
            <a:xfrm rot="10800000">
              <a:off x="617300" y="1246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9"/>
            <p:cNvSpPr/>
            <p:nvPr/>
          </p:nvSpPr>
          <p:spPr>
            <a:xfrm flipH="1">
              <a:off x="-678100" y="332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9"/>
            <p:cNvSpPr/>
            <p:nvPr/>
          </p:nvSpPr>
          <p:spPr>
            <a:xfrm flipH="1">
              <a:off x="-373300" y="484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flipH="1">
              <a:off x="-220900" y="789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flipH="1">
              <a:off x="83900" y="9420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9"/>
            <p:cNvSpPr/>
            <p:nvPr/>
          </p:nvSpPr>
          <p:spPr>
            <a:xfrm rot="10800000" flipH="1">
              <a:off x="8694500" y="1780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9"/>
            <p:cNvSpPr/>
            <p:nvPr/>
          </p:nvSpPr>
          <p:spPr>
            <a:xfrm rot="10800000" flipH="1">
              <a:off x="8389700" y="1627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9"/>
            <p:cNvSpPr/>
            <p:nvPr/>
          </p:nvSpPr>
          <p:spPr>
            <a:xfrm>
              <a:off x="9227900" y="2562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9"/>
            <p:cNvSpPr/>
            <p:nvPr/>
          </p:nvSpPr>
          <p:spPr>
            <a:xfrm>
              <a:off x="8923100" y="4086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9"/>
            <p:cNvSpPr/>
            <p:nvPr/>
          </p:nvSpPr>
          <p:spPr>
            <a:xfrm>
              <a:off x="8770700" y="7134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9"/>
            <p:cNvSpPr/>
            <p:nvPr/>
          </p:nvSpPr>
          <p:spPr>
            <a:xfrm>
              <a:off x="8465900" y="865825"/>
              <a:ext cx="551825" cy="152175"/>
            </a:xfrm>
            <a:custGeom>
              <a:avLst/>
              <a:gdLst/>
              <a:ahLst/>
              <a:cxnLst/>
              <a:rect l="l" t="t" r="r" b="b"/>
              <a:pathLst>
                <a:path w="22073" h="6087" extrusionOk="0">
                  <a:moveTo>
                    <a:pt x="108" y="1"/>
                  </a:moveTo>
                  <a:lnTo>
                    <a:pt x="0" y="109"/>
                  </a:lnTo>
                  <a:lnTo>
                    <a:pt x="0" y="3030"/>
                  </a:lnTo>
                  <a:lnTo>
                    <a:pt x="0" y="5979"/>
                  </a:lnTo>
                  <a:lnTo>
                    <a:pt x="0" y="6087"/>
                  </a:lnTo>
                  <a:lnTo>
                    <a:pt x="108" y="6087"/>
                  </a:lnTo>
                  <a:lnTo>
                    <a:pt x="15878" y="5979"/>
                  </a:lnTo>
                  <a:lnTo>
                    <a:pt x="15770" y="5979"/>
                  </a:lnTo>
                  <a:lnTo>
                    <a:pt x="216" y="5871"/>
                  </a:lnTo>
                  <a:lnTo>
                    <a:pt x="216" y="5871"/>
                  </a:lnTo>
                  <a:lnTo>
                    <a:pt x="216" y="3166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964" y="218"/>
                  </a:lnTo>
                  <a:lnTo>
                    <a:pt x="21964" y="218"/>
                  </a:lnTo>
                  <a:cubicBezTo>
                    <a:pt x="22072" y="2030"/>
                    <a:pt x="22072" y="3490"/>
                    <a:pt x="22072" y="4518"/>
                  </a:cubicBezTo>
                  <a:lnTo>
                    <a:pt x="22072" y="109"/>
                  </a:lnTo>
                  <a:lnTo>
                    <a:pt x="108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" name="Google Shape;206;p9"/>
          <p:cNvSpPr/>
          <p:nvPr/>
        </p:nvSpPr>
        <p:spPr>
          <a:xfrm flipH="1">
            <a:off x="8542100" y="45996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9"/>
          <p:cNvSpPr/>
          <p:nvPr/>
        </p:nvSpPr>
        <p:spPr>
          <a:xfrm flipH="1">
            <a:off x="8846900" y="47520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1"/>
          <p:cNvSpPr/>
          <p:nvPr/>
        </p:nvSpPr>
        <p:spPr>
          <a:xfrm>
            <a:off x="2739818" y="-1519600"/>
            <a:ext cx="3139907" cy="2809815"/>
          </a:xfrm>
          <a:custGeom>
            <a:avLst/>
            <a:gdLst/>
            <a:ahLst/>
            <a:cxnLst/>
            <a:rect l="l" t="t" r="r" b="b"/>
            <a:pathLst>
              <a:path w="18556" h="16605" extrusionOk="0">
                <a:moveTo>
                  <a:pt x="15619" y="1"/>
                </a:moveTo>
                <a:cubicBezTo>
                  <a:pt x="14776" y="1"/>
                  <a:pt x="14120" y="719"/>
                  <a:pt x="14120" y="1563"/>
                </a:cubicBezTo>
                <a:cubicBezTo>
                  <a:pt x="14120" y="1891"/>
                  <a:pt x="14182" y="2156"/>
                  <a:pt x="14386" y="2406"/>
                </a:cubicBezTo>
                <a:lnTo>
                  <a:pt x="11324" y="12699"/>
                </a:lnTo>
                <a:lnTo>
                  <a:pt x="10809" y="12699"/>
                </a:lnTo>
                <a:lnTo>
                  <a:pt x="3062" y="5467"/>
                </a:lnTo>
                <a:lnTo>
                  <a:pt x="3124" y="5405"/>
                </a:lnTo>
                <a:cubicBezTo>
                  <a:pt x="3124" y="4562"/>
                  <a:pt x="2405" y="3843"/>
                  <a:pt x="1562" y="3843"/>
                </a:cubicBezTo>
                <a:cubicBezTo>
                  <a:pt x="719" y="3843"/>
                  <a:pt x="0" y="4562"/>
                  <a:pt x="0" y="5405"/>
                </a:cubicBezTo>
                <a:cubicBezTo>
                  <a:pt x="0" y="6248"/>
                  <a:pt x="719" y="6967"/>
                  <a:pt x="1562" y="6967"/>
                </a:cubicBezTo>
                <a:cubicBezTo>
                  <a:pt x="1625" y="6967"/>
                  <a:pt x="1687" y="6904"/>
                  <a:pt x="1828" y="6904"/>
                </a:cubicBezTo>
                <a:lnTo>
                  <a:pt x="8403" y="13090"/>
                </a:lnTo>
                <a:cubicBezTo>
                  <a:pt x="6310" y="13543"/>
                  <a:pt x="4951" y="14449"/>
                  <a:pt x="4951" y="15495"/>
                </a:cubicBezTo>
                <a:cubicBezTo>
                  <a:pt x="4951" y="16276"/>
                  <a:pt x="5717" y="16471"/>
                  <a:pt x="6945" y="16471"/>
                </a:cubicBezTo>
                <a:cubicBezTo>
                  <a:pt x="8173" y="16471"/>
                  <a:pt x="9864" y="16276"/>
                  <a:pt x="11715" y="16276"/>
                </a:cubicBezTo>
                <a:lnTo>
                  <a:pt x="11777" y="16276"/>
                </a:lnTo>
                <a:lnTo>
                  <a:pt x="12168" y="16604"/>
                </a:lnTo>
                <a:lnTo>
                  <a:pt x="12308" y="16276"/>
                </a:lnTo>
                <a:cubicBezTo>
                  <a:pt x="13937" y="16305"/>
                  <a:pt x="15398" y="16445"/>
                  <a:pt x="16497" y="16445"/>
                </a:cubicBezTo>
                <a:cubicBezTo>
                  <a:pt x="17769" y="16445"/>
                  <a:pt x="18556" y="16258"/>
                  <a:pt x="18556" y="15495"/>
                </a:cubicBezTo>
                <a:cubicBezTo>
                  <a:pt x="18556" y="14183"/>
                  <a:pt x="16338" y="13090"/>
                  <a:pt x="13339" y="12762"/>
                </a:cubicBezTo>
                <a:lnTo>
                  <a:pt x="16213" y="3000"/>
                </a:lnTo>
                <a:cubicBezTo>
                  <a:pt x="16791" y="2734"/>
                  <a:pt x="17181" y="2219"/>
                  <a:pt x="17181" y="1563"/>
                </a:cubicBezTo>
                <a:cubicBezTo>
                  <a:pt x="17181" y="719"/>
                  <a:pt x="16463" y="1"/>
                  <a:pt x="1561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1"/>
          <p:cNvSpPr/>
          <p:nvPr/>
        </p:nvSpPr>
        <p:spPr>
          <a:xfrm>
            <a:off x="831380" y="337275"/>
            <a:ext cx="7481240" cy="4534056"/>
          </a:xfrm>
          <a:custGeom>
            <a:avLst/>
            <a:gdLst/>
            <a:ahLst/>
            <a:cxnLst/>
            <a:rect l="l" t="t" r="r" b="b"/>
            <a:pathLst>
              <a:path w="38784" h="23505" extrusionOk="0">
                <a:moveTo>
                  <a:pt x="14831" y="1"/>
                </a:moveTo>
                <a:cubicBezTo>
                  <a:pt x="10212" y="1"/>
                  <a:pt x="6340" y="191"/>
                  <a:pt x="5202" y="831"/>
                </a:cubicBezTo>
                <a:cubicBezTo>
                  <a:pt x="1750" y="2846"/>
                  <a:pt x="1" y="16903"/>
                  <a:pt x="2344" y="21136"/>
                </a:cubicBezTo>
                <a:cubicBezTo>
                  <a:pt x="3378" y="22984"/>
                  <a:pt x="9732" y="23505"/>
                  <a:pt x="16633" y="23505"/>
                </a:cubicBezTo>
                <a:cubicBezTo>
                  <a:pt x="17550" y="23505"/>
                  <a:pt x="18476" y="23496"/>
                  <a:pt x="19400" y="23479"/>
                </a:cubicBezTo>
                <a:cubicBezTo>
                  <a:pt x="20323" y="23496"/>
                  <a:pt x="21247" y="23505"/>
                  <a:pt x="22162" y="23505"/>
                </a:cubicBezTo>
                <a:cubicBezTo>
                  <a:pt x="29053" y="23505"/>
                  <a:pt x="35407" y="22984"/>
                  <a:pt x="36441" y="21136"/>
                </a:cubicBezTo>
                <a:cubicBezTo>
                  <a:pt x="38784" y="16903"/>
                  <a:pt x="37034" y="2846"/>
                  <a:pt x="33645" y="831"/>
                </a:cubicBezTo>
                <a:cubicBezTo>
                  <a:pt x="32460" y="191"/>
                  <a:pt x="28577" y="1"/>
                  <a:pt x="23961" y="1"/>
                </a:cubicBezTo>
                <a:cubicBezTo>
                  <a:pt x="22494" y="1"/>
                  <a:pt x="20952" y="20"/>
                  <a:pt x="19400" y="50"/>
                </a:cubicBezTo>
                <a:cubicBezTo>
                  <a:pt x="17844" y="20"/>
                  <a:pt x="16300" y="1"/>
                  <a:pt x="1483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1"/>
          <p:cNvSpPr/>
          <p:nvPr/>
        </p:nvSpPr>
        <p:spPr>
          <a:xfrm>
            <a:off x="1771551" y="4528692"/>
            <a:ext cx="5739784" cy="614957"/>
          </a:xfrm>
          <a:custGeom>
            <a:avLst/>
            <a:gdLst/>
            <a:ahLst/>
            <a:cxnLst/>
            <a:rect l="l" t="t" r="r" b="b"/>
            <a:pathLst>
              <a:path w="29756" h="3188" extrusionOk="0">
                <a:moveTo>
                  <a:pt x="1703" y="1"/>
                </a:moveTo>
                <a:cubicBezTo>
                  <a:pt x="781" y="1"/>
                  <a:pt x="0" y="719"/>
                  <a:pt x="0" y="1625"/>
                </a:cubicBezTo>
                <a:cubicBezTo>
                  <a:pt x="0" y="2469"/>
                  <a:pt x="781" y="3187"/>
                  <a:pt x="1703" y="3187"/>
                </a:cubicBezTo>
                <a:lnTo>
                  <a:pt x="28115" y="3187"/>
                </a:lnTo>
                <a:cubicBezTo>
                  <a:pt x="29037" y="3187"/>
                  <a:pt x="29755" y="2469"/>
                  <a:pt x="29755" y="1625"/>
                </a:cubicBezTo>
                <a:cubicBezTo>
                  <a:pt x="29755" y="719"/>
                  <a:pt x="29037" y="1"/>
                  <a:pt x="2811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"/>
          <p:cNvSpPr/>
          <p:nvPr/>
        </p:nvSpPr>
        <p:spPr>
          <a:xfrm>
            <a:off x="1168955" y="590225"/>
            <a:ext cx="6835010" cy="4150518"/>
          </a:xfrm>
          <a:custGeom>
            <a:avLst/>
            <a:gdLst/>
            <a:ahLst/>
            <a:cxnLst/>
            <a:rect l="l" t="t" r="r" b="b"/>
            <a:pathLst>
              <a:path w="31505" h="19131" extrusionOk="0">
                <a:moveTo>
                  <a:pt x="11848" y="1"/>
                </a:moveTo>
                <a:cubicBezTo>
                  <a:pt x="8157" y="1"/>
                  <a:pt x="5092" y="171"/>
                  <a:pt x="4171" y="708"/>
                </a:cubicBezTo>
                <a:cubicBezTo>
                  <a:pt x="1375" y="2270"/>
                  <a:pt x="0" y="13781"/>
                  <a:pt x="1890" y="17171"/>
                </a:cubicBezTo>
                <a:cubicBezTo>
                  <a:pt x="2802" y="18734"/>
                  <a:pt x="8449" y="19130"/>
                  <a:pt x="14355" y="19130"/>
                </a:cubicBezTo>
                <a:cubicBezTo>
                  <a:pt x="14823" y="19130"/>
                  <a:pt x="15292" y="19128"/>
                  <a:pt x="15760" y="19123"/>
                </a:cubicBezTo>
                <a:cubicBezTo>
                  <a:pt x="16232" y="19128"/>
                  <a:pt x="16704" y="19130"/>
                  <a:pt x="17174" y="19130"/>
                </a:cubicBezTo>
                <a:cubicBezTo>
                  <a:pt x="23112" y="19130"/>
                  <a:pt x="28717" y="18734"/>
                  <a:pt x="29615" y="17171"/>
                </a:cubicBezTo>
                <a:cubicBezTo>
                  <a:pt x="31505" y="13781"/>
                  <a:pt x="30130" y="2270"/>
                  <a:pt x="27334" y="708"/>
                </a:cubicBezTo>
                <a:cubicBezTo>
                  <a:pt x="26413" y="171"/>
                  <a:pt x="23348" y="1"/>
                  <a:pt x="19663" y="1"/>
                </a:cubicBezTo>
                <a:cubicBezTo>
                  <a:pt x="18414" y="1"/>
                  <a:pt x="17093" y="20"/>
                  <a:pt x="15760" y="52"/>
                </a:cubicBezTo>
                <a:cubicBezTo>
                  <a:pt x="14424" y="20"/>
                  <a:pt x="13100" y="1"/>
                  <a:pt x="118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1"/>
          <p:cNvSpPr txBox="1">
            <a:spLocks noGrp="1"/>
          </p:cNvSpPr>
          <p:nvPr>
            <p:ph type="title" hasCustomPrompt="1"/>
          </p:nvPr>
        </p:nvSpPr>
        <p:spPr>
          <a:xfrm>
            <a:off x="1776450" y="1106125"/>
            <a:ext cx="5591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6" name="Google Shape;216;p11"/>
          <p:cNvSpPr txBox="1">
            <a:spLocks noGrp="1"/>
          </p:cNvSpPr>
          <p:nvPr>
            <p:ph type="body" idx="1"/>
          </p:nvPr>
        </p:nvSpPr>
        <p:spPr>
          <a:xfrm>
            <a:off x="1807800" y="3152225"/>
            <a:ext cx="55284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3"/>
          <p:cNvSpPr txBox="1">
            <a:spLocks noGrp="1"/>
          </p:cNvSpPr>
          <p:nvPr>
            <p:ph type="title"/>
          </p:nvPr>
        </p:nvSpPr>
        <p:spPr>
          <a:xfrm>
            <a:off x="978725" y="1256600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"/>
          </p:nvPr>
        </p:nvSpPr>
        <p:spPr>
          <a:xfrm>
            <a:off x="978725" y="163530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rgbClr val="EBEBEB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21" name="Google Shape;221;p13"/>
          <p:cNvSpPr txBox="1">
            <a:spLocks noGrp="1"/>
          </p:cNvSpPr>
          <p:nvPr>
            <p:ph type="title" idx="2" hasCustomPrompt="1"/>
          </p:nvPr>
        </p:nvSpPr>
        <p:spPr>
          <a:xfrm>
            <a:off x="1486175" y="899550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2" name="Google Shape;222;p13"/>
          <p:cNvSpPr txBox="1">
            <a:spLocks noGrp="1"/>
          </p:cNvSpPr>
          <p:nvPr>
            <p:ph type="title" idx="3"/>
          </p:nvPr>
        </p:nvSpPr>
        <p:spPr>
          <a:xfrm>
            <a:off x="3443100" y="1256600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23" name="Google Shape;223;p13"/>
          <p:cNvSpPr txBox="1">
            <a:spLocks noGrp="1"/>
          </p:cNvSpPr>
          <p:nvPr>
            <p:ph type="subTitle" idx="4"/>
          </p:nvPr>
        </p:nvSpPr>
        <p:spPr>
          <a:xfrm>
            <a:off x="3443100" y="163530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rgbClr val="EBEBEB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24" name="Google Shape;224;p13"/>
          <p:cNvSpPr txBox="1">
            <a:spLocks noGrp="1"/>
          </p:cNvSpPr>
          <p:nvPr>
            <p:ph type="title" idx="5" hasCustomPrompt="1"/>
          </p:nvPr>
        </p:nvSpPr>
        <p:spPr>
          <a:xfrm>
            <a:off x="3950550" y="899550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5" name="Google Shape;225;p13"/>
          <p:cNvSpPr txBox="1">
            <a:spLocks noGrp="1"/>
          </p:cNvSpPr>
          <p:nvPr>
            <p:ph type="title" idx="6"/>
          </p:nvPr>
        </p:nvSpPr>
        <p:spPr>
          <a:xfrm>
            <a:off x="5907475" y="1256600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26" name="Google Shape;226;p13"/>
          <p:cNvSpPr txBox="1">
            <a:spLocks noGrp="1"/>
          </p:cNvSpPr>
          <p:nvPr>
            <p:ph type="subTitle" idx="7"/>
          </p:nvPr>
        </p:nvSpPr>
        <p:spPr>
          <a:xfrm>
            <a:off x="5907475" y="163530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rgbClr val="EBEBEB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27" name="Google Shape;227;p13"/>
          <p:cNvSpPr txBox="1">
            <a:spLocks noGrp="1"/>
          </p:cNvSpPr>
          <p:nvPr>
            <p:ph type="title" idx="8" hasCustomPrompt="1"/>
          </p:nvPr>
        </p:nvSpPr>
        <p:spPr>
          <a:xfrm>
            <a:off x="6414925" y="899550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8" name="Google Shape;228;p13"/>
          <p:cNvSpPr txBox="1">
            <a:spLocks noGrp="1"/>
          </p:cNvSpPr>
          <p:nvPr>
            <p:ph type="title" idx="9"/>
          </p:nvPr>
        </p:nvSpPr>
        <p:spPr>
          <a:xfrm>
            <a:off x="978725" y="3239300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29" name="Google Shape;229;p13"/>
          <p:cNvSpPr txBox="1">
            <a:spLocks noGrp="1"/>
          </p:cNvSpPr>
          <p:nvPr>
            <p:ph type="subTitle" idx="13"/>
          </p:nvPr>
        </p:nvSpPr>
        <p:spPr>
          <a:xfrm>
            <a:off x="978725" y="361800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rgbClr val="EBEBEB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0" name="Google Shape;230;p13"/>
          <p:cNvSpPr txBox="1">
            <a:spLocks noGrp="1"/>
          </p:cNvSpPr>
          <p:nvPr>
            <p:ph type="title" idx="14" hasCustomPrompt="1"/>
          </p:nvPr>
        </p:nvSpPr>
        <p:spPr>
          <a:xfrm>
            <a:off x="1486175" y="2882250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31" name="Google Shape;231;p13"/>
          <p:cNvSpPr txBox="1">
            <a:spLocks noGrp="1"/>
          </p:cNvSpPr>
          <p:nvPr>
            <p:ph type="title" idx="15"/>
          </p:nvPr>
        </p:nvSpPr>
        <p:spPr>
          <a:xfrm>
            <a:off x="3443100" y="3239300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subTitle" idx="16"/>
          </p:nvPr>
        </p:nvSpPr>
        <p:spPr>
          <a:xfrm>
            <a:off x="3443100" y="361800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rgbClr val="EBEBEB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3" name="Google Shape;233;p13"/>
          <p:cNvSpPr txBox="1">
            <a:spLocks noGrp="1"/>
          </p:cNvSpPr>
          <p:nvPr>
            <p:ph type="title" idx="17" hasCustomPrompt="1"/>
          </p:nvPr>
        </p:nvSpPr>
        <p:spPr>
          <a:xfrm>
            <a:off x="3950550" y="2882250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34" name="Google Shape;234;p13"/>
          <p:cNvSpPr txBox="1">
            <a:spLocks noGrp="1"/>
          </p:cNvSpPr>
          <p:nvPr>
            <p:ph type="title" idx="18"/>
          </p:nvPr>
        </p:nvSpPr>
        <p:spPr>
          <a:xfrm>
            <a:off x="5907475" y="3239300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None/>
              <a:defRPr sz="1800">
                <a:solidFill>
                  <a:srgbClr val="FF00A3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13"/>
          <p:cNvSpPr txBox="1">
            <a:spLocks noGrp="1"/>
          </p:cNvSpPr>
          <p:nvPr>
            <p:ph type="subTitle" idx="19"/>
          </p:nvPr>
        </p:nvSpPr>
        <p:spPr>
          <a:xfrm>
            <a:off x="5907475" y="3618000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>
                <a:solidFill>
                  <a:srgbClr val="EBEBEB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title" idx="20" hasCustomPrompt="1"/>
          </p:nvPr>
        </p:nvSpPr>
        <p:spPr>
          <a:xfrm>
            <a:off x="6414925" y="2882250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None/>
              <a:defRPr sz="2400">
                <a:solidFill>
                  <a:srgbClr val="FF00A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37" name="Google Shape;237;p13"/>
          <p:cNvSpPr/>
          <p:nvPr/>
        </p:nvSpPr>
        <p:spPr>
          <a:xfrm>
            <a:off x="362030" y="4833400"/>
            <a:ext cx="8419941" cy="19450"/>
          </a:xfrm>
          <a:custGeom>
            <a:avLst/>
            <a:gdLst/>
            <a:ahLst/>
            <a:cxnLst/>
            <a:rect l="l" t="t" r="r" b="b"/>
            <a:pathLst>
              <a:path w="204790" h="217" extrusionOk="0">
                <a:moveTo>
                  <a:pt x="102436" y="0"/>
                </a:moveTo>
                <a:cubicBezTo>
                  <a:pt x="45876" y="0"/>
                  <a:pt x="1" y="0"/>
                  <a:pt x="1" y="108"/>
                </a:cubicBezTo>
                <a:cubicBezTo>
                  <a:pt x="1" y="108"/>
                  <a:pt x="45876" y="217"/>
                  <a:pt x="102436" y="217"/>
                </a:cubicBezTo>
                <a:cubicBezTo>
                  <a:pt x="159023" y="217"/>
                  <a:pt x="204790" y="108"/>
                  <a:pt x="204790" y="108"/>
                </a:cubicBezTo>
                <a:cubicBezTo>
                  <a:pt x="204790" y="0"/>
                  <a:pt x="159023" y="0"/>
                  <a:pt x="1024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3"/>
          <p:cNvSpPr/>
          <p:nvPr/>
        </p:nvSpPr>
        <p:spPr>
          <a:xfrm>
            <a:off x="573400" y="230575"/>
            <a:ext cx="549800" cy="146775"/>
          </a:xfrm>
          <a:custGeom>
            <a:avLst/>
            <a:gdLst/>
            <a:ahLst/>
            <a:cxnLst/>
            <a:rect l="l" t="t" r="r" b="b"/>
            <a:pathLst>
              <a:path w="21992" h="5871" extrusionOk="0">
                <a:moveTo>
                  <a:pt x="0" y="1"/>
                </a:moveTo>
                <a:lnTo>
                  <a:pt x="0" y="5871"/>
                </a:lnTo>
                <a:lnTo>
                  <a:pt x="21991" y="5871"/>
                </a:lnTo>
                <a:lnTo>
                  <a:pt x="21991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3"/>
          <p:cNvSpPr/>
          <p:nvPr/>
        </p:nvSpPr>
        <p:spPr>
          <a:xfrm>
            <a:off x="734350" y="83850"/>
            <a:ext cx="551825" cy="149475"/>
          </a:xfrm>
          <a:custGeom>
            <a:avLst/>
            <a:gdLst/>
            <a:ahLst/>
            <a:cxnLst/>
            <a:rect l="l" t="t" r="r" b="b"/>
            <a:pathLst>
              <a:path w="22073" h="5979" extrusionOk="0">
                <a:moveTo>
                  <a:pt x="108" y="0"/>
                </a:moveTo>
                <a:lnTo>
                  <a:pt x="108" y="0"/>
                </a:lnTo>
                <a:cubicBezTo>
                  <a:pt x="88" y="21"/>
                  <a:pt x="54" y="54"/>
                  <a:pt x="0" y="108"/>
                </a:cubicBezTo>
                <a:lnTo>
                  <a:pt x="0" y="1596"/>
                </a:lnTo>
                <a:lnTo>
                  <a:pt x="0" y="3057"/>
                </a:lnTo>
                <a:lnTo>
                  <a:pt x="0" y="5978"/>
                </a:lnTo>
                <a:lnTo>
                  <a:pt x="108" y="5978"/>
                </a:lnTo>
                <a:lnTo>
                  <a:pt x="15770" y="5870"/>
                </a:lnTo>
                <a:lnTo>
                  <a:pt x="216" y="5762"/>
                </a:lnTo>
                <a:lnTo>
                  <a:pt x="216" y="5762"/>
                </a:lnTo>
                <a:lnTo>
                  <a:pt x="216" y="3057"/>
                </a:lnTo>
                <a:lnTo>
                  <a:pt x="216" y="243"/>
                </a:lnTo>
                <a:lnTo>
                  <a:pt x="216" y="243"/>
                </a:lnTo>
                <a:lnTo>
                  <a:pt x="21964" y="109"/>
                </a:lnTo>
                <a:lnTo>
                  <a:pt x="21964" y="109"/>
                </a:lnTo>
                <a:cubicBezTo>
                  <a:pt x="21964" y="1921"/>
                  <a:pt x="22072" y="3382"/>
                  <a:pt x="22072" y="4301"/>
                </a:cubicBezTo>
                <a:lnTo>
                  <a:pt x="22072" y="108"/>
                </a:lnTo>
                <a:lnTo>
                  <a:pt x="22072" y="0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3"/>
          <p:cNvSpPr/>
          <p:nvPr/>
        </p:nvSpPr>
        <p:spPr>
          <a:xfrm rot="10800000">
            <a:off x="-297100" y="27708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3"/>
          <p:cNvSpPr/>
          <p:nvPr/>
        </p:nvSpPr>
        <p:spPr>
          <a:xfrm rot="10800000">
            <a:off x="7700" y="26184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3"/>
          <p:cNvSpPr/>
          <p:nvPr/>
        </p:nvSpPr>
        <p:spPr>
          <a:xfrm flipH="1">
            <a:off x="-373300" y="21612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3"/>
          <p:cNvSpPr/>
          <p:nvPr/>
        </p:nvSpPr>
        <p:spPr>
          <a:xfrm flipH="1">
            <a:off x="-68500" y="23136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3"/>
          <p:cNvSpPr/>
          <p:nvPr/>
        </p:nvSpPr>
        <p:spPr>
          <a:xfrm flipH="1">
            <a:off x="-297100" y="2562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3"/>
          <p:cNvSpPr/>
          <p:nvPr/>
        </p:nvSpPr>
        <p:spPr>
          <a:xfrm flipH="1">
            <a:off x="7700" y="4086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3"/>
          <p:cNvSpPr/>
          <p:nvPr/>
        </p:nvSpPr>
        <p:spPr>
          <a:xfrm flipH="1">
            <a:off x="160100" y="71342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3"/>
          <p:cNvSpPr/>
          <p:nvPr/>
        </p:nvSpPr>
        <p:spPr>
          <a:xfrm>
            <a:off x="9050838" y="2610888"/>
            <a:ext cx="546400" cy="144050"/>
          </a:xfrm>
          <a:custGeom>
            <a:avLst/>
            <a:gdLst/>
            <a:ahLst/>
            <a:cxnLst/>
            <a:rect l="l" t="t" r="r" b="b"/>
            <a:pathLst>
              <a:path w="21856" h="5762" extrusionOk="0">
                <a:moveTo>
                  <a:pt x="0" y="0"/>
                </a:moveTo>
                <a:lnTo>
                  <a:pt x="0" y="5762"/>
                </a:lnTo>
                <a:lnTo>
                  <a:pt x="21856" y="5762"/>
                </a:lnTo>
                <a:lnTo>
                  <a:pt x="21856" y="0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flipH="1">
            <a:off x="8371850" y="277827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 flipH="1">
            <a:off x="8676650" y="293067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rot="10800000">
            <a:off x="8600450" y="239727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 rot="10800000">
            <a:off x="8905250" y="2244875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 flipH="1">
            <a:off x="8104200" y="189763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 flipH="1">
            <a:off x="8409000" y="342163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 flipH="1">
            <a:off x="8561400" y="646963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"/>
          <p:cNvSpPr/>
          <p:nvPr/>
        </p:nvSpPr>
        <p:spPr>
          <a:xfrm flipH="1">
            <a:off x="8866200" y="799363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3"/>
          <p:cNvSpPr/>
          <p:nvPr/>
        </p:nvSpPr>
        <p:spPr>
          <a:xfrm rot="10800000">
            <a:off x="8332800" y="-191237"/>
            <a:ext cx="551825" cy="152175"/>
          </a:xfrm>
          <a:custGeom>
            <a:avLst/>
            <a:gdLst/>
            <a:ahLst/>
            <a:cxnLst/>
            <a:rect l="l" t="t" r="r" b="b"/>
            <a:pathLst>
              <a:path w="22073" h="6087" extrusionOk="0">
                <a:moveTo>
                  <a:pt x="108" y="1"/>
                </a:moveTo>
                <a:lnTo>
                  <a:pt x="0" y="109"/>
                </a:lnTo>
                <a:lnTo>
                  <a:pt x="0" y="3030"/>
                </a:lnTo>
                <a:lnTo>
                  <a:pt x="0" y="5979"/>
                </a:lnTo>
                <a:lnTo>
                  <a:pt x="0" y="6087"/>
                </a:lnTo>
                <a:lnTo>
                  <a:pt x="108" y="6087"/>
                </a:lnTo>
                <a:lnTo>
                  <a:pt x="15878" y="5979"/>
                </a:lnTo>
                <a:lnTo>
                  <a:pt x="15770" y="5979"/>
                </a:lnTo>
                <a:lnTo>
                  <a:pt x="216" y="5871"/>
                </a:lnTo>
                <a:lnTo>
                  <a:pt x="216" y="5871"/>
                </a:lnTo>
                <a:lnTo>
                  <a:pt x="216" y="3166"/>
                </a:lnTo>
                <a:lnTo>
                  <a:pt x="216" y="325"/>
                </a:lnTo>
                <a:lnTo>
                  <a:pt x="216" y="325"/>
                </a:lnTo>
                <a:lnTo>
                  <a:pt x="21964" y="218"/>
                </a:lnTo>
                <a:lnTo>
                  <a:pt x="21964" y="218"/>
                </a:lnTo>
                <a:cubicBezTo>
                  <a:pt x="22072" y="2030"/>
                  <a:pt x="22072" y="3490"/>
                  <a:pt x="22072" y="4518"/>
                </a:cubicBezTo>
                <a:lnTo>
                  <a:pt x="22072" y="109"/>
                </a:lnTo>
                <a:lnTo>
                  <a:pt x="108" y="1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C222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800"/>
              <a:buFont typeface="Gugi"/>
              <a:buNone/>
              <a:defRPr sz="2800">
                <a:solidFill>
                  <a:srgbClr val="FF00A3"/>
                </a:solidFill>
                <a:latin typeface="Gugi"/>
                <a:ea typeface="Gugi"/>
                <a:cs typeface="Gugi"/>
                <a:sym typeface="Gug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ts val="1800"/>
              <a:buFont typeface="Spartan"/>
              <a:buChar char="●"/>
              <a:defRPr sz="1800">
                <a:solidFill>
                  <a:srgbClr val="EEEEEE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partan"/>
              <a:buChar char="○"/>
              <a:defRPr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partan"/>
              <a:buChar char="■"/>
              <a:defRPr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partan"/>
              <a:buChar char="●"/>
              <a:defRPr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partan"/>
              <a:buChar char="○"/>
              <a:defRPr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partan"/>
              <a:buChar char="■"/>
              <a:defRPr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partan"/>
              <a:buChar char="●"/>
              <a:defRPr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partan"/>
              <a:buChar char="○"/>
              <a:defRPr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3" r:id="rId12"/>
    <p:sldLayoutId id="2147483667" r:id="rId13"/>
    <p:sldLayoutId id="2147483668" r:id="rId14"/>
    <p:sldLayoutId id="2147483670" r:id="rId15"/>
    <p:sldLayoutId id="2147483671" r:id="rId16"/>
    <p:sldLayoutId id="2147483672" r:id="rId17"/>
    <p:sldLayoutId id="214748367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2022"/>
        </a:solidFill>
        <a:effectLst/>
      </p:bgPr>
    </p:bg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0"/>
          <p:cNvSpPr txBox="1">
            <a:spLocks noGrp="1"/>
          </p:cNvSpPr>
          <p:nvPr>
            <p:ph type="ctrTitle"/>
          </p:nvPr>
        </p:nvSpPr>
        <p:spPr>
          <a:xfrm>
            <a:off x="3070869" y="451826"/>
            <a:ext cx="4766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400" dirty="0">
                <a:solidFill>
                  <a:srgbClr val="FF00A3"/>
                </a:solidFill>
              </a:rPr>
              <a:t/>
            </a:r>
            <a:br>
              <a:rPr lang="en" sz="4400" dirty="0">
                <a:solidFill>
                  <a:srgbClr val="FF00A3"/>
                </a:solidFill>
              </a:rPr>
            </a:br>
            <a:r>
              <a:rPr lang="en" sz="4400" dirty="0" smtClean="0">
                <a:solidFill>
                  <a:srgbClr val="FF00A3"/>
                </a:solidFill>
              </a:rPr>
              <a:t>POWER AND </a:t>
            </a:r>
            <a:r>
              <a:rPr lang="en" sz="4000" dirty="0" smtClean="0">
                <a:solidFill>
                  <a:srgbClr val="FF00A3"/>
                </a:solidFill>
              </a:rPr>
              <a:t>INFLUENCE</a:t>
            </a:r>
            <a:endParaRPr sz="4000" dirty="0">
              <a:solidFill>
                <a:srgbClr val="FF00A3"/>
              </a:solidFill>
            </a:endParaRPr>
          </a:p>
        </p:txBody>
      </p:sp>
      <p:sp>
        <p:nvSpPr>
          <p:cNvPr id="652" name="Google Shape;652;p30"/>
          <p:cNvSpPr txBox="1">
            <a:spLocks noGrp="1"/>
          </p:cNvSpPr>
          <p:nvPr>
            <p:ph type="subTitle" idx="1"/>
          </p:nvPr>
        </p:nvSpPr>
        <p:spPr>
          <a:xfrm>
            <a:off x="3944061" y="2879234"/>
            <a:ext cx="2997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Group</a:t>
            </a:r>
            <a:r>
              <a:rPr lang="en" dirty="0" smtClean="0"/>
              <a:t> 3</a:t>
            </a:r>
            <a:endParaRPr dirty="0"/>
          </a:p>
        </p:txBody>
      </p:sp>
      <p:grpSp>
        <p:nvGrpSpPr>
          <p:cNvPr id="653" name="Google Shape;653;p30"/>
          <p:cNvGrpSpPr/>
          <p:nvPr/>
        </p:nvGrpSpPr>
        <p:grpSpPr>
          <a:xfrm>
            <a:off x="813423" y="1349683"/>
            <a:ext cx="6018866" cy="3272084"/>
            <a:chOff x="813423" y="1349683"/>
            <a:chExt cx="6018866" cy="3272084"/>
          </a:xfrm>
        </p:grpSpPr>
        <p:sp>
          <p:nvSpPr>
            <p:cNvPr id="654" name="Google Shape;654;p30"/>
            <p:cNvSpPr/>
            <p:nvPr/>
          </p:nvSpPr>
          <p:spPr>
            <a:xfrm>
              <a:off x="3778714" y="3665503"/>
              <a:ext cx="93497" cy="21158"/>
            </a:xfrm>
            <a:custGeom>
              <a:avLst/>
              <a:gdLst/>
              <a:ahLst/>
              <a:cxnLst/>
              <a:rect l="l" t="t" r="r" b="b"/>
              <a:pathLst>
                <a:path w="5979" h="1353" extrusionOk="0">
                  <a:moveTo>
                    <a:pt x="3165" y="0"/>
                  </a:moveTo>
                  <a:cubicBezTo>
                    <a:pt x="2381" y="0"/>
                    <a:pt x="1597" y="109"/>
                    <a:pt x="920" y="352"/>
                  </a:cubicBezTo>
                  <a:cubicBezTo>
                    <a:pt x="569" y="352"/>
                    <a:pt x="352" y="460"/>
                    <a:pt x="1" y="677"/>
                  </a:cubicBezTo>
                  <a:cubicBezTo>
                    <a:pt x="352" y="568"/>
                    <a:pt x="677" y="568"/>
                    <a:pt x="920" y="460"/>
                  </a:cubicBezTo>
                  <a:cubicBezTo>
                    <a:pt x="1705" y="244"/>
                    <a:pt x="2381" y="109"/>
                    <a:pt x="3165" y="109"/>
                  </a:cubicBezTo>
                  <a:cubicBezTo>
                    <a:pt x="3517" y="109"/>
                    <a:pt x="3950" y="244"/>
                    <a:pt x="4302" y="352"/>
                  </a:cubicBezTo>
                  <a:cubicBezTo>
                    <a:pt x="4626" y="460"/>
                    <a:pt x="4870" y="677"/>
                    <a:pt x="5194" y="785"/>
                  </a:cubicBezTo>
                  <a:cubicBezTo>
                    <a:pt x="5654" y="1137"/>
                    <a:pt x="5979" y="1353"/>
                    <a:pt x="5979" y="1353"/>
                  </a:cubicBezTo>
                  <a:cubicBezTo>
                    <a:pt x="5762" y="1028"/>
                    <a:pt x="5546" y="785"/>
                    <a:pt x="5194" y="677"/>
                  </a:cubicBezTo>
                  <a:cubicBezTo>
                    <a:pt x="4978" y="460"/>
                    <a:pt x="4626" y="352"/>
                    <a:pt x="4302" y="244"/>
                  </a:cubicBezTo>
                  <a:cubicBezTo>
                    <a:pt x="3950" y="0"/>
                    <a:pt x="3517" y="0"/>
                    <a:pt x="3165" y="0"/>
                  </a:cubicBezTo>
                  <a:close/>
                </a:path>
              </a:pathLst>
            </a:custGeom>
            <a:solidFill>
              <a:srgbClr val="AA6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0"/>
            <p:cNvSpPr/>
            <p:nvPr/>
          </p:nvSpPr>
          <p:spPr>
            <a:xfrm>
              <a:off x="3778714" y="3692571"/>
              <a:ext cx="74044" cy="19046"/>
            </a:xfrm>
            <a:custGeom>
              <a:avLst/>
              <a:gdLst/>
              <a:ahLst/>
              <a:cxnLst/>
              <a:rect l="l" t="t" r="r" b="b"/>
              <a:pathLst>
                <a:path w="4735" h="1218" extrusionOk="0">
                  <a:moveTo>
                    <a:pt x="3111" y="1"/>
                  </a:moveTo>
                  <a:cubicBezTo>
                    <a:pt x="2942" y="1"/>
                    <a:pt x="2773" y="28"/>
                    <a:pt x="2597" y="82"/>
                  </a:cubicBezTo>
                  <a:cubicBezTo>
                    <a:pt x="1921" y="82"/>
                    <a:pt x="1353" y="298"/>
                    <a:pt x="812" y="406"/>
                  </a:cubicBezTo>
                  <a:cubicBezTo>
                    <a:pt x="569" y="542"/>
                    <a:pt x="244" y="542"/>
                    <a:pt x="1" y="650"/>
                  </a:cubicBezTo>
                  <a:cubicBezTo>
                    <a:pt x="352" y="650"/>
                    <a:pt x="569" y="650"/>
                    <a:pt x="812" y="542"/>
                  </a:cubicBezTo>
                  <a:cubicBezTo>
                    <a:pt x="1245" y="406"/>
                    <a:pt x="1921" y="298"/>
                    <a:pt x="2597" y="190"/>
                  </a:cubicBezTo>
                  <a:lnTo>
                    <a:pt x="3625" y="190"/>
                  </a:lnTo>
                  <a:cubicBezTo>
                    <a:pt x="3842" y="298"/>
                    <a:pt x="4058" y="406"/>
                    <a:pt x="4302" y="650"/>
                  </a:cubicBezTo>
                  <a:cubicBezTo>
                    <a:pt x="4410" y="866"/>
                    <a:pt x="4626" y="974"/>
                    <a:pt x="4734" y="1218"/>
                  </a:cubicBezTo>
                  <a:cubicBezTo>
                    <a:pt x="4626" y="974"/>
                    <a:pt x="4518" y="758"/>
                    <a:pt x="4302" y="542"/>
                  </a:cubicBezTo>
                  <a:cubicBezTo>
                    <a:pt x="4193" y="298"/>
                    <a:pt x="3842" y="190"/>
                    <a:pt x="3625" y="82"/>
                  </a:cubicBezTo>
                  <a:cubicBezTo>
                    <a:pt x="3449" y="28"/>
                    <a:pt x="3280" y="1"/>
                    <a:pt x="3111" y="1"/>
                  </a:cubicBezTo>
                  <a:close/>
                </a:path>
              </a:pathLst>
            </a:custGeom>
            <a:solidFill>
              <a:srgbClr val="AA6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0"/>
            <p:cNvSpPr/>
            <p:nvPr/>
          </p:nvSpPr>
          <p:spPr>
            <a:xfrm>
              <a:off x="3837088" y="3646050"/>
              <a:ext cx="45693" cy="40611"/>
            </a:xfrm>
            <a:custGeom>
              <a:avLst/>
              <a:gdLst/>
              <a:ahLst/>
              <a:cxnLst/>
              <a:rect l="l" t="t" r="r" b="b"/>
              <a:pathLst>
                <a:path w="2922" h="2597" extrusionOk="0">
                  <a:moveTo>
                    <a:pt x="0" y="0"/>
                  </a:moveTo>
                  <a:cubicBezTo>
                    <a:pt x="217" y="135"/>
                    <a:pt x="325" y="244"/>
                    <a:pt x="569" y="244"/>
                  </a:cubicBezTo>
                  <a:cubicBezTo>
                    <a:pt x="1001" y="352"/>
                    <a:pt x="1461" y="568"/>
                    <a:pt x="1813" y="920"/>
                  </a:cubicBezTo>
                  <a:cubicBezTo>
                    <a:pt x="2137" y="1244"/>
                    <a:pt x="2489" y="1596"/>
                    <a:pt x="2597" y="2029"/>
                  </a:cubicBezTo>
                  <a:cubicBezTo>
                    <a:pt x="2705" y="2272"/>
                    <a:pt x="2814" y="2489"/>
                    <a:pt x="2922" y="2597"/>
                  </a:cubicBezTo>
                  <a:cubicBezTo>
                    <a:pt x="2814" y="2489"/>
                    <a:pt x="2814" y="2272"/>
                    <a:pt x="2705" y="2029"/>
                  </a:cubicBezTo>
                  <a:cubicBezTo>
                    <a:pt x="2597" y="1596"/>
                    <a:pt x="2354" y="1136"/>
                    <a:pt x="1921" y="812"/>
                  </a:cubicBezTo>
                  <a:cubicBezTo>
                    <a:pt x="1569" y="460"/>
                    <a:pt x="1137" y="244"/>
                    <a:pt x="569" y="135"/>
                  </a:cubicBezTo>
                  <a:cubicBezTo>
                    <a:pt x="460" y="0"/>
                    <a:pt x="217" y="0"/>
                    <a:pt x="0" y="0"/>
                  </a:cubicBezTo>
                  <a:close/>
                </a:path>
              </a:pathLst>
            </a:custGeom>
            <a:solidFill>
              <a:srgbClr val="AA6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0"/>
            <p:cNvSpPr/>
            <p:nvPr/>
          </p:nvSpPr>
          <p:spPr>
            <a:xfrm>
              <a:off x="3671284" y="4515276"/>
              <a:ext cx="173013" cy="103645"/>
            </a:xfrm>
            <a:custGeom>
              <a:avLst/>
              <a:gdLst/>
              <a:ahLst/>
              <a:cxnLst/>
              <a:rect l="l" t="t" r="r" b="b"/>
              <a:pathLst>
                <a:path w="11064" h="6628" extrusionOk="0">
                  <a:moveTo>
                    <a:pt x="0" y="0"/>
                  </a:moveTo>
                  <a:cubicBezTo>
                    <a:pt x="29" y="29"/>
                    <a:pt x="60" y="59"/>
                    <a:pt x="94" y="90"/>
                  </a:cubicBezTo>
                  <a:lnTo>
                    <a:pt x="94" y="90"/>
                  </a:lnTo>
                  <a:lnTo>
                    <a:pt x="0" y="0"/>
                  </a:lnTo>
                  <a:close/>
                  <a:moveTo>
                    <a:pt x="94" y="90"/>
                  </a:moveTo>
                  <a:lnTo>
                    <a:pt x="568" y="541"/>
                  </a:lnTo>
                  <a:cubicBezTo>
                    <a:pt x="819" y="706"/>
                    <a:pt x="1181" y="938"/>
                    <a:pt x="1681" y="1247"/>
                  </a:cubicBezTo>
                  <a:lnTo>
                    <a:pt x="1681" y="1247"/>
                  </a:lnTo>
                  <a:cubicBezTo>
                    <a:pt x="976" y="785"/>
                    <a:pt x="416" y="383"/>
                    <a:pt x="94" y="90"/>
                  </a:cubicBezTo>
                  <a:close/>
                  <a:moveTo>
                    <a:pt x="1681" y="1247"/>
                  </a:moveTo>
                  <a:lnTo>
                    <a:pt x="1681" y="1247"/>
                  </a:lnTo>
                  <a:cubicBezTo>
                    <a:pt x="4428" y="3046"/>
                    <a:pt x="9378" y="5764"/>
                    <a:pt x="11063" y="6627"/>
                  </a:cubicBezTo>
                  <a:cubicBezTo>
                    <a:pt x="6112" y="3906"/>
                    <a:pt x="3234" y="2206"/>
                    <a:pt x="1681" y="12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0"/>
            <p:cNvSpPr/>
            <p:nvPr/>
          </p:nvSpPr>
          <p:spPr>
            <a:xfrm>
              <a:off x="3666202" y="4497511"/>
              <a:ext cx="197126" cy="123521"/>
            </a:xfrm>
            <a:custGeom>
              <a:avLst/>
              <a:gdLst/>
              <a:ahLst/>
              <a:cxnLst/>
              <a:rect l="l" t="t" r="r" b="b"/>
              <a:pathLst>
                <a:path w="12606" h="7899" extrusionOk="0">
                  <a:moveTo>
                    <a:pt x="1" y="0"/>
                  </a:moveTo>
                  <a:lnTo>
                    <a:pt x="109" y="460"/>
                  </a:lnTo>
                  <a:lnTo>
                    <a:pt x="109" y="676"/>
                  </a:lnTo>
                  <a:cubicBezTo>
                    <a:pt x="217" y="785"/>
                    <a:pt x="325" y="1001"/>
                    <a:pt x="325" y="1136"/>
                  </a:cubicBezTo>
                  <a:cubicBezTo>
                    <a:pt x="1678" y="2489"/>
                    <a:pt x="9224" y="6654"/>
                    <a:pt x="11388" y="7763"/>
                  </a:cubicBezTo>
                  <a:cubicBezTo>
                    <a:pt x="11605" y="7899"/>
                    <a:pt x="11821" y="7899"/>
                    <a:pt x="12065" y="7899"/>
                  </a:cubicBezTo>
                  <a:cubicBezTo>
                    <a:pt x="12173" y="7899"/>
                    <a:pt x="12389" y="7899"/>
                    <a:pt x="12606" y="7763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0"/>
            <p:cNvSpPr/>
            <p:nvPr/>
          </p:nvSpPr>
          <p:spPr>
            <a:xfrm>
              <a:off x="3794789" y="4516965"/>
              <a:ext cx="35122" cy="31744"/>
            </a:xfrm>
            <a:custGeom>
              <a:avLst/>
              <a:gdLst/>
              <a:ahLst/>
              <a:cxnLst/>
              <a:rect l="l" t="t" r="r" b="b"/>
              <a:pathLst>
                <a:path w="2246" h="2030" extrusionOk="0">
                  <a:moveTo>
                    <a:pt x="1813" y="0"/>
                  </a:moveTo>
                  <a:cubicBezTo>
                    <a:pt x="1001" y="109"/>
                    <a:pt x="325" y="677"/>
                    <a:pt x="109" y="1461"/>
                  </a:cubicBezTo>
                  <a:cubicBezTo>
                    <a:pt x="1" y="1786"/>
                    <a:pt x="109" y="1921"/>
                    <a:pt x="109" y="2029"/>
                  </a:cubicBezTo>
                  <a:cubicBezTo>
                    <a:pt x="217" y="2029"/>
                    <a:pt x="325" y="1245"/>
                    <a:pt x="893" y="677"/>
                  </a:cubicBezTo>
                  <a:cubicBezTo>
                    <a:pt x="1353" y="433"/>
                    <a:pt x="1813" y="217"/>
                    <a:pt x="2246" y="109"/>
                  </a:cubicBezTo>
                  <a:cubicBezTo>
                    <a:pt x="2246" y="0"/>
                    <a:pt x="2137" y="0"/>
                    <a:pt x="181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0"/>
            <p:cNvSpPr/>
            <p:nvPr/>
          </p:nvSpPr>
          <p:spPr>
            <a:xfrm>
              <a:off x="3815946" y="4548412"/>
              <a:ext cx="33417" cy="21439"/>
            </a:xfrm>
            <a:custGeom>
              <a:avLst/>
              <a:gdLst/>
              <a:ahLst/>
              <a:cxnLst/>
              <a:rect l="l" t="t" r="r" b="b"/>
              <a:pathLst>
                <a:path w="2137" h="1371" extrusionOk="0">
                  <a:moveTo>
                    <a:pt x="1894" y="1"/>
                  </a:moveTo>
                  <a:cubicBezTo>
                    <a:pt x="1665" y="1"/>
                    <a:pt x="1298" y="40"/>
                    <a:pt x="893" y="235"/>
                  </a:cubicBezTo>
                  <a:cubicBezTo>
                    <a:pt x="216" y="694"/>
                    <a:pt x="0" y="1371"/>
                    <a:pt x="108" y="1371"/>
                  </a:cubicBezTo>
                  <a:cubicBezTo>
                    <a:pt x="108" y="1371"/>
                    <a:pt x="460" y="911"/>
                    <a:pt x="1001" y="586"/>
                  </a:cubicBezTo>
                  <a:cubicBezTo>
                    <a:pt x="1352" y="343"/>
                    <a:pt x="1812" y="235"/>
                    <a:pt x="2137" y="18"/>
                  </a:cubicBezTo>
                  <a:cubicBezTo>
                    <a:pt x="2137" y="18"/>
                    <a:pt x="2046" y="1"/>
                    <a:pt x="189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0"/>
            <p:cNvSpPr/>
            <p:nvPr/>
          </p:nvSpPr>
          <p:spPr>
            <a:xfrm>
              <a:off x="3761372" y="4486362"/>
              <a:ext cx="49086" cy="35700"/>
            </a:xfrm>
            <a:custGeom>
              <a:avLst/>
              <a:gdLst/>
              <a:ahLst/>
              <a:cxnLst/>
              <a:rect l="l" t="t" r="r" b="b"/>
              <a:pathLst>
                <a:path w="3139" h="2283" extrusionOk="0">
                  <a:moveTo>
                    <a:pt x="2917" y="1"/>
                  </a:moveTo>
                  <a:cubicBezTo>
                    <a:pt x="2650" y="1"/>
                    <a:pt x="1947" y="181"/>
                    <a:pt x="1245" y="713"/>
                  </a:cubicBezTo>
                  <a:cubicBezTo>
                    <a:pt x="325" y="1389"/>
                    <a:pt x="1" y="2282"/>
                    <a:pt x="1" y="2282"/>
                  </a:cubicBezTo>
                  <a:cubicBezTo>
                    <a:pt x="109" y="2282"/>
                    <a:pt x="569" y="1498"/>
                    <a:pt x="1353" y="930"/>
                  </a:cubicBezTo>
                  <a:cubicBezTo>
                    <a:pt x="2246" y="253"/>
                    <a:pt x="3138" y="37"/>
                    <a:pt x="3030" y="37"/>
                  </a:cubicBezTo>
                  <a:cubicBezTo>
                    <a:pt x="3030" y="14"/>
                    <a:pt x="2990" y="1"/>
                    <a:pt x="291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0"/>
            <p:cNvSpPr/>
            <p:nvPr/>
          </p:nvSpPr>
          <p:spPr>
            <a:xfrm>
              <a:off x="1032125" y="4391575"/>
              <a:ext cx="5800165" cy="28825"/>
            </a:xfrm>
            <a:custGeom>
              <a:avLst/>
              <a:gdLst/>
              <a:ahLst/>
              <a:cxnLst/>
              <a:rect l="l" t="t" r="r" b="b"/>
              <a:pathLst>
                <a:path w="204790" h="217" extrusionOk="0">
                  <a:moveTo>
                    <a:pt x="102436" y="0"/>
                  </a:moveTo>
                  <a:cubicBezTo>
                    <a:pt x="45876" y="0"/>
                    <a:pt x="1" y="0"/>
                    <a:pt x="1" y="108"/>
                  </a:cubicBezTo>
                  <a:cubicBezTo>
                    <a:pt x="1" y="108"/>
                    <a:pt x="45876" y="217"/>
                    <a:pt x="102436" y="217"/>
                  </a:cubicBezTo>
                  <a:cubicBezTo>
                    <a:pt x="159023" y="217"/>
                    <a:pt x="204790" y="108"/>
                    <a:pt x="204790" y="108"/>
                  </a:cubicBezTo>
                  <a:cubicBezTo>
                    <a:pt x="204790" y="0"/>
                    <a:pt x="159023" y="0"/>
                    <a:pt x="1024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0"/>
            <p:cNvSpPr/>
            <p:nvPr/>
          </p:nvSpPr>
          <p:spPr>
            <a:xfrm>
              <a:off x="1289272" y="1349683"/>
              <a:ext cx="341789" cy="91792"/>
            </a:xfrm>
            <a:custGeom>
              <a:avLst/>
              <a:gdLst/>
              <a:ahLst/>
              <a:cxnLst/>
              <a:rect l="l" t="t" r="r" b="b"/>
              <a:pathLst>
                <a:path w="21857" h="5870" extrusionOk="0">
                  <a:moveTo>
                    <a:pt x="1" y="0"/>
                  </a:moveTo>
                  <a:lnTo>
                    <a:pt x="1" y="5870"/>
                  </a:lnTo>
                  <a:lnTo>
                    <a:pt x="21856" y="5870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0"/>
            <p:cNvSpPr/>
            <p:nvPr/>
          </p:nvSpPr>
          <p:spPr>
            <a:xfrm>
              <a:off x="1142921" y="1444853"/>
              <a:ext cx="345589" cy="91792"/>
            </a:xfrm>
            <a:custGeom>
              <a:avLst/>
              <a:gdLst/>
              <a:ahLst/>
              <a:cxnLst/>
              <a:rect l="l" t="t" r="r" b="b"/>
              <a:pathLst>
                <a:path w="22100" h="5870" extrusionOk="0">
                  <a:moveTo>
                    <a:pt x="109" y="0"/>
                  </a:moveTo>
                  <a:lnTo>
                    <a:pt x="1" y="108"/>
                  </a:lnTo>
                  <a:lnTo>
                    <a:pt x="1" y="2949"/>
                  </a:lnTo>
                  <a:lnTo>
                    <a:pt x="1" y="5762"/>
                  </a:lnTo>
                  <a:lnTo>
                    <a:pt x="1" y="5870"/>
                  </a:lnTo>
                  <a:lnTo>
                    <a:pt x="20288" y="5870"/>
                  </a:lnTo>
                  <a:lnTo>
                    <a:pt x="15662" y="5762"/>
                  </a:lnTo>
                  <a:lnTo>
                    <a:pt x="244" y="5762"/>
                  </a:lnTo>
                  <a:lnTo>
                    <a:pt x="244" y="3057"/>
                  </a:lnTo>
                  <a:lnTo>
                    <a:pt x="244" y="1596"/>
                  </a:lnTo>
                  <a:lnTo>
                    <a:pt x="244" y="108"/>
                  </a:lnTo>
                  <a:lnTo>
                    <a:pt x="21992" y="108"/>
                  </a:lnTo>
                  <a:lnTo>
                    <a:pt x="21992" y="4301"/>
                  </a:lnTo>
                  <a:lnTo>
                    <a:pt x="21992" y="5410"/>
                  </a:lnTo>
                  <a:lnTo>
                    <a:pt x="21992" y="5762"/>
                  </a:lnTo>
                  <a:lnTo>
                    <a:pt x="21992" y="5870"/>
                  </a:lnTo>
                  <a:lnTo>
                    <a:pt x="22100" y="5762"/>
                  </a:lnTo>
                  <a:lnTo>
                    <a:pt x="22100" y="5518"/>
                  </a:lnTo>
                  <a:lnTo>
                    <a:pt x="22100" y="4409"/>
                  </a:lnTo>
                  <a:lnTo>
                    <a:pt x="22100" y="108"/>
                  </a:lnTo>
                  <a:lnTo>
                    <a:pt x="2210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0"/>
            <p:cNvSpPr/>
            <p:nvPr/>
          </p:nvSpPr>
          <p:spPr>
            <a:xfrm>
              <a:off x="2547638" y="1996418"/>
              <a:ext cx="345589" cy="91808"/>
            </a:xfrm>
            <a:custGeom>
              <a:avLst/>
              <a:gdLst/>
              <a:ahLst/>
              <a:cxnLst/>
              <a:rect l="l" t="t" r="r" b="b"/>
              <a:pathLst>
                <a:path w="22100" h="5871" extrusionOk="0">
                  <a:moveTo>
                    <a:pt x="109" y="0"/>
                  </a:moveTo>
                  <a:lnTo>
                    <a:pt x="1" y="136"/>
                  </a:lnTo>
                  <a:lnTo>
                    <a:pt x="1" y="5870"/>
                  </a:lnTo>
                  <a:lnTo>
                    <a:pt x="20396" y="5870"/>
                  </a:lnTo>
                  <a:lnTo>
                    <a:pt x="15770" y="5762"/>
                  </a:lnTo>
                  <a:lnTo>
                    <a:pt x="217" y="5762"/>
                  </a:lnTo>
                  <a:lnTo>
                    <a:pt x="217" y="243"/>
                  </a:lnTo>
                  <a:lnTo>
                    <a:pt x="217" y="243"/>
                  </a:lnTo>
                  <a:lnTo>
                    <a:pt x="21992" y="136"/>
                  </a:lnTo>
                  <a:lnTo>
                    <a:pt x="21992" y="136"/>
                  </a:lnTo>
                  <a:lnTo>
                    <a:pt x="21992" y="4301"/>
                  </a:lnTo>
                  <a:lnTo>
                    <a:pt x="21992" y="5410"/>
                  </a:lnTo>
                  <a:lnTo>
                    <a:pt x="21992" y="5762"/>
                  </a:lnTo>
                  <a:lnTo>
                    <a:pt x="21992" y="5870"/>
                  </a:lnTo>
                  <a:lnTo>
                    <a:pt x="22100" y="5762"/>
                  </a:lnTo>
                  <a:lnTo>
                    <a:pt x="22100" y="5545"/>
                  </a:lnTo>
                  <a:lnTo>
                    <a:pt x="22100" y="4409"/>
                  </a:lnTo>
                  <a:lnTo>
                    <a:pt x="22100" y="136"/>
                  </a:lnTo>
                  <a:lnTo>
                    <a:pt x="2210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0"/>
            <p:cNvSpPr/>
            <p:nvPr/>
          </p:nvSpPr>
          <p:spPr>
            <a:xfrm>
              <a:off x="2923250" y="2808959"/>
              <a:ext cx="345167" cy="93497"/>
            </a:xfrm>
            <a:custGeom>
              <a:avLst/>
              <a:gdLst/>
              <a:ahLst/>
              <a:cxnLst/>
              <a:rect l="l" t="t" r="r" b="b"/>
              <a:pathLst>
                <a:path w="22073" h="5979" extrusionOk="0">
                  <a:moveTo>
                    <a:pt x="95" y="200"/>
                  </a:moveTo>
                  <a:cubicBezTo>
                    <a:pt x="99" y="200"/>
                    <a:pt x="103" y="204"/>
                    <a:pt x="106" y="216"/>
                  </a:cubicBezTo>
                  <a:lnTo>
                    <a:pt x="106" y="216"/>
                  </a:lnTo>
                  <a:cubicBezTo>
                    <a:pt x="97" y="221"/>
                    <a:pt x="91" y="223"/>
                    <a:pt x="87" y="223"/>
                  </a:cubicBezTo>
                  <a:cubicBezTo>
                    <a:pt x="75" y="223"/>
                    <a:pt x="85" y="200"/>
                    <a:pt x="95" y="200"/>
                  </a:cubicBezTo>
                  <a:close/>
                  <a:moveTo>
                    <a:pt x="109" y="1"/>
                  </a:moveTo>
                  <a:lnTo>
                    <a:pt x="0" y="109"/>
                  </a:lnTo>
                  <a:lnTo>
                    <a:pt x="0" y="1462"/>
                  </a:lnTo>
                  <a:lnTo>
                    <a:pt x="0" y="2949"/>
                  </a:lnTo>
                  <a:lnTo>
                    <a:pt x="0" y="5979"/>
                  </a:lnTo>
                  <a:lnTo>
                    <a:pt x="109" y="5979"/>
                  </a:lnTo>
                  <a:lnTo>
                    <a:pt x="15770" y="5871"/>
                  </a:lnTo>
                  <a:lnTo>
                    <a:pt x="217" y="5763"/>
                  </a:lnTo>
                  <a:lnTo>
                    <a:pt x="217" y="5763"/>
                  </a:lnTo>
                  <a:lnTo>
                    <a:pt x="217" y="3057"/>
                  </a:lnTo>
                  <a:lnTo>
                    <a:pt x="217" y="244"/>
                  </a:lnTo>
                  <a:lnTo>
                    <a:pt x="217" y="244"/>
                  </a:lnTo>
                  <a:lnTo>
                    <a:pt x="21964" y="110"/>
                  </a:lnTo>
                  <a:lnTo>
                    <a:pt x="21964" y="110"/>
                  </a:lnTo>
                  <a:lnTo>
                    <a:pt x="21964" y="4302"/>
                  </a:lnTo>
                  <a:lnTo>
                    <a:pt x="21964" y="5519"/>
                  </a:lnTo>
                  <a:lnTo>
                    <a:pt x="21964" y="5762"/>
                  </a:lnTo>
                  <a:lnTo>
                    <a:pt x="21964" y="5871"/>
                  </a:lnTo>
                  <a:lnTo>
                    <a:pt x="22072" y="5762"/>
                  </a:lnTo>
                  <a:lnTo>
                    <a:pt x="22072" y="5519"/>
                  </a:lnTo>
                  <a:lnTo>
                    <a:pt x="22072" y="4410"/>
                  </a:lnTo>
                  <a:lnTo>
                    <a:pt x="22072" y="109"/>
                  </a:lnTo>
                  <a:lnTo>
                    <a:pt x="22072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0"/>
            <p:cNvSpPr/>
            <p:nvPr/>
          </p:nvSpPr>
          <p:spPr>
            <a:xfrm>
              <a:off x="3106397" y="2717604"/>
              <a:ext cx="209808" cy="93074"/>
            </a:xfrm>
            <a:custGeom>
              <a:avLst/>
              <a:gdLst/>
              <a:ahLst/>
              <a:cxnLst/>
              <a:rect l="l" t="t" r="r" b="b"/>
              <a:pathLst>
                <a:path w="13417" h="5952" extrusionOk="0">
                  <a:moveTo>
                    <a:pt x="109" y="0"/>
                  </a:moveTo>
                  <a:lnTo>
                    <a:pt x="1" y="108"/>
                  </a:lnTo>
                  <a:lnTo>
                    <a:pt x="1" y="3030"/>
                  </a:lnTo>
                  <a:lnTo>
                    <a:pt x="1" y="5843"/>
                  </a:lnTo>
                  <a:lnTo>
                    <a:pt x="1" y="5951"/>
                  </a:lnTo>
                  <a:lnTo>
                    <a:pt x="9684" y="5951"/>
                  </a:lnTo>
                  <a:lnTo>
                    <a:pt x="12389" y="5843"/>
                  </a:lnTo>
                  <a:lnTo>
                    <a:pt x="217" y="5843"/>
                  </a:lnTo>
                  <a:lnTo>
                    <a:pt x="217" y="3138"/>
                  </a:lnTo>
                  <a:lnTo>
                    <a:pt x="217" y="1677"/>
                  </a:lnTo>
                  <a:lnTo>
                    <a:pt x="217" y="217"/>
                  </a:lnTo>
                  <a:lnTo>
                    <a:pt x="13174" y="217"/>
                  </a:lnTo>
                  <a:cubicBezTo>
                    <a:pt x="13179" y="1954"/>
                    <a:pt x="13309" y="3402"/>
                    <a:pt x="13309" y="4382"/>
                  </a:cubicBezTo>
                  <a:lnTo>
                    <a:pt x="13309" y="5518"/>
                  </a:lnTo>
                  <a:lnTo>
                    <a:pt x="13309" y="5843"/>
                  </a:lnTo>
                  <a:lnTo>
                    <a:pt x="13309" y="5951"/>
                  </a:lnTo>
                  <a:cubicBezTo>
                    <a:pt x="13309" y="5735"/>
                    <a:pt x="13309" y="5626"/>
                    <a:pt x="13417" y="5518"/>
                  </a:cubicBezTo>
                  <a:lnTo>
                    <a:pt x="13417" y="4382"/>
                  </a:lnTo>
                  <a:lnTo>
                    <a:pt x="13417" y="108"/>
                  </a:lnTo>
                  <a:lnTo>
                    <a:pt x="13417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0"/>
            <p:cNvSpPr/>
            <p:nvPr/>
          </p:nvSpPr>
          <p:spPr>
            <a:xfrm>
              <a:off x="890829" y="3431175"/>
              <a:ext cx="343900" cy="90103"/>
            </a:xfrm>
            <a:custGeom>
              <a:avLst/>
              <a:gdLst/>
              <a:ahLst/>
              <a:cxnLst/>
              <a:rect l="l" t="t" r="r" b="b"/>
              <a:pathLst>
                <a:path w="21992" h="5762" extrusionOk="0">
                  <a:moveTo>
                    <a:pt x="0" y="0"/>
                  </a:moveTo>
                  <a:lnTo>
                    <a:pt x="0" y="5762"/>
                  </a:lnTo>
                  <a:lnTo>
                    <a:pt x="21991" y="5762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0"/>
            <p:cNvSpPr/>
            <p:nvPr/>
          </p:nvSpPr>
          <p:spPr>
            <a:xfrm>
              <a:off x="2650001" y="1619539"/>
              <a:ext cx="44004" cy="96874"/>
            </a:xfrm>
            <a:custGeom>
              <a:avLst/>
              <a:gdLst/>
              <a:ahLst/>
              <a:cxnLst/>
              <a:rect l="l" t="t" r="r" b="b"/>
              <a:pathLst>
                <a:path w="2814" h="6195" extrusionOk="0">
                  <a:moveTo>
                    <a:pt x="2814" y="1"/>
                  </a:moveTo>
                  <a:cubicBezTo>
                    <a:pt x="2246" y="1001"/>
                    <a:pt x="1678" y="2029"/>
                    <a:pt x="1353" y="3030"/>
                  </a:cubicBezTo>
                  <a:cubicBezTo>
                    <a:pt x="785" y="4058"/>
                    <a:pt x="325" y="5059"/>
                    <a:pt x="1" y="6195"/>
                  </a:cubicBezTo>
                  <a:cubicBezTo>
                    <a:pt x="569" y="5167"/>
                    <a:pt x="1110" y="4166"/>
                    <a:pt x="1569" y="3138"/>
                  </a:cubicBezTo>
                  <a:cubicBezTo>
                    <a:pt x="2029" y="2137"/>
                    <a:pt x="2462" y="1110"/>
                    <a:pt x="2814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0"/>
            <p:cNvSpPr/>
            <p:nvPr/>
          </p:nvSpPr>
          <p:spPr>
            <a:xfrm>
              <a:off x="2627154" y="1635192"/>
              <a:ext cx="110839" cy="60079"/>
            </a:xfrm>
            <a:custGeom>
              <a:avLst/>
              <a:gdLst/>
              <a:ahLst/>
              <a:cxnLst/>
              <a:rect l="l" t="t" r="r" b="b"/>
              <a:pathLst>
                <a:path w="7088" h="3842" extrusionOk="0">
                  <a:moveTo>
                    <a:pt x="1" y="0"/>
                  </a:moveTo>
                  <a:lnTo>
                    <a:pt x="1" y="0"/>
                  </a:lnTo>
                  <a:cubicBezTo>
                    <a:pt x="326" y="244"/>
                    <a:pt x="677" y="460"/>
                    <a:pt x="1002" y="568"/>
                  </a:cubicBezTo>
                  <a:cubicBezTo>
                    <a:pt x="1678" y="920"/>
                    <a:pt x="2571" y="1353"/>
                    <a:pt x="3598" y="1813"/>
                  </a:cubicBezTo>
                  <a:cubicBezTo>
                    <a:pt x="4491" y="2381"/>
                    <a:pt x="5411" y="2949"/>
                    <a:pt x="6087" y="3273"/>
                  </a:cubicBezTo>
                  <a:cubicBezTo>
                    <a:pt x="6412" y="3490"/>
                    <a:pt x="6763" y="3733"/>
                    <a:pt x="7088" y="3841"/>
                  </a:cubicBezTo>
                  <a:cubicBezTo>
                    <a:pt x="6763" y="3625"/>
                    <a:pt x="6412" y="3273"/>
                    <a:pt x="6087" y="3165"/>
                  </a:cubicBezTo>
                  <a:cubicBezTo>
                    <a:pt x="5519" y="2705"/>
                    <a:pt x="4599" y="2137"/>
                    <a:pt x="3707" y="1704"/>
                  </a:cubicBezTo>
                  <a:cubicBezTo>
                    <a:pt x="2706" y="1136"/>
                    <a:pt x="1786" y="677"/>
                    <a:pt x="1110" y="460"/>
                  </a:cubicBezTo>
                  <a:cubicBezTo>
                    <a:pt x="785" y="244"/>
                    <a:pt x="326" y="109"/>
                    <a:pt x="1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0"/>
            <p:cNvSpPr/>
            <p:nvPr/>
          </p:nvSpPr>
          <p:spPr>
            <a:xfrm>
              <a:off x="2828080" y="1573440"/>
              <a:ext cx="44004" cy="77843"/>
            </a:xfrm>
            <a:custGeom>
              <a:avLst/>
              <a:gdLst/>
              <a:ahLst/>
              <a:cxnLst/>
              <a:rect l="l" t="t" r="r" b="b"/>
              <a:pathLst>
                <a:path w="2814" h="4978" extrusionOk="0">
                  <a:moveTo>
                    <a:pt x="2813" y="0"/>
                  </a:moveTo>
                  <a:lnTo>
                    <a:pt x="2813" y="0"/>
                  </a:lnTo>
                  <a:cubicBezTo>
                    <a:pt x="2029" y="676"/>
                    <a:pt x="1461" y="1353"/>
                    <a:pt x="1001" y="2272"/>
                  </a:cubicBezTo>
                  <a:cubicBezTo>
                    <a:pt x="541" y="3057"/>
                    <a:pt x="108" y="4058"/>
                    <a:pt x="0" y="4977"/>
                  </a:cubicBezTo>
                  <a:cubicBezTo>
                    <a:pt x="0" y="4977"/>
                    <a:pt x="433" y="3733"/>
                    <a:pt x="1217" y="2381"/>
                  </a:cubicBezTo>
                  <a:cubicBezTo>
                    <a:pt x="2029" y="1028"/>
                    <a:pt x="2813" y="0"/>
                    <a:pt x="2813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0"/>
            <p:cNvSpPr/>
            <p:nvPr/>
          </p:nvSpPr>
          <p:spPr>
            <a:xfrm>
              <a:off x="2801434" y="1587811"/>
              <a:ext cx="87992" cy="40626"/>
            </a:xfrm>
            <a:custGeom>
              <a:avLst/>
              <a:gdLst/>
              <a:ahLst/>
              <a:cxnLst/>
              <a:rect l="l" t="t" r="r" b="b"/>
              <a:pathLst>
                <a:path w="5627" h="2598" extrusionOk="0">
                  <a:moveTo>
                    <a:pt x="0" y="1"/>
                  </a:moveTo>
                  <a:lnTo>
                    <a:pt x="0" y="1"/>
                  </a:lnTo>
                  <a:cubicBezTo>
                    <a:pt x="893" y="569"/>
                    <a:pt x="1812" y="1002"/>
                    <a:pt x="2813" y="1462"/>
                  </a:cubicBezTo>
                  <a:cubicBezTo>
                    <a:pt x="3733" y="1921"/>
                    <a:pt x="4626" y="2354"/>
                    <a:pt x="5626" y="2598"/>
                  </a:cubicBezTo>
                  <a:cubicBezTo>
                    <a:pt x="4734" y="2138"/>
                    <a:pt x="3841" y="1570"/>
                    <a:pt x="2813" y="1245"/>
                  </a:cubicBezTo>
                  <a:cubicBezTo>
                    <a:pt x="1921" y="677"/>
                    <a:pt x="1028" y="325"/>
                    <a:pt x="0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0"/>
            <p:cNvSpPr/>
            <p:nvPr/>
          </p:nvSpPr>
          <p:spPr>
            <a:xfrm>
              <a:off x="2676225" y="1672316"/>
              <a:ext cx="260990" cy="88086"/>
            </a:xfrm>
            <a:custGeom>
              <a:avLst/>
              <a:gdLst/>
              <a:ahLst/>
              <a:cxnLst/>
              <a:rect l="l" t="t" r="r" b="b"/>
              <a:pathLst>
                <a:path w="16690" h="5633" extrusionOk="0">
                  <a:moveTo>
                    <a:pt x="16670" y="0"/>
                  </a:moveTo>
                  <a:cubicBezTo>
                    <a:pt x="16371" y="0"/>
                    <a:pt x="12663" y="1182"/>
                    <a:pt x="8359" y="2712"/>
                  </a:cubicBezTo>
                  <a:cubicBezTo>
                    <a:pt x="3733" y="4172"/>
                    <a:pt x="1" y="5525"/>
                    <a:pt x="1" y="5633"/>
                  </a:cubicBezTo>
                  <a:cubicBezTo>
                    <a:pt x="1" y="5633"/>
                    <a:pt x="3733" y="4497"/>
                    <a:pt x="8359" y="2928"/>
                  </a:cubicBezTo>
                  <a:cubicBezTo>
                    <a:pt x="12957" y="1359"/>
                    <a:pt x="16690" y="7"/>
                    <a:pt x="16690" y="7"/>
                  </a:cubicBezTo>
                  <a:cubicBezTo>
                    <a:pt x="16690" y="2"/>
                    <a:pt x="16683" y="0"/>
                    <a:pt x="16670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0"/>
            <p:cNvSpPr/>
            <p:nvPr/>
          </p:nvSpPr>
          <p:spPr>
            <a:xfrm>
              <a:off x="2834851" y="1686374"/>
              <a:ext cx="91792" cy="87773"/>
            </a:xfrm>
            <a:custGeom>
              <a:avLst/>
              <a:gdLst/>
              <a:ahLst/>
              <a:cxnLst/>
              <a:rect l="l" t="t" r="r" b="b"/>
              <a:pathLst>
                <a:path w="5870" h="5613" extrusionOk="0">
                  <a:moveTo>
                    <a:pt x="4626" y="0"/>
                  </a:moveTo>
                  <a:lnTo>
                    <a:pt x="4626" y="0"/>
                  </a:lnTo>
                  <a:cubicBezTo>
                    <a:pt x="4734" y="109"/>
                    <a:pt x="4734" y="217"/>
                    <a:pt x="4842" y="460"/>
                  </a:cubicBezTo>
                  <a:cubicBezTo>
                    <a:pt x="5085" y="785"/>
                    <a:pt x="5193" y="1245"/>
                    <a:pt x="5410" y="1704"/>
                  </a:cubicBezTo>
                  <a:cubicBezTo>
                    <a:pt x="5653" y="2245"/>
                    <a:pt x="5653" y="2922"/>
                    <a:pt x="5518" y="3598"/>
                  </a:cubicBezTo>
                  <a:cubicBezTo>
                    <a:pt x="5518" y="3950"/>
                    <a:pt x="5302" y="4274"/>
                    <a:pt x="5085" y="4626"/>
                  </a:cubicBezTo>
                  <a:cubicBezTo>
                    <a:pt x="4842" y="4950"/>
                    <a:pt x="4517" y="5194"/>
                    <a:pt x="4166" y="5302"/>
                  </a:cubicBezTo>
                  <a:cubicBezTo>
                    <a:pt x="3991" y="5326"/>
                    <a:pt x="3817" y="5339"/>
                    <a:pt x="3644" y="5339"/>
                  </a:cubicBezTo>
                  <a:cubicBezTo>
                    <a:pt x="3038" y="5339"/>
                    <a:pt x="2447" y="5176"/>
                    <a:pt x="1921" y="4734"/>
                  </a:cubicBezTo>
                  <a:cubicBezTo>
                    <a:pt x="1461" y="4409"/>
                    <a:pt x="1028" y="3841"/>
                    <a:pt x="784" y="3273"/>
                  </a:cubicBezTo>
                  <a:cubicBezTo>
                    <a:pt x="244" y="2246"/>
                    <a:pt x="0" y="1569"/>
                    <a:pt x="0" y="1569"/>
                  </a:cubicBezTo>
                  <a:lnTo>
                    <a:pt x="0" y="1569"/>
                  </a:lnTo>
                  <a:cubicBezTo>
                    <a:pt x="0" y="1704"/>
                    <a:pt x="0" y="1813"/>
                    <a:pt x="108" y="2029"/>
                  </a:cubicBezTo>
                  <a:cubicBezTo>
                    <a:pt x="244" y="2489"/>
                    <a:pt x="460" y="2922"/>
                    <a:pt x="568" y="3273"/>
                  </a:cubicBezTo>
                  <a:cubicBezTo>
                    <a:pt x="920" y="3950"/>
                    <a:pt x="1244" y="4518"/>
                    <a:pt x="1812" y="4950"/>
                  </a:cubicBezTo>
                  <a:cubicBezTo>
                    <a:pt x="2312" y="5370"/>
                    <a:pt x="2929" y="5612"/>
                    <a:pt x="3534" y="5612"/>
                  </a:cubicBezTo>
                  <a:cubicBezTo>
                    <a:pt x="3748" y="5612"/>
                    <a:pt x="3961" y="5582"/>
                    <a:pt x="4166" y="5518"/>
                  </a:cubicBezTo>
                  <a:cubicBezTo>
                    <a:pt x="4625" y="5410"/>
                    <a:pt x="5085" y="5194"/>
                    <a:pt x="5302" y="4734"/>
                  </a:cubicBezTo>
                  <a:cubicBezTo>
                    <a:pt x="5518" y="4409"/>
                    <a:pt x="5762" y="4058"/>
                    <a:pt x="5762" y="3598"/>
                  </a:cubicBezTo>
                  <a:cubicBezTo>
                    <a:pt x="5870" y="2922"/>
                    <a:pt x="5762" y="2245"/>
                    <a:pt x="5518" y="1569"/>
                  </a:cubicBezTo>
                  <a:cubicBezTo>
                    <a:pt x="5410" y="1245"/>
                    <a:pt x="5193" y="785"/>
                    <a:pt x="4977" y="352"/>
                  </a:cubicBezTo>
                  <a:cubicBezTo>
                    <a:pt x="4842" y="217"/>
                    <a:pt x="4734" y="109"/>
                    <a:pt x="4626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0"/>
            <p:cNvSpPr/>
            <p:nvPr/>
          </p:nvSpPr>
          <p:spPr>
            <a:xfrm>
              <a:off x="2868253" y="1704138"/>
              <a:ext cx="14402" cy="33433"/>
            </a:xfrm>
            <a:custGeom>
              <a:avLst/>
              <a:gdLst/>
              <a:ahLst/>
              <a:cxnLst/>
              <a:rect l="l" t="t" r="r" b="b"/>
              <a:pathLst>
                <a:path w="921" h="2138" extrusionOk="0">
                  <a:moveTo>
                    <a:pt x="1" y="0"/>
                  </a:moveTo>
                  <a:cubicBezTo>
                    <a:pt x="136" y="325"/>
                    <a:pt x="244" y="785"/>
                    <a:pt x="353" y="1109"/>
                  </a:cubicBezTo>
                  <a:cubicBezTo>
                    <a:pt x="461" y="1461"/>
                    <a:pt x="677" y="1921"/>
                    <a:pt x="921" y="2137"/>
                  </a:cubicBezTo>
                  <a:cubicBezTo>
                    <a:pt x="921" y="1786"/>
                    <a:pt x="812" y="1353"/>
                    <a:pt x="569" y="1001"/>
                  </a:cubicBezTo>
                  <a:cubicBezTo>
                    <a:pt x="461" y="677"/>
                    <a:pt x="353" y="217"/>
                    <a:pt x="1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0"/>
            <p:cNvSpPr/>
            <p:nvPr/>
          </p:nvSpPr>
          <p:spPr>
            <a:xfrm>
              <a:off x="2730784" y="2241740"/>
              <a:ext cx="306683" cy="537211"/>
            </a:xfrm>
            <a:custGeom>
              <a:avLst/>
              <a:gdLst/>
              <a:ahLst/>
              <a:cxnLst/>
              <a:rect l="l" t="t" r="r" b="b"/>
              <a:pathLst>
                <a:path w="19612" h="34354" extrusionOk="0">
                  <a:moveTo>
                    <a:pt x="9468" y="1"/>
                  </a:moveTo>
                  <a:cubicBezTo>
                    <a:pt x="9360" y="217"/>
                    <a:pt x="9144" y="542"/>
                    <a:pt x="8927" y="1002"/>
                  </a:cubicBezTo>
                  <a:cubicBezTo>
                    <a:pt x="8467" y="1894"/>
                    <a:pt x="7791" y="3247"/>
                    <a:pt x="7007" y="4951"/>
                  </a:cubicBezTo>
                  <a:lnTo>
                    <a:pt x="9035" y="1002"/>
                  </a:lnTo>
                  <a:lnTo>
                    <a:pt x="9468" y="1"/>
                  </a:lnTo>
                  <a:close/>
                  <a:moveTo>
                    <a:pt x="18259" y="1678"/>
                  </a:moveTo>
                  <a:lnTo>
                    <a:pt x="17475" y="2462"/>
                  </a:lnTo>
                  <a:lnTo>
                    <a:pt x="509" y="19349"/>
                  </a:lnTo>
                  <a:lnTo>
                    <a:pt x="509" y="19349"/>
                  </a:lnTo>
                  <a:cubicBezTo>
                    <a:pt x="3048" y="13322"/>
                    <a:pt x="5443" y="8370"/>
                    <a:pt x="7007" y="4951"/>
                  </a:cubicBezTo>
                  <a:lnTo>
                    <a:pt x="7007" y="4951"/>
                  </a:lnTo>
                  <a:cubicBezTo>
                    <a:pt x="5194" y="8440"/>
                    <a:pt x="2841" y="13390"/>
                    <a:pt x="136" y="19720"/>
                  </a:cubicBezTo>
                  <a:lnTo>
                    <a:pt x="1" y="20044"/>
                  </a:lnTo>
                  <a:lnTo>
                    <a:pt x="353" y="19720"/>
                  </a:lnTo>
                  <a:lnTo>
                    <a:pt x="17053" y="3098"/>
                  </a:lnTo>
                  <a:lnTo>
                    <a:pt x="17053" y="3098"/>
                  </a:lnTo>
                  <a:lnTo>
                    <a:pt x="8576" y="15879"/>
                  </a:lnTo>
                  <a:cubicBezTo>
                    <a:pt x="6763" y="18692"/>
                    <a:pt x="4978" y="21397"/>
                    <a:pt x="3166" y="24102"/>
                  </a:cubicBezTo>
                  <a:lnTo>
                    <a:pt x="3382" y="24210"/>
                  </a:lnTo>
                  <a:lnTo>
                    <a:pt x="18771" y="8637"/>
                  </a:lnTo>
                  <a:lnTo>
                    <a:pt x="8116" y="27158"/>
                  </a:lnTo>
                  <a:lnTo>
                    <a:pt x="4978" y="32568"/>
                  </a:lnTo>
                  <a:lnTo>
                    <a:pt x="4194" y="33921"/>
                  </a:lnTo>
                  <a:cubicBezTo>
                    <a:pt x="4058" y="34245"/>
                    <a:pt x="3950" y="34353"/>
                    <a:pt x="3950" y="34353"/>
                  </a:cubicBezTo>
                  <a:cubicBezTo>
                    <a:pt x="3950" y="34353"/>
                    <a:pt x="4058" y="34245"/>
                    <a:pt x="4302" y="33921"/>
                  </a:cubicBezTo>
                  <a:lnTo>
                    <a:pt x="5086" y="32568"/>
                  </a:lnTo>
                  <a:lnTo>
                    <a:pt x="8251" y="27266"/>
                  </a:lnTo>
                  <a:lnTo>
                    <a:pt x="19287" y="8224"/>
                  </a:lnTo>
                  <a:lnTo>
                    <a:pt x="19612" y="7548"/>
                  </a:lnTo>
                  <a:lnTo>
                    <a:pt x="19071" y="8116"/>
                  </a:lnTo>
                  <a:lnTo>
                    <a:pt x="19071" y="8116"/>
                  </a:lnTo>
                  <a:lnTo>
                    <a:pt x="4014" y="23250"/>
                  </a:lnTo>
                  <a:lnTo>
                    <a:pt x="8792" y="15987"/>
                  </a:lnTo>
                  <a:cubicBezTo>
                    <a:pt x="11848" y="11362"/>
                    <a:pt x="14878" y="6871"/>
                    <a:pt x="17718" y="2571"/>
                  </a:cubicBezTo>
                  <a:lnTo>
                    <a:pt x="18259" y="1678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0"/>
            <p:cNvSpPr/>
            <p:nvPr/>
          </p:nvSpPr>
          <p:spPr>
            <a:xfrm>
              <a:off x="2709642" y="2311968"/>
              <a:ext cx="232655" cy="289325"/>
            </a:xfrm>
            <a:custGeom>
              <a:avLst/>
              <a:gdLst/>
              <a:ahLst/>
              <a:cxnLst/>
              <a:rect l="l" t="t" r="r" b="b"/>
              <a:pathLst>
                <a:path w="14878" h="18502" extrusionOk="0">
                  <a:moveTo>
                    <a:pt x="1" y="0"/>
                  </a:moveTo>
                  <a:cubicBezTo>
                    <a:pt x="1" y="108"/>
                    <a:pt x="1" y="108"/>
                    <a:pt x="136" y="244"/>
                  </a:cubicBezTo>
                  <a:cubicBezTo>
                    <a:pt x="136" y="108"/>
                    <a:pt x="1" y="108"/>
                    <a:pt x="1" y="0"/>
                  </a:cubicBezTo>
                  <a:close/>
                  <a:moveTo>
                    <a:pt x="136" y="244"/>
                  </a:moveTo>
                  <a:lnTo>
                    <a:pt x="225" y="355"/>
                  </a:lnTo>
                  <a:lnTo>
                    <a:pt x="225" y="355"/>
                  </a:lnTo>
                  <a:cubicBezTo>
                    <a:pt x="195" y="311"/>
                    <a:pt x="166" y="273"/>
                    <a:pt x="136" y="244"/>
                  </a:cubicBezTo>
                  <a:close/>
                  <a:moveTo>
                    <a:pt x="225" y="355"/>
                  </a:moveTo>
                  <a:lnTo>
                    <a:pt x="225" y="355"/>
                  </a:lnTo>
                  <a:cubicBezTo>
                    <a:pt x="304" y="471"/>
                    <a:pt x="382" y="628"/>
                    <a:pt x="460" y="785"/>
                  </a:cubicBezTo>
                  <a:cubicBezTo>
                    <a:pt x="812" y="1353"/>
                    <a:pt x="1245" y="2029"/>
                    <a:pt x="1813" y="2948"/>
                  </a:cubicBezTo>
                  <a:cubicBezTo>
                    <a:pt x="3057" y="4734"/>
                    <a:pt x="4869" y="7114"/>
                    <a:pt x="6898" y="9711"/>
                  </a:cubicBezTo>
                  <a:cubicBezTo>
                    <a:pt x="8927" y="12280"/>
                    <a:pt x="10955" y="14444"/>
                    <a:pt x="12416" y="16013"/>
                  </a:cubicBezTo>
                  <a:cubicBezTo>
                    <a:pt x="13200" y="16798"/>
                    <a:pt x="13769" y="17366"/>
                    <a:pt x="14201" y="17825"/>
                  </a:cubicBezTo>
                  <a:lnTo>
                    <a:pt x="12524" y="15905"/>
                  </a:lnTo>
                  <a:cubicBezTo>
                    <a:pt x="11064" y="14309"/>
                    <a:pt x="9143" y="12064"/>
                    <a:pt x="7006" y="9575"/>
                  </a:cubicBezTo>
                  <a:cubicBezTo>
                    <a:pt x="4978" y="7006"/>
                    <a:pt x="3273" y="4625"/>
                    <a:pt x="2029" y="2813"/>
                  </a:cubicBezTo>
                  <a:lnTo>
                    <a:pt x="569" y="785"/>
                  </a:lnTo>
                  <a:lnTo>
                    <a:pt x="225" y="355"/>
                  </a:lnTo>
                  <a:close/>
                  <a:moveTo>
                    <a:pt x="14661" y="18258"/>
                  </a:moveTo>
                  <a:cubicBezTo>
                    <a:pt x="14769" y="18366"/>
                    <a:pt x="14769" y="18367"/>
                    <a:pt x="14878" y="18502"/>
                  </a:cubicBezTo>
                  <a:cubicBezTo>
                    <a:pt x="14878" y="18367"/>
                    <a:pt x="14769" y="18366"/>
                    <a:pt x="14661" y="18258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0"/>
            <p:cNvSpPr/>
            <p:nvPr/>
          </p:nvSpPr>
          <p:spPr>
            <a:xfrm>
              <a:off x="2781965" y="2266275"/>
              <a:ext cx="197549" cy="288918"/>
            </a:xfrm>
            <a:custGeom>
              <a:avLst/>
              <a:gdLst/>
              <a:ahLst/>
              <a:cxnLst/>
              <a:rect l="l" t="t" r="r" b="b"/>
              <a:pathLst>
                <a:path w="12633" h="18476" extrusionOk="0">
                  <a:moveTo>
                    <a:pt x="1" y="1"/>
                  </a:moveTo>
                  <a:lnTo>
                    <a:pt x="109" y="109"/>
                  </a:lnTo>
                  <a:cubicBezTo>
                    <a:pt x="109" y="109"/>
                    <a:pt x="109" y="1"/>
                    <a:pt x="1" y="1"/>
                  </a:cubicBezTo>
                  <a:close/>
                  <a:moveTo>
                    <a:pt x="109" y="109"/>
                  </a:moveTo>
                  <a:lnTo>
                    <a:pt x="461" y="785"/>
                  </a:lnTo>
                  <a:cubicBezTo>
                    <a:pt x="677" y="1245"/>
                    <a:pt x="1137" y="1921"/>
                    <a:pt x="1705" y="2814"/>
                  </a:cubicBezTo>
                  <a:cubicBezTo>
                    <a:pt x="2706" y="4518"/>
                    <a:pt x="4166" y="6979"/>
                    <a:pt x="5979" y="9468"/>
                  </a:cubicBezTo>
                  <a:cubicBezTo>
                    <a:pt x="7683" y="12065"/>
                    <a:pt x="9360" y="14310"/>
                    <a:pt x="10604" y="16014"/>
                  </a:cubicBezTo>
                  <a:cubicBezTo>
                    <a:pt x="11172" y="16798"/>
                    <a:pt x="11740" y="17366"/>
                    <a:pt x="12065" y="17799"/>
                  </a:cubicBezTo>
                  <a:lnTo>
                    <a:pt x="10712" y="15879"/>
                  </a:lnTo>
                  <a:cubicBezTo>
                    <a:pt x="9468" y="14202"/>
                    <a:pt x="7899" y="11957"/>
                    <a:pt x="6087" y="9360"/>
                  </a:cubicBezTo>
                  <a:cubicBezTo>
                    <a:pt x="4410" y="6763"/>
                    <a:pt x="2814" y="4383"/>
                    <a:pt x="1813" y="2706"/>
                  </a:cubicBezTo>
                  <a:lnTo>
                    <a:pt x="461" y="677"/>
                  </a:lnTo>
                  <a:lnTo>
                    <a:pt x="109" y="109"/>
                  </a:lnTo>
                  <a:close/>
                  <a:moveTo>
                    <a:pt x="12525" y="18367"/>
                  </a:moveTo>
                  <a:cubicBezTo>
                    <a:pt x="12525" y="18475"/>
                    <a:pt x="12633" y="18475"/>
                    <a:pt x="12633" y="18475"/>
                  </a:cubicBezTo>
                  <a:lnTo>
                    <a:pt x="12525" y="18367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0"/>
            <p:cNvSpPr/>
            <p:nvPr/>
          </p:nvSpPr>
          <p:spPr>
            <a:xfrm>
              <a:off x="2831458" y="2255704"/>
              <a:ext cx="131981" cy="232702"/>
            </a:xfrm>
            <a:custGeom>
              <a:avLst/>
              <a:gdLst/>
              <a:ahLst/>
              <a:cxnLst/>
              <a:rect l="l" t="t" r="r" b="b"/>
              <a:pathLst>
                <a:path w="8440" h="14881" extrusionOk="0">
                  <a:moveTo>
                    <a:pt x="109" y="1"/>
                  </a:moveTo>
                  <a:lnTo>
                    <a:pt x="109" y="1"/>
                  </a:lnTo>
                  <a:cubicBezTo>
                    <a:pt x="1" y="1"/>
                    <a:pt x="1921" y="3382"/>
                    <a:pt x="4166" y="7547"/>
                  </a:cubicBezTo>
                  <a:cubicBezTo>
                    <a:pt x="6376" y="11541"/>
                    <a:pt x="8272" y="14880"/>
                    <a:pt x="8434" y="14880"/>
                  </a:cubicBezTo>
                  <a:cubicBezTo>
                    <a:pt x="8436" y="14880"/>
                    <a:pt x="8438" y="14879"/>
                    <a:pt x="8440" y="14878"/>
                  </a:cubicBezTo>
                  <a:cubicBezTo>
                    <a:pt x="8440" y="14878"/>
                    <a:pt x="6655" y="11496"/>
                    <a:pt x="4383" y="7439"/>
                  </a:cubicBezTo>
                  <a:cubicBezTo>
                    <a:pt x="2029" y="3273"/>
                    <a:pt x="109" y="1"/>
                    <a:pt x="109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0"/>
            <p:cNvSpPr/>
            <p:nvPr/>
          </p:nvSpPr>
          <p:spPr>
            <a:xfrm>
              <a:off x="878569" y="1782810"/>
              <a:ext cx="192044" cy="201348"/>
            </a:xfrm>
            <a:custGeom>
              <a:avLst/>
              <a:gdLst/>
              <a:ahLst/>
              <a:cxnLst/>
              <a:rect l="l" t="t" r="r" b="b"/>
              <a:pathLst>
                <a:path w="12281" h="12876" extrusionOk="0">
                  <a:moveTo>
                    <a:pt x="9704" y="0"/>
                  </a:moveTo>
                  <a:cubicBezTo>
                    <a:pt x="9589" y="0"/>
                    <a:pt x="9474" y="9"/>
                    <a:pt x="9359" y="28"/>
                  </a:cubicBezTo>
                  <a:cubicBezTo>
                    <a:pt x="8683" y="28"/>
                    <a:pt x="8007" y="271"/>
                    <a:pt x="7439" y="704"/>
                  </a:cubicBezTo>
                  <a:cubicBezTo>
                    <a:pt x="6762" y="1055"/>
                    <a:pt x="6330" y="1624"/>
                    <a:pt x="5978" y="2300"/>
                  </a:cubicBezTo>
                  <a:cubicBezTo>
                    <a:pt x="5573" y="2895"/>
                    <a:pt x="5273" y="3490"/>
                    <a:pt x="4968" y="4158"/>
                  </a:cubicBezTo>
                  <a:lnTo>
                    <a:pt x="4968" y="4158"/>
                  </a:lnTo>
                  <a:cubicBezTo>
                    <a:pt x="4768" y="3683"/>
                    <a:pt x="4572" y="3208"/>
                    <a:pt x="4301" y="2733"/>
                  </a:cubicBezTo>
                  <a:cubicBezTo>
                    <a:pt x="3949" y="2164"/>
                    <a:pt x="3381" y="1840"/>
                    <a:pt x="2813" y="1624"/>
                  </a:cubicBezTo>
                  <a:cubicBezTo>
                    <a:pt x="2646" y="1590"/>
                    <a:pt x="2479" y="1573"/>
                    <a:pt x="2316" y="1573"/>
                  </a:cubicBezTo>
                  <a:cubicBezTo>
                    <a:pt x="1818" y="1573"/>
                    <a:pt x="1354" y="1730"/>
                    <a:pt x="1028" y="2056"/>
                  </a:cubicBezTo>
                  <a:cubicBezTo>
                    <a:pt x="568" y="2516"/>
                    <a:pt x="352" y="2976"/>
                    <a:pt x="243" y="3652"/>
                  </a:cubicBezTo>
                  <a:cubicBezTo>
                    <a:pt x="0" y="4653"/>
                    <a:pt x="108" y="5681"/>
                    <a:pt x="568" y="6682"/>
                  </a:cubicBezTo>
                  <a:cubicBezTo>
                    <a:pt x="784" y="7466"/>
                    <a:pt x="1244" y="8251"/>
                    <a:pt x="1704" y="9062"/>
                  </a:cubicBezTo>
                  <a:cubicBezTo>
                    <a:pt x="2489" y="10063"/>
                    <a:pt x="3381" y="11091"/>
                    <a:pt x="4409" y="11767"/>
                  </a:cubicBezTo>
                  <a:cubicBezTo>
                    <a:pt x="4734" y="11983"/>
                    <a:pt x="4977" y="12092"/>
                    <a:pt x="5302" y="12308"/>
                  </a:cubicBezTo>
                  <a:cubicBezTo>
                    <a:pt x="5410" y="12308"/>
                    <a:pt x="5518" y="12443"/>
                    <a:pt x="5653" y="12443"/>
                  </a:cubicBezTo>
                  <a:cubicBezTo>
                    <a:pt x="5518" y="12308"/>
                    <a:pt x="5410" y="12308"/>
                    <a:pt x="5302" y="12200"/>
                  </a:cubicBezTo>
                  <a:cubicBezTo>
                    <a:pt x="5085" y="12092"/>
                    <a:pt x="4734" y="11875"/>
                    <a:pt x="4517" y="11632"/>
                  </a:cubicBezTo>
                  <a:cubicBezTo>
                    <a:pt x="3489" y="10955"/>
                    <a:pt x="2597" y="9955"/>
                    <a:pt x="1921" y="8927"/>
                  </a:cubicBezTo>
                  <a:cubicBezTo>
                    <a:pt x="1352" y="8251"/>
                    <a:pt x="1028" y="7358"/>
                    <a:pt x="784" y="6574"/>
                  </a:cubicBezTo>
                  <a:cubicBezTo>
                    <a:pt x="352" y="5681"/>
                    <a:pt x="243" y="4653"/>
                    <a:pt x="460" y="3652"/>
                  </a:cubicBezTo>
                  <a:cubicBezTo>
                    <a:pt x="460" y="3084"/>
                    <a:pt x="784" y="2624"/>
                    <a:pt x="1136" y="2300"/>
                  </a:cubicBezTo>
                  <a:cubicBezTo>
                    <a:pt x="1489" y="1947"/>
                    <a:pt x="1889" y="1801"/>
                    <a:pt x="2313" y="1801"/>
                  </a:cubicBezTo>
                  <a:cubicBezTo>
                    <a:pt x="2442" y="1801"/>
                    <a:pt x="2573" y="1815"/>
                    <a:pt x="2705" y="1840"/>
                  </a:cubicBezTo>
                  <a:cubicBezTo>
                    <a:pt x="3273" y="1948"/>
                    <a:pt x="3733" y="2408"/>
                    <a:pt x="4057" y="2841"/>
                  </a:cubicBezTo>
                  <a:cubicBezTo>
                    <a:pt x="4409" y="3409"/>
                    <a:pt x="4625" y="3977"/>
                    <a:pt x="4842" y="4545"/>
                  </a:cubicBezTo>
                  <a:lnTo>
                    <a:pt x="4977" y="4869"/>
                  </a:lnTo>
                  <a:lnTo>
                    <a:pt x="5085" y="4545"/>
                  </a:lnTo>
                  <a:cubicBezTo>
                    <a:pt x="5302" y="3760"/>
                    <a:pt x="5761" y="3084"/>
                    <a:pt x="6086" y="2408"/>
                  </a:cubicBezTo>
                  <a:cubicBezTo>
                    <a:pt x="6438" y="1732"/>
                    <a:pt x="7006" y="1272"/>
                    <a:pt x="7439" y="812"/>
                  </a:cubicBezTo>
                  <a:cubicBezTo>
                    <a:pt x="8007" y="487"/>
                    <a:pt x="8683" y="271"/>
                    <a:pt x="9359" y="271"/>
                  </a:cubicBezTo>
                  <a:cubicBezTo>
                    <a:pt x="9465" y="246"/>
                    <a:pt x="9576" y="234"/>
                    <a:pt x="9688" y="234"/>
                  </a:cubicBezTo>
                  <a:cubicBezTo>
                    <a:pt x="10173" y="234"/>
                    <a:pt x="10689" y="460"/>
                    <a:pt x="11063" y="812"/>
                  </a:cubicBezTo>
                  <a:cubicBezTo>
                    <a:pt x="11496" y="1164"/>
                    <a:pt x="11739" y="1732"/>
                    <a:pt x="11848" y="2408"/>
                  </a:cubicBezTo>
                  <a:cubicBezTo>
                    <a:pt x="12064" y="3517"/>
                    <a:pt x="11848" y="4653"/>
                    <a:pt x="11388" y="5681"/>
                  </a:cubicBezTo>
                  <a:cubicBezTo>
                    <a:pt x="11063" y="6682"/>
                    <a:pt x="10495" y="7466"/>
                    <a:pt x="9927" y="8386"/>
                  </a:cubicBezTo>
                  <a:cubicBezTo>
                    <a:pt x="8791" y="9846"/>
                    <a:pt x="7898" y="10955"/>
                    <a:pt x="7330" y="11875"/>
                  </a:cubicBezTo>
                  <a:cubicBezTo>
                    <a:pt x="7006" y="12308"/>
                    <a:pt x="6870" y="12660"/>
                    <a:pt x="6762" y="12876"/>
                  </a:cubicBezTo>
                  <a:cubicBezTo>
                    <a:pt x="6870" y="12660"/>
                    <a:pt x="7114" y="12308"/>
                    <a:pt x="7439" y="11875"/>
                  </a:cubicBezTo>
                  <a:cubicBezTo>
                    <a:pt x="8007" y="11091"/>
                    <a:pt x="8899" y="9955"/>
                    <a:pt x="10035" y="8386"/>
                  </a:cubicBezTo>
                  <a:cubicBezTo>
                    <a:pt x="10711" y="7574"/>
                    <a:pt x="11171" y="6682"/>
                    <a:pt x="11604" y="5789"/>
                  </a:cubicBezTo>
                  <a:cubicBezTo>
                    <a:pt x="12064" y="4653"/>
                    <a:pt x="12280" y="3517"/>
                    <a:pt x="12064" y="2300"/>
                  </a:cubicBezTo>
                  <a:cubicBezTo>
                    <a:pt x="12064" y="1732"/>
                    <a:pt x="11739" y="1055"/>
                    <a:pt x="11279" y="596"/>
                  </a:cubicBezTo>
                  <a:cubicBezTo>
                    <a:pt x="10808" y="214"/>
                    <a:pt x="10262" y="0"/>
                    <a:pt x="9704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0"/>
            <p:cNvSpPr/>
            <p:nvPr/>
          </p:nvSpPr>
          <p:spPr>
            <a:xfrm>
              <a:off x="1016023" y="1778025"/>
              <a:ext cx="139189" cy="68664"/>
            </a:xfrm>
            <a:custGeom>
              <a:avLst/>
              <a:gdLst/>
              <a:ahLst/>
              <a:cxnLst/>
              <a:rect l="l" t="t" r="r" b="b"/>
              <a:pathLst>
                <a:path w="8901" h="4391" extrusionOk="0">
                  <a:moveTo>
                    <a:pt x="8885" y="1"/>
                  </a:moveTo>
                  <a:cubicBezTo>
                    <a:pt x="8697" y="1"/>
                    <a:pt x="6749" y="958"/>
                    <a:pt x="4410" y="2038"/>
                  </a:cubicBezTo>
                  <a:cubicBezTo>
                    <a:pt x="1921" y="3282"/>
                    <a:pt x="1" y="4283"/>
                    <a:pt x="1" y="4391"/>
                  </a:cubicBezTo>
                  <a:cubicBezTo>
                    <a:pt x="1" y="4391"/>
                    <a:pt x="2030" y="3498"/>
                    <a:pt x="4518" y="2254"/>
                  </a:cubicBezTo>
                  <a:cubicBezTo>
                    <a:pt x="7007" y="1010"/>
                    <a:pt x="8900" y="9"/>
                    <a:pt x="8900" y="9"/>
                  </a:cubicBezTo>
                  <a:cubicBezTo>
                    <a:pt x="8900" y="4"/>
                    <a:pt x="8895" y="1"/>
                    <a:pt x="8885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0"/>
            <p:cNvSpPr/>
            <p:nvPr/>
          </p:nvSpPr>
          <p:spPr>
            <a:xfrm>
              <a:off x="1112897" y="1769268"/>
              <a:ext cx="56686" cy="47397"/>
            </a:xfrm>
            <a:custGeom>
              <a:avLst/>
              <a:gdLst/>
              <a:ahLst/>
              <a:cxnLst/>
              <a:rect l="l" t="t" r="r" b="b"/>
              <a:pathLst>
                <a:path w="3625" h="3031" extrusionOk="0">
                  <a:moveTo>
                    <a:pt x="3625" y="1"/>
                  </a:moveTo>
                  <a:lnTo>
                    <a:pt x="3273" y="109"/>
                  </a:lnTo>
                  <a:cubicBezTo>
                    <a:pt x="3240" y="116"/>
                    <a:pt x="3207" y="122"/>
                    <a:pt x="3174" y="128"/>
                  </a:cubicBezTo>
                  <a:lnTo>
                    <a:pt x="3174" y="128"/>
                  </a:lnTo>
                  <a:lnTo>
                    <a:pt x="3165" y="109"/>
                  </a:lnTo>
                  <a:cubicBezTo>
                    <a:pt x="3158" y="117"/>
                    <a:pt x="3152" y="125"/>
                    <a:pt x="3145" y="134"/>
                  </a:cubicBezTo>
                  <a:lnTo>
                    <a:pt x="3145" y="134"/>
                  </a:lnTo>
                  <a:cubicBezTo>
                    <a:pt x="1417" y="454"/>
                    <a:pt x="0" y="329"/>
                    <a:pt x="0" y="461"/>
                  </a:cubicBezTo>
                  <a:cubicBezTo>
                    <a:pt x="163" y="461"/>
                    <a:pt x="361" y="509"/>
                    <a:pt x="579" y="509"/>
                  </a:cubicBezTo>
                  <a:cubicBezTo>
                    <a:pt x="688" y="509"/>
                    <a:pt x="803" y="497"/>
                    <a:pt x="920" y="461"/>
                  </a:cubicBezTo>
                  <a:cubicBezTo>
                    <a:pt x="1600" y="461"/>
                    <a:pt x="2280" y="461"/>
                    <a:pt x="2960" y="373"/>
                  </a:cubicBezTo>
                  <a:lnTo>
                    <a:pt x="2960" y="373"/>
                  </a:lnTo>
                  <a:cubicBezTo>
                    <a:pt x="2579" y="883"/>
                    <a:pt x="2236" y="1471"/>
                    <a:pt x="2029" y="2138"/>
                  </a:cubicBezTo>
                  <a:cubicBezTo>
                    <a:pt x="1813" y="2354"/>
                    <a:pt x="1704" y="2706"/>
                    <a:pt x="1704" y="3030"/>
                  </a:cubicBezTo>
                  <a:cubicBezTo>
                    <a:pt x="2164" y="2030"/>
                    <a:pt x="2705" y="1137"/>
                    <a:pt x="3381" y="326"/>
                  </a:cubicBezTo>
                  <a:lnTo>
                    <a:pt x="3625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0"/>
            <p:cNvSpPr/>
            <p:nvPr/>
          </p:nvSpPr>
          <p:spPr>
            <a:xfrm>
              <a:off x="813423" y="1882218"/>
              <a:ext cx="81221" cy="29617"/>
            </a:xfrm>
            <a:custGeom>
              <a:avLst/>
              <a:gdLst/>
              <a:ahLst/>
              <a:cxnLst/>
              <a:rect l="l" t="t" r="r" b="b"/>
              <a:pathLst>
                <a:path w="5194" h="1894" extrusionOk="0">
                  <a:moveTo>
                    <a:pt x="5194" y="0"/>
                  </a:moveTo>
                  <a:lnTo>
                    <a:pt x="5194" y="0"/>
                  </a:lnTo>
                  <a:cubicBezTo>
                    <a:pt x="4274" y="217"/>
                    <a:pt x="3382" y="541"/>
                    <a:pt x="2597" y="893"/>
                  </a:cubicBezTo>
                  <a:cubicBezTo>
                    <a:pt x="1705" y="1109"/>
                    <a:pt x="893" y="1461"/>
                    <a:pt x="0" y="1894"/>
                  </a:cubicBezTo>
                  <a:cubicBezTo>
                    <a:pt x="893" y="1677"/>
                    <a:pt x="1813" y="1461"/>
                    <a:pt x="2597" y="1109"/>
                  </a:cubicBezTo>
                  <a:cubicBezTo>
                    <a:pt x="3490" y="785"/>
                    <a:pt x="4409" y="433"/>
                    <a:pt x="5194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0"/>
            <p:cNvSpPr/>
            <p:nvPr/>
          </p:nvSpPr>
          <p:spPr>
            <a:xfrm>
              <a:off x="815112" y="1905049"/>
              <a:ext cx="19469" cy="26240"/>
            </a:xfrm>
            <a:custGeom>
              <a:avLst/>
              <a:gdLst/>
              <a:ahLst/>
              <a:cxnLst/>
              <a:rect l="l" t="t" r="r" b="b"/>
              <a:pathLst>
                <a:path w="1245" h="1678" extrusionOk="0">
                  <a:moveTo>
                    <a:pt x="1137" y="1"/>
                  </a:moveTo>
                  <a:cubicBezTo>
                    <a:pt x="1137" y="1"/>
                    <a:pt x="785" y="325"/>
                    <a:pt x="569" y="785"/>
                  </a:cubicBezTo>
                  <a:cubicBezTo>
                    <a:pt x="244" y="1245"/>
                    <a:pt x="1" y="1570"/>
                    <a:pt x="109" y="1678"/>
                  </a:cubicBezTo>
                  <a:cubicBezTo>
                    <a:pt x="109" y="1678"/>
                    <a:pt x="460" y="1353"/>
                    <a:pt x="677" y="893"/>
                  </a:cubicBezTo>
                  <a:cubicBezTo>
                    <a:pt x="1029" y="434"/>
                    <a:pt x="1245" y="1"/>
                    <a:pt x="1137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0"/>
            <p:cNvSpPr/>
            <p:nvPr/>
          </p:nvSpPr>
          <p:spPr>
            <a:xfrm>
              <a:off x="840069" y="1899560"/>
              <a:ext cx="12275" cy="33433"/>
            </a:xfrm>
            <a:custGeom>
              <a:avLst/>
              <a:gdLst/>
              <a:ahLst/>
              <a:cxnLst/>
              <a:rect l="l" t="t" r="r" b="b"/>
              <a:pathLst>
                <a:path w="785" h="2138" extrusionOk="0">
                  <a:moveTo>
                    <a:pt x="785" y="0"/>
                  </a:moveTo>
                  <a:lnTo>
                    <a:pt x="785" y="0"/>
                  </a:lnTo>
                  <a:cubicBezTo>
                    <a:pt x="542" y="352"/>
                    <a:pt x="325" y="676"/>
                    <a:pt x="217" y="1028"/>
                  </a:cubicBezTo>
                  <a:cubicBezTo>
                    <a:pt x="109" y="1353"/>
                    <a:pt x="1" y="1812"/>
                    <a:pt x="1" y="2137"/>
                  </a:cubicBezTo>
                  <a:cubicBezTo>
                    <a:pt x="217" y="1921"/>
                    <a:pt x="325" y="1596"/>
                    <a:pt x="433" y="1136"/>
                  </a:cubicBezTo>
                  <a:cubicBezTo>
                    <a:pt x="677" y="785"/>
                    <a:pt x="785" y="460"/>
                    <a:pt x="785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0"/>
            <p:cNvSpPr/>
            <p:nvPr/>
          </p:nvSpPr>
          <p:spPr>
            <a:xfrm>
              <a:off x="815112" y="1890678"/>
              <a:ext cx="21173" cy="14840"/>
            </a:xfrm>
            <a:custGeom>
              <a:avLst/>
              <a:gdLst/>
              <a:ahLst/>
              <a:cxnLst/>
              <a:rect l="l" t="t" r="r" b="b"/>
              <a:pathLst>
                <a:path w="1354" h="949" extrusionOk="0">
                  <a:moveTo>
                    <a:pt x="1" y="0"/>
                  </a:moveTo>
                  <a:cubicBezTo>
                    <a:pt x="1" y="135"/>
                    <a:pt x="244" y="352"/>
                    <a:pt x="569" y="568"/>
                  </a:cubicBezTo>
                  <a:cubicBezTo>
                    <a:pt x="856" y="767"/>
                    <a:pt x="1126" y="948"/>
                    <a:pt x="1215" y="948"/>
                  </a:cubicBezTo>
                  <a:cubicBezTo>
                    <a:pt x="1234" y="948"/>
                    <a:pt x="1245" y="939"/>
                    <a:pt x="1245" y="920"/>
                  </a:cubicBezTo>
                  <a:cubicBezTo>
                    <a:pt x="1353" y="920"/>
                    <a:pt x="1029" y="676"/>
                    <a:pt x="677" y="352"/>
                  </a:cubicBezTo>
                  <a:cubicBezTo>
                    <a:pt x="352" y="13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0"/>
            <p:cNvSpPr/>
            <p:nvPr/>
          </p:nvSpPr>
          <p:spPr>
            <a:xfrm>
              <a:off x="836270" y="1876713"/>
              <a:ext cx="14386" cy="22862"/>
            </a:xfrm>
            <a:custGeom>
              <a:avLst/>
              <a:gdLst/>
              <a:ahLst/>
              <a:cxnLst/>
              <a:rect l="l" t="t" r="r" b="b"/>
              <a:pathLst>
                <a:path w="920" h="1462" extrusionOk="0">
                  <a:moveTo>
                    <a:pt x="108" y="0"/>
                  </a:moveTo>
                  <a:cubicBezTo>
                    <a:pt x="0" y="0"/>
                    <a:pt x="108" y="352"/>
                    <a:pt x="352" y="785"/>
                  </a:cubicBezTo>
                  <a:cubicBezTo>
                    <a:pt x="568" y="1245"/>
                    <a:pt x="785" y="1461"/>
                    <a:pt x="920" y="1461"/>
                  </a:cubicBezTo>
                  <a:cubicBezTo>
                    <a:pt x="920" y="1353"/>
                    <a:pt x="676" y="1137"/>
                    <a:pt x="460" y="677"/>
                  </a:cubicBezTo>
                  <a:cubicBezTo>
                    <a:pt x="352" y="352"/>
                    <a:pt x="108" y="0"/>
                    <a:pt x="108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0"/>
            <p:cNvSpPr/>
            <p:nvPr/>
          </p:nvSpPr>
          <p:spPr>
            <a:xfrm>
              <a:off x="947515" y="1875447"/>
              <a:ext cx="54575" cy="68117"/>
            </a:xfrm>
            <a:custGeom>
              <a:avLst/>
              <a:gdLst/>
              <a:ahLst/>
              <a:cxnLst/>
              <a:rect l="l" t="t" r="r" b="b"/>
              <a:pathLst>
                <a:path w="3490" h="4356" extrusionOk="0">
                  <a:moveTo>
                    <a:pt x="781" y="0"/>
                  </a:moveTo>
                  <a:cubicBezTo>
                    <a:pt x="669" y="0"/>
                    <a:pt x="555" y="27"/>
                    <a:pt x="433" y="81"/>
                  </a:cubicBezTo>
                  <a:cubicBezTo>
                    <a:pt x="325" y="190"/>
                    <a:pt x="216" y="433"/>
                    <a:pt x="108" y="541"/>
                  </a:cubicBezTo>
                  <a:cubicBezTo>
                    <a:pt x="0" y="866"/>
                    <a:pt x="0" y="1218"/>
                    <a:pt x="108" y="1542"/>
                  </a:cubicBezTo>
                  <a:cubicBezTo>
                    <a:pt x="216" y="2110"/>
                    <a:pt x="433" y="2678"/>
                    <a:pt x="676" y="3138"/>
                  </a:cubicBezTo>
                  <a:cubicBezTo>
                    <a:pt x="784" y="3463"/>
                    <a:pt x="1001" y="3814"/>
                    <a:pt x="1244" y="4139"/>
                  </a:cubicBezTo>
                  <a:cubicBezTo>
                    <a:pt x="1352" y="4247"/>
                    <a:pt x="1461" y="4355"/>
                    <a:pt x="1461" y="4355"/>
                  </a:cubicBezTo>
                  <a:cubicBezTo>
                    <a:pt x="1461" y="4355"/>
                    <a:pt x="1109" y="3922"/>
                    <a:pt x="784" y="3003"/>
                  </a:cubicBezTo>
                  <a:cubicBezTo>
                    <a:pt x="568" y="2570"/>
                    <a:pt x="433" y="2110"/>
                    <a:pt x="325" y="1542"/>
                  </a:cubicBezTo>
                  <a:cubicBezTo>
                    <a:pt x="216" y="1218"/>
                    <a:pt x="216" y="974"/>
                    <a:pt x="325" y="650"/>
                  </a:cubicBezTo>
                  <a:cubicBezTo>
                    <a:pt x="414" y="470"/>
                    <a:pt x="598" y="271"/>
                    <a:pt x="843" y="271"/>
                  </a:cubicBezTo>
                  <a:cubicBezTo>
                    <a:pt x="893" y="271"/>
                    <a:pt x="946" y="280"/>
                    <a:pt x="1001" y="298"/>
                  </a:cubicBezTo>
                  <a:cubicBezTo>
                    <a:pt x="1109" y="433"/>
                    <a:pt x="1244" y="541"/>
                    <a:pt x="1352" y="758"/>
                  </a:cubicBezTo>
                  <a:lnTo>
                    <a:pt x="1352" y="1218"/>
                  </a:lnTo>
                  <a:cubicBezTo>
                    <a:pt x="1244" y="1542"/>
                    <a:pt x="1001" y="1894"/>
                    <a:pt x="676" y="2110"/>
                  </a:cubicBezTo>
                  <a:lnTo>
                    <a:pt x="568" y="2327"/>
                  </a:lnTo>
                  <a:lnTo>
                    <a:pt x="784" y="2327"/>
                  </a:lnTo>
                  <a:cubicBezTo>
                    <a:pt x="1267" y="2423"/>
                    <a:pt x="1750" y="2506"/>
                    <a:pt x="2194" y="2506"/>
                  </a:cubicBezTo>
                  <a:cubicBezTo>
                    <a:pt x="2372" y="2506"/>
                    <a:pt x="2543" y="2493"/>
                    <a:pt x="2705" y="2462"/>
                  </a:cubicBezTo>
                  <a:cubicBezTo>
                    <a:pt x="3030" y="2462"/>
                    <a:pt x="3273" y="2327"/>
                    <a:pt x="3489" y="2327"/>
                  </a:cubicBezTo>
                  <a:cubicBezTo>
                    <a:pt x="2670" y="2327"/>
                    <a:pt x="1828" y="2327"/>
                    <a:pt x="1006" y="2159"/>
                  </a:cubicBezTo>
                  <a:lnTo>
                    <a:pt x="1006" y="2159"/>
                  </a:lnTo>
                  <a:lnTo>
                    <a:pt x="1569" y="1326"/>
                  </a:lnTo>
                  <a:cubicBezTo>
                    <a:pt x="1677" y="866"/>
                    <a:pt x="1569" y="298"/>
                    <a:pt x="1109" y="81"/>
                  </a:cubicBezTo>
                  <a:cubicBezTo>
                    <a:pt x="1001" y="27"/>
                    <a:pt x="893" y="0"/>
                    <a:pt x="781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0"/>
            <p:cNvSpPr/>
            <p:nvPr/>
          </p:nvSpPr>
          <p:spPr>
            <a:xfrm>
              <a:off x="2272699" y="3327123"/>
              <a:ext cx="271576" cy="1050699"/>
            </a:xfrm>
            <a:custGeom>
              <a:avLst/>
              <a:gdLst/>
              <a:ahLst/>
              <a:cxnLst/>
              <a:rect l="l" t="t" r="r" b="b"/>
              <a:pathLst>
                <a:path w="17367" h="67191" extrusionOk="0">
                  <a:moveTo>
                    <a:pt x="16122" y="0"/>
                  </a:moveTo>
                  <a:cubicBezTo>
                    <a:pt x="16122" y="0"/>
                    <a:pt x="5627" y="14444"/>
                    <a:pt x="4166" y="30214"/>
                  </a:cubicBezTo>
                  <a:cubicBezTo>
                    <a:pt x="2598" y="45984"/>
                    <a:pt x="1" y="67190"/>
                    <a:pt x="1" y="67190"/>
                  </a:cubicBezTo>
                  <a:lnTo>
                    <a:pt x="17366" y="67190"/>
                  </a:lnTo>
                  <a:lnTo>
                    <a:pt x="16122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0"/>
            <p:cNvSpPr/>
            <p:nvPr/>
          </p:nvSpPr>
          <p:spPr>
            <a:xfrm>
              <a:off x="2394515" y="3256629"/>
              <a:ext cx="394659" cy="1122882"/>
            </a:xfrm>
            <a:custGeom>
              <a:avLst/>
              <a:gdLst/>
              <a:ahLst/>
              <a:cxnLst/>
              <a:rect l="l" t="t" r="r" b="b"/>
              <a:pathLst>
                <a:path w="25238" h="71807" extrusionOk="0">
                  <a:moveTo>
                    <a:pt x="12393" y="1"/>
                  </a:moveTo>
                  <a:cubicBezTo>
                    <a:pt x="11318" y="1"/>
                    <a:pt x="7773" y="477"/>
                    <a:pt x="5411" y="6429"/>
                  </a:cubicBezTo>
                  <a:cubicBezTo>
                    <a:pt x="2246" y="14543"/>
                    <a:pt x="1" y="20981"/>
                    <a:pt x="326" y="30556"/>
                  </a:cubicBezTo>
                  <a:cubicBezTo>
                    <a:pt x="677" y="38320"/>
                    <a:pt x="4599" y="61311"/>
                    <a:pt x="6087" y="69210"/>
                  </a:cubicBezTo>
                  <a:cubicBezTo>
                    <a:pt x="6303" y="70670"/>
                    <a:pt x="7656" y="71806"/>
                    <a:pt x="9225" y="71806"/>
                  </a:cubicBezTo>
                  <a:lnTo>
                    <a:pt x="18259" y="71806"/>
                  </a:lnTo>
                  <a:cubicBezTo>
                    <a:pt x="19828" y="71806"/>
                    <a:pt x="21289" y="70670"/>
                    <a:pt x="21397" y="68993"/>
                  </a:cubicBezTo>
                  <a:cubicBezTo>
                    <a:pt x="22533" y="60743"/>
                    <a:pt x="25238" y="37211"/>
                    <a:pt x="24345" y="28420"/>
                  </a:cubicBezTo>
                  <a:cubicBezTo>
                    <a:pt x="23101" y="17816"/>
                    <a:pt x="21180" y="559"/>
                    <a:pt x="12714" y="18"/>
                  </a:cubicBezTo>
                  <a:cubicBezTo>
                    <a:pt x="12714" y="18"/>
                    <a:pt x="12599" y="1"/>
                    <a:pt x="12393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0"/>
            <p:cNvSpPr/>
            <p:nvPr/>
          </p:nvSpPr>
          <p:spPr>
            <a:xfrm>
              <a:off x="2438519" y="3536915"/>
              <a:ext cx="315549" cy="436959"/>
            </a:xfrm>
            <a:custGeom>
              <a:avLst/>
              <a:gdLst/>
              <a:ahLst/>
              <a:cxnLst/>
              <a:rect l="l" t="t" r="r" b="b"/>
              <a:pathLst>
                <a:path w="20179" h="27943" extrusionOk="0">
                  <a:moveTo>
                    <a:pt x="20179" y="1"/>
                  </a:moveTo>
                  <a:cubicBezTo>
                    <a:pt x="20179" y="352"/>
                    <a:pt x="20179" y="677"/>
                    <a:pt x="20043" y="1137"/>
                  </a:cubicBezTo>
                  <a:cubicBezTo>
                    <a:pt x="20043" y="1569"/>
                    <a:pt x="20043" y="2137"/>
                    <a:pt x="19827" y="2814"/>
                  </a:cubicBezTo>
                  <a:cubicBezTo>
                    <a:pt x="19719" y="3382"/>
                    <a:pt x="19611" y="4166"/>
                    <a:pt x="19367" y="4951"/>
                  </a:cubicBezTo>
                  <a:cubicBezTo>
                    <a:pt x="18826" y="6871"/>
                    <a:pt x="18150" y="8683"/>
                    <a:pt x="17230" y="10360"/>
                  </a:cubicBezTo>
                  <a:cubicBezTo>
                    <a:pt x="16121" y="12524"/>
                    <a:pt x="14769" y="14418"/>
                    <a:pt x="13065" y="16230"/>
                  </a:cubicBezTo>
                  <a:cubicBezTo>
                    <a:pt x="11496" y="17934"/>
                    <a:pt x="9575" y="19503"/>
                    <a:pt x="7547" y="20639"/>
                  </a:cubicBezTo>
                  <a:cubicBezTo>
                    <a:pt x="5626" y="21748"/>
                    <a:pt x="3814" y="22668"/>
                    <a:pt x="2597" y="23777"/>
                  </a:cubicBezTo>
                  <a:cubicBezTo>
                    <a:pt x="1569" y="24561"/>
                    <a:pt x="784" y="25697"/>
                    <a:pt x="216" y="26941"/>
                  </a:cubicBezTo>
                  <a:cubicBezTo>
                    <a:pt x="108" y="27266"/>
                    <a:pt x="0" y="27618"/>
                    <a:pt x="0" y="27942"/>
                  </a:cubicBezTo>
                  <a:cubicBezTo>
                    <a:pt x="0" y="27618"/>
                    <a:pt x="108" y="27266"/>
                    <a:pt x="325" y="26941"/>
                  </a:cubicBezTo>
                  <a:cubicBezTo>
                    <a:pt x="784" y="25697"/>
                    <a:pt x="1677" y="24696"/>
                    <a:pt x="2705" y="23777"/>
                  </a:cubicBezTo>
                  <a:cubicBezTo>
                    <a:pt x="3949" y="22776"/>
                    <a:pt x="5734" y="21856"/>
                    <a:pt x="7655" y="20747"/>
                  </a:cubicBezTo>
                  <a:cubicBezTo>
                    <a:pt x="9684" y="19503"/>
                    <a:pt x="11604" y="18042"/>
                    <a:pt x="13173" y="16230"/>
                  </a:cubicBezTo>
                  <a:cubicBezTo>
                    <a:pt x="14877" y="14553"/>
                    <a:pt x="16230" y="12524"/>
                    <a:pt x="17339" y="10360"/>
                  </a:cubicBezTo>
                  <a:cubicBezTo>
                    <a:pt x="18258" y="8683"/>
                    <a:pt x="18934" y="6871"/>
                    <a:pt x="19502" y="4951"/>
                  </a:cubicBezTo>
                  <a:cubicBezTo>
                    <a:pt x="19719" y="4166"/>
                    <a:pt x="19827" y="3382"/>
                    <a:pt x="19935" y="2814"/>
                  </a:cubicBezTo>
                  <a:cubicBezTo>
                    <a:pt x="20043" y="2137"/>
                    <a:pt x="20043" y="1569"/>
                    <a:pt x="20179" y="1137"/>
                  </a:cubicBezTo>
                  <a:lnTo>
                    <a:pt x="20179" y="1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0"/>
            <p:cNvSpPr/>
            <p:nvPr/>
          </p:nvSpPr>
          <p:spPr>
            <a:xfrm>
              <a:off x="2401286" y="3473474"/>
              <a:ext cx="336707" cy="365042"/>
            </a:xfrm>
            <a:custGeom>
              <a:avLst/>
              <a:gdLst/>
              <a:ahLst/>
              <a:cxnLst/>
              <a:rect l="l" t="t" r="r" b="b"/>
              <a:pathLst>
                <a:path w="21532" h="23344" extrusionOk="0">
                  <a:moveTo>
                    <a:pt x="7251" y="4802"/>
                  </a:moveTo>
                  <a:cubicBezTo>
                    <a:pt x="6861" y="4802"/>
                    <a:pt x="6469" y="4850"/>
                    <a:pt x="6087" y="4950"/>
                  </a:cubicBezTo>
                  <a:cubicBezTo>
                    <a:pt x="6395" y="4896"/>
                    <a:pt x="6704" y="4869"/>
                    <a:pt x="7011" y="4869"/>
                  </a:cubicBezTo>
                  <a:cubicBezTo>
                    <a:pt x="7942" y="4869"/>
                    <a:pt x="8857" y="5118"/>
                    <a:pt x="9711" y="5626"/>
                  </a:cubicBezTo>
                  <a:cubicBezTo>
                    <a:pt x="10712" y="6194"/>
                    <a:pt x="11388" y="7330"/>
                    <a:pt x="11605" y="8467"/>
                  </a:cubicBezTo>
                  <a:cubicBezTo>
                    <a:pt x="11497" y="7222"/>
                    <a:pt x="10820" y="6194"/>
                    <a:pt x="9711" y="5518"/>
                  </a:cubicBezTo>
                  <a:cubicBezTo>
                    <a:pt x="8999" y="5050"/>
                    <a:pt x="8131" y="4802"/>
                    <a:pt x="7251" y="4802"/>
                  </a:cubicBezTo>
                  <a:close/>
                  <a:moveTo>
                    <a:pt x="3842" y="10712"/>
                  </a:moveTo>
                  <a:cubicBezTo>
                    <a:pt x="3842" y="10712"/>
                    <a:pt x="3625" y="10928"/>
                    <a:pt x="3382" y="11388"/>
                  </a:cubicBezTo>
                  <a:lnTo>
                    <a:pt x="3842" y="10712"/>
                  </a:lnTo>
                  <a:close/>
                  <a:moveTo>
                    <a:pt x="11605" y="8467"/>
                  </a:moveTo>
                  <a:cubicBezTo>
                    <a:pt x="11740" y="9576"/>
                    <a:pt x="11605" y="10712"/>
                    <a:pt x="11172" y="11712"/>
                  </a:cubicBezTo>
                  <a:cubicBezTo>
                    <a:pt x="10820" y="12740"/>
                    <a:pt x="10252" y="13633"/>
                    <a:pt x="9576" y="14417"/>
                  </a:cubicBezTo>
                  <a:cubicBezTo>
                    <a:pt x="10252" y="13633"/>
                    <a:pt x="10820" y="12740"/>
                    <a:pt x="11280" y="11712"/>
                  </a:cubicBezTo>
                  <a:cubicBezTo>
                    <a:pt x="11740" y="10712"/>
                    <a:pt x="11848" y="9576"/>
                    <a:pt x="11605" y="8467"/>
                  </a:cubicBezTo>
                  <a:close/>
                  <a:moveTo>
                    <a:pt x="3382" y="11388"/>
                  </a:moveTo>
                  <a:cubicBezTo>
                    <a:pt x="2949" y="12064"/>
                    <a:pt x="2597" y="12849"/>
                    <a:pt x="2381" y="13525"/>
                  </a:cubicBezTo>
                  <a:cubicBezTo>
                    <a:pt x="2273" y="14093"/>
                    <a:pt x="2273" y="14769"/>
                    <a:pt x="2273" y="15337"/>
                  </a:cubicBezTo>
                  <a:cubicBezTo>
                    <a:pt x="2381" y="16013"/>
                    <a:pt x="2706" y="16581"/>
                    <a:pt x="3165" y="17122"/>
                  </a:cubicBezTo>
                  <a:cubicBezTo>
                    <a:pt x="2706" y="16581"/>
                    <a:pt x="2489" y="16013"/>
                    <a:pt x="2381" y="15337"/>
                  </a:cubicBezTo>
                  <a:cubicBezTo>
                    <a:pt x="2273" y="14769"/>
                    <a:pt x="2273" y="14093"/>
                    <a:pt x="2489" y="13633"/>
                  </a:cubicBezTo>
                  <a:cubicBezTo>
                    <a:pt x="2706" y="12849"/>
                    <a:pt x="2949" y="12064"/>
                    <a:pt x="3382" y="11388"/>
                  </a:cubicBezTo>
                  <a:close/>
                  <a:moveTo>
                    <a:pt x="9576" y="14417"/>
                  </a:moveTo>
                  <a:cubicBezTo>
                    <a:pt x="8900" y="15094"/>
                    <a:pt x="8224" y="15905"/>
                    <a:pt x="7547" y="16446"/>
                  </a:cubicBezTo>
                  <a:cubicBezTo>
                    <a:pt x="7006" y="17122"/>
                    <a:pt x="6195" y="17582"/>
                    <a:pt x="5302" y="17690"/>
                  </a:cubicBezTo>
                  <a:cubicBezTo>
                    <a:pt x="5097" y="17754"/>
                    <a:pt x="4892" y="17784"/>
                    <a:pt x="4691" y="17784"/>
                  </a:cubicBezTo>
                  <a:cubicBezTo>
                    <a:pt x="4127" y="17784"/>
                    <a:pt x="3593" y="17545"/>
                    <a:pt x="3174" y="17131"/>
                  </a:cubicBezTo>
                  <a:lnTo>
                    <a:pt x="3174" y="17131"/>
                  </a:lnTo>
                  <a:cubicBezTo>
                    <a:pt x="3639" y="17591"/>
                    <a:pt x="4245" y="17835"/>
                    <a:pt x="4878" y="17835"/>
                  </a:cubicBezTo>
                  <a:cubicBezTo>
                    <a:pt x="5019" y="17835"/>
                    <a:pt x="5160" y="17823"/>
                    <a:pt x="5302" y="17798"/>
                  </a:cubicBezTo>
                  <a:cubicBezTo>
                    <a:pt x="6195" y="17582"/>
                    <a:pt x="7006" y="17122"/>
                    <a:pt x="7683" y="16581"/>
                  </a:cubicBezTo>
                  <a:cubicBezTo>
                    <a:pt x="8359" y="15905"/>
                    <a:pt x="9035" y="15229"/>
                    <a:pt x="9576" y="14417"/>
                  </a:cubicBezTo>
                  <a:close/>
                  <a:moveTo>
                    <a:pt x="21532" y="0"/>
                  </a:moveTo>
                  <a:cubicBezTo>
                    <a:pt x="21531" y="4"/>
                    <a:pt x="21422" y="354"/>
                    <a:pt x="21207" y="785"/>
                  </a:cubicBezTo>
                  <a:cubicBezTo>
                    <a:pt x="21072" y="1353"/>
                    <a:pt x="20747" y="2029"/>
                    <a:pt x="20288" y="3057"/>
                  </a:cubicBezTo>
                  <a:cubicBezTo>
                    <a:pt x="17474" y="9684"/>
                    <a:pt x="13201" y="15662"/>
                    <a:pt x="7683" y="20395"/>
                  </a:cubicBezTo>
                  <a:cubicBezTo>
                    <a:pt x="7223" y="20855"/>
                    <a:pt x="6763" y="21180"/>
                    <a:pt x="6330" y="21639"/>
                  </a:cubicBezTo>
                  <a:cubicBezTo>
                    <a:pt x="5870" y="21991"/>
                    <a:pt x="5302" y="22424"/>
                    <a:pt x="4734" y="22667"/>
                  </a:cubicBezTo>
                  <a:cubicBezTo>
                    <a:pt x="4166" y="22992"/>
                    <a:pt x="3625" y="23208"/>
                    <a:pt x="2949" y="23208"/>
                  </a:cubicBezTo>
                  <a:cubicBezTo>
                    <a:pt x="2273" y="23100"/>
                    <a:pt x="1705" y="22884"/>
                    <a:pt x="1245" y="22424"/>
                  </a:cubicBezTo>
                  <a:cubicBezTo>
                    <a:pt x="785" y="21856"/>
                    <a:pt x="461" y="21315"/>
                    <a:pt x="352" y="20639"/>
                  </a:cubicBezTo>
                  <a:cubicBezTo>
                    <a:pt x="109" y="19962"/>
                    <a:pt x="1" y="19394"/>
                    <a:pt x="109" y="18718"/>
                  </a:cubicBezTo>
                  <a:cubicBezTo>
                    <a:pt x="109" y="17258"/>
                    <a:pt x="109" y="15905"/>
                    <a:pt x="244" y="14553"/>
                  </a:cubicBezTo>
                  <a:cubicBezTo>
                    <a:pt x="244" y="13065"/>
                    <a:pt x="461" y="11712"/>
                    <a:pt x="920" y="10360"/>
                  </a:cubicBezTo>
                  <a:cubicBezTo>
                    <a:pt x="1245" y="9143"/>
                    <a:pt x="1921" y="7898"/>
                    <a:pt x="2814" y="6871"/>
                  </a:cubicBezTo>
                  <a:cubicBezTo>
                    <a:pt x="3734" y="5978"/>
                    <a:pt x="4843" y="5302"/>
                    <a:pt x="6087" y="4950"/>
                  </a:cubicBezTo>
                  <a:lnTo>
                    <a:pt x="6087" y="4950"/>
                  </a:lnTo>
                  <a:cubicBezTo>
                    <a:pt x="4843" y="5194"/>
                    <a:pt x="3625" y="5870"/>
                    <a:pt x="2706" y="6871"/>
                  </a:cubicBezTo>
                  <a:cubicBezTo>
                    <a:pt x="1813" y="7898"/>
                    <a:pt x="1137" y="9008"/>
                    <a:pt x="785" y="10360"/>
                  </a:cubicBezTo>
                  <a:cubicBezTo>
                    <a:pt x="352" y="11712"/>
                    <a:pt x="109" y="13065"/>
                    <a:pt x="109" y="14553"/>
                  </a:cubicBezTo>
                  <a:cubicBezTo>
                    <a:pt x="1" y="15905"/>
                    <a:pt x="1" y="17366"/>
                    <a:pt x="1" y="18718"/>
                  </a:cubicBezTo>
                  <a:cubicBezTo>
                    <a:pt x="1" y="19394"/>
                    <a:pt x="1" y="20071"/>
                    <a:pt x="244" y="20747"/>
                  </a:cubicBezTo>
                  <a:cubicBezTo>
                    <a:pt x="352" y="21315"/>
                    <a:pt x="677" y="21991"/>
                    <a:pt x="1137" y="22424"/>
                  </a:cubicBezTo>
                  <a:cubicBezTo>
                    <a:pt x="1597" y="22992"/>
                    <a:pt x="2273" y="23208"/>
                    <a:pt x="2949" y="23344"/>
                  </a:cubicBezTo>
                  <a:cubicBezTo>
                    <a:pt x="3625" y="23344"/>
                    <a:pt x="4302" y="23100"/>
                    <a:pt x="4843" y="22776"/>
                  </a:cubicBezTo>
                  <a:cubicBezTo>
                    <a:pt x="5411" y="22424"/>
                    <a:pt x="5870" y="22099"/>
                    <a:pt x="6438" y="21748"/>
                  </a:cubicBezTo>
                  <a:cubicBezTo>
                    <a:pt x="6871" y="21315"/>
                    <a:pt x="7331" y="20963"/>
                    <a:pt x="7791" y="20503"/>
                  </a:cubicBezTo>
                  <a:cubicBezTo>
                    <a:pt x="13309" y="15770"/>
                    <a:pt x="17583" y="9819"/>
                    <a:pt x="20396" y="3057"/>
                  </a:cubicBezTo>
                  <a:cubicBezTo>
                    <a:pt x="20856" y="2137"/>
                    <a:pt x="21072" y="1353"/>
                    <a:pt x="21315" y="785"/>
                  </a:cubicBezTo>
                  <a:cubicBezTo>
                    <a:pt x="21423" y="354"/>
                    <a:pt x="21531" y="4"/>
                    <a:pt x="21532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0"/>
            <p:cNvSpPr/>
            <p:nvPr/>
          </p:nvSpPr>
          <p:spPr>
            <a:xfrm>
              <a:off x="2402975" y="3392253"/>
              <a:ext cx="333329" cy="188666"/>
            </a:xfrm>
            <a:custGeom>
              <a:avLst/>
              <a:gdLst/>
              <a:ahLst/>
              <a:cxnLst/>
              <a:rect l="l" t="t" r="r" b="b"/>
              <a:pathLst>
                <a:path w="21316" h="12065" extrusionOk="0">
                  <a:moveTo>
                    <a:pt x="21316" y="1"/>
                  </a:moveTo>
                  <a:cubicBezTo>
                    <a:pt x="21316" y="1"/>
                    <a:pt x="21207" y="136"/>
                    <a:pt x="21207" y="244"/>
                  </a:cubicBezTo>
                  <a:cubicBezTo>
                    <a:pt x="21316" y="136"/>
                    <a:pt x="21316" y="1"/>
                    <a:pt x="21316" y="1"/>
                  </a:cubicBezTo>
                  <a:close/>
                  <a:moveTo>
                    <a:pt x="21207" y="244"/>
                  </a:moveTo>
                  <a:lnTo>
                    <a:pt x="21207" y="244"/>
                  </a:lnTo>
                  <a:cubicBezTo>
                    <a:pt x="21099" y="461"/>
                    <a:pt x="20964" y="812"/>
                    <a:pt x="20964" y="1029"/>
                  </a:cubicBezTo>
                  <a:cubicBezTo>
                    <a:pt x="21099" y="677"/>
                    <a:pt x="21207" y="461"/>
                    <a:pt x="21207" y="244"/>
                  </a:cubicBezTo>
                  <a:close/>
                  <a:moveTo>
                    <a:pt x="20964" y="1029"/>
                  </a:moveTo>
                  <a:cubicBezTo>
                    <a:pt x="20639" y="1813"/>
                    <a:pt x="20071" y="2706"/>
                    <a:pt x="19503" y="3517"/>
                  </a:cubicBezTo>
                  <a:cubicBezTo>
                    <a:pt x="18719" y="4626"/>
                    <a:pt x="17583" y="5546"/>
                    <a:pt x="16474" y="6222"/>
                  </a:cubicBezTo>
                  <a:cubicBezTo>
                    <a:pt x="15689" y="6655"/>
                    <a:pt x="15013" y="7006"/>
                    <a:pt x="14202" y="7223"/>
                  </a:cubicBezTo>
                  <a:cubicBezTo>
                    <a:pt x="13309" y="7439"/>
                    <a:pt x="12416" y="7683"/>
                    <a:pt x="11497" y="7683"/>
                  </a:cubicBezTo>
                  <a:cubicBezTo>
                    <a:pt x="10604" y="7737"/>
                    <a:pt x="9732" y="7737"/>
                    <a:pt x="8873" y="7737"/>
                  </a:cubicBezTo>
                  <a:cubicBezTo>
                    <a:pt x="8014" y="7737"/>
                    <a:pt x="7169" y="7737"/>
                    <a:pt x="6330" y="7791"/>
                  </a:cubicBezTo>
                  <a:cubicBezTo>
                    <a:pt x="4978" y="7899"/>
                    <a:pt x="3626" y="8359"/>
                    <a:pt x="2381" y="9035"/>
                  </a:cubicBezTo>
                  <a:cubicBezTo>
                    <a:pt x="1921" y="9360"/>
                    <a:pt x="1489" y="9711"/>
                    <a:pt x="1029" y="10036"/>
                  </a:cubicBezTo>
                  <a:cubicBezTo>
                    <a:pt x="812" y="10388"/>
                    <a:pt x="569" y="10712"/>
                    <a:pt x="353" y="11064"/>
                  </a:cubicBezTo>
                  <a:cubicBezTo>
                    <a:pt x="260" y="11250"/>
                    <a:pt x="167" y="11436"/>
                    <a:pt x="142" y="11707"/>
                  </a:cubicBezTo>
                  <a:lnTo>
                    <a:pt x="142" y="11707"/>
                  </a:lnTo>
                  <a:cubicBezTo>
                    <a:pt x="228" y="11491"/>
                    <a:pt x="322" y="11272"/>
                    <a:pt x="461" y="11064"/>
                  </a:cubicBezTo>
                  <a:cubicBezTo>
                    <a:pt x="569" y="10712"/>
                    <a:pt x="812" y="10388"/>
                    <a:pt x="1137" y="10144"/>
                  </a:cubicBezTo>
                  <a:cubicBezTo>
                    <a:pt x="1489" y="9711"/>
                    <a:pt x="1921" y="9360"/>
                    <a:pt x="2381" y="9143"/>
                  </a:cubicBezTo>
                  <a:cubicBezTo>
                    <a:pt x="3626" y="8467"/>
                    <a:pt x="4978" y="8007"/>
                    <a:pt x="6439" y="7899"/>
                  </a:cubicBezTo>
                  <a:cubicBezTo>
                    <a:pt x="7169" y="7845"/>
                    <a:pt x="7987" y="7845"/>
                    <a:pt x="8846" y="7845"/>
                  </a:cubicBezTo>
                  <a:cubicBezTo>
                    <a:pt x="9705" y="7845"/>
                    <a:pt x="10604" y="7845"/>
                    <a:pt x="11497" y="7791"/>
                  </a:cubicBezTo>
                  <a:cubicBezTo>
                    <a:pt x="12416" y="7791"/>
                    <a:pt x="13309" y="7574"/>
                    <a:pt x="14202" y="7331"/>
                  </a:cubicBezTo>
                  <a:cubicBezTo>
                    <a:pt x="15013" y="7115"/>
                    <a:pt x="15798" y="6763"/>
                    <a:pt x="16474" y="6330"/>
                  </a:cubicBezTo>
                  <a:cubicBezTo>
                    <a:pt x="17718" y="5654"/>
                    <a:pt x="18827" y="4626"/>
                    <a:pt x="19612" y="3517"/>
                  </a:cubicBezTo>
                  <a:cubicBezTo>
                    <a:pt x="20180" y="2706"/>
                    <a:pt x="20639" y="1921"/>
                    <a:pt x="20964" y="1029"/>
                  </a:cubicBezTo>
                  <a:close/>
                  <a:moveTo>
                    <a:pt x="142" y="11707"/>
                  </a:moveTo>
                  <a:cubicBezTo>
                    <a:pt x="95" y="11828"/>
                    <a:pt x="49" y="11948"/>
                    <a:pt x="1" y="12065"/>
                  </a:cubicBezTo>
                  <a:lnTo>
                    <a:pt x="136" y="11848"/>
                  </a:lnTo>
                  <a:cubicBezTo>
                    <a:pt x="136" y="11799"/>
                    <a:pt x="138" y="11752"/>
                    <a:pt x="142" y="11707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0"/>
            <p:cNvSpPr/>
            <p:nvPr/>
          </p:nvSpPr>
          <p:spPr>
            <a:xfrm>
              <a:off x="2445274" y="3279741"/>
              <a:ext cx="211513" cy="230966"/>
            </a:xfrm>
            <a:custGeom>
              <a:avLst/>
              <a:gdLst/>
              <a:ahLst/>
              <a:cxnLst/>
              <a:rect l="l" t="t" r="r" b="b"/>
              <a:pathLst>
                <a:path w="13526" h="14770" extrusionOk="0">
                  <a:moveTo>
                    <a:pt x="13525" y="1"/>
                  </a:moveTo>
                  <a:cubicBezTo>
                    <a:pt x="13525" y="1"/>
                    <a:pt x="13417" y="109"/>
                    <a:pt x="13417" y="217"/>
                  </a:cubicBezTo>
                  <a:lnTo>
                    <a:pt x="13525" y="1"/>
                  </a:lnTo>
                  <a:close/>
                  <a:moveTo>
                    <a:pt x="13417" y="217"/>
                  </a:moveTo>
                  <a:lnTo>
                    <a:pt x="13201" y="785"/>
                  </a:lnTo>
                  <a:cubicBezTo>
                    <a:pt x="12984" y="1461"/>
                    <a:pt x="12633" y="2137"/>
                    <a:pt x="12416" y="2814"/>
                  </a:cubicBezTo>
                  <a:cubicBezTo>
                    <a:pt x="12741" y="2137"/>
                    <a:pt x="13093" y="1461"/>
                    <a:pt x="13309" y="785"/>
                  </a:cubicBezTo>
                  <a:cubicBezTo>
                    <a:pt x="13309" y="569"/>
                    <a:pt x="13417" y="325"/>
                    <a:pt x="13417" y="217"/>
                  </a:cubicBezTo>
                  <a:close/>
                  <a:moveTo>
                    <a:pt x="12416" y="2814"/>
                  </a:moveTo>
                  <a:cubicBezTo>
                    <a:pt x="11280" y="4951"/>
                    <a:pt x="9711" y="6871"/>
                    <a:pt x="7791" y="8440"/>
                  </a:cubicBezTo>
                  <a:cubicBezTo>
                    <a:pt x="9820" y="6979"/>
                    <a:pt x="11280" y="5059"/>
                    <a:pt x="12416" y="2814"/>
                  </a:cubicBezTo>
                  <a:close/>
                  <a:moveTo>
                    <a:pt x="7791" y="8440"/>
                  </a:moveTo>
                  <a:lnTo>
                    <a:pt x="7791" y="8440"/>
                  </a:lnTo>
                  <a:cubicBezTo>
                    <a:pt x="6655" y="9224"/>
                    <a:pt x="5546" y="9901"/>
                    <a:pt x="4302" y="10469"/>
                  </a:cubicBezTo>
                  <a:cubicBezTo>
                    <a:pt x="3382" y="10928"/>
                    <a:pt x="2381" y="11497"/>
                    <a:pt x="1597" y="12281"/>
                  </a:cubicBezTo>
                  <a:cubicBezTo>
                    <a:pt x="2489" y="11605"/>
                    <a:pt x="3382" y="11037"/>
                    <a:pt x="4410" y="10577"/>
                  </a:cubicBezTo>
                  <a:cubicBezTo>
                    <a:pt x="5654" y="10036"/>
                    <a:pt x="6763" y="9360"/>
                    <a:pt x="7791" y="8440"/>
                  </a:cubicBezTo>
                  <a:close/>
                  <a:moveTo>
                    <a:pt x="1596" y="12281"/>
                  </a:moveTo>
                  <a:cubicBezTo>
                    <a:pt x="1029" y="12741"/>
                    <a:pt x="569" y="13282"/>
                    <a:pt x="244" y="13958"/>
                  </a:cubicBezTo>
                  <a:cubicBezTo>
                    <a:pt x="136" y="14310"/>
                    <a:pt x="1" y="14526"/>
                    <a:pt x="1" y="14769"/>
                  </a:cubicBezTo>
                  <a:lnTo>
                    <a:pt x="136" y="14634"/>
                  </a:lnTo>
                  <a:cubicBezTo>
                    <a:pt x="136" y="14418"/>
                    <a:pt x="244" y="14201"/>
                    <a:pt x="244" y="14093"/>
                  </a:cubicBezTo>
                  <a:cubicBezTo>
                    <a:pt x="569" y="13417"/>
                    <a:pt x="1029" y="12741"/>
                    <a:pt x="1596" y="1228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0"/>
            <p:cNvSpPr/>
            <p:nvPr/>
          </p:nvSpPr>
          <p:spPr>
            <a:xfrm>
              <a:off x="2441897" y="3875295"/>
              <a:ext cx="287214" cy="217017"/>
            </a:xfrm>
            <a:custGeom>
              <a:avLst/>
              <a:gdLst/>
              <a:ahLst/>
              <a:cxnLst/>
              <a:rect l="l" t="t" r="r" b="b"/>
              <a:pathLst>
                <a:path w="18367" h="13878" extrusionOk="0">
                  <a:moveTo>
                    <a:pt x="11713" y="6547"/>
                  </a:moveTo>
                  <a:cubicBezTo>
                    <a:pt x="11113" y="6712"/>
                    <a:pt x="10513" y="6878"/>
                    <a:pt x="9914" y="7103"/>
                  </a:cubicBezTo>
                  <a:lnTo>
                    <a:pt x="9914" y="7103"/>
                  </a:lnTo>
                  <a:cubicBezTo>
                    <a:pt x="11001" y="6704"/>
                    <a:pt x="12155" y="6547"/>
                    <a:pt x="13309" y="6547"/>
                  </a:cubicBezTo>
                  <a:close/>
                  <a:moveTo>
                    <a:pt x="9914" y="7103"/>
                  </a:moveTo>
                  <a:cubicBezTo>
                    <a:pt x="9727" y="7172"/>
                    <a:pt x="9542" y="7248"/>
                    <a:pt x="9359" y="7331"/>
                  </a:cubicBezTo>
                  <a:cubicBezTo>
                    <a:pt x="9544" y="7248"/>
                    <a:pt x="9729" y="7173"/>
                    <a:pt x="9914" y="7103"/>
                  </a:cubicBezTo>
                  <a:close/>
                  <a:moveTo>
                    <a:pt x="14769" y="1"/>
                  </a:moveTo>
                  <a:cubicBezTo>
                    <a:pt x="13877" y="1"/>
                    <a:pt x="13065" y="109"/>
                    <a:pt x="12281" y="461"/>
                  </a:cubicBezTo>
                  <a:cubicBezTo>
                    <a:pt x="9684" y="1462"/>
                    <a:pt x="7223" y="2922"/>
                    <a:pt x="5086" y="4843"/>
                  </a:cubicBezTo>
                  <a:cubicBezTo>
                    <a:pt x="3598" y="6087"/>
                    <a:pt x="2381" y="7548"/>
                    <a:pt x="1245" y="9143"/>
                  </a:cubicBezTo>
                  <a:cubicBezTo>
                    <a:pt x="2381" y="7548"/>
                    <a:pt x="3733" y="6195"/>
                    <a:pt x="5194" y="4951"/>
                  </a:cubicBezTo>
                  <a:cubicBezTo>
                    <a:pt x="7331" y="3057"/>
                    <a:pt x="9684" y="1570"/>
                    <a:pt x="12389" y="461"/>
                  </a:cubicBezTo>
                  <a:cubicBezTo>
                    <a:pt x="13065" y="217"/>
                    <a:pt x="13985" y="109"/>
                    <a:pt x="14769" y="109"/>
                  </a:cubicBezTo>
                  <a:cubicBezTo>
                    <a:pt x="15554" y="217"/>
                    <a:pt x="16338" y="569"/>
                    <a:pt x="17014" y="1137"/>
                  </a:cubicBezTo>
                  <a:cubicBezTo>
                    <a:pt x="16446" y="461"/>
                    <a:pt x="15554" y="109"/>
                    <a:pt x="14769" y="1"/>
                  </a:cubicBezTo>
                  <a:close/>
                  <a:moveTo>
                    <a:pt x="1244" y="9144"/>
                  </a:moveTo>
                  <a:cubicBezTo>
                    <a:pt x="785" y="9685"/>
                    <a:pt x="460" y="10253"/>
                    <a:pt x="0" y="10821"/>
                  </a:cubicBezTo>
                  <a:cubicBezTo>
                    <a:pt x="0" y="10821"/>
                    <a:pt x="109" y="10712"/>
                    <a:pt x="352" y="10361"/>
                  </a:cubicBezTo>
                  <a:cubicBezTo>
                    <a:pt x="568" y="10144"/>
                    <a:pt x="785" y="9685"/>
                    <a:pt x="1244" y="9144"/>
                  </a:cubicBezTo>
                  <a:close/>
                  <a:moveTo>
                    <a:pt x="17014" y="1137"/>
                  </a:moveTo>
                  <a:cubicBezTo>
                    <a:pt x="17582" y="1813"/>
                    <a:pt x="18042" y="2598"/>
                    <a:pt x="18150" y="3490"/>
                  </a:cubicBezTo>
                  <a:cubicBezTo>
                    <a:pt x="18259" y="4410"/>
                    <a:pt x="18259" y="5302"/>
                    <a:pt x="17934" y="6195"/>
                  </a:cubicBezTo>
                  <a:cubicBezTo>
                    <a:pt x="17258" y="7899"/>
                    <a:pt x="16230" y="9360"/>
                    <a:pt x="14877" y="10496"/>
                  </a:cubicBezTo>
                  <a:cubicBezTo>
                    <a:pt x="13633" y="11605"/>
                    <a:pt x="12173" y="12525"/>
                    <a:pt x="10604" y="13201"/>
                  </a:cubicBezTo>
                  <a:cubicBezTo>
                    <a:pt x="9927" y="13525"/>
                    <a:pt x="9143" y="13634"/>
                    <a:pt x="8332" y="13742"/>
                  </a:cubicBezTo>
                  <a:cubicBezTo>
                    <a:pt x="7655" y="13742"/>
                    <a:pt x="6979" y="13417"/>
                    <a:pt x="6438" y="12849"/>
                  </a:cubicBezTo>
                  <a:cubicBezTo>
                    <a:pt x="5978" y="12389"/>
                    <a:pt x="5870" y="11605"/>
                    <a:pt x="5978" y="10929"/>
                  </a:cubicBezTo>
                  <a:cubicBezTo>
                    <a:pt x="6087" y="10361"/>
                    <a:pt x="6438" y="9820"/>
                    <a:pt x="6871" y="9360"/>
                  </a:cubicBezTo>
                  <a:cubicBezTo>
                    <a:pt x="7547" y="8467"/>
                    <a:pt x="8467" y="7791"/>
                    <a:pt x="9359" y="7331"/>
                  </a:cubicBezTo>
                  <a:lnTo>
                    <a:pt x="9359" y="7331"/>
                  </a:lnTo>
                  <a:cubicBezTo>
                    <a:pt x="8332" y="7791"/>
                    <a:pt x="7439" y="8467"/>
                    <a:pt x="6763" y="9252"/>
                  </a:cubicBezTo>
                  <a:cubicBezTo>
                    <a:pt x="6303" y="9820"/>
                    <a:pt x="6087" y="10361"/>
                    <a:pt x="5870" y="10929"/>
                  </a:cubicBezTo>
                  <a:cubicBezTo>
                    <a:pt x="5762" y="11713"/>
                    <a:pt x="5870" y="12389"/>
                    <a:pt x="6303" y="12957"/>
                  </a:cubicBezTo>
                  <a:cubicBezTo>
                    <a:pt x="6871" y="13525"/>
                    <a:pt x="7547" y="13877"/>
                    <a:pt x="8332" y="13877"/>
                  </a:cubicBezTo>
                  <a:cubicBezTo>
                    <a:pt x="9143" y="13742"/>
                    <a:pt x="9927" y="13634"/>
                    <a:pt x="10604" y="13309"/>
                  </a:cubicBezTo>
                  <a:cubicBezTo>
                    <a:pt x="12173" y="12633"/>
                    <a:pt x="13633" y="11713"/>
                    <a:pt x="14877" y="10604"/>
                  </a:cubicBezTo>
                  <a:cubicBezTo>
                    <a:pt x="16230" y="9360"/>
                    <a:pt x="17366" y="7899"/>
                    <a:pt x="18042" y="6195"/>
                  </a:cubicBezTo>
                  <a:cubicBezTo>
                    <a:pt x="18259" y="5302"/>
                    <a:pt x="18367" y="4410"/>
                    <a:pt x="18259" y="3490"/>
                  </a:cubicBezTo>
                  <a:cubicBezTo>
                    <a:pt x="18042" y="2598"/>
                    <a:pt x="17691" y="1813"/>
                    <a:pt x="17014" y="1137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0"/>
            <p:cNvSpPr/>
            <p:nvPr/>
          </p:nvSpPr>
          <p:spPr>
            <a:xfrm>
              <a:off x="2473625" y="3979347"/>
              <a:ext cx="296096" cy="169964"/>
            </a:xfrm>
            <a:custGeom>
              <a:avLst/>
              <a:gdLst/>
              <a:ahLst/>
              <a:cxnLst/>
              <a:rect l="l" t="t" r="r" b="b"/>
              <a:pathLst>
                <a:path w="18935" h="10869" extrusionOk="0">
                  <a:moveTo>
                    <a:pt x="18935" y="1"/>
                  </a:moveTo>
                  <a:cubicBezTo>
                    <a:pt x="18934" y="1"/>
                    <a:pt x="18826" y="1"/>
                    <a:pt x="18826" y="109"/>
                  </a:cubicBezTo>
                  <a:lnTo>
                    <a:pt x="18935" y="1"/>
                  </a:lnTo>
                  <a:close/>
                  <a:moveTo>
                    <a:pt x="18825" y="113"/>
                  </a:moveTo>
                  <a:cubicBezTo>
                    <a:pt x="18717" y="328"/>
                    <a:pt x="18609" y="570"/>
                    <a:pt x="18366" y="785"/>
                  </a:cubicBezTo>
                  <a:cubicBezTo>
                    <a:pt x="18258" y="1002"/>
                    <a:pt x="18042" y="1353"/>
                    <a:pt x="17798" y="1678"/>
                  </a:cubicBezTo>
                  <a:cubicBezTo>
                    <a:pt x="18042" y="1353"/>
                    <a:pt x="18258" y="1002"/>
                    <a:pt x="18475" y="785"/>
                  </a:cubicBezTo>
                  <a:cubicBezTo>
                    <a:pt x="18609" y="570"/>
                    <a:pt x="18717" y="328"/>
                    <a:pt x="18825" y="113"/>
                  </a:cubicBezTo>
                  <a:close/>
                  <a:moveTo>
                    <a:pt x="17798" y="1678"/>
                  </a:moveTo>
                  <a:lnTo>
                    <a:pt x="17798" y="1678"/>
                  </a:lnTo>
                  <a:cubicBezTo>
                    <a:pt x="17474" y="2030"/>
                    <a:pt x="17257" y="2354"/>
                    <a:pt x="16906" y="2814"/>
                  </a:cubicBezTo>
                  <a:cubicBezTo>
                    <a:pt x="17257" y="2489"/>
                    <a:pt x="17582" y="2030"/>
                    <a:pt x="17798" y="1678"/>
                  </a:cubicBezTo>
                  <a:close/>
                  <a:moveTo>
                    <a:pt x="16906" y="2814"/>
                  </a:moveTo>
                  <a:lnTo>
                    <a:pt x="16338" y="3382"/>
                  </a:lnTo>
                  <a:lnTo>
                    <a:pt x="15662" y="4058"/>
                  </a:lnTo>
                  <a:cubicBezTo>
                    <a:pt x="15229" y="4518"/>
                    <a:pt x="14769" y="4951"/>
                    <a:pt x="14201" y="5411"/>
                  </a:cubicBezTo>
                  <a:cubicBezTo>
                    <a:pt x="11848" y="7439"/>
                    <a:pt x="9143" y="8900"/>
                    <a:pt x="6194" y="9928"/>
                  </a:cubicBezTo>
                  <a:cubicBezTo>
                    <a:pt x="9251" y="9008"/>
                    <a:pt x="11956" y="7548"/>
                    <a:pt x="14309" y="5519"/>
                  </a:cubicBezTo>
                  <a:cubicBezTo>
                    <a:pt x="14769" y="4951"/>
                    <a:pt x="15337" y="4518"/>
                    <a:pt x="15770" y="4058"/>
                  </a:cubicBezTo>
                  <a:cubicBezTo>
                    <a:pt x="16013" y="3950"/>
                    <a:pt x="16230" y="3707"/>
                    <a:pt x="16338" y="3490"/>
                  </a:cubicBezTo>
                  <a:lnTo>
                    <a:pt x="16906" y="2814"/>
                  </a:lnTo>
                  <a:close/>
                  <a:moveTo>
                    <a:pt x="6194" y="9928"/>
                  </a:moveTo>
                  <a:cubicBezTo>
                    <a:pt x="5518" y="10036"/>
                    <a:pt x="4950" y="10253"/>
                    <a:pt x="4274" y="10361"/>
                  </a:cubicBezTo>
                  <a:cubicBezTo>
                    <a:pt x="4950" y="10253"/>
                    <a:pt x="5518" y="10144"/>
                    <a:pt x="6194" y="9928"/>
                  </a:cubicBezTo>
                  <a:close/>
                  <a:moveTo>
                    <a:pt x="4274" y="10361"/>
                  </a:moveTo>
                  <a:cubicBezTo>
                    <a:pt x="3949" y="10469"/>
                    <a:pt x="3733" y="10469"/>
                    <a:pt x="3381" y="10604"/>
                  </a:cubicBezTo>
                  <a:cubicBezTo>
                    <a:pt x="3733" y="10604"/>
                    <a:pt x="3949" y="10469"/>
                    <a:pt x="4274" y="10361"/>
                  </a:cubicBezTo>
                  <a:close/>
                  <a:moveTo>
                    <a:pt x="2597" y="10712"/>
                  </a:moveTo>
                  <a:cubicBezTo>
                    <a:pt x="2029" y="10821"/>
                    <a:pt x="1569" y="10821"/>
                    <a:pt x="1136" y="10821"/>
                  </a:cubicBezTo>
                  <a:cubicBezTo>
                    <a:pt x="1569" y="10821"/>
                    <a:pt x="2137" y="10821"/>
                    <a:pt x="2597" y="10712"/>
                  </a:cubicBezTo>
                  <a:close/>
                  <a:moveTo>
                    <a:pt x="0" y="10821"/>
                  </a:moveTo>
                  <a:cubicBezTo>
                    <a:pt x="153" y="10857"/>
                    <a:pt x="292" y="10869"/>
                    <a:pt x="421" y="10869"/>
                  </a:cubicBezTo>
                  <a:cubicBezTo>
                    <a:pt x="679" y="10869"/>
                    <a:pt x="902" y="10821"/>
                    <a:pt x="1136" y="1082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0"/>
            <p:cNvSpPr/>
            <p:nvPr/>
          </p:nvSpPr>
          <p:spPr>
            <a:xfrm>
              <a:off x="2505338" y="4092297"/>
              <a:ext cx="253812" cy="257174"/>
            </a:xfrm>
            <a:custGeom>
              <a:avLst/>
              <a:gdLst/>
              <a:ahLst/>
              <a:cxnLst/>
              <a:rect l="l" t="t" r="r" b="b"/>
              <a:pathLst>
                <a:path w="16231" h="16446" extrusionOk="0">
                  <a:moveTo>
                    <a:pt x="16230" y="0"/>
                  </a:moveTo>
                  <a:lnTo>
                    <a:pt x="16230" y="0"/>
                  </a:lnTo>
                  <a:cubicBezTo>
                    <a:pt x="15229" y="433"/>
                    <a:pt x="14202" y="1001"/>
                    <a:pt x="13201" y="1677"/>
                  </a:cubicBezTo>
                  <a:cubicBezTo>
                    <a:pt x="12173" y="2353"/>
                    <a:pt x="11172" y="3030"/>
                    <a:pt x="10144" y="3814"/>
                  </a:cubicBezTo>
                  <a:cubicBezTo>
                    <a:pt x="9008" y="4842"/>
                    <a:pt x="7791" y="5843"/>
                    <a:pt x="6763" y="6871"/>
                  </a:cubicBezTo>
                  <a:cubicBezTo>
                    <a:pt x="5762" y="7980"/>
                    <a:pt x="4734" y="9116"/>
                    <a:pt x="3734" y="10360"/>
                  </a:cubicBezTo>
                  <a:cubicBezTo>
                    <a:pt x="3057" y="11253"/>
                    <a:pt x="2246" y="12389"/>
                    <a:pt x="1705" y="13389"/>
                  </a:cubicBezTo>
                  <a:cubicBezTo>
                    <a:pt x="2246" y="12497"/>
                    <a:pt x="3057" y="11496"/>
                    <a:pt x="3842" y="10360"/>
                  </a:cubicBezTo>
                  <a:cubicBezTo>
                    <a:pt x="4734" y="9224"/>
                    <a:pt x="5762" y="7980"/>
                    <a:pt x="6871" y="6979"/>
                  </a:cubicBezTo>
                  <a:cubicBezTo>
                    <a:pt x="7899" y="5843"/>
                    <a:pt x="9008" y="4842"/>
                    <a:pt x="10252" y="3922"/>
                  </a:cubicBezTo>
                  <a:cubicBezTo>
                    <a:pt x="11172" y="3138"/>
                    <a:pt x="12173" y="2462"/>
                    <a:pt x="13201" y="1785"/>
                  </a:cubicBezTo>
                  <a:cubicBezTo>
                    <a:pt x="13634" y="1461"/>
                    <a:pt x="14093" y="1217"/>
                    <a:pt x="14418" y="1001"/>
                  </a:cubicBezTo>
                  <a:cubicBezTo>
                    <a:pt x="14770" y="785"/>
                    <a:pt x="15094" y="541"/>
                    <a:pt x="15446" y="433"/>
                  </a:cubicBezTo>
                  <a:lnTo>
                    <a:pt x="16014" y="108"/>
                  </a:lnTo>
                  <a:lnTo>
                    <a:pt x="16230" y="0"/>
                  </a:lnTo>
                  <a:close/>
                  <a:moveTo>
                    <a:pt x="1705" y="13389"/>
                  </a:moveTo>
                  <a:cubicBezTo>
                    <a:pt x="1072" y="14352"/>
                    <a:pt x="534" y="15290"/>
                    <a:pt x="90" y="16250"/>
                  </a:cubicBezTo>
                  <a:lnTo>
                    <a:pt x="90" y="16250"/>
                  </a:lnTo>
                  <a:cubicBezTo>
                    <a:pt x="96" y="16243"/>
                    <a:pt x="102" y="16236"/>
                    <a:pt x="109" y="16230"/>
                  </a:cubicBezTo>
                  <a:cubicBezTo>
                    <a:pt x="217" y="16094"/>
                    <a:pt x="352" y="15878"/>
                    <a:pt x="461" y="15662"/>
                  </a:cubicBezTo>
                  <a:cubicBezTo>
                    <a:pt x="569" y="15310"/>
                    <a:pt x="785" y="14985"/>
                    <a:pt x="1029" y="14634"/>
                  </a:cubicBezTo>
                  <a:cubicBezTo>
                    <a:pt x="1245" y="14309"/>
                    <a:pt x="1461" y="13849"/>
                    <a:pt x="1705" y="13389"/>
                  </a:cubicBezTo>
                  <a:close/>
                  <a:moveTo>
                    <a:pt x="90" y="16250"/>
                  </a:moveTo>
                  <a:cubicBezTo>
                    <a:pt x="1" y="16351"/>
                    <a:pt x="1" y="16446"/>
                    <a:pt x="1" y="16446"/>
                  </a:cubicBezTo>
                  <a:cubicBezTo>
                    <a:pt x="30" y="16380"/>
                    <a:pt x="60" y="16315"/>
                    <a:pt x="90" y="1625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0"/>
            <p:cNvSpPr/>
            <p:nvPr/>
          </p:nvSpPr>
          <p:spPr>
            <a:xfrm>
              <a:off x="2609390" y="4293208"/>
              <a:ext cx="107461" cy="87992"/>
            </a:xfrm>
            <a:custGeom>
              <a:avLst/>
              <a:gdLst/>
              <a:ahLst/>
              <a:cxnLst/>
              <a:rect l="l" t="t" r="r" b="b"/>
              <a:pathLst>
                <a:path w="6872" h="5627" extrusionOk="0">
                  <a:moveTo>
                    <a:pt x="6871" y="0"/>
                  </a:moveTo>
                  <a:cubicBezTo>
                    <a:pt x="6412" y="0"/>
                    <a:pt x="5979" y="109"/>
                    <a:pt x="5519" y="217"/>
                  </a:cubicBezTo>
                  <a:cubicBezTo>
                    <a:pt x="5979" y="217"/>
                    <a:pt x="6412" y="109"/>
                    <a:pt x="6871" y="0"/>
                  </a:cubicBezTo>
                  <a:close/>
                  <a:moveTo>
                    <a:pt x="5519" y="217"/>
                  </a:moveTo>
                  <a:cubicBezTo>
                    <a:pt x="5059" y="325"/>
                    <a:pt x="4626" y="433"/>
                    <a:pt x="4166" y="677"/>
                  </a:cubicBezTo>
                  <a:cubicBezTo>
                    <a:pt x="3598" y="893"/>
                    <a:pt x="3030" y="1218"/>
                    <a:pt x="2598" y="1677"/>
                  </a:cubicBezTo>
                  <a:cubicBezTo>
                    <a:pt x="2030" y="2029"/>
                    <a:pt x="1678" y="2462"/>
                    <a:pt x="1245" y="2922"/>
                  </a:cubicBezTo>
                  <a:cubicBezTo>
                    <a:pt x="894" y="3382"/>
                    <a:pt x="677" y="3814"/>
                    <a:pt x="461" y="4274"/>
                  </a:cubicBezTo>
                  <a:cubicBezTo>
                    <a:pt x="217" y="4734"/>
                    <a:pt x="109" y="5059"/>
                    <a:pt x="1" y="5627"/>
                  </a:cubicBezTo>
                  <a:cubicBezTo>
                    <a:pt x="217" y="5167"/>
                    <a:pt x="325" y="4734"/>
                    <a:pt x="569" y="4274"/>
                  </a:cubicBezTo>
                  <a:cubicBezTo>
                    <a:pt x="785" y="3814"/>
                    <a:pt x="1002" y="3382"/>
                    <a:pt x="1353" y="3030"/>
                  </a:cubicBezTo>
                  <a:cubicBezTo>
                    <a:pt x="2138" y="2029"/>
                    <a:pt x="3030" y="1353"/>
                    <a:pt x="4166" y="785"/>
                  </a:cubicBezTo>
                  <a:cubicBezTo>
                    <a:pt x="4626" y="541"/>
                    <a:pt x="5059" y="433"/>
                    <a:pt x="5519" y="217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0"/>
            <p:cNvSpPr/>
            <p:nvPr/>
          </p:nvSpPr>
          <p:spPr>
            <a:xfrm>
              <a:off x="2551031" y="3341494"/>
              <a:ext cx="79532" cy="118032"/>
            </a:xfrm>
            <a:custGeom>
              <a:avLst/>
              <a:gdLst/>
              <a:ahLst/>
              <a:cxnLst/>
              <a:rect l="l" t="t" r="r" b="b"/>
              <a:pathLst>
                <a:path w="5086" h="7548" extrusionOk="0">
                  <a:moveTo>
                    <a:pt x="0" y="1"/>
                  </a:moveTo>
                  <a:lnTo>
                    <a:pt x="0" y="7548"/>
                  </a:lnTo>
                  <a:lnTo>
                    <a:pt x="5085" y="7548"/>
                  </a:lnTo>
                  <a:lnTo>
                    <a:pt x="5085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0"/>
            <p:cNvSpPr/>
            <p:nvPr/>
          </p:nvSpPr>
          <p:spPr>
            <a:xfrm>
              <a:off x="2671158" y="3330923"/>
              <a:ext cx="27929" cy="98579"/>
            </a:xfrm>
            <a:custGeom>
              <a:avLst/>
              <a:gdLst/>
              <a:ahLst/>
              <a:cxnLst/>
              <a:rect l="l" t="t" r="r" b="b"/>
              <a:pathLst>
                <a:path w="1786" h="6304" extrusionOk="0">
                  <a:moveTo>
                    <a:pt x="893" y="1"/>
                  </a:moveTo>
                  <a:cubicBezTo>
                    <a:pt x="433" y="1"/>
                    <a:pt x="0" y="1353"/>
                    <a:pt x="0" y="3138"/>
                  </a:cubicBezTo>
                  <a:cubicBezTo>
                    <a:pt x="0" y="4842"/>
                    <a:pt x="433" y="6303"/>
                    <a:pt x="893" y="6303"/>
                  </a:cubicBezTo>
                  <a:cubicBezTo>
                    <a:pt x="1461" y="6303"/>
                    <a:pt x="1785" y="4842"/>
                    <a:pt x="1785" y="3138"/>
                  </a:cubicBezTo>
                  <a:cubicBezTo>
                    <a:pt x="1785" y="1353"/>
                    <a:pt x="1461" y="1"/>
                    <a:pt x="89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0"/>
            <p:cNvSpPr/>
            <p:nvPr/>
          </p:nvSpPr>
          <p:spPr>
            <a:xfrm>
              <a:off x="2685107" y="3330923"/>
              <a:ext cx="74044" cy="98579"/>
            </a:xfrm>
            <a:custGeom>
              <a:avLst/>
              <a:gdLst/>
              <a:ahLst/>
              <a:cxnLst/>
              <a:rect l="l" t="t" r="r" b="b"/>
              <a:pathLst>
                <a:path w="4735" h="6304" extrusionOk="0">
                  <a:moveTo>
                    <a:pt x="1" y="1"/>
                  </a:moveTo>
                  <a:lnTo>
                    <a:pt x="1" y="6303"/>
                  </a:lnTo>
                  <a:lnTo>
                    <a:pt x="3057" y="6303"/>
                  </a:lnTo>
                  <a:cubicBezTo>
                    <a:pt x="3490" y="6303"/>
                    <a:pt x="3950" y="5951"/>
                    <a:pt x="4166" y="5519"/>
                  </a:cubicBezTo>
                  <a:cubicBezTo>
                    <a:pt x="4626" y="3923"/>
                    <a:pt x="4734" y="2246"/>
                    <a:pt x="4166" y="785"/>
                  </a:cubicBezTo>
                  <a:cubicBezTo>
                    <a:pt x="4058" y="217"/>
                    <a:pt x="3598" y="1"/>
                    <a:pt x="305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0"/>
            <p:cNvSpPr/>
            <p:nvPr/>
          </p:nvSpPr>
          <p:spPr>
            <a:xfrm>
              <a:off x="2685107" y="3332612"/>
              <a:ext cx="16091" cy="95185"/>
            </a:xfrm>
            <a:custGeom>
              <a:avLst/>
              <a:gdLst/>
              <a:ahLst/>
              <a:cxnLst/>
              <a:rect l="l" t="t" r="r" b="b"/>
              <a:pathLst>
                <a:path w="1029" h="6087" extrusionOk="0">
                  <a:moveTo>
                    <a:pt x="217" y="1"/>
                  </a:moveTo>
                  <a:cubicBezTo>
                    <a:pt x="352" y="217"/>
                    <a:pt x="352" y="434"/>
                    <a:pt x="461" y="677"/>
                  </a:cubicBezTo>
                  <a:cubicBezTo>
                    <a:pt x="569" y="1461"/>
                    <a:pt x="677" y="2246"/>
                    <a:pt x="677" y="3030"/>
                  </a:cubicBezTo>
                  <a:lnTo>
                    <a:pt x="677" y="4275"/>
                  </a:lnTo>
                  <a:cubicBezTo>
                    <a:pt x="677" y="4626"/>
                    <a:pt x="677" y="4951"/>
                    <a:pt x="569" y="5302"/>
                  </a:cubicBezTo>
                  <a:cubicBezTo>
                    <a:pt x="461" y="5627"/>
                    <a:pt x="352" y="5843"/>
                    <a:pt x="1" y="6087"/>
                  </a:cubicBezTo>
                  <a:cubicBezTo>
                    <a:pt x="1" y="6087"/>
                    <a:pt x="109" y="6087"/>
                    <a:pt x="352" y="5979"/>
                  </a:cubicBezTo>
                  <a:cubicBezTo>
                    <a:pt x="569" y="5843"/>
                    <a:pt x="677" y="5627"/>
                    <a:pt x="785" y="5411"/>
                  </a:cubicBezTo>
                  <a:cubicBezTo>
                    <a:pt x="893" y="5059"/>
                    <a:pt x="893" y="4626"/>
                    <a:pt x="893" y="4275"/>
                  </a:cubicBezTo>
                  <a:cubicBezTo>
                    <a:pt x="1029" y="3815"/>
                    <a:pt x="1029" y="3382"/>
                    <a:pt x="893" y="2922"/>
                  </a:cubicBezTo>
                  <a:cubicBezTo>
                    <a:pt x="893" y="2138"/>
                    <a:pt x="785" y="1353"/>
                    <a:pt x="569" y="569"/>
                  </a:cubicBezTo>
                  <a:cubicBezTo>
                    <a:pt x="569" y="325"/>
                    <a:pt x="461" y="109"/>
                    <a:pt x="217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0"/>
            <p:cNvSpPr/>
            <p:nvPr/>
          </p:nvSpPr>
          <p:spPr>
            <a:xfrm>
              <a:off x="2500272" y="3369422"/>
              <a:ext cx="190355" cy="63973"/>
            </a:xfrm>
            <a:custGeom>
              <a:avLst/>
              <a:gdLst/>
              <a:ahLst/>
              <a:cxnLst/>
              <a:rect l="l" t="t" r="r" b="b"/>
              <a:pathLst>
                <a:path w="12173" h="4091" extrusionOk="0">
                  <a:moveTo>
                    <a:pt x="0" y="0"/>
                  </a:moveTo>
                  <a:lnTo>
                    <a:pt x="0" y="1461"/>
                  </a:lnTo>
                  <a:lnTo>
                    <a:pt x="3138" y="2029"/>
                  </a:lnTo>
                  <a:cubicBezTo>
                    <a:pt x="3598" y="3165"/>
                    <a:pt x="4599" y="3949"/>
                    <a:pt x="5951" y="4057"/>
                  </a:cubicBezTo>
                  <a:cubicBezTo>
                    <a:pt x="6088" y="4080"/>
                    <a:pt x="6219" y="4090"/>
                    <a:pt x="6343" y="4090"/>
                  </a:cubicBezTo>
                  <a:cubicBezTo>
                    <a:pt x="8181" y="4090"/>
                    <a:pt x="8656" y="1812"/>
                    <a:pt x="8656" y="1812"/>
                  </a:cubicBezTo>
                  <a:lnTo>
                    <a:pt x="11821" y="920"/>
                  </a:lnTo>
                  <a:cubicBezTo>
                    <a:pt x="12037" y="568"/>
                    <a:pt x="12172" y="243"/>
                    <a:pt x="11821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0"/>
            <p:cNvSpPr/>
            <p:nvPr/>
          </p:nvSpPr>
          <p:spPr>
            <a:xfrm>
              <a:off x="2579366" y="3378304"/>
              <a:ext cx="44004" cy="45693"/>
            </a:xfrm>
            <a:custGeom>
              <a:avLst/>
              <a:gdLst/>
              <a:ahLst/>
              <a:cxnLst/>
              <a:rect l="l" t="t" r="r" b="b"/>
              <a:pathLst>
                <a:path w="2814" h="2922" extrusionOk="0">
                  <a:moveTo>
                    <a:pt x="1353" y="568"/>
                  </a:moveTo>
                  <a:cubicBezTo>
                    <a:pt x="1921" y="568"/>
                    <a:pt x="2245" y="1028"/>
                    <a:pt x="2245" y="1461"/>
                  </a:cubicBezTo>
                  <a:cubicBezTo>
                    <a:pt x="2245" y="2029"/>
                    <a:pt x="1921" y="2380"/>
                    <a:pt x="1353" y="2380"/>
                  </a:cubicBezTo>
                  <a:cubicBezTo>
                    <a:pt x="893" y="2380"/>
                    <a:pt x="460" y="2029"/>
                    <a:pt x="460" y="1461"/>
                  </a:cubicBezTo>
                  <a:cubicBezTo>
                    <a:pt x="460" y="1028"/>
                    <a:pt x="893" y="568"/>
                    <a:pt x="1353" y="568"/>
                  </a:cubicBezTo>
                  <a:close/>
                  <a:moveTo>
                    <a:pt x="1353" y="0"/>
                  </a:moveTo>
                  <a:cubicBezTo>
                    <a:pt x="677" y="0"/>
                    <a:pt x="0" y="676"/>
                    <a:pt x="0" y="1461"/>
                  </a:cubicBezTo>
                  <a:cubicBezTo>
                    <a:pt x="0" y="2245"/>
                    <a:pt x="568" y="2921"/>
                    <a:pt x="1353" y="2921"/>
                  </a:cubicBezTo>
                  <a:cubicBezTo>
                    <a:pt x="2137" y="2921"/>
                    <a:pt x="2814" y="2245"/>
                    <a:pt x="2814" y="1461"/>
                  </a:cubicBezTo>
                  <a:cubicBezTo>
                    <a:pt x="2814" y="676"/>
                    <a:pt x="2137" y="108"/>
                    <a:pt x="135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0"/>
            <p:cNvSpPr/>
            <p:nvPr/>
          </p:nvSpPr>
          <p:spPr>
            <a:xfrm>
              <a:off x="2427932" y="3330923"/>
              <a:ext cx="27944" cy="98579"/>
            </a:xfrm>
            <a:custGeom>
              <a:avLst/>
              <a:gdLst/>
              <a:ahLst/>
              <a:cxnLst/>
              <a:rect l="l" t="t" r="r" b="b"/>
              <a:pathLst>
                <a:path w="1787" h="6304" extrusionOk="0">
                  <a:moveTo>
                    <a:pt x="893" y="1"/>
                  </a:moveTo>
                  <a:cubicBezTo>
                    <a:pt x="434" y="1"/>
                    <a:pt x="1" y="1461"/>
                    <a:pt x="1" y="3138"/>
                  </a:cubicBezTo>
                  <a:cubicBezTo>
                    <a:pt x="1" y="4951"/>
                    <a:pt x="434" y="6303"/>
                    <a:pt x="893" y="6303"/>
                  </a:cubicBezTo>
                  <a:cubicBezTo>
                    <a:pt x="1461" y="6303"/>
                    <a:pt x="1786" y="4951"/>
                    <a:pt x="1786" y="3138"/>
                  </a:cubicBezTo>
                  <a:cubicBezTo>
                    <a:pt x="1786" y="1461"/>
                    <a:pt x="1461" y="1"/>
                    <a:pt x="89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0"/>
            <p:cNvSpPr/>
            <p:nvPr/>
          </p:nvSpPr>
          <p:spPr>
            <a:xfrm>
              <a:off x="2441897" y="3330923"/>
              <a:ext cx="72339" cy="98579"/>
            </a:xfrm>
            <a:custGeom>
              <a:avLst/>
              <a:gdLst/>
              <a:ahLst/>
              <a:cxnLst/>
              <a:rect l="l" t="t" r="r" b="b"/>
              <a:pathLst>
                <a:path w="4626" h="6304" extrusionOk="0">
                  <a:moveTo>
                    <a:pt x="0" y="1"/>
                  </a:moveTo>
                  <a:lnTo>
                    <a:pt x="0" y="6303"/>
                  </a:lnTo>
                  <a:lnTo>
                    <a:pt x="3057" y="6303"/>
                  </a:lnTo>
                  <a:cubicBezTo>
                    <a:pt x="3490" y="6303"/>
                    <a:pt x="3950" y="6087"/>
                    <a:pt x="4166" y="5519"/>
                  </a:cubicBezTo>
                  <a:cubicBezTo>
                    <a:pt x="4626" y="4058"/>
                    <a:pt x="4626" y="2354"/>
                    <a:pt x="4166" y="785"/>
                  </a:cubicBezTo>
                  <a:cubicBezTo>
                    <a:pt x="4058" y="325"/>
                    <a:pt x="3598" y="1"/>
                    <a:pt x="305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0"/>
            <p:cNvSpPr/>
            <p:nvPr/>
          </p:nvSpPr>
          <p:spPr>
            <a:xfrm>
              <a:off x="2441897" y="3330923"/>
              <a:ext cx="13980" cy="96874"/>
            </a:xfrm>
            <a:custGeom>
              <a:avLst/>
              <a:gdLst/>
              <a:ahLst/>
              <a:cxnLst/>
              <a:rect l="l" t="t" r="r" b="b"/>
              <a:pathLst>
                <a:path w="894" h="6195" extrusionOk="0">
                  <a:moveTo>
                    <a:pt x="0" y="1"/>
                  </a:moveTo>
                  <a:cubicBezTo>
                    <a:pt x="0" y="1"/>
                    <a:pt x="0" y="109"/>
                    <a:pt x="109" y="217"/>
                  </a:cubicBezTo>
                  <a:cubicBezTo>
                    <a:pt x="217" y="325"/>
                    <a:pt x="352" y="542"/>
                    <a:pt x="460" y="785"/>
                  </a:cubicBezTo>
                  <a:cubicBezTo>
                    <a:pt x="568" y="1569"/>
                    <a:pt x="677" y="2354"/>
                    <a:pt x="677" y="3138"/>
                  </a:cubicBezTo>
                  <a:lnTo>
                    <a:pt x="677" y="4383"/>
                  </a:lnTo>
                  <a:cubicBezTo>
                    <a:pt x="677" y="4842"/>
                    <a:pt x="677" y="5167"/>
                    <a:pt x="568" y="5519"/>
                  </a:cubicBezTo>
                  <a:cubicBezTo>
                    <a:pt x="460" y="5735"/>
                    <a:pt x="217" y="6087"/>
                    <a:pt x="0" y="6195"/>
                  </a:cubicBezTo>
                  <a:cubicBezTo>
                    <a:pt x="0" y="6195"/>
                    <a:pt x="109" y="6195"/>
                    <a:pt x="352" y="6087"/>
                  </a:cubicBezTo>
                  <a:cubicBezTo>
                    <a:pt x="460" y="5951"/>
                    <a:pt x="677" y="5735"/>
                    <a:pt x="785" y="5519"/>
                  </a:cubicBezTo>
                  <a:cubicBezTo>
                    <a:pt x="785" y="5167"/>
                    <a:pt x="893" y="4842"/>
                    <a:pt x="893" y="4491"/>
                  </a:cubicBezTo>
                  <a:lnTo>
                    <a:pt x="893" y="3138"/>
                  </a:lnTo>
                  <a:cubicBezTo>
                    <a:pt x="893" y="2354"/>
                    <a:pt x="785" y="1569"/>
                    <a:pt x="568" y="785"/>
                  </a:cubicBezTo>
                  <a:cubicBezTo>
                    <a:pt x="568" y="542"/>
                    <a:pt x="460" y="325"/>
                    <a:pt x="217" y="109"/>
                  </a:cubicBezTo>
                  <a:cubicBezTo>
                    <a:pt x="109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0"/>
            <p:cNvSpPr/>
            <p:nvPr/>
          </p:nvSpPr>
          <p:spPr>
            <a:xfrm>
              <a:off x="2582744" y="4206498"/>
              <a:ext cx="79548" cy="118454"/>
            </a:xfrm>
            <a:custGeom>
              <a:avLst/>
              <a:gdLst/>
              <a:ahLst/>
              <a:cxnLst/>
              <a:rect l="l" t="t" r="r" b="b"/>
              <a:pathLst>
                <a:path w="5087" h="7575" extrusionOk="0">
                  <a:moveTo>
                    <a:pt x="1" y="0"/>
                  </a:moveTo>
                  <a:lnTo>
                    <a:pt x="1" y="7574"/>
                  </a:lnTo>
                  <a:lnTo>
                    <a:pt x="5086" y="7574"/>
                  </a:lnTo>
                  <a:lnTo>
                    <a:pt x="5086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0"/>
            <p:cNvSpPr/>
            <p:nvPr/>
          </p:nvSpPr>
          <p:spPr>
            <a:xfrm>
              <a:off x="2702871" y="4195927"/>
              <a:ext cx="27929" cy="98985"/>
            </a:xfrm>
            <a:custGeom>
              <a:avLst/>
              <a:gdLst/>
              <a:ahLst/>
              <a:cxnLst/>
              <a:rect l="l" t="t" r="r" b="b"/>
              <a:pathLst>
                <a:path w="1786" h="6330" extrusionOk="0">
                  <a:moveTo>
                    <a:pt x="893" y="0"/>
                  </a:moveTo>
                  <a:cubicBezTo>
                    <a:pt x="434" y="0"/>
                    <a:pt x="1" y="1488"/>
                    <a:pt x="1" y="3165"/>
                  </a:cubicBezTo>
                  <a:cubicBezTo>
                    <a:pt x="1" y="4869"/>
                    <a:pt x="434" y="6330"/>
                    <a:pt x="893" y="6330"/>
                  </a:cubicBezTo>
                  <a:cubicBezTo>
                    <a:pt x="1461" y="6330"/>
                    <a:pt x="1786" y="4869"/>
                    <a:pt x="1786" y="3165"/>
                  </a:cubicBezTo>
                  <a:cubicBezTo>
                    <a:pt x="1786" y="1353"/>
                    <a:pt x="1461" y="0"/>
                    <a:pt x="89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0"/>
            <p:cNvSpPr/>
            <p:nvPr/>
          </p:nvSpPr>
          <p:spPr>
            <a:xfrm>
              <a:off x="2716835" y="4195927"/>
              <a:ext cx="74028" cy="98985"/>
            </a:xfrm>
            <a:custGeom>
              <a:avLst/>
              <a:gdLst/>
              <a:ahLst/>
              <a:cxnLst/>
              <a:rect l="l" t="t" r="r" b="b"/>
              <a:pathLst>
                <a:path w="4734" h="6330" extrusionOk="0">
                  <a:moveTo>
                    <a:pt x="0" y="0"/>
                  </a:moveTo>
                  <a:lnTo>
                    <a:pt x="0" y="6330"/>
                  </a:lnTo>
                  <a:lnTo>
                    <a:pt x="3057" y="6330"/>
                  </a:lnTo>
                  <a:cubicBezTo>
                    <a:pt x="3490" y="6330"/>
                    <a:pt x="3950" y="5978"/>
                    <a:pt x="4166" y="5545"/>
                  </a:cubicBezTo>
                  <a:cubicBezTo>
                    <a:pt x="4734" y="3949"/>
                    <a:pt x="4734" y="2380"/>
                    <a:pt x="4166" y="812"/>
                  </a:cubicBezTo>
                  <a:cubicBezTo>
                    <a:pt x="4058" y="352"/>
                    <a:pt x="3598" y="0"/>
                    <a:pt x="305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0"/>
            <p:cNvSpPr/>
            <p:nvPr/>
          </p:nvSpPr>
          <p:spPr>
            <a:xfrm>
              <a:off x="2716835" y="4198038"/>
              <a:ext cx="16091" cy="95185"/>
            </a:xfrm>
            <a:custGeom>
              <a:avLst/>
              <a:gdLst/>
              <a:ahLst/>
              <a:cxnLst/>
              <a:rect l="l" t="t" r="r" b="b"/>
              <a:pathLst>
                <a:path w="1029" h="6087" extrusionOk="0">
                  <a:moveTo>
                    <a:pt x="217" y="0"/>
                  </a:moveTo>
                  <a:lnTo>
                    <a:pt x="217" y="0"/>
                  </a:lnTo>
                  <a:cubicBezTo>
                    <a:pt x="352" y="217"/>
                    <a:pt x="460" y="433"/>
                    <a:pt x="460" y="677"/>
                  </a:cubicBezTo>
                  <a:cubicBezTo>
                    <a:pt x="568" y="1461"/>
                    <a:pt x="677" y="2245"/>
                    <a:pt x="677" y="3030"/>
                  </a:cubicBezTo>
                  <a:lnTo>
                    <a:pt x="677" y="4274"/>
                  </a:lnTo>
                  <a:cubicBezTo>
                    <a:pt x="677" y="4599"/>
                    <a:pt x="677" y="4950"/>
                    <a:pt x="568" y="5275"/>
                  </a:cubicBezTo>
                  <a:cubicBezTo>
                    <a:pt x="460" y="5627"/>
                    <a:pt x="352" y="5843"/>
                    <a:pt x="0" y="6086"/>
                  </a:cubicBezTo>
                  <a:cubicBezTo>
                    <a:pt x="0" y="6086"/>
                    <a:pt x="109" y="6086"/>
                    <a:pt x="352" y="5951"/>
                  </a:cubicBezTo>
                  <a:cubicBezTo>
                    <a:pt x="568" y="5843"/>
                    <a:pt x="677" y="5627"/>
                    <a:pt x="785" y="5410"/>
                  </a:cubicBezTo>
                  <a:cubicBezTo>
                    <a:pt x="893" y="5059"/>
                    <a:pt x="893" y="4734"/>
                    <a:pt x="893" y="4274"/>
                  </a:cubicBezTo>
                  <a:cubicBezTo>
                    <a:pt x="1028" y="3814"/>
                    <a:pt x="1028" y="3490"/>
                    <a:pt x="1028" y="3030"/>
                  </a:cubicBezTo>
                  <a:cubicBezTo>
                    <a:pt x="893" y="2245"/>
                    <a:pt x="785" y="1353"/>
                    <a:pt x="568" y="677"/>
                  </a:cubicBezTo>
                  <a:cubicBezTo>
                    <a:pt x="568" y="325"/>
                    <a:pt x="460" y="109"/>
                    <a:pt x="217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0"/>
            <p:cNvSpPr/>
            <p:nvPr/>
          </p:nvSpPr>
          <p:spPr>
            <a:xfrm>
              <a:off x="2531984" y="4234833"/>
              <a:ext cx="190355" cy="65412"/>
            </a:xfrm>
            <a:custGeom>
              <a:avLst/>
              <a:gdLst/>
              <a:ahLst/>
              <a:cxnLst/>
              <a:rect l="l" t="t" r="r" b="b"/>
              <a:pathLst>
                <a:path w="12173" h="4183" extrusionOk="0">
                  <a:moveTo>
                    <a:pt x="1" y="1"/>
                  </a:moveTo>
                  <a:lnTo>
                    <a:pt x="1" y="1461"/>
                  </a:lnTo>
                  <a:lnTo>
                    <a:pt x="3139" y="2029"/>
                  </a:lnTo>
                  <a:cubicBezTo>
                    <a:pt x="3598" y="3165"/>
                    <a:pt x="4599" y="3950"/>
                    <a:pt x="5952" y="4166"/>
                  </a:cubicBezTo>
                  <a:cubicBezTo>
                    <a:pt x="6049" y="4177"/>
                    <a:pt x="6142" y="4182"/>
                    <a:pt x="6233" y="4182"/>
                  </a:cubicBezTo>
                  <a:cubicBezTo>
                    <a:pt x="8163" y="4182"/>
                    <a:pt x="8657" y="1813"/>
                    <a:pt x="8657" y="1813"/>
                  </a:cubicBezTo>
                  <a:lnTo>
                    <a:pt x="11821" y="893"/>
                  </a:lnTo>
                  <a:cubicBezTo>
                    <a:pt x="12038" y="569"/>
                    <a:pt x="12173" y="217"/>
                    <a:pt x="11821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0"/>
            <p:cNvSpPr/>
            <p:nvPr/>
          </p:nvSpPr>
          <p:spPr>
            <a:xfrm>
              <a:off x="2611095" y="4245404"/>
              <a:ext cx="44004" cy="44004"/>
            </a:xfrm>
            <a:custGeom>
              <a:avLst/>
              <a:gdLst/>
              <a:ahLst/>
              <a:cxnLst/>
              <a:rect l="l" t="t" r="r" b="b"/>
              <a:pathLst>
                <a:path w="2814" h="2814" extrusionOk="0">
                  <a:moveTo>
                    <a:pt x="1353" y="461"/>
                  </a:moveTo>
                  <a:cubicBezTo>
                    <a:pt x="1921" y="461"/>
                    <a:pt x="2245" y="894"/>
                    <a:pt x="2245" y="1462"/>
                  </a:cubicBezTo>
                  <a:cubicBezTo>
                    <a:pt x="2245" y="1921"/>
                    <a:pt x="1921" y="2381"/>
                    <a:pt x="1353" y="2381"/>
                  </a:cubicBezTo>
                  <a:cubicBezTo>
                    <a:pt x="893" y="2381"/>
                    <a:pt x="460" y="1921"/>
                    <a:pt x="460" y="1462"/>
                  </a:cubicBezTo>
                  <a:cubicBezTo>
                    <a:pt x="460" y="894"/>
                    <a:pt x="893" y="569"/>
                    <a:pt x="1353" y="569"/>
                  </a:cubicBezTo>
                  <a:lnTo>
                    <a:pt x="1353" y="461"/>
                  </a:lnTo>
                  <a:close/>
                  <a:moveTo>
                    <a:pt x="1353" y="1"/>
                  </a:moveTo>
                  <a:cubicBezTo>
                    <a:pt x="568" y="1"/>
                    <a:pt x="0" y="569"/>
                    <a:pt x="0" y="1353"/>
                  </a:cubicBezTo>
                  <a:cubicBezTo>
                    <a:pt x="0" y="2138"/>
                    <a:pt x="568" y="2814"/>
                    <a:pt x="1353" y="2814"/>
                  </a:cubicBezTo>
                  <a:cubicBezTo>
                    <a:pt x="2137" y="2814"/>
                    <a:pt x="2813" y="2138"/>
                    <a:pt x="2813" y="1353"/>
                  </a:cubicBezTo>
                  <a:cubicBezTo>
                    <a:pt x="2813" y="569"/>
                    <a:pt x="2137" y="1"/>
                    <a:pt x="135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0"/>
            <p:cNvSpPr/>
            <p:nvPr/>
          </p:nvSpPr>
          <p:spPr>
            <a:xfrm>
              <a:off x="2459661" y="4195927"/>
              <a:ext cx="27929" cy="98985"/>
            </a:xfrm>
            <a:custGeom>
              <a:avLst/>
              <a:gdLst/>
              <a:ahLst/>
              <a:cxnLst/>
              <a:rect l="l" t="t" r="r" b="b"/>
              <a:pathLst>
                <a:path w="1786" h="6330" extrusionOk="0">
                  <a:moveTo>
                    <a:pt x="893" y="0"/>
                  </a:moveTo>
                  <a:cubicBezTo>
                    <a:pt x="433" y="0"/>
                    <a:pt x="1" y="1488"/>
                    <a:pt x="1" y="3165"/>
                  </a:cubicBezTo>
                  <a:cubicBezTo>
                    <a:pt x="1" y="4977"/>
                    <a:pt x="433" y="6330"/>
                    <a:pt x="893" y="6330"/>
                  </a:cubicBezTo>
                  <a:cubicBezTo>
                    <a:pt x="1461" y="6330"/>
                    <a:pt x="1786" y="4977"/>
                    <a:pt x="1786" y="3165"/>
                  </a:cubicBezTo>
                  <a:cubicBezTo>
                    <a:pt x="1786" y="1488"/>
                    <a:pt x="1461" y="0"/>
                    <a:pt x="89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0"/>
            <p:cNvSpPr/>
            <p:nvPr/>
          </p:nvSpPr>
          <p:spPr>
            <a:xfrm>
              <a:off x="2473625" y="4195927"/>
              <a:ext cx="72339" cy="99298"/>
            </a:xfrm>
            <a:custGeom>
              <a:avLst/>
              <a:gdLst/>
              <a:ahLst/>
              <a:cxnLst/>
              <a:rect l="l" t="t" r="r" b="b"/>
              <a:pathLst>
                <a:path w="4626" h="6350" extrusionOk="0">
                  <a:moveTo>
                    <a:pt x="0" y="0"/>
                  </a:moveTo>
                  <a:lnTo>
                    <a:pt x="0" y="6330"/>
                  </a:lnTo>
                  <a:lnTo>
                    <a:pt x="3057" y="6330"/>
                  </a:lnTo>
                  <a:cubicBezTo>
                    <a:pt x="3110" y="6343"/>
                    <a:pt x="3163" y="6349"/>
                    <a:pt x="3216" y="6349"/>
                  </a:cubicBezTo>
                  <a:cubicBezTo>
                    <a:pt x="3598" y="6349"/>
                    <a:pt x="3976" y="6020"/>
                    <a:pt x="4166" y="5545"/>
                  </a:cubicBezTo>
                  <a:cubicBezTo>
                    <a:pt x="4626" y="4058"/>
                    <a:pt x="4626" y="2380"/>
                    <a:pt x="4166" y="812"/>
                  </a:cubicBezTo>
                  <a:cubicBezTo>
                    <a:pt x="4058" y="352"/>
                    <a:pt x="3598" y="0"/>
                    <a:pt x="305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0"/>
            <p:cNvSpPr/>
            <p:nvPr/>
          </p:nvSpPr>
          <p:spPr>
            <a:xfrm>
              <a:off x="2473625" y="4195927"/>
              <a:ext cx="13964" cy="98563"/>
            </a:xfrm>
            <a:custGeom>
              <a:avLst/>
              <a:gdLst/>
              <a:ahLst/>
              <a:cxnLst/>
              <a:rect l="l" t="t" r="r" b="b"/>
              <a:pathLst>
                <a:path w="893" h="6303" extrusionOk="0">
                  <a:moveTo>
                    <a:pt x="0" y="0"/>
                  </a:moveTo>
                  <a:cubicBezTo>
                    <a:pt x="0" y="135"/>
                    <a:pt x="0" y="135"/>
                    <a:pt x="108" y="244"/>
                  </a:cubicBezTo>
                  <a:cubicBezTo>
                    <a:pt x="352" y="460"/>
                    <a:pt x="352" y="676"/>
                    <a:pt x="460" y="920"/>
                  </a:cubicBezTo>
                  <a:cubicBezTo>
                    <a:pt x="568" y="1596"/>
                    <a:pt x="676" y="2380"/>
                    <a:pt x="676" y="3165"/>
                  </a:cubicBezTo>
                  <a:lnTo>
                    <a:pt x="676" y="4517"/>
                  </a:lnTo>
                  <a:cubicBezTo>
                    <a:pt x="676" y="4869"/>
                    <a:pt x="676" y="5194"/>
                    <a:pt x="568" y="5545"/>
                  </a:cubicBezTo>
                  <a:cubicBezTo>
                    <a:pt x="460" y="5870"/>
                    <a:pt x="352" y="6086"/>
                    <a:pt x="0" y="6221"/>
                  </a:cubicBezTo>
                  <a:cubicBezTo>
                    <a:pt x="0" y="6276"/>
                    <a:pt x="27" y="6303"/>
                    <a:pt x="85" y="6303"/>
                  </a:cubicBezTo>
                  <a:cubicBezTo>
                    <a:pt x="142" y="6303"/>
                    <a:pt x="230" y="6276"/>
                    <a:pt x="352" y="6221"/>
                  </a:cubicBezTo>
                  <a:cubicBezTo>
                    <a:pt x="460" y="6086"/>
                    <a:pt x="676" y="5870"/>
                    <a:pt x="785" y="5545"/>
                  </a:cubicBezTo>
                  <a:cubicBezTo>
                    <a:pt x="893" y="5194"/>
                    <a:pt x="893" y="4869"/>
                    <a:pt x="893" y="4517"/>
                  </a:cubicBezTo>
                  <a:lnTo>
                    <a:pt x="893" y="3165"/>
                  </a:lnTo>
                  <a:cubicBezTo>
                    <a:pt x="893" y="2380"/>
                    <a:pt x="785" y="1596"/>
                    <a:pt x="568" y="812"/>
                  </a:cubicBezTo>
                  <a:cubicBezTo>
                    <a:pt x="568" y="568"/>
                    <a:pt x="460" y="352"/>
                    <a:pt x="217" y="135"/>
                  </a:cubicBezTo>
                  <a:cubicBezTo>
                    <a:pt x="108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0"/>
            <p:cNvSpPr/>
            <p:nvPr/>
          </p:nvSpPr>
          <p:spPr>
            <a:xfrm>
              <a:off x="2427932" y="3272501"/>
              <a:ext cx="243241" cy="1099817"/>
            </a:xfrm>
            <a:custGeom>
              <a:avLst/>
              <a:gdLst/>
              <a:ahLst/>
              <a:cxnLst/>
              <a:rect l="l" t="t" r="r" b="b"/>
              <a:pathLst>
                <a:path w="15555" h="70332" extrusionOk="0">
                  <a:moveTo>
                    <a:pt x="13525" y="464"/>
                  </a:moveTo>
                  <a:cubicBezTo>
                    <a:pt x="14202" y="788"/>
                    <a:pt x="14770" y="1356"/>
                    <a:pt x="15202" y="1924"/>
                  </a:cubicBezTo>
                  <a:cubicBezTo>
                    <a:pt x="14878" y="1248"/>
                    <a:pt x="14202" y="680"/>
                    <a:pt x="13525" y="464"/>
                  </a:cubicBezTo>
                  <a:close/>
                  <a:moveTo>
                    <a:pt x="15202" y="1924"/>
                  </a:moveTo>
                  <a:cubicBezTo>
                    <a:pt x="15311" y="2249"/>
                    <a:pt x="15446" y="2492"/>
                    <a:pt x="15554" y="2709"/>
                  </a:cubicBezTo>
                  <a:lnTo>
                    <a:pt x="15554" y="2492"/>
                  </a:lnTo>
                  <a:cubicBezTo>
                    <a:pt x="15446" y="2249"/>
                    <a:pt x="15311" y="2141"/>
                    <a:pt x="15202" y="1924"/>
                  </a:cubicBezTo>
                  <a:close/>
                  <a:moveTo>
                    <a:pt x="11400" y="1"/>
                  </a:moveTo>
                  <a:cubicBezTo>
                    <a:pt x="10864" y="1"/>
                    <a:pt x="10328" y="80"/>
                    <a:pt x="9793" y="220"/>
                  </a:cubicBezTo>
                  <a:cubicBezTo>
                    <a:pt x="8440" y="788"/>
                    <a:pt x="7088" y="1924"/>
                    <a:pt x="6087" y="3385"/>
                  </a:cubicBezTo>
                  <a:cubicBezTo>
                    <a:pt x="3950" y="6441"/>
                    <a:pt x="2246" y="10607"/>
                    <a:pt x="1110" y="15341"/>
                  </a:cubicBezTo>
                  <a:cubicBezTo>
                    <a:pt x="109" y="20074"/>
                    <a:pt x="1" y="25484"/>
                    <a:pt x="325" y="31002"/>
                  </a:cubicBezTo>
                  <a:cubicBezTo>
                    <a:pt x="434" y="33815"/>
                    <a:pt x="785" y="36520"/>
                    <a:pt x="1002" y="39117"/>
                  </a:cubicBezTo>
                  <a:cubicBezTo>
                    <a:pt x="1353" y="41714"/>
                    <a:pt x="1678" y="44310"/>
                    <a:pt x="2030" y="46664"/>
                  </a:cubicBezTo>
                  <a:cubicBezTo>
                    <a:pt x="2706" y="51397"/>
                    <a:pt x="3490" y="55671"/>
                    <a:pt x="4058" y="59296"/>
                  </a:cubicBezTo>
                  <a:lnTo>
                    <a:pt x="4843" y="64246"/>
                  </a:lnTo>
                  <a:cubicBezTo>
                    <a:pt x="5059" y="65490"/>
                    <a:pt x="5302" y="66626"/>
                    <a:pt x="5627" y="67843"/>
                  </a:cubicBezTo>
                  <a:cubicBezTo>
                    <a:pt x="5843" y="68655"/>
                    <a:pt x="6303" y="69331"/>
                    <a:pt x="6871" y="69872"/>
                  </a:cubicBezTo>
                  <a:cubicBezTo>
                    <a:pt x="7088" y="70007"/>
                    <a:pt x="7331" y="70223"/>
                    <a:pt x="7548" y="70332"/>
                  </a:cubicBezTo>
                  <a:cubicBezTo>
                    <a:pt x="7331" y="70223"/>
                    <a:pt x="7088" y="70007"/>
                    <a:pt x="6980" y="69872"/>
                  </a:cubicBezTo>
                  <a:cubicBezTo>
                    <a:pt x="6411" y="69331"/>
                    <a:pt x="5979" y="68655"/>
                    <a:pt x="5735" y="67843"/>
                  </a:cubicBezTo>
                  <a:cubicBezTo>
                    <a:pt x="5411" y="66626"/>
                    <a:pt x="5167" y="65382"/>
                    <a:pt x="5059" y="64246"/>
                  </a:cubicBezTo>
                  <a:cubicBezTo>
                    <a:pt x="4843" y="62785"/>
                    <a:pt x="4491" y="61081"/>
                    <a:pt x="4275" y="59296"/>
                  </a:cubicBezTo>
                  <a:cubicBezTo>
                    <a:pt x="3598" y="55671"/>
                    <a:pt x="2922" y="51397"/>
                    <a:pt x="2246" y="46664"/>
                  </a:cubicBezTo>
                  <a:cubicBezTo>
                    <a:pt x="1921" y="44175"/>
                    <a:pt x="1570" y="41714"/>
                    <a:pt x="1353" y="39117"/>
                  </a:cubicBezTo>
                  <a:cubicBezTo>
                    <a:pt x="1002" y="36520"/>
                    <a:pt x="785" y="33815"/>
                    <a:pt x="569" y="31002"/>
                  </a:cubicBezTo>
                  <a:cubicBezTo>
                    <a:pt x="217" y="25484"/>
                    <a:pt x="434" y="20074"/>
                    <a:pt x="1461" y="15341"/>
                  </a:cubicBezTo>
                  <a:cubicBezTo>
                    <a:pt x="2354" y="10607"/>
                    <a:pt x="4166" y="6550"/>
                    <a:pt x="6195" y="3493"/>
                  </a:cubicBezTo>
                  <a:cubicBezTo>
                    <a:pt x="7196" y="2032"/>
                    <a:pt x="8548" y="896"/>
                    <a:pt x="9901" y="464"/>
                  </a:cubicBezTo>
                  <a:cubicBezTo>
                    <a:pt x="10469" y="234"/>
                    <a:pt x="11064" y="119"/>
                    <a:pt x="11673" y="119"/>
                  </a:cubicBezTo>
                  <a:cubicBezTo>
                    <a:pt x="12281" y="119"/>
                    <a:pt x="12903" y="234"/>
                    <a:pt x="13525" y="464"/>
                  </a:cubicBezTo>
                  <a:cubicBezTo>
                    <a:pt x="12817" y="140"/>
                    <a:pt x="12108" y="1"/>
                    <a:pt x="1140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0"/>
            <p:cNvSpPr/>
            <p:nvPr/>
          </p:nvSpPr>
          <p:spPr>
            <a:xfrm>
              <a:off x="2713442" y="3406639"/>
              <a:ext cx="52902" cy="958485"/>
            </a:xfrm>
            <a:custGeom>
              <a:avLst/>
              <a:gdLst/>
              <a:ahLst/>
              <a:cxnLst/>
              <a:rect l="l" t="t" r="r" b="b"/>
              <a:pathLst>
                <a:path w="3383" h="61294" extrusionOk="0">
                  <a:moveTo>
                    <a:pt x="109" y="0"/>
                  </a:moveTo>
                  <a:cubicBezTo>
                    <a:pt x="109" y="109"/>
                    <a:pt x="109" y="325"/>
                    <a:pt x="217" y="433"/>
                  </a:cubicBezTo>
                  <a:cubicBezTo>
                    <a:pt x="217" y="325"/>
                    <a:pt x="217" y="109"/>
                    <a:pt x="109" y="0"/>
                  </a:cubicBezTo>
                  <a:close/>
                  <a:moveTo>
                    <a:pt x="217" y="433"/>
                  </a:moveTo>
                  <a:cubicBezTo>
                    <a:pt x="217" y="893"/>
                    <a:pt x="326" y="1461"/>
                    <a:pt x="434" y="2245"/>
                  </a:cubicBezTo>
                  <a:cubicBezTo>
                    <a:pt x="677" y="3030"/>
                    <a:pt x="785" y="3950"/>
                    <a:pt x="1002" y="5059"/>
                  </a:cubicBezTo>
                  <a:cubicBezTo>
                    <a:pt x="1110" y="6195"/>
                    <a:pt x="1353" y="7439"/>
                    <a:pt x="1570" y="8791"/>
                  </a:cubicBezTo>
                  <a:cubicBezTo>
                    <a:pt x="1678" y="9468"/>
                    <a:pt x="1786" y="10252"/>
                    <a:pt x="1786" y="11036"/>
                  </a:cubicBezTo>
                  <a:cubicBezTo>
                    <a:pt x="1921" y="11713"/>
                    <a:pt x="2030" y="12497"/>
                    <a:pt x="2138" y="13417"/>
                  </a:cubicBezTo>
                  <a:cubicBezTo>
                    <a:pt x="2354" y="14986"/>
                    <a:pt x="2462" y="16798"/>
                    <a:pt x="2598" y="18583"/>
                  </a:cubicBezTo>
                  <a:cubicBezTo>
                    <a:pt x="2922" y="22316"/>
                    <a:pt x="3030" y="26373"/>
                    <a:pt x="3030" y="30647"/>
                  </a:cubicBezTo>
                  <a:cubicBezTo>
                    <a:pt x="3030" y="34921"/>
                    <a:pt x="2814" y="38978"/>
                    <a:pt x="2598" y="42711"/>
                  </a:cubicBezTo>
                  <a:cubicBezTo>
                    <a:pt x="2354" y="44523"/>
                    <a:pt x="2246" y="46309"/>
                    <a:pt x="2030" y="47904"/>
                  </a:cubicBezTo>
                  <a:cubicBezTo>
                    <a:pt x="1921" y="48797"/>
                    <a:pt x="1921" y="49582"/>
                    <a:pt x="1786" y="50258"/>
                  </a:cubicBezTo>
                  <a:cubicBezTo>
                    <a:pt x="1678" y="51042"/>
                    <a:pt x="1570" y="51718"/>
                    <a:pt x="1462" y="52503"/>
                  </a:cubicBezTo>
                  <a:cubicBezTo>
                    <a:pt x="1353" y="53855"/>
                    <a:pt x="1110" y="55100"/>
                    <a:pt x="894" y="56236"/>
                  </a:cubicBezTo>
                  <a:cubicBezTo>
                    <a:pt x="677" y="57372"/>
                    <a:pt x="569" y="58264"/>
                    <a:pt x="434" y="59049"/>
                  </a:cubicBezTo>
                  <a:cubicBezTo>
                    <a:pt x="217" y="59725"/>
                    <a:pt x="109" y="60401"/>
                    <a:pt x="109" y="60861"/>
                  </a:cubicBezTo>
                  <a:cubicBezTo>
                    <a:pt x="217" y="60401"/>
                    <a:pt x="326" y="59833"/>
                    <a:pt x="569" y="59049"/>
                  </a:cubicBezTo>
                  <a:cubicBezTo>
                    <a:pt x="677" y="58264"/>
                    <a:pt x="894" y="57372"/>
                    <a:pt x="1110" y="56236"/>
                  </a:cubicBezTo>
                  <a:cubicBezTo>
                    <a:pt x="1245" y="55100"/>
                    <a:pt x="1462" y="53855"/>
                    <a:pt x="1678" y="52503"/>
                  </a:cubicBezTo>
                  <a:cubicBezTo>
                    <a:pt x="1786" y="51827"/>
                    <a:pt x="1921" y="51042"/>
                    <a:pt x="2030" y="50366"/>
                  </a:cubicBezTo>
                  <a:cubicBezTo>
                    <a:pt x="2138" y="49582"/>
                    <a:pt x="2246" y="48797"/>
                    <a:pt x="2246" y="47904"/>
                  </a:cubicBezTo>
                  <a:cubicBezTo>
                    <a:pt x="2462" y="46309"/>
                    <a:pt x="2706" y="44523"/>
                    <a:pt x="2814" y="42711"/>
                  </a:cubicBezTo>
                  <a:cubicBezTo>
                    <a:pt x="3139" y="38978"/>
                    <a:pt x="3382" y="34921"/>
                    <a:pt x="3382" y="30647"/>
                  </a:cubicBezTo>
                  <a:cubicBezTo>
                    <a:pt x="3382" y="26373"/>
                    <a:pt x="3139" y="22316"/>
                    <a:pt x="2922" y="18583"/>
                  </a:cubicBezTo>
                  <a:cubicBezTo>
                    <a:pt x="2706" y="16663"/>
                    <a:pt x="2598" y="14986"/>
                    <a:pt x="2354" y="13282"/>
                  </a:cubicBezTo>
                  <a:cubicBezTo>
                    <a:pt x="2246" y="12497"/>
                    <a:pt x="2138" y="11713"/>
                    <a:pt x="2030" y="10928"/>
                  </a:cubicBezTo>
                  <a:cubicBezTo>
                    <a:pt x="1921" y="10252"/>
                    <a:pt x="1921" y="9468"/>
                    <a:pt x="1786" y="8791"/>
                  </a:cubicBezTo>
                  <a:cubicBezTo>
                    <a:pt x="1570" y="7439"/>
                    <a:pt x="1353" y="6195"/>
                    <a:pt x="1110" y="5059"/>
                  </a:cubicBezTo>
                  <a:cubicBezTo>
                    <a:pt x="1002" y="3950"/>
                    <a:pt x="785" y="3030"/>
                    <a:pt x="677" y="2245"/>
                  </a:cubicBezTo>
                  <a:cubicBezTo>
                    <a:pt x="434" y="1461"/>
                    <a:pt x="326" y="893"/>
                    <a:pt x="217" y="433"/>
                  </a:cubicBezTo>
                  <a:close/>
                  <a:moveTo>
                    <a:pt x="109" y="60861"/>
                  </a:moveTo>
                  <a:lnTo>
                    <a:pt x="109" y="60861"/>
                  </a:lnTo>
                  <a:cubicBezTo>
                    <a:pt x="1" y="60969"/>
                    <a:pt x="1" y="61077"/>
                    <a:pt x="1" y="61294"/>
                  </a:cubicBezTo>
                  <a:cubicBezTo>
                    <a:pt x="109" y="61186"/>
                    <a:pt x="109" y="60969"/>
                    <a:pt x="109" y="6086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0"/>
            <p:cNvSpPr/>
            <p:nvPr/>
          </p:nvSpPr>
          <p:spPr>
            <a:xfrm>
              <a:off x="3488765" y="4379495"/>
              <a:ext cx="5520" cy="104068"/>
            </a:xfrm>
            <a:custGeom>
              <a:avLst/>
              <a:gdLst/>
              <a:ahLst/>
              <a:cxnLst/>
              <a:rect l="l" t="t" r="r" b="b"/>
              <a:pathLst>
                <a:path w="353" h="6655" extrusionOk="0">
                  <a:moveTo>
                    <a:pt x="217" y="0"/>
                  </a:moveTo>
                  <a:cubicBezTo>
                    <a:pt x="1" y="2137"/>
                    <a:pt x="1" y="4382"/>
                    <a:pt x="217" y="6655"/>
                  </a:cubicBezTo>
                  <a:cubicBezTo>
                    <a:pt x="353" y="4382"/>
                    <a:pt x="353" y="2137"/>
                    <a:pt x="21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0"/>
            <p:cNvSpPr/>
            <p:nvPr/>
          </p:nvSpPr>
          <p:spPr>
            <a:xfrm>
              <a:off x="3088632" y="3544109"/>
              <a:ext cx="296096" cy="237721"/>
            </a:xfrm>
            <a:custGeom>
              <a:avLst/>
              <a:gdLst/>
              <a:ahLst/>
              <a:cxnLst/>
              <a:rect l="l" t="t" r="r" b="b"/>
              <a:pathLst>
                <a:path w="18935" h="15202" extrusionOk="0">
                  <a:moveTo>
                    <a:pt x="1" y="0"/>
                  </a:moveTo>
                  <a:lnTo>
                    <a:pt x="1" y="15202"/>
                  </a:lnTo>
                  <a:lnTo>
                    <a:pt x="18935" y="15202"/>
                  </a:lnTo>
                  <a:lnTo>
                    <a:pt x="18935" y="0"/>
                  </a:ln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0"/>
            <p:cNvSpPr/>
            <p:nvPr/>
          </p:nvSpPr>
          <p:spPr>
            <a:xfrm>
              <a:off x="2944392" y="3503498"/>
              <a:ext cx="488140" cy="656916"/>
            </a:xfrm>
            <a:custGeom>
              <a:avLst/>
              <a:gdLst/>
              <a:ahLst/>
              <a:cxnLst/>
              <a:rect l="l" t="t" r="r" b="b"/>
              <a:pathLst>
                <a:path w="31216" h="42009" extrusionOk="0">
                  <a:moveTo>
                    <a:pt x="10252" y="1"/>
                  </a:moveTo>
                  <a:lnTo>
                    <a:pt x="2706" y="3274"/>
                  </a:lnTo>
                  <a:lnTo>
                    <a:pt x="1" y="13742"/>
                  </a:lnTo>
                  <a:lnTo>
                    <a:pt x="3490" y="35165"/>
                  </a:lnTo>
                  <a:lnTo>
                    <a:pt x="5411" y="38086"/>
                  </a:lnTo>
                  <a:lnTo>
                    <a:pt x="3815" y="40466"/>
                  </a:lnTo>
                  <a:cubicBezTo>
                    <a:pt x="3815" y="40466"/>
                    <a:pt x="2029" y="41142"/>
                    <a:pt x="4734" y="41927"/>
                  </a:cubicBezTo>
                  <a:cubicBezTo>
                    <a:pt x="4893" y="41982"/>
                    <a:pt x="5110" y="42008"/>
                    <a:pt x="5375" y="42008"/>
                  </a:cubicBezTo>
                  <a:cubicBezTo>
                    <a:pt x="9401" y="42008"/>
                    <a:pt x="24778" y="36057"/>
                    <a:pt x="24778" y="36057"/>
                  </a:cubicBezTo>
                  <a:lnTo>
                    <a:pt x="24778" y="35489"/>
                  </a:lnTo>
                  <a:lnTo>
                    <a:pt x="30864" y="12065"/>
                  </a:lnTo>
                  <a:lnTo>
                    <a:pt x="31215" y="3030"/>
                  </a:lnTo>
                  <a:lnTo>
                    <a:pt x="25454" y="2489"/>
                  </a:lnTo>
                  <a:lnTo>
                    <a:pt x="25454" y="2489"/>
                  </a:lnTo>
                  <a:cubicBezTo>
                    <a:pt x="25454" y="2489"/>
                    <a:pt x="25697" y="12173"/>
                    <a:pt x="20504" y="13065"/>
                  </a:cubicBezTo>
                  <a:cubicBezTo>
                    <a:pt x="20339" y="13095"/>
                    <a:pt x="20173" y="13109"/>
                    <a:pt x="20009" y="13109"/>
                  </a:cubicBezTo>
                  <a:cubicBezTo>
                    <a:pt x="14994" y="13109"/>
                    <a:pt x="10252" y="1"/>
                    <a:pt x="1025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0"/>
            <p:cNvSpPr/>
            <p:nvPr/>
          </p:nvSpPr>
          <p:spPr>
            <a:xfrm>
              <a:off x="3094137" y="3739531"/>
              <a:ext cx="290592" cy="13214"/>
            </a:xfrm>
            <a:custGeom>
              <a:avLst/>
              <a:gdLst/>
              <a:ahLst/>
              <a:cxnLst/>
              <a:rect l="l" t="t" r="r" b="b"/>
              <a:pathLst>
                <a:path w="18583" h="845" extrusionOk="0">
                  <a:moveTo>
                    <a:pt x="17907" y="0"/>
                  </a:moveTo>
                  <a:lnTo>
                    <a:pt x="15878" y="244"/>
                  </a:lnTo>
                  <a:cubicBezTo>
                    <a:pt x="14201" y="352"/>
                    <a:pt x="11929" y="568"/>
                    <a:pt x="9359" y="568"/>
                  </a:cubicBezTo>
                  <a:cubicBezTo>
                    <a:pt x="8061" y="622"/>
                    <a:pt x="6817" y="649"/>
                    <a:pt x="5687" y="649"/>
                  </a:cubicBezTo>
                  <a:cubicBezTo>
                    <a:pt x="4558" y="649"/>
                    <a:pt x="3544" y="622"/>
                    <a:pt x="2705" y="568"/>
                  </a:cubicBezTo>
                  <a:lnTo>
                    <a:pt x="0" y="568"/>
                  </a:lnTo>
                  <a:cubicBezTo>
                    <a:pt x="217" y="568"/>
                    <a:pt x="433" y="568"/>
                    <a:pt x="676" y="676"/>
                  </a:cubicBezTo>
                  <a:cubicBezTo>
                    <a:pt x="1244" y="676"/>
                    <a:pt x="1921" y="676"/>
                    <a:pt x="2705" y="784"/>
                  </a:cubicBezTo>
                  <a:cubicBezTo>
                    <a:pt x="3823" y="784"/>
                    <a:pt x="5254" y="845"/>
                    <a:pt x="6853" y="845"/>
                  </a:cubicBezTo>
                  <a:cubicBezTo>
                    <a:pt x="7652" y="845"/>
                    <a:pt x="8494" y="830"/>
                    <a:pt x="9359" y="784"/>
                  </a:cubicBezTo>
                  <a:cubicBezTo>
                    <a:pt x="11929" y="784"/>
                    <a:pt x="14201" y="568"/>
                    <a:pt x="15878" y="352"/>
                  </a:cubicBezTo>
                  <a:cubicBezTo>
                    <a:pt x="16798" y="244"/>
                    <a:pt x="17474" y="244"/>
                    <a:pt x="17907" y="108"/>
                  </a:cubicBezTo>
                  <a:cubicBezTo>
                    <a:pt x="18150" y="108"/>
                    <a:pt x="18366" y="108"/>
                    <a:pt x="18583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0"/>
            <p:cNvSpPr/>
            <p:nvPr/>
          </p:nvSpPr>
          <p:spPr>
            <a:xfrm>
              <a:off x="3129243" y="3832996"/>
              <a:ext cx="238143" cy="14105"/>
            </a:xfrm>
            <a:custGeom>
              <a:avLst/>
              <a:gdLst/>
              <a:ahLst/>
              <a:cxnLst/>
              <a:rect l="l" t="t" r="r" b="b"/>
              <a:pathLst>
                <a:path w="15229" h="902" extrusionOk="0">
                  <a:moveTo>
                    <a:pt x="14661" y="1"/>
                  </a:moveTo>
                  <a:cubicBezTo>
                    <a:pt x="14201" y="109"/>
                    <a:pt x="13741" y="217"/>
                    <a:pt x="12957" y="217"/>
                  </a:cubicBezTo>
                  <a:cubicBezTo>
                    <a:pt x="11094" y="521"/>
                    <a:pt x="9200" y="662"/>
                    <a:pt x="7287" y="662"/>
                  </a:cubicBezTo>
                  <a:cubicBezTo>
                    <a:pt x="5618" y="662"/>
                    <a:pt x="3935" y="554"/>
                    <a:pt x="2245" y="353"/>
                  </a:cubicBezTo>
                  <a:cubicBezTo>
                    <a:pt x="1569" y="353"/>
                    <a:pt x="1028" y="217"/>
                    <a:pt x="676" y="217"/>
                  </a:cubicBezTo>
                  <a:cubicBezTo>
                    <a:pt x="460" y="109"/>
                    <a:pt x="217" y="109"/>
                    <a:pt x="0" y="109"/>
                  </a:cubicBezTo>
                  <a:cubicBezTo>
                    <a:pt x="217" y="217"/>
                    <a:pt x="460" y="217"/>
                    <a:pt x="568" y="217"/>
                  </a:cubicBezTo>
                  <a:cubicBezTo>
                    <a:pt x="1028" y="353"/>
                    <a:pt x="1569" y="461"/>
                    <a:pt x="2245" y="569"/>
                  </a:cubicBezTo>
                  <a:cubicBezTo>
                    <a:pt x="3962" y="787"/>
                    <a:pt x="5673" y="901"/>
                    <a:pt x="7380" y="901"/>
                  </a:cubicBezTo>
                  <a:cubicBezTo>
                    <a:pt x="9278" y="901"/>
                    <a:pt x="11171" y="760"/>
                    <a:pt x="13065" y="461"/>
                  </a:cubicBezTo>
                  <a:cubicBezTo>
                    <a:pt x="13741" y="353"/>
                    <a:pt x="14309" y="217"/>
                    <a:pt x="14661" y="109"/>
                  </a:cubicBezTo>
                  <a:cubicBezTo>
                    <a:pt x="14877" y="109"/>
                    <a:pt x="15094" y="1"/>
                    <a:pt x="15229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0"/>
            <p:cNvSpPr/>
            <p:nvPr/>
          </p:nvSpPr>
          <p:spPr>
            <a:xfrm>
              <a:off x="3164349" y="3931559"/>
              <a:ext cx="174702" cy="14402"/>
            </a:xfrm>
            <a:custGeom>
              <a:avLst/>
              <a:gdLst/>
              <a:ahLst/>
              <a:cxnLst/>
              <a:rect l="l" t="t" r="r" b="b"/>
              <a:pathLst>
                <a:path w="11172" h="921" extrusionOk="0">
                  <a:moveTo>
                    <a:pt x="11172" y="0"/>
                  </a:moveTo>
                  <a:cubicBezTo>
                    <a:pt x="11148" y="0"/>
                    <a:pt x="11118" y="7"/>
                    <a:pt x="11084" y="17"/>
                  </a:cubicBezTo>
                  <a:lnTo>
                    <a:pt x="11084" y="17"/>
                  </a:lnTo>
                  <a:cubicBezTo>
                    <a:pt x="11141" y="6"/>
                    <a:pt x="11172" y="0"/>
                    <a:pt x="11172" y="0"/>
                  </a:cubicBezTo>
                  <a:close/>
                  <a:moveTo>
                    <a:pt x="11084" y="17"/>
                  </a:moveTo>
                  <a:lnTo>
                    <a:pt x="11084" y="17"/>
                  </a:lnTo>
                  <a:cubicBezTo>
                    <a:pt x="10870" y="56"/>
                    <a:pt x="10278" y="159"/>
                    <a:pt x="9467" y="244"/>
                  </a:cubicBezTo>
                  <a:cubicBezTo>
                    <a:pt x="8250" y="460"/>
                    <a:pt x="6898" y="568"/>
                    <a:pt x="5654" y="677"/>
                  </a:cubicBezTo>
                  <a:cubicBezTo>
                    <a:pt x="4301" y="677"/>
                    <a:pt x="2949" y="677"/>
                    <a:pt x="1704" y="568"/>
                  </a:cubicBezTo>
                  <a:cubicBezTo>
                    <a:pt x="677" y="460"/>
                    <a:pt x="0" y="460"/>
                    <a:pt x="0" y="460"/>
                  </a:cubicBezTo>
                  <a:cubicBezTo>
                    <a:pt x="136" y="460"/>
                    <a:pt x="352" y="568"/>
                    <a:pt x="460" y="568"/>
                  </a:cubicBezTo>
                  <a:cubicBezTo>
                    <a:pt x="812" y="568"/>
                    <a:pt x="1136" y="677"/>
                    <a:pt x="1704" y="677"/>
                  </a:cubicBezTo>
                  <a:cubicBezTo>
                    <a:pt x="2949" y="920"/>
                    <a:pt x="4301" y="920"/>
                    <a:pt x="5654" y="920"/>
                  </a:cubicBezTo>
                  <a:cubicBezTo>
                    <a:pt x="6898" y="812"/>
                    <a:pt x="8250" y="677"/>
                    <a:pt x="9603" y="460"/>
                  </a:cubicBezTo>
                  <a:cubicBezTo>
                    <a:pt x="10036" y="352"/>
                    <a:pt x="10495" y="244"/>
                    <a:pt x="10712" y="136"/>
                  </a:cubicBezTo>
                  <a:cubicBezTo>
                    <a:pt x="10796" y="136"/>
                    <a:pt x="10963" y="53"/>
                    <a:pt x="11084" y="17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0"/>
            <p:cNvSpPr/>
            <p:nvPr/>
          </p:nvSpPr>
          <p:spPr>
            <a:xfrm>
              <a:off x="3206649" y="4019958"/>
              <a:ext cx="126898" cy="30055"/>
            </a:xfrm>
            <a:custGeom>
              <a:avLst/>
              <a:gdLst/>
              <a:ahLst/>
              <a:cxnLst/>
              <a:rect l="l" t="t" r="r" b="b"/>
              <a:pathLst>
                <a:path w="8115" h="1922" extrusionOk="0">
                  <a:moveTo>
                    <a:pt x="8115" y="1"/>
                  </a:moveTo>
                  <a:cubicBezTo>
                    <a:pt x="7682" y="1"/>
                    <a:pt x="7331" y="109"/>
                    <a:pt x="6898" y="217"/>
                  </a:cubicBezTo>
                  <a:cubicBezTo>
                    <a:pt x="6222" y="325"/>
                    <a:pt x="5194" y="569"/>
                    <a:pt x="4058" y="893"/>
                  </a:cubicBezTo>
                  <a:cubicBezTo>
                    <a:pt x="2949" y="1110"/>
                    <a:pt x="1921" y="1353"/>
                    <a:pt x="1244" y="1570"/>
                  </a:cubicBezTo>
                  <a:cubicBezTo>
                    <a:pt x="812" y="1678"/>
                    <a:pt x="460" y="1786"/>
                    <a:pt x="0" y="1921"/>
                  </a:cubicBezTo>
                  <a:cubicBezTo>
                    <a:pt x="460" y="1921"/>
                    <a:pt x="920" y="1786"/>
                    <a:pt x="1244" y="1786"/>
                  </a:cubicBezTo>
                  <a:cubicBezTo>
                    <a:pt x="2029" y="1570"/>
                    <a:pt x="3057" y="1353"/>
                    <a:pt x="4058" y="1110"/>
                  </a:cubicBezTo>
                  <a:cubicBezTo>
                    <a:pt x="5194" y="785"/>
                    <a:pt x="6222" y="569"/>
                    <a:pt x="7006" y="325"/>
                  </a:cubicBezTo>
                  <a:cubicBezTo>
                    <a:pt x="7331" y="217"/>
                    <a:pt x="7790" y="109"/>
                    <a:pt x="8115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0"/>
            <p:cNvSpPr/>
            <p:nvPr/>
          </p:nvSpPr>
          <p:spPr>
            <a:xfrm>
              <a:off x="2995152" y="4047871"/>
              <a:ext cx="74044" cy="5098"/>
            </a:xfrm>
            <a:custGeom>
              <a:avLst/>
              <a:gdLst/>
              <a:ahLst/>
              <a:cxnLst/>
              <a:rect l="l" t="t" r="r" b="b"/>
              <a:pathLst>
                <a:path w="4735" h="326" extrusionOk="0">
                  <a:moveTo>
                    <a:pt x="1" y="1"/>
                  </a:moveTo>
                  <a:cubicBezTo>
                    <a:pt x="812" y="244"/>
                    <a:pt x="1597" y="244"/>
                    <a:pt x="2381" y="244"/>
                  </a:cubicBezTo>
                  <a:cubicBezTo>
                    <a:pt x="2773" y="298"/>
                    <a:pt x="3165" y="326"/>
                    <a:pt x="3558" y="326"/>
                  </a:cubicBezTo>
                  <a:cubicBezTo>
                    <a:pt x="3950" y="326"/>
                    <a:pt x="4342" y="298"/>
                    <a:pt x="4734" y="244"/>
                  </a:cubicBezTo>
                  <a:cubicBezTo>
                    <a:pt x="3165" y="1"/>
                    <a:pt x="1597" y="1"/>
                    <a:pt x="1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0"/>
            <p:cNvSpPr/>
            <p:nvPr/>
          </p:nvSpPr>
          <p:spPr>
            <a:xfrm>
              <a:off x="2982892" y="3951012"/>
              <a:ext cx="33433" cy="4519"/>
            </a:xfrm>
            <a:custGeom>
              <a:avLst/>
              <a:gdLst/>
              <a:ahLst/>
              <a:cxnLst/>
              <a:rect l="l" t="t" r="r" b="b"/>
              <a:pathLst>
                <a:path w="2138" h="289" extrusionOk="0">
                  <a:moveTo>
                    <a:pt x="1136" y="1"/>
                  </a:moveTo>
                  <a:cubicBezTo>
                    <a:pt x="676" y="1"/>
                    <a:pt x="352" y="1"/>
                    <a:pt x="0" y="109"/>
                  </a:cubicBezTo>
                  <a:cubicBezTo>
                    <a:pt x="251" y="205"/>
                    <a:pt x="489" y="288"/>
                    <a:pt x="772" y="288"/>
                  </a:cubicBezTo>
                  <a:cubicBezTo>
                    <a:pt x="885" y="288"/>
                    <a:pt x="1005" y="275"/>
                    <a:pt x="1136" y="244"/>
                  </a:cubicBezTo>
                  <a:cubicBezTo>
                    <a:pt x="1229" y="275"/>
                    <a:pt x="1324" y="288"/>
                    <a:pt x="1420" y="288"/>
                  </a:cubicBezTo>
                  <a:cubicBezTo>
                    <a:pt x="1660" y="288"/>
                    <a:pt x="1905" y="205"/>
                    <a:pt x="2137" y="109"/>
                  </a:cubicBezTo>
                  <a:cubicBezTo>
                    <a:pt x="1813" y="1"/>
                    <a:pt x="1461" y="1"/>
                    <a:pt x="1136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0"/>
            <p:cNvSpPr/>
            <p:nvPr/>
          </p:nvSpPr>
          <p:spPr>
            <a:xfrm>
              <a:off x="3000656" y="4116817"/>
              <a:ext cx="100252" cy="24551"/>
            </a:xfrm>
            <a:custGeom>
              <a:avLst/>
              <a:gdLst/>
              <a:ahLst/>
              <a:cxnLst/>
              <a:rect l="l" t="t" r="r" b="b"/>
              <a:pathLst>
                <a:path w="6411" h="1570" extrusionOk="0">
                  <a:moveTo>
                    <a:pt x="6411" y="1"/>
                  </a:moveTo>
                  <a:cubicBezTo>
                    <a:pt x="5410" y="461"/>
                    <a:pt x="4382" y="785"/>
                    <a:pt x="3381" y="1137"/>
                  </a:cubicBezTo>
                  <a:cubicBezTo>
                    <a:pt x="2245" y="1353"/>
                    <a:pt x="1136" y="1462"/>
                    <a:pt x="0" y="1462"/>
                  </a:cubicBezTo>
                  <a:cubicBezTo>
                    <a:pt x="325" y="1570"/>
                    <a:pt x="677" y="1570"/>
                    <a:pt x="1001" y="1570"/>
                  </a:cubicBezTo>
                  <a:cubicBezTo>
                    <a:pt x="1813" y="1570"/>
                    <a:pt x="2597" y="1462"/>
                    <a:pt x="3381" y="1353"/>
                  </a:cubicBezTo>
                  <a:cubicBezTo>
                    <a:pt x="4166" y="1137"/>
                    <a:pt x="4950" y="894"/>
                    <a:pt x="5627" y="569"/>
                  </a:cubicBezTo>
                  <a:cubicBezTo>
                    <a:pt x="5978" y="461"/>
                    <a:pt x="6195" y="217"/>
                    <a:pt x="6411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0"/>
            <p:cNvSpPr/>
            <p:nvPr/>
          </p:nvSpPr>
          <p:spPr>
            <a:xfrm>
              <a:off x="3055215" y="3631429"/>
              <a:ext cx="105756" cy="9555"/>
            </a:xfrm>
            <a:custGeom>
              <a:avLst/>
              <a:gdLst/>
              <a:ahLst/>
              <a:cxnLst/>
              <a:rect l="l" t="t" r="r" b="b"/>
              <a:pathLst>
                <a:path w="6763" h="611" extrusionOk="0">
                  <a:moveTo>
                    <a:pt x="4485" y="0"/>
                  </a:moveTo>
                  <a:cubicBezTo>
                    <a:pt x="3325" y="0"/>
                    <a:pt x="2177" y="101"/>
                    <a:pt x="1029" y="259"/>
                  </a:cubicBezTo>
                  <a:cubicBezTo>
                    <a:pt x="677" y="394"/>
                    <a:pt x="352" y="502"/>
                    <a:pt x="1" y="611"/>
                  </a:cubicBezTo>
                  <a:cubicBezTo>
                    <a:pt x="1" y="611"/>
                    <a:pt x="1569" y="394"/>
                    <a:pt x="3382" y="259"/>
                  </a:cubicBezTo>
                  <a:lnTo>
                    <a:pt x="6763" y="259"/>
                  </a:lnTo>
                  <a:cubicBezTo>
                    <a:pt x="6438" y="151"/>
                    <a:pt x="6087" y="151"/>
                    <a:pt x="5762" y="43"/>
                  </a:cubicBezTo>
                  <a:cubicBezTo>
                    <a:pt x="5334" y="14"/>
                    <a:pt x="4909" y="0"/>
                    <a:pt x="4485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0"/>
            <p:cNvSpPr/>
            <p:nvPr/>
          </p:nvSpPr>
          <p:spPr>
            <a:xfrm>
              <a:off x="3328465" y="3642656"/>
              <a:ext cx="87992" cy="7913"/>
            </a:xfrm>
            <a:custGeom>
              <a:avLst/>
              <a:gdLst/>
              <a:ahLst/>
              <a:cxnLst/>
              <a:rect l="l" t="t" r="r" b="b"/>
              <a:pathLst>
                <a:path w="5627" h="506" extrusionOk="0">
                  <a:moveTo>
                    <a:pt x="0" y="1"/>
                  </a:moveTo>
                  <a:cubicBezTo>
                    <a:pt x="893" y="217"/>
                    <a:pt x="1921" y="352"/>
                    <a:pt x="2813" y="352"/>
                  </a:cubicBezTo>
                  <a:cubicBezTo>
                    <a:pt x="3445" y="429"/>
                    <a:pt x="4143" y="505"/>
                    <a:pt x="4814" y="505"/>
                  </a:cubicBezTo>
                  <a:cubicBezTo>
                    <a:pt x="5092" y="505"/>
                    <a:pt x="5365" y="492"/>
                    <a:pt x="5627" y="461"/>
                  </a:cubicBezTo>
                  <a:cubicBezTo>
                    <a:pt x="4734" y="352"/>
                    <a:pt x="3706" y="217"/>
                    <a:pt x="2813" y="109"/>
                  </a:cubicBezTo>
                  <a:cubicBezTo>
                    <a:pt x="1921" y="1"/>
                    <a:pt x="1001" y="1"/>
                    <a:pt x="0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0"/>
            <p:cNvSpPr/>
            <p:nvPr/>
          </p:nvSpPr>
          <p:spPr>
            <a:xfrm>
              <a:off x="3020109" y="3558057"/>
              <a:ext cx="112527" cy="12291"/>
            </a:xfrm>
            <a:custGeom>
              <a:avLst/>
              <a:gdLst/>
              <a:ahLst/>
              <a:cxnLst/>
              <a:rect l="l" t="t" r="r" b="b"/>
              <a:pathLst>
                <a:path w="7196" h="786" extrusionOk="0">
                  <a:moveTo>
                    <a:pt x="7196" y="1"/>
                  </a:moveTo>
                  <a:cubicBezTo>
                    <a:pt x="5978" y="1"/>
                    <a:pt x="4842" y="109"/>
                    <a:pt x="3598" y="217"/>
                  </a:cubicBezTo>
                  <a:cubicBezTo>
                    <a:pt x="2354" y="353"/>
                    <a:pt x="1245" y="569"/>
                    <a:pt x="1" y="785"/>
                  </a:cubicBezTo>
                  <a:cubicBezTo>
                    <a:pt x="1245" y="785"/>
                    <a:pt x="2462" y="677"/>
                    <a:pt x="3598" y="569"/>
                  </a:cubicBezTo>
                  <a:cubicBezTo>
                    <a:pt x="4842" y="461"/>
                    <a:pt x="5978" y="217"/>
                    <a:pt x="7196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0"/>
            <p:cNvSpPr/>
            <p:nvPr/>
          </p:nvSpPr>
          <p:spPr>
            <a:xfrm>
              <a:off x="3028991" y="4065635"/>
              <a:ext cx="551582" cy="313876"/>
            </a:xfrm>
            <a:custGeom>
              <a:avLst/>
              <a:gdLst/>
              <a:ahLst/>
              <a:cxnLst/>
              <a:rect l="l" t="t" r="r" b="b"/>
              <a:pathLst>
                <a:path w="35273" h="20072" extrusionOk="0">
                  <a:moveTo>
                    <a:pt x="20044" y="1"/>
                  </a:moveTo>
                  <a:lnTo>
                    <a:pt x="1" y="5303"/>
                  </a:lnTo>
                  <a:lnTo>
                    <a:pt x="16555" y="20071"/>
                  </a:lnTo>
                  <a:cubicBezTo>
                    <a:pt x="16663" y="19720"/>
                    <a:pt x="22073" y="18367"/>
                    <a:pt x="27158" y="17015"/>
                  </a:cubicBezTo>
                  <a:cubicBezTo>
                    <a:pt x="32216" y="15771"/>
                    <a:pt x="35273" y="10604"/>
                    <a:pt x="34028" y="5627"/>
                  </a:cubicBezTo>
                  <a:cubicBezTo>
                    <a:pt x="34028" y="5519"/>
                    <a:pt x="33920" y="5411"/>
                    <a:pt x="33920" y="5303"/>
                  </a:cubicBezTo>
                  <a:lnTo>
                    <a:pt x="20044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0"/>
            <p:cNvSpPr/>
            <p:nvPr/>
          </p:nvSpPr>
          <p:spPr>
            <a:xfrm>
              <a:off x="2903797" y="4145167"/>
              <a:ext cx="764752" cy="336284"/>
            </a:xfrm>
            <a:custGeom>
              <a:avLst/>
              <a:gdLst/>
              <a:ahLst/>
              <a:cxnLst/>
              <a:rect l="l" t="t" r="r" b="b"/>
              <a:pathLst>
                <a:path w="48905" h="21505" extrusionOk="0">
                  <a:moveTo>
                    <a:pt x="11821" y="0"/>
                  </a:moveTo>
                  <a:lnTo>
                    <a:pt x="6086" y="541"/>
                  </a:lnTo>
                  <a:cubicBezTo>
                    <a:pt x="6086" y="541"/>
                    <a:pt x="0" y="2705"/>
                    <a:pt x="216" y="8115"/>
                  </a:cubicBezTo>
                  <a:cubicBezTo>
                    <a:pt x="433" y="13525"/>
                    <a:pt x="3706" y="15662"/>
                    <a:pt x="7330" y="17799"/>
                  </a:cubicBezTo>
                  <a:cubicBezTo>
                    <a:pt x="11036" y="19935"/>
                    <a:pt x="48905" y="21504"/>
                    <a:pt x="48905" y="21504"/>
                  </a:cubicBezTo>
                  <a:lnTo>
                    <a:pt x="48012" y="15662"/>
                  </a:lnTo>
                  <a:lnTo>
                    <a:pt x="24912" y="10685"/>
                  </a:lnTo>
                  <a:cubicBezTo>
                    <a:pt x="24912" y="10685"/>
                    <a:pt x="26265" y="8899"/>
                    <a:pt x="23668" y="5167"/>
                  </a:cubicBezTo>
                  <a:cubicBezTo>
                    <a:pt x="20963" y="1569"/>
                    <a:pt x="11821" y="0"/>
                    <a:pt x="11821" y="0"/>
                  </a:cubicBez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0"/>
            <p:cNvSpPr/>
            <p:nvPr/>
          </p:nvSpPr>
          <p:spPr>
            <a:xfrm>
              <a:off x="3051837" y="4255990"/>
              <a:ext cx="583294" cy="128603"/>
            </a:xfrm>
            <a:custGeom>
              <a:avLst/>
              <a:gdLst/>
              <a:ahLst/>
              <a:cxnLst/>
              <a:rect l="l" t="t" r="r" b="b"/>
              <a:pathLst>
                <a:path w="37301" h="8224" extrusionOk="0">
                  <a:moveTo>
                    <a:pt x="0" y="0"/>
                  </a:moveTo>
                  <a:cubicBezTo>
                    <a:pt x="108" y="108"/>
                    <a:pt x="217" y="108"/>
                    <a:pt x="325" y="108"/>
                  </a:cubicBezTo>
                  <a:lnTo>
                    <a:pt x="1461" y="460"/>
                  </a:lnTo>
                  <a:lnTo>
                    <a:pt x="5410" y="1353"/>
                  </a:lnTo>
                  <a:lnTo>
                    <a:pt x="18583" y="4274"/>
                  </a:lnTo>
                  <a:lnTo>
                    <a:pt x="31783" y="7114"/>
                  </a:lnTo>
                  <a:lnTo>
                    <a:pt x="35732" y="8007"/>
                  </a:lnTo>
                  <a:lnTo>
                    <a:pt x="36841" y="8223"/>
                  </a:lnTo>
                  <a:lnTo>
                    <a:pt x="37301" y="8223"/>
                  </a:lnTo>
                  <a:lnTo>
                    <a:pt x="36841" y="8115"/>
                  </a:lnTo>
                  <a:lnTo>
                    <a:pt x="35732" y="7898"/>
                  </a:lnTo>
                  <a:lnTo>
                    <a:pt x="31783" y="6979"/>
                  </a:lnTo>
                  <a:lnTo>
                    <a:pt x="18691" y="4057"/>
                  </a:lnTo>
                  <a:lnTo>
                    <a:pt x="5518" y="1136"/>
                  </a:lnTo>
                  <a:lnTo>
                    <a:pt x="1461" y="352"/>
                  </a:lnTo>
                  <a:lnTo>
                    <a:pt x="433" y="108"/>
                  </a:lnTo>
                  <a:cubicBezTo>
                    <a:pt x="217" y="108"/>
                    <a:pt x="108" y="0"/>
                    <a:pt x="0" y="0"/>
                  </a:cubicBezTo>
                  <a:close/>
                </a:path>
              </a:pathLst>
            </a:custGeom>
            <a:solidFill>
              <a:srgbClr val="AA6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0"/>
            <p:cNvSpPr/>
            <p:nvPr/>
          </p:nvSpPr>
          <p:spPr>
            <a:xfrm>
              <a:off x="3409670" y="3623203"/>
              <a:ext cx="456412" cy="424683"/>
            </a:xfrm>
            <a:custGeom>
              <a:avLst/>
              <a:gdLst/>
              <a:ahLst/>
              <a:cxnLst/>
              <a:rect l="l" t="t" r="r" b="b"/>
              <a:pathLst>
                <a:path w="29187" h="27158" extrusionOk="0">
                  <a:moveTo>
                    <a:pt x="1" y="1"/>
                  </a:moveTo>
                  <a:lnTo>
                    <a:pt x="1" y="11280"/>
                  </a:lnTo>
                  <a:lnTo>
                    <a:pt x="8440" y="25589"/>
                  </a:lnTo>
                  <a:lnTo>
                    <a:pt x="15202" y="27158"/>
                  </a:lnTo>
                  <a:lnTo>
                    <a:pt x="29187" y="8359"/>
                  </a:lnTo>
                  <a:lnTo>
                    <a:pt x="22424" y="8900"/>
                  </a:lnTo>
                  <a:lnTo>
                    <a:pt x="14310" y="15905"/>
                  </a:lnTo>
                  <a:lnTo>
                    <a:pt x="4058" y="1"/>
                  </a:ln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0"/>
            <p:cNvSpPr/>
            <p:nvPr/>
          </p:nvSpPr>
          <p:spPr>
            <a:xfrm>
              <a:off x="3668534" y="3600357"/>
              <a:ext cx="217002" cy="229277"/>
            </a:xfrm>
            <a:custGeom>
              <a:avLst/>
              <a:gdLst/>
              <a:ahLst/>
              <a:cxnLst/>
              <a:rect l="l" t="t" r="r" b="b"/>
              <a:pathLst>
                <a:path w="13877" h="14662" extrusionOk="0">
                  <a:moveTo>
                    <a:pt x="12525" y="1"/>
                  </a:moveTo>
                  <a:cubicBezTo>
                    <a:pt x="11605" y="217"/>
                    <a:pt x="8007" y="1029"/>
                    <a:pt x="6547" y="1353"/>
                  </a:cubicBezTo>
                  <a:cubicBezTo>
                    <a:pt x="6195" y="1462"/>
                    <a:pt x="5979" y="1705"/>
                    <a:pt x="5762" y="2030"/>
                  </a:cubicBezTo>
                  <a:lnTo>
                    <a:pt x="109" y="13742"/>
                  </a:lnTo>
                  <a:cubicBezTo>
                    <a:pt x="1" y="13985"/>
                    <a:pt x="109" y="14418"/>
                    <a:pt x="352" y="14662"/>
                  </a:cubicBezTo>
                  <a:lnTo>
                    <a:pt x="13877" y="353"/>
                  </a:lnTo>
                  <a:lnTo>
                    <a:pt x="12957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0"/>
            <p:cNvSpPr/>
            <p:nvPr/>
          </p:nvSpPr>
          <p:spPr>
            <a:xfrm>
              <a:off x="3674038" y="3605861"/>
              <a:ext cx="211497" cy="223773"/>
            </a:xfrm>
            <a:custGeom>
              <a:avLst/>
              <a:gdLst/>
              <a:ahLst/>
              <a:cxnLst/>
              <a:rect l="l" t="t" r="r" b="b"/>
              <a:pathLst>
                <a:path w="13525" h="14310" extrusionOk="0">
                  <a:moveTo>
                    <a:pt x="13525" y="1"/>
                  </a:moveTo>
                  <a:lnTo>
                    <a:pt x="6979" y="1569"/>
                  </a:lnTo>
                  <a:cubicBezTo>
                    <a:pt x="6627" y="1569"/>
                    <a:pt x="6411" y="1786"/>
                    <a:pt x="6303" y="2137"/>
                  </a:cubicBezTo>
                  <a:lnTo>
                    <a:pt x="0" y="14310"/>
                  </a:lnTo>
                  <a:lnTo>
                    <a:pt x="7304" y="12389"/>
                  </a:lnTo>
                  <a:lnTo>
                    <a:pt x="13525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0"/>
            <p:cNvSpPr/>
            <p:nvPr/>
          </p:nvSpPr>
          <p:spPr>
            <a:xfrm>
              <a:off x="3754821" y="3579168"/>
              <a:ext cx="158642" cy="220442"/>
            </a:xfrm>
            <a:custGeom>
              <a:avLst/>
              <a:gdLst/>
              <a:ahLst/>
              <a:cxnLst/>
              <a:rect l="l" t="t" r="r" b="b"/>
              <a:pathLst>
                <a:path w="10145" h="14097" extrusionOk="0">
                  <a:moveTo>
                    <a:pt x="9382" y="0"/>
                  </a:moveTo>
                  <a:cubicBezTo>
                    <a:pt x="9193" y="0"/>
                    <a:pt x="9021" y="126"/>
                    <a:pt x="8792" y="355"/>
                  </a:cubicBezTo>
                  <a:cubicBezTo>
                    <a:pt x="8575" y="788"/>
                    <a:pt x="7007" y="4629"/>
                    <a:pt x="7007" y="4629"/>
                  </a:cubicBezTo>
                  <a:lnTo>
                    <a:pt x="6195" y="4412"/>
                  </a:lnTo>
                  <a:cubicBezTo>
                    <a:pt x="6087" y="4277"/>
                    <a:pt x="5870" y="4277"/>
                    <a:pt x="5654" y="4277"/>
                  </a:cubicBezTo>
                  <a:cubicBezTo>
                    <a:pt x="4626" y="4521"/>
                    <a:pt x="1137" y="4953"/>
                    <a:pt x="1137" y="5089"/>
                  </a:cubicBezTo>
                  <a:cubicBezTo>
                    <a:pt x="1137" y="5089"/>
                    <a:pt x="1046" y="6227"/>
                    <a:pt x="1992" y="6227"/>
                  </a:cubicBezTo>
                  <a:cubicBezTo>
                    <a:pt x="2077" y="6227"/>
                    <a:pt x="2170" y="6218"/>
                    <a:pt x="2273" y="6198"/>
                  </a:cubicBezTo>
                  <a:lnTo>
                    <a:pt x="2273" y="6198"/>
                  </a:lnTo>
                  <a:lnTo>
                    <a:pt x="569" y="6766"/>
                  </a:lnTo>
                  <a:cubicBezTo>
                    <a:pt x="569" y="6766"/>
                    <a:pt x="1" y="7794"/>
                    <a:pt x="1029" y="7902"/>
                  </a:cubicBezTo>
                  <a:lnTo>
                    <a:pt x="2138" y="7902"/>
                  </a:lnTo>
                  <a:lnTo>
                    <a:pt x="352" y="8226"/>
                  </a:lnTo>
                  <a:cubicBezTo>
                    <a:pt x="352" y="8226"/>
                    <a:pt x="461" y="9362"/>
                    <a:pt x="1137" y="9362"/>
                  </a:cubicBezTo>
                  <a:cubicBezTo>
                    <a:pt x="2030" y="9362"/>
                    <a:pt x="2814" y="9362"/>
                    <a:pt x="3734" y="9254"/>
                  </a:cubicBezTo>
                  <a:lnTo>
                    <a:pt x="4058" y="10147"/>
                  </a:lnTo>
                  <a:lnTo>
                    <a:pt x="2138" y="14096"/>
                  </a:lnTo>
                  <a:lnTo>
                    <a:pt x="5411" y="12960"/>
                  </a:lnTo>
                  <a:cubicBezTo>
                    <a:pt x="5411" y="12960"/>
                    <a:pt x="7223" y="12067"/>
                    <a:pt x="7115" y="11175"/>
                  </a:cubicBezTo>
                  <a:cubicBezTo>
                    <a:pt x="7115" y="11175"/>
                    <a:pt x="8359" y="10499"/>
                    <a:pt x="8359" y="9471"/>
                  </a:cubicBezTo>
                  <a:cubicBezTo>
                    <a:pt x="8359" y="9471"/>
                    <a:pt x="9576" y="8118"/>
                    <a:pt x="8900" y="6982"/>
                  </a:cubicBezTo>
                  <a:cubicBezTo>
                    <a:pt x="8684" y="6874"/>
                    <a:pt x="10144" y="220"/>
                    <a:pt x="9711" y="112"/>
                  </a:cubicBezTo>
                  <a:cubicBezTo>
                    <a:pt x="9589" y="36"/>
                    <a:pt x="9483" y="0"/>
                    <a:pt x="9382" y="0"/>
                  </a:cubicBez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0"/>
            <p:cNvSpPr/>
            <p:nvPr/>
          </p:nvSpPr>
          <p:spPr>
            <a:xfrm>
              <a:off x="3150385" y="3142272"/>
              <a:ext cx="312171" cy="510252"/>
            </a:xfrm>
            <a:custGeom>
              <a:avLst/>
              <a:gdLst/>
              <a:ahLst/>
              <a:cxnLst/>
              <a:rect l="l" t="t" r="r" b="b"/>
              <a:pathLst>
                <a:path w="19963" h="32630" extrusionOk="0">
                  <a:moveTo>
                    <a:pt x="13525" y="1"/>
                  </a:moveTo>
                  <a:lnTo>
                    <a:pt x="5086" y="2814"/>
                  </a:lnTo>
                  <a:cubicBezTo>
                    <a:pt x="4058" y="2814"/>
                    <a:pt x="3274" y="3490"/>
                    <a:pt x="3165" y="4491"/>
                  </a:cubicBezTo>
                  <a:lnTo>
                    <a:pt x="461" y="26130"/>
                  </a:lnTo>
                  <a:cubicBezTo>
                    <a:pt x="1" y="29295"/>
                    <a:pt x="2246" y="32108"/>
                    <a:pt x="5411" y="32568"/>
                  </a:cubicBezTo>
                  <a:cubicBezTo>
                    <a:pt x="5686" y="32609"/>
                    <a:pt x="5961" y="32629"/>
                    <a:pt x="6232" y="32629"/>
                  </a:cubicBezTo>
                  <a:cubicBezTo>
                    <a:pt x="8974" y="32629"/>
                    <a:pt x="11430" y="30581"/>
                    <a:pt x="11848" y="27726"/>
                  </a:cubicBezTo>
                  <a:cubicBezTo>
                    <a:pt x="12065" y="26265"/>
                    <a:pt x="12389" y="24453"/>
                    <a:pt x="12389" y="24453"/>
                  </a:cubicBezTo>
                  <a:cubicBezTo>
                    <a:pt x="12389" y="24453"/>
                    <a:pt x="16447" y="24345"/>
                    <a:pt x="18151" y="19151"/>
                  </a:cubicBezTo>
                  <a:cubicBezTo>
                    <a:pt x="18935" y="16663"/>
                    <a:pt x="19395" y="12957"/>
                    <a:pt x="19719" y="9360"/>
                  </a:cubicBezTo>
                  <a:cubicBezTo>
                    <a:pt x="19963" y="6195"/>
                    <a:pt x="16798" y="217"/>
                    <a:pt x="13525" y="1"/>
                  </a:cubicBez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0"/>
            <p:cNvSpPr/>
            <p:nvPr/>
          </p:nvSpPr>
          <p:spPr>
            <a:xfrm>
              <a:off x="3409670" y="3334300"/>
              <a:ext cx="21173" cy="19907"/>
            </a:xfrm>
            <a:custGeom>
              <a:avLst/>
              <a:gdLst/>
              <a:ahLst/>
              <a:cxnLst/>
              <a:rect l="l" t="t" r="r" b="b"/>
              <a:pathLst>
                <a:path w="1354" h="1273" extrusionOk="0">
                  <a:moveTo>
                    <a:pt x="785" y="1"/>
                  </a:moveTo>
                  <a:cubicBezTo>
                    <a:pt x="434" y="1"/>
                    <a:pt x="109" y="217"/>
                    <a:pt x="1" y="569"/>
                  </a:cubicBezTo>
                  <a:cubicBezTo>
                    <a:pt x="1" y="894"/>
                    <a:pt x="217" y="1245"/>
                    <a:pt x="677" y="1245"/>
                  </a:cubicBezTo>
                  <a:cubicBezTo>
                    <a:pt x="732" y="1264"/>
                    <a:pt x="788" y="1273"/>
                    <a:pt x="843" y="1273"/>
                  </a:cubicBezTo>
                  <a:cubicBezTo>
                    <a:pt x="1111" y="1273"/>
                    <a:pt x="1353" y="1059"/>
                    <a:pt x="1353" y="677"/>
                  </a:cubicBezTo>
                  <a:cubicBezTo>
                    <a:pt x="1353" y="326"/>
                    <a:pt x="1110" y="1"/>
                    <a:pt x="78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0"/>
            <p:cNvSpPr/>
            <p:nvPr/>
          </p:nvSpPr>
          <p:spPr>
            <a:xfrm>
              <a:off x="3395299" y="3306966"/>
              <a:ext cx="44004" cy="15309"/>
            </a:xfrm>
            <a:custGeom>
              <a:avLst/>
              <a:gdLst/>
              <a:ahLst/>
              <a:cxnLst/>
              <a:rect l="l" t="t" r="r" b="b"/>
              <a:pathLst>
                <a:path w="2814" h="979" extrusionOk="0">
                  <a:moveTo>
                    <a:pt x="1226" y="1"/>
                  </a:moveTo>
                  <a:cubicBezTo>
                    <a:pt x="937" y="1"/>
                    <a:pt x="692" y="84"/>
                    <a:pt x="460" y="180"/>
                  </a:cubicBezTo>
                  <a:cubicBezTo>
                    <a:pt x="244" y="288"/>
                    <a:pt x="0" y="396"/>
                    <a:pt x="108" y="505"/>
                  </a:cubicBezTo>
                  <a:cubicBezTo>
                    <a:pt x="108" y="541"/>
                    <a:pt x="135" y="553"/>
                    <a:pt x="179" y="553"/>
                  </a:cubicBezTo>
                  <a:cubicBezTo>
                    <a:pt x="268" y="553"/>
                    <a:pt x="424" y="505"/>
                    <a:pt x="568" y="505"/>
                  </a:cubicBezTo>
                  <a:cubicBezTo>
                    <a:pt x="676" y="451"/>
                    <a:pt x="818" y="424"/>
                    <a:pt x="974" y="424"/>
                  </a:cubicBezTo>
                  <a:cubicBezTo>
                    <a:pt x="1129" y="424"/>
                    <a:pt x="1298" y="451"/>
                    <a:pt x="1461" y="505"/>
                  </a:cubicBezTo>
                  <a:cubicBezTo>
                    <a:pt x="2202" y="505"/>
                    <a:pt x="2627" y="978"/>
                    <a:pt x="2778" y="978"/>
                  </a:cubicBezTo>
                  <a:cubicBezTo>
                    <a:pt x="2792" y="978"/>
                    <a:pt x="2804" y="974"/>
                    <a:pt x="2813" y="965"/>
                  </a:cubicBezTo>
                  <a:cubicBezTo>
                    <a:pt x="2813" y="965"/>
                    <a:pt x="2705" y="721"/>
                    <a:pt x="2597" y="505"/>
                  </a:cubicBezTo>
                  <a:cubicBezTo>
                    <a:pt x="2272" y="288"/>
                    <a:pt x="1921" y="45"/>
                    <a:pt x="1596" y="45"/>
                  </a:cubicBezTo>
                  <a:cubicBezTo>
                    <a:pt x="1465" y="14"/>
                    <a:pt x="1342" y="1"/>
                    <a:pt x="122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0"/>
            <p:cNvSpPr/>
            <p:nvPr/>
          </p:nvSpPr>
          <p:spPr>
            <a:xfrm>
              <a:off x="3301819" y="3320352"/>
              <a:ext cx="21158" cy="21158"/>
            </a:xfrm>
            <a:custGeom>
              <a:avLst/>
              <a:gdLst/>
              <a:ahLst/>
              <a:cxnLst/>
              <a:rect l="l" t="t" r="r" b="b"/>
              <a:pathLst>
                <a:path w="1353" h="1353" extrusionOk="0">
                  <a:moveTo>
                    <a:pt x="676" y="0"/>
                  </a:moveTo>
                  <a:cubicBezTo>
                    <a:pt x="352" y="0"/>
                    <a:pt x="0" y="217"/>
                    <a:pt x="0" y="541"/>
                  </a:cubicBezTo>
                  <a:cubicBezTo>
                    <a:pt x="0" y="1001"/>
                    <a:pt x="244" y="1218"/>
                    <a:pt x="568" y="1353"/>
                  </a:cubicBezTo>
                  <a:cubicBezTo>
                    <a:pt x="920" y="1353"/>
                    <a:pt x="1245" y="1109"/>
                    <a:pt x="1353" y="785"/>
                  </a:cubicBezTo>
                  <a:lnTo>
                    <a:pt x="1353" y="677"/>
                  </a:lnTo>
                  <a:cubicBezTo>
                    <a:pt x="1353" y="325"/>
                    <a:pt x="1136" y="0"/>
                    <a:pt x="67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0"/>
            <p:cNvSpPr/>
            <p:nvPr/>
          </p:nvSpPr>
          <p:spPr>
            <a:xfrm>
              <a:off x="3284477" y="3292017"/>
              <a:ext cx="42315" cy="14230"/>
            </a:xfrm>
            <a:custGeom>
              <a:avLst/>
              <a:gdLst/>
              <a:ahLst/>
              <a:cxnLst/>
              <a:rect l="l" t="t" r="r" b="b"/>
              <a:pathLst>
                <a:path w="2706" h="910" extrusionOk="0">
                  <a:moveTo>
                    <a:pt x="1461" y="0"/>
                  </a:moveTo>
                  <a:cubicBezTo>
                    <a:pt x="1109" y="0"/>
                    <a:pt x="676" y="0"/>
                    <a:pt x="325" y="216"/>
                  </a:cubicBezTo>
                  <a:cubicBezTo>
                    <a:pt x="108" y="325"/>
                    <a:pt x="0" y="460"/>
                    <a:pt x="0" y="568"/>
                  </a:cubicBezTo>
                  <a:cubicBezTo>
                    <a:pt x="15" y="583"/>
                    <a:pt x="39" y="589"/>
                    <a:pt x="70" y="589"/>
                  </a:cubicBezTo>
                  <a:cubicBezTo>
                    <a:pt x="230" y="589"/>
                    <a:pt x="598" y="428"/>
                    <a:pt x="1090" y="428"/>
                  </a:cubicBezTo>
                  <a:cubicBezTo>
                    <a:pt x="1207" y="428"/>
                    <a:pt x="1331" y="437"/>
                    <a:pt x="1461" y="460"/>
                  </a:cubicBezTo>
                  <a:cubicBezTo>
                    <a:pt x="2063" y="556"/>
                    <a:pt x="2494" y="910"/>
                    <a:pt x="2657" y="910"/>
                  </a:cubicBezTo>
                  <a:cubicBezTo>
                    <a:pt x="2677" y="910"/>
                    <a:pt x="2693" y="905"/>
                    <a:pt x="2705" y="893"/>
                  </a:cubicBezTo>
                  <a:cubicBezTo>
                    <a:pt x="2705" y="893"/>
                    <a:pt x="2705" y="784"/>
                    <a:pt x="2462" y="568"/>
                  </a:cubicBezTo>
                  <a:cubicBezTo>
                    <a:pt x="2245" y="216"/>
                    <a:pt x="1921" y="108"/>
                    <a:pt x="146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0"/>
            <p:cNvSpPr/>
            <p:nvPr/>
          </p:nvSpPr>
          <p:spPr>
            <a:xfrm>
              <a:off x="3354689" y="3302509"/>
              <a:ext cx="31744" cy="98219"/>
            </a:xfrm>
            <a:custGeom>
              <a:avLst/>
              <a:gdLst/>
              <a:ahLst/>
              <a:cxnLst/>
              <a:rect l="l" t="t" r="r" b="b"/>
              <a:pathLst>
                <a:path w="2030" h="6281" extrusionOk="0">
                  <a:moveTo>
                    <a:pt x="579" y="1"/>
                  </a:moveTo>
                  <a:cubicBezTo>
                    <a:pt x="575" y="1"/>
                    <a:pt x="572" y="2"/>
                    <a:pt x="568" y="5"/>
                  </a:cubicBezTo>
                  <a:cubicBezTo>
                    <a:pt x="568" y="5"/>
                    <a:pt x="812" y="1682"/>
                    <a:pt x="1245" y="3846"/>
                  </a:cubicBezTo>
                  <a:lnTo>
                    <a:pt x="1596" y="5307"/>
                  </a:lnTo>
                  <a:cubicBezTo>
                    <a:pt x="1704" y="5523"/>
                    <a:pt x="1704" y="5740"/>
                    <a:pt x="1704" y="5875"/>
                  </a:cubicBezTo>
                  <a:cubicBezTo>
                    <a:pt x="1596" y="6091"/>
                    <a:pt x="1488" y="6091"/>
                    <a:pt x="1245" y="6091"/>
                  </a:cubicBezTo>
                  <a:cubicBezTo>
                    <a:pt x="1028" y="6037"/>
                    <a:pt x="832" y="6010"/>
                    <a:pt x="633" y="6010"/>
                  </a:cubicBezTo>
                  <a:cubicBezTo>
                    <a:pt x="433" y="6010"/>
                    <a:pt x="230" y="6037"/>
                    <a:pt x="0" y="6091"/>
                  </a:cubicBezTo>
                  <a:cubicBezTo>
                    <a:pt x="460" y="6200"/>
                    <a:pt x="812" y="6200"/>
                    <a:pt x="1245" y="6200"/>
                  </a:cubicBezTo>
                  <a:cubicBezTo>
                    <a:pt x="1299" y="6254"/>
                    <a:pt x="1360" y="6281"/>
                    <a:pt x="1420" y="6281"/>
                  </a:cubicBezTo>
                  <a:cubicBezTo>
                    <a:pt x="1481" y="6281"/>
                    <a:pt x="1542" y="6254"/>
                    <a:pt x="1596" y="6200"/>
                  </a:cubicBezTo>
                  <a:cubicBezTo>
                    <a:pt x="1704" y="6200"/>
                    <a:pt x="1813" y="6200"/>
                    <a:pt x="1921" y="5983"/>
                  </a:cubicBezTo>
                  <a:cubicBezTo>
                    <a:pt x="2029" y="5740"/>
                    <a:pt x="2029" y="5523"/>
                    <a:pt x="1921" y="5307"/>
                  </a:cubicBezTo>
                  <a:lnTo>
                    <a:pt x="1596" y="3846"/>
                  </a:lnTo>
                  <a:cubicBezTo>
                    <a:pt x="1150" y="1745"/>
                    <a:pt x="703" y="1"/>
                    <a:pt x="57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0"/>
            <p:cNvSpPr/>
            <p:nvPr/>
          </p:nvSpPr>
          <p:spPr>
            <a:xfrm>
              <a:off x="3238362" y="3476852"/>
              <a:ext cx="105772" cy="67273"/>
            </a:xfrm>
            <a:custGeom>
              <a:avLst/>
              <a:gdLst/>
              <a:ahLst/>
              <a:cxnLst/>
              <a:rect l="l" t="t" r="r" b="b"/>
              <a:pathLst>
                <a:path w="6764" h="4302" extrusionOk="0">
                  <a:moveTo>
                    <a:pt x="1" y="1"/>
                  </a:moveTo>
                  <a:cubicBezTo>
                    <a:pt x="1" y="1"/>
                    <a:pt x="1245" y="3950"/>
                    <a:pt x="6655" y="4301"/>
                  </a:cubicBezTo>
                  <a:lnTo>
                    <a:pt x="6763" y="3057"/>
                  </a:lnTo>
                  <a:cubicBezTo>
                    <a:pt x="4302" y="2705"/>
                    <a:pt x="2030" y="1705"/>
                    <a:pt x="1" y="1"/>
                  </a:cubicBezTo>
                  <a:close/>
                </a:path>
              </a:pathLst>
            </a:custGeom>
            <a:solidFill>
              <a:srgbClr val="AA6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0"/>
            <p:cNvSpPr/>
            <p:nvPr/>
          </p:nvSpPr>
          <p:spPr>
            <a:xfrm>
              <a:off x="3309012" y="3413410"/>
              <a:ext cx="37233" cy="24973"/>
            </a:xfrm>
            <a:custGeom>
              <a:avLst/>
              <a:gdLst/>
              <a:ahLst/>
              <a:cxnLst/>
              <a:rect l="l" t="t" r="r" b="b"/>
              <a:pathLst>
                <a:path w="2381" h="1597" extrusionOk="0">
                  <a:moveTo>
                    <a:pt x="1244" y="0"/>
                  </a:moveTo>
                  <a:cubicBezTo>
                    <a:pt x="893" y="0"/>
                    <a:pt x="568" y="135"/>
                    <a:pt x="352" y="352"/>
                  </a:cubicBezTo>
                  <a:cubicBezTo>
                    <a:pt x="108" y="568"/>
                    <a:pt x="0" y="920"/>
                    <a:pt x="216" y="1244"/>
                  </a:cubicBezTo>
                  <a:cubicBezTo>
                    <a:pt x="352" y="1488"/>
                    <a:pt x="676" y="1596"/>
                    <a:pt x="1136" y="1596"/>
                  </a:cubicBezTo>
                  <a:cubicBezTo>
                    <a:pt x="1461" y="1488"/>
                    <a:pt x="1812" y="1353"/>
                    <a:pt x="2137" y="1136"/>
                  </a:cubicBezTo>
                  <a:cubicBezTo>
                    <a:pt x="2137" y="1136"/>
                    <a:pt x="2245" y="1028"/>
                    <a:pt x="2380" y="1028"/>
                  </a:cubicBezTo>
                  <a:lnTo>
                    <a:pt x="2380" y="676"/>
                  </a:lnTo>
                  <a:cubicBezTo>
                    <a:pt x="2137" y="244"/>
                    <a:pt x="1704" y="0"/>
                    <a:pt x="1244" y="0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0"/>
            <p:cNvSpPr/>
            <p:nvPr/>
          </p:nvSpPr>
          <p:spPr>
            <a:xfrm>
              <a:off x="3317894" y="3399446"/>
              <a:ext cx="33417" cy="38500"/>
            </a:xfrm>
            <a:custGeom>
              <a:avLst/>
              <a:gdLst/>
              <a:ahLst/>
              <a:cxnLst/>
              <a:rect l="l" t="t" r="r" b="b"/>
              <a:pathLst>
                <a:path w="2137" h="2462" extrusionOk="0">
                  <a:moveTo>
                    <a:pt x="108" y="1"/>
                  </a:moveTo>
                  <a:cubicBezTo>
                    <a:pt x="108" y="1"/>
                    <a:pt x="0" y="217"/>
                    <a:pt x="0" y="569"/>
                  </a:cubicBezTo>
                  <a:cubicBezTo>
                    <a:pt x="0" y="1028"/>
                    <a:pt x="108" y="1461"/>
                    <a:pt x="460" y="1813"/>
                  </a:cubicBezTo>
                  <a:cubicBezTo>
                    <a:pt x="676" y="2137"/>
                    <a:pt x="1136" y="2381"/>
                    <a:pt x="1569" y="2381"/>
                  </a:cubicBezTo>
                  <a:cubicBezTo>
                    <a:pt x="1799" y="2435"/>
                    <a:pt x="1941" y="2462"/>
                    <a:pt x="2025" y="2462"/>
                  </a:cubicBezTo>
                  <a:cubicBezTo>
                    <a:pt x="2110" y="2462"/>
                    <a:pt x="2137" y="2435"/>
                    <a:pt x="2137" y="2381"/>
                  </a:cubicBezTo>
                  <a:cubicBezTo>
                    <a:pt x="2137" y="2246"/>
                    <a:pt x="1353" y="2137"/>
                    <a:pt x="785" y="1461"/>
                  </a:cubicBezTo>
                  <a:cubicBezTo>
                    <a:pt x="108" y="893"/>
                    <a:pt x="217" y="1"/>
                    <a:pt x="10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0"/>
            <p:cNvSpPr/>
            <p:nvPr/>
          </p:nvSpPr>
          <p:spPr>
            <a:xfrm>
              <a:off x="3280661" y="3261789"/>
              <a:ext cx="55013" cy="14168"/>
            </a:xfrm>
            <a:custGeom>
              <a:avLst/>
              <a:gdLst/>
              <a:ahLst/>
              <a:cxnLst/>
              <a:rect l="l" t="t" r="r" b="b"/>
              <a:pathLst>
                <a:path w="3518" h="906" extrusionOk="0">
                  <a:moveTo>
                    <a:pt x="1685" y="0"/>
                  </a:moveTo>
                  <a:cubicBezTo>
                    <a:pt x="1281" y="0"/>
                    <a:pt x="868" y="81"/>
                    <a:pt x="461" y="229"/>
                  </a:cubicBezTo>
                  <a:cubicBezTo>
                    <a:pt x="244" y="364"/>
                    <a:pt x="1" y="581"/>
                    <a:pt x="136" y="689"/>
                  </a:cubicBezTo>
                  <a:cubicBezTo>
                    <a:pt x="136" y="743"/>
                    <a:pt x="332" y="743"/>
                    <a:pt x="626" y="743"/>
                  </a:cubicBezTo>
                  <a:cubicBezTo>
                    <a:pt x="920" y="743"/>
                    <a:pt x="1313" y="743"/>
                    <a:pt x="1705" y="797"/>
                  </a:cubicBezTo>
                  <a:cubicBezTo>
                    <a:pt x="2300" y="797"/>
                    <a:pt x="2799" y="905"/>
                    <a:pt x="3097" y="905"/>
                  </a:cubicBezTo>
                  <a:cubicBezTo>
                    <a:pt x="3247" y="905"/>
                    <a:pt x="3346" y="878"/>
                    <a:pt x="3382" y="797"/>
                  </a:cubicBezTo>
                  <a:cubicBezTo>
                    <a:pt x="3517" y="689"/>
                    <a:pt x="3382" y="472"/>
                    <a:pt x="3057" y="364"/>
                  </a:cubicBezTo>
                  <a:cubicBezTo>
                    <a:pt x="2631" y="114"/>
                    <a:pt x="2165" y="0"/>
                    <a:pt x="168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0"/>
            <p:cNvSpPr/>
            <p:nvPr/>
          </p:nvSpPr>
          <p:spPr>
            <a:xfrm>
              <a:off x="3400788" y="3273126"/>
              <a:ext cx="40626" cy="15935"/>
            </a:xfrm>
            <a:custGeom>
              <a:avLst/>
              <a:gdLst/>
              <a:ahLst/>
              <a:cxnLst/>
              <a:rect l="l" t="t" r="r" b="b"/>
              <a:pathLst>
                <a:path w="2598" h="1019" extrusionOk="0">
                  <a:moveTo>
                    <a:pt x="926" y="1"/>
                  </a:moveTo>
                  <a:cubicBezTo>
                    <a:pt x="728" y="1"/>
                    <a:pt x="531" y="53"/>
                    <a:pt x="325" y="180"/>
                  </a:cubicBezTo>
                  <a:cubicBezTo>
                    <a:pt x="109" y="315"/>
                    <a:pt x="1" y="424"/>
                    <a:pt x="1" y="532"/>
                  </a:cubicBezTo>
                  <a:cubicBezTo>
                    <a:pt x="109" y="748"/>
                    <a:pt x="677" y="640"/>
                    <a:pt x="1245" y="748"/>
                  </a:cubicBezTo>
                  <a:cubicBezTo>
                    <a:pt x="1691" y="837"/>
                    <a:pt x="2156" y="1019"/>
                    <a:pt x="2366" y="1019"/>
                  </a:cubicBezTo>
                  <a:cubicBezTo>
                    <a:pt x="2410" y="1019"/>
                    <a:pt x="2443" y="1011"/>
                    <a:pt x="2462" y="992"/>
                  </a:cubicBezTo>
                  <a:cubicBezTo>
                    <a:pt x="2597" y="856"/>
                    <a:pt x="2462" y="748"/>
                    <a:pt x="2354" y="532"/>
                  </a:cubicBezTo>
                  <a:cubicBezTo>
                    <a:pt x="2029" y="315"/>
                    <a:pt x="1678" y="72"/>
                    <a:pt x="1353" y="72"/>
                  </a:cubicBezTo>
                  <a:cubicBezTo>
                    <a:pt x="1208" y="27"/>
                    <a:pt x="1067" y="1"/>
                    <a:pt x="92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0"/>
            <p:cNvSpPr/>
            <p:nvPr/>
          </p:nvSpPr>
          <p:spPr>
            <a:xfrm>
              <a:off x="2991774" y="3103647"/>
              <a:ext cx="578228" cy="602919"/>
            </a:xfrm>
            <a:custGeom>
              <a:avLst/>
              <a:gdLst/>
              <a:ahLst/>
              <a:cxnLst/>
              <a:rect l="l" t="t" r="r" b="b"/>
              <a:pathLst>
                <a:path w="36977" h="38556" extrusionOk="0">
                  <a:moveTo>
                    <a:pt x="21955" y="0"/>
                  </a:moveTo>
                  <a:cubicBezTo>
                    <a:pt x="21472" y="0"/>
                    <a:pt x="20988" y="30"/>
                    <a:pt x="20503" y="90"/>
                  </a:cubicBezTo>
                  <a:cubicBezTo>
                    <a:pt x="19151" y="90"/>
                    <a:pt x="17799" y="550"/>
                    <a:pt x="16690" y="1118"/>
                  </a:cubicBezTo>
                  <a:cubicBezTo>
                    <a:pt x="15662" y="1794"/>
                    <a:pt x="14769" y="2687"/>
                    <a:pt x="14309" y="3823"/>
                  </a:cubicBezTo>
                  <a:cubicBezTo>
                    <a:pt x="13876" y="4039"/>
                    <a:pt x="13308" y="4256"/>
                    <a:pt x="12849" y="4499"/>
                  </a:cubicBezTo>
                  <a:cubicBezTo>
                    <a:pt x="10820" y="5960"/>
                    <a:pt x="10144" y="8557"/>
                    <a:pt x="9684" y="11018"/>
                  </a:cubicBezTo>
                  <a:cubicBezTo>
                    <a:pt x="9143" y="13398"/>
                    <a:pt x="8683" y="16103"/>
                    <a:pt x="6871" y="17780"/>
                  </a:cubicBezTo>
                  <a:cubicBezTo>
                    <a:pt x="5870" y="18700"/>
                    <a:pt x="4409" y="19485"/>
                    <a:pt x="4274" y="20837"/>
                  </a:cubicBezTo>
                  <a:cubicBezTo>
                    <a:pt x="4274" y="21973"/>
                    <a:pt x="5086" y="23082"/>
                    <a:pt x="4626" y="24110"/>
                  </a:cubicBezTo>
                  <a:cubicBezTo>
                    <a:pt x="4274" y="25003"/>
                    <a:pt x="3165" y="25219"/>
                    <a:pt x="2137" y="25462"/>
                  </a:cubicBezTo>
                  <a:cubicBezTo>
                    <a:pt x="1136" y="25571"/>
                    <a:pt x="0" y="26247"/>
                    <a:pt x="108" y="27248"/>
                  </a:cubicBezTo>
                  <a:cubicBezTo>
                    <a:pt x="217" y="28059"/>
                    <a:pt x="1136" y="28492"/>
                    <a:pt x="1921" y="28735"/>
                  </a:cubicBezTo>
                  <a:cubicBezTo>
                    <a:pt x="2922" y="29168"/>
                    <a:pt x="4058" y="29520"/>
                    <a:pt x="5194" y="29628"/>
                  </a:cubicBezTo>
                  <a:cubicBezTo>
                    <a:pt x="5334" y="29642"/>
                    <a:pt x="5475" y="29648"/>
                    <a:pt x="5615" y="29648"/>
                  </a:cubicBezTo>
                  <a:cubicBezTo>
                    <a:pt x="6586" y="29648"/>
                    <a:pt x="7552" y="29326"/>
                    <a:pt x="8331" y="28735"/>
                  </a:cubicBezTo>
                  <a:lnTo>
                    <a:pt x="8331" y="28735"/>
                  </a:lnTo>
                  <a:cubicBezTo>
                    <a:pt x="8331" y="30872"/>
                    <a:pt x="7655" y="33009"/>
                    <a:pt x="6195" y="34578"/>
                  </a:cubicBezTo>
                  <a:cubicBezTo>
                    <a:pt x="6530" y="34658"/>
                    <a:pt x="6870" y="34697"/>
                    <a:pt x="7205" y="34697"/>
                  </a:cubicBezTo>
                  <a:cubicBezTo>
                    <a:pt x="8790" y="34697"/>
                    <a:pt x="10300" y="33828"/>
                    <a:pt x="11036" y="32333"/>
                  </a:cubicBezTo>
                  <a:lnTo>
                    <a:pt x="11036" y="32333"/>
                  </a:lnTo>
                  <a:cubicBezTo>
                    <a:pt x="11172" y="35362"/>
                    <a:pt x="9467" y="36282"/>
                    <a:pt x="7439" y="37283"/>
                  </a:cubicBezTo>
                  <a:cubicBezTo>
                    <a:pt x="6669" y="37701"/>
                    <a:pt x="8665" y="38555"/>
                    <a:pt x="11023" y="38555"/>
                  </a:cubicBezTo>
                  <a:cubicBezTo>
                    <a:pt x="12475" y="38555"/>
                    <a:pt x="14064" y="38231"/>
                    <a:pt x="15229" y="37283"/>
                  </a:cubicBezTo>
                  <a:cubicBezTo>
                    <a:pt x="16906" y="35822"/>
                    <a:pt x="17258" y="31440"/>
                    <a:pt x="16906" y="29168"/>
                  </a:cubicBezTo>
                  <a:cubicBezTo>
                    <a:pt x="16690" y="26923"/>
                    <a:pt x="16013" y="22866"/>
                    <a:pt x="15554" y="20621"/>
                  </a:cubicBezTo>
                  <a:cubicBezTo>
                    <a:pt x="14985" y="18457"/>
                    <a:pt x="14661" y="16103"/>
                    <a:pt x="14877" y="13858"/>
                  </a:cubicBezTo>
                  <a:cubicBezTo>
                    <a:pt x="15229" y="11938"/>
                    <a:pt x="16013" y="10017"/>
                    <a:pt x="17366" y="8557"/>
                  </a:cubicBezTo>
                  <a:cubicBezTo>
                    <a:pt x="17690" y="8097"/>
                    <a:pt x="18610" y="6853"/>
                    <a:pt x="18718" y="6420"/>
                  </a:cubicBezTo>
                  <a:cubicBezTo>
                    <a:pt x="18826" y="5960"/>
                    <a:pt x="18610" y="5500"/>
                    <a:pt x="18150" y="5067"/>
                  </a:cubicBezTo>
                  <a:cubicBezTo>
                    <a:pt x="19611" y="5067"/>
                    <a:pt x="21180" y="5176"/>
                    <a:pt x="22667" y="5392"/>
                  </a:cubicBezTo>
                  <a:cubicBezTo>
                    <a:pt x="24236" y="5852"/>
                    <a:pt x="24128" y="6285"/>
                    <a:pt x="24696" y="7772"/>
                  </a:cubicBezTo>
                  <a:cubicBezTo>
                    <a:pt x="25372" y="9233"/>
                    <a:pt x="24804" y="11694"/>
                    <a:pt x="26157" y="12046"/>
                  </a:cubicBezTo>
                  <a:cubicBezTo>
                    <a:pt x="29294" y="13047"/>
                    <a:pt x="28862" y="15752"/>
                    <a:pt x="28970" y="17672"/>
                  </a:cubicBezTo>
                  <a:cubicBezTo>
                    <a:pt x="28970" y="19944"/>
                    <a:pt x="27834" y="22974"/>
                    <a:pt x="26590" y="24894"/>
                  </a:cubicBezTo>
                  <a:cubicBezTo>
                    <a:pt x="25913" y="25787"/>
                    <a:pt x="22532" y="26923"/>
                    <a:pt x="22532" y="26923"/>
                  </a:cubicBezTo>
                  <a:lnTo>
                    <a:pt x="22424" y="28167"/>
                  </a:lnTo>
                  <a:lnTo>
                    <a:pt x="23344" y="33685"/>
                  </a:lnTo>
                  <a:cubicBezTo>
                    <a:pt x="23668" y="34362"/>
                    <a:pt x="23560" y="35362"/>
                    <a:pt x="24128" y="35930"/>
                  </a:cubicBezTo>
                  <a:cubicBezTo>
                    <a:pt x="24435" y="36237"/>
                    <a:pt x="24831" y="36360"/>
                    <a:pt x="25247" y="36360"/>
                  </a:cubicBezTo>
                  <a:cubicBezTo>
                    <a:pt x="25749" y="36360"/>
                    <a:pt x="26281" y="36182"/>
                    <a:pt x="26725" y="35930"/>
                  </a:cubicBezTo>
                  <a:cubicBezTo>
                    <a:pt x="27509" y="35498"/>
                    <a:pt x="28185" y="34686"/>
                    <a:pt x="28970" y="34470"/>
                  </a:cubicBezTo>
                  <a:cubicBezTo>
                    <a:pt x="29200" y="34438"/>
                    <a:pt x="29420" y="34425"/>
                    <a:pt x="29637" y="34425"/>
                  </a:cubicBezTo>
                  <a:cubicBezTo>
                    <a:pt x="30160" y="34425"/>
                    <a:pt x="30660" y="34502"/>
                    <a:pt x="31215" y="34578"/>
                  </a:cubicBezTo>
                  <a:cubicBezTo>
                    <a:pt x="31689" y="34654"/>
                    <a:pt x="32163" y="34743"/>
                    <a:pt x="32674" y="34743"/>
                  </a:cubicBezTo>
                  <a:cubicBezTo>
                    <a:pt x="32892" y="34743"/>
                    <a:pt x="33117" y="34727"/>
                    <a:pt x="33352" y="34686"/>
                  </a:cubicBezTo>
                  <a:cubicBezTo>
                    <a:pt x="34704" y="34362"/>
                    <a:pt x="35624" y="33009"/>
                    <a:pt x="35272" y="31548"/>
                  </a:cubicBezTo>
                  <a:cubicBezTo>
                    <a:pt x="35164" y="31197"/>
                    <a:pt x="35056" y="30872"/>
                    <a:pt x="34840" y="30521"/>
                  </a:cubicBezTo>
                  <a:cubicBezTo>
                    <a:pt x="34380" y="29953"/>
                    <a:pt x="33703" y="29628"/>
                    <a:pt x="33595" y="28952"/>
                  </a:cubicBezTo>
                  <a:cubicBezTo>
                    <a:pt x="33595" y="28492"/>
                    <a:pt x="33703" y="28059"/>
                    <a:pt x="33812" y="27599"/>
                  </a:cubicBezTo>
                  <a:cubicBezTo>
                    <a:pt x="34028" y="26247"/>
                    <a:pt x="33135" y="24894"/>
                    <a:pt x="31783" y="24543"/>
                  </a:cubicBezTo>
                  <a:cubicBezTo>
                    <a:pt x="32676" y="23758"/>
                    <a:pt x="33595" y="22866"/>
                    <a:pt x="34163" y="21838"/>
                  </a:cubicBezTo>
                  <a:cubicBezTo>
                    <a:pt x="34704" y="20729"/>
                    <a:pt x="34704" y="19268"/>
                    <a:pt x="33920" y="18348"/>
                  </a:cubicBezTo>
                  <a:cubicBezTo>
                    <a:pt x="35732" y="18024"/>
                    <a:pt x="36976" y="16320"/>
                    <a:pt x="36733" y="14399"/>
                  </a:cubicBezTo>
                  <a:lnTo>
                    <a:pt x="36733" y="14399"/>
                  </a:lnTo>
                  <a:lnTo>
                    <a:pt x="35272" y="14535"/>
                  </a:lnTo>
                  <a:cubicBezTo>
                    <a:pt x="35732" y="13615"/>
                    <a:pt x="36057" y="12614"/>
                    <a:pt x="36192" y="11586"/>
                  </a:cubicBezTo>
                  <a:lnTo>
                    <a:pt x="36192" y="11586"/>
                  </a:lnTo>
                  <a:cubicBezTo>
                    <a:pt x="35931" y="11778"/>
                    <a:pt x="35635" y="11861"/>
                    <a:pt x="35335" y="11861"/>
                  </a:cubicBezTo>
                  <a:cubicBezTo>
                    <a:pt x="34579" y="11861"/>
                    <a:pt x="33797" y="11333"/>
                    <a:pt x="33487" y="10694"/>
                  </a:cubicBezTo>
                  <a:cubicBezTo>
                    <a:pt x="32919" y="9801"/>
                    <a:pt x="32811" y="8665"/>
                    <a:pt x="32567" y="7637"/>
                  </a:cubicBezTo>
                  <a:cubicBezTo>
                    <a:pt x="31999" y="5067"/>
                    <a:pt x="30322" y="2795"/>
                    <a:pt x="28077" y="1551"/>
                  </a:cubicBezTo>
                  <a:cubicBezTo>
                    <a:pt x="26141" y="561"/>
                    <a:pt x="24062" y="0"/>
                    <a:pt x="21955" y="0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0"/>
            <p:cNvSpPr/>
            <p:nvPr/>
          </p:nvSpPr>
          <p:spPr>
            <a:xfrm>
              <a:off x="2993463" y="3103366"/>
              <a:ext cx="572723" cy="602763"/>
            </a:xfrm>
            <a:custGeom>
              <a:avLst/>
              <a:gdLst/>
              <a:ahLst/>
              <a:cxnLst/>
              <a:rect l="l" t="t" r="r" b="b"/>
              <a:pathLst>
                <a:path w="36625" h="38546" extrusionOk="0">
                  <a:moveTo>
                    <a:pt x="21748" y="0"/>
                  </a:moveTo>
                  <a:cubicBezTo>
                    <a:pt x="21315" y="0"/>
                    <a:pt x="20855" y="0"/>
                    <a:pt x="20395" y="108"/>
                  </a:cubicBezTo>
                  <a:cubicBezTo>
                    <a:pt x="19043" y="108"/>
                    <a:pt x="17691" y="568"/>
                    <a:pt x="16582" y="1136"/>
                  </a:cubicBezTo>
                  <a:cubicBezTo>
                    <a:pt x="15554" y="1812"/>
                    <a:pt x="14661" y="2705"/>
                    <a:pt x="14201" y="3841"/>
                  </a:cubicBezTo>
                  <a:cubicBezTo>
                    <a:pt x="13768" y="4057"/>
                    <a:pt x="13200" y="4274"/>
                    <a:pt x="12741" y="4517"/>
                  </a:cubicBezTo>
                  <a:cubicBezTo>
                    <a:pt x="10712" y="5978"/>
                    <a:pt x="10036" y="8575"/>
                    <a:pt x="9576" y="11036"/>
                  </a:cubicBezTo>
                  <a:cubicBezTo>
                    <a:pt x="9035" y="13416"/>
                    <a:pt x="8575" y="16121"/>
                    <a:pt x="6763" y="17798"/>
                  </a:cubicBezTo>
                  <a:cubicBezTo>
                    <a:pt x="5762" y="18718"/>
                    <a:pt x="4301" y="19503"/>
                    <a:pt x="4166" y="20855"/>
                  </a:cubicBezTo>
                  <a:lnTo>
                    <a:pt x="4166" y="21071"/>
                  </a:lnTo>
                  <a:cubicBezTo>
                    <a:pt x="4166" y="21856"/>
                    <a:pt x="4734" y="22667"/>
                    <a:pt x="4734" y="23452"/>
                  </a:cubicBezTo>
                  <a:cubicBezTo>
                    <a:pt x="4734" y="23668"/>
                    <a:pt x="4626" y="23885"/>
                    <a:pt x="4518" y="24128"/>
                  </a:cubicBezTo>
                  <a:cubicBezTo>
                    <a:pt x="4166" y="25021"/>
                    <a:pt x="3057" y="25237"/>
                    <a:pt x="2029" y="25480"/>
                  </a:cubicBezTo>
                  <a:cubicBezTo>
                    <a:pt x="1137" y="25589"/>
                    <a:pt x="0" y="26157"/>
                    <a:pt x="0" y="27157"/>
                  </a:cubicBezTo>
                  <a:lnTo>
                    <a:pt x="0" y="27266"/>
                  </a:lnTo>
                  <a:cubicBezTo>
                    <a:pt x="109" y="28077"/>
                    <a:pt x="1028" y="28510"/>
                    <a:pt x="1813" y="28753"/>
                  </a:cubicBezTo>
                  <a:cubicBezTo>
                    <a:pt x="2814" y="29186"/>
                    <a:pt x="3950" y="29538"/>
                    <a:pt x="5086" y="29646"/>
                  </a:cubicBezTo>
                  <a:lnTo>
                    <a:pt x="5518" y="29646"/>
                  </a:lnTo>
                  <a:cubicBezTo>
                    <a:pt x="6546" y="29646"/>
                    <a:pt x="7439" y="29294"/>
                    <a:pt x="8223" y="28753"/>
                  </a:cubicBezTo>
                  <a:lnTo>
                    <a:pt x="8223" y="28970"/>
                  </a:lnTo>
                  <a:cubicBezTo>
                    <a:pt x="8223" y="31107"/>
                    <a:pt x="7439" y="33027"/>
                    <a:pt x="6087" y="34596"/>
                  </a:cubicBezTo>
                  <a:cubicBezTo>
                    <a:pt x="6438" y="34704"/>
                    <a:pt x="6763" y="34704"/>
                    <a:pt x="7114" y="34704"/>
                  </a:cubicBezTo>
                  <a:cubicBezTo>
                    <a:pt x="8683" y="34704"/>
                    <a:pt x="10252" y="33812"/>
                    <a:pt x="10928" y="32351"/>
                  </a:cubicBezTo>
                  <a:lnTo>
                    <a:pt x="10928" y="32676"/>
                  </a:lnTo>
                  <a:lnTo>
                    <a:pt x="10928" y="33487"/>
                  </a:lnTo>
                  <a:cubicBezTo>
                    <a:pt x="10604" y="35624"/>
                    <a:pt x="9035" y="36408"/>
                    <a:pt x="7331" y="37301"/>
                  </a:cubicBezTo>
                  <a:cubicBezTo>
                    <a:pt x="7223" y="37301"/>
                    <a:pt x="7223" y="37409"/>
                    <a:pt x="7223" y="37544"/>
                  </a:cubicBezTo>
                  <a:cubicBezTo>
                    <a:pt x="7223" y="37977"/>
                    <a:pt x="8900" y="38545"/>
                    <a:pt x="10820" y="38545"/>
                  </a:cubicBezTo>
                  <a:cubicBezTo>
                    <a:pt x="12281" y="38545"/>
                    <a:pt x="13877" y="38221"/>
                    <a:pt x="15121" y="37301"/>
                  </a:cubicBezTo>
                  <a:cubicBezTo>
                    <a:pt x="16473" y="36057"/>
                    <a:pt x="16906" y="33135"/>
                    <a:pt x="16906" y="30890"/>
                  </a:cubicBezTo>
                  <a:cubicBezTo>
                    <a:pt x="16906" y="30322"/>
                    <a:pt x="16906" y="29646"/>
                    <a:pt x="16798" y="29186"/>
                  </a:cubicBezTo>
                  <a:cubicBezTo>
                    <a:pt x="16582" y="26941"/>
                    <a:pt x="15905" y="22884"/>
                    <a:pt x="15446" y="20639"/>
                  </a:cubicBezTo>
                  <a:cubicBezTo>
                    <a:pt x="14986" y="19043"/>
                    <a:pt x="14661" y="17366"/>
                    <a:pt x="14661" y="15662"/>
                  </a:cubicBezTo>
                  <a:cubicBezTo>
                    <a:pt x="14661" y="14985"/>
                    <a:pt x="14769" y="14417"/>
                    <a:pt x="14769" y="13876"/>
                  </a:cubicBezTo>
                  <a:cubicBezTo>
                    <a:pt x="15121" y="11956"/>
                    <a:pt x="15905" y="10035"/>
                    <a:pt x="17258" y="8575"/>
                  </a:cubicBezTo>
                  <a:cubicBezTo>
                    <a:pt x="17582" y="8115"/>
                    <a:pt x="18502" y="6871"/>
                    <a:pt x="18610" y="6438"/>
                  </a:cubicBezTo>
                  <a:lnTo>
                    <a:pt x="18610" y="6194"/>
                  </a:lnTo>
                  <a:cubicBezTo>
                    <a:pt x="18610" y="5870"/>
                    <a:pt x="18367" y="5518"/>
                    <a:pt x="18042" y="5085"/>
                  </a:cubicBezTo>
                  <a:lnTo>
                    <a:pt x="19043" y="5085"/>
                  </a:lnTo>
                  <a:cubicBezTo>
                    <a:pt x="20287" y="5085"/>
                    <a:pt x="21423" y="5194"/>
                    <a:pt x="22559" y="5410"/>
                  </a:cubicBezTo>
                  <a:cubicBezTo>
                    <a:pt x="24128" y="5870"/>
                    <a:pt x="24020" y="6303"/>
                    <a:pt x="24588" y="7790"/>
                  </a:cubicBezTo>
                  <a:cubicBezTo>
                    <a:pt x="25264" y="9251"/>
                    <a:pt x="24696" y="11712"/>
                    <a:pt x="26049" y="12064"/>
                  </a:cubicBezTo>
                  <a:cubicBezTo>
                    <a:pt x="29186" y="13065"/>
                    <a:pt x="28754" y="15770"/>
                    <a:pt x="28862" y="17690"/>
                  </a:cubicBezTo>
                  <a:lnTo>
                    <a:pt x="28862" y="18042"/>
                  </a:lnTo>
                  <a:cubicBezTo>
                    <a:pt x="28862" y="20179"/>
                    <a:pt x="27726" y="23100"/>
                    <a:pt x="26482" y="24912"/>
                  </a:cubicBezTo>
                  <a:cubicBezTo>
                    <a:pt x="26373" y="25021"/>
                    <a:pt x="26157" y="25129"/>
                    <a:pt x="25941" y="25372"/>
                  </a:cubicBezTo>
                  <a:cubicBezTo>
                    <a:pt x="25021" y="26048"/>
                    <a:pt x="23100" y="26725"/>
                    <a:pt x="22668" y="26941"/>
                  </a:cubicBezTo>
                  <a:lnTo>
                    <a:pt x="22424" y="26941"/>
                  </a:lnTo>
                  <a:lnTo>
                    <a:pt x="22316" y="28185"/>
                  </a:lnTo>
                  <a:lnTo>
                    <a:pt x="23236" y="33703"/>
                  </a:lnTo>
                  <a:cubicBezTo>
                    <a:pt x="23560" y="34380"/>
                    <a:pt x="23452" y="35380"/>
                    <a:pt x="24020" y="35948"/>
                  </a:cubicBezTo>
                  <a:cubicBezTo>
                    <a:pt x="24345" y="36300"/>
                    <a:pt x="24696" y="36408"/>
                    <a:pt x="25129" y="36408"/>
                  </a:cubicBezTo>
                  <a:cubicBezTo>
                    <a:pt x="25589" y="36408"/>
                    <a:pt x="26157" y="36192"/>
                    <a:pt x="26617" y="35948"/>
                  </a:cubicBezTo>
                  <a:cubicBezTo>
                    <a:pt x="27401" y="35516"/>
                    <a:pt x="28077" y="34704"/>
                    <a:pt x="28862" y="34488"/>
                  </a:cubicBezTo>
                  <a:cubicBezTo>
                    <a:pt x="29186" y="34488"/>
                    <a:pt x="29430" y="34380"/>
                    <a:pt x="29646" y="34380"/>
                  </a:cubicBezTo>
                  <a:cubicBezTo>
                    <a:pt x="30106" y="34380"/>
                    <a:pt x="30674" y="34488"/>
                    <a:pt x="31107" y="34596"/>
                  </a:cubicBezTo>
                  <a:cubicBezTo>
                    <a:pt x="31567" y="34704"/>
                    <a:pt x="32027" y="34839"/>
                    <a:pt x="32568" y="34839"/>
                  </a:cubicBezTo>
                  <a:cubicBezTo>
                    <a:pt x="32811" y="34839"/>
                    <a:pt x="33027" y="34704"/>
                    <a:pt x="33244" y="34704"/>
                  </a:cubicBezTo>
                  <a:cubicBezTo>
                    <a:pt x="34380" y="34380"/>
                    <a:pt x="35272" y="33352"/>
                    <a:pt x="35272" y="32135"/>
                  </a:cubicBezTo>
                  <a:cubicBezTo>
                    <a:pt x="35272" y="31999"/>
                    <a:pt x="35164" y="31783"/>
                    <a:pt x="35164" y="31566"/>
                  </a:cubicBezTo>
                  <a:cubicBezTo>
                    <a:pt x="35056" y="31215"/>
                    <a:pt x="34948" y="30890"/>
                    <a:pt x="34732" y="30539"/>
                  </a:cubicBezTo>
                  <a:cubicBezTo>
                    <a:pt x="34272" y="29971"/>
                    <a:pt x="33595" y="29646"/>
                    <a:pt x="33487" y="28970"/>
                  </a:cubicBezTo>
                  <a:lnTo>
                    <a:pt x="33487" y="28862"/>
                  </a:lnTo>
                  <a:cubicBezTo>
                    <a:pt x="33487" y="28510"/>
                    <a:pt x="33595" y="28077"/>
                    <a:pt x="33704" y="27617"/>
                  </a:cubicBezTo>
                  <a:lnTo>
                    <a:pt x="33704" y="27266"/>
                  </a:lnTo>
                  <a:cubicBezTo>
                    <a:pt x="33704" y="25913"/>
                    <a:pt x="32919" y="24804"/>
                    <a:pt x="31675" y="24561"/>
                  </a:cubicBezTo>
                  <a:cubicBezTo>
                    <a:pt x="32568" y="23776"/>
                    <a:pt x="33487" y="22884"/>
                    <a:pt x="34055" y="21856"/>
                  </a:cubicBezTo>
                  <a:cubicBezTo>
                    <a:pt x="34272" y="21315"/>
                    <a:pt x="34488" y="20747"/>
                    <a:pt x="34488" y="20179"/>
                  </a:cubicBezTo>
                  <a:cubicBezTo>
                    <a:pt x="34488" y="19503"/>
                    <a:pt x="34272" y="18826"/>
                    <a:pt x="33812" y="18366"/>
                  </a:cubicBezTo>
                  <a:cubicBezTo>
                    <a:pt x="35516" y="18042"/>
                    <a:pt x="36625" y="16581"/>
                    <a:pt x="36625" y="14985"/>
                  </a:cubicBezTo>
                  <a:lnTo>
                    <a:pt x="36625" y="14417"/>
                  </a:lnTo>
                  <a:lnTo>
                    <a:pt x="35164" y="14553"/>
                  </a:lnTo>
                  <a:cubicBezTo>
                    <a:pt x="35624" y="13633"/>
                    <a:pt x="35949" y="12632"/>
                    <a:pt x="36084" y="11604"/>
                  </a:cubicBezTo>
                  <a:lnTo>
                    <a:pt x="36084" y="11604"/>
                  </a:lnTo>
                  <a:cubicBezTo>
                    <a:pt x="35732" y="11712"/>
                    <a:pt x="35516" y="11848"/>
                    <a:pt x="35164" y="11848"/>
                  </a:cubicBezTo>
                  <a:cubicBezTo>
                    <a:pt x="34488" y="11848"/>
                    <a:pt x="33704" y="11388"/>
                    <a:pt x="33379" y="10712"/>
                  </a:cubicBezTo>
                  <a:cubicBezTo>
                    <a:pt x="32811" y="9819"/>
                    <a:pt x="32703" y="8683"/>
                    <a:pt x="32459" y="7655"/>
                  </a:cubicBezTo>
                  <a:cubicBezTo>
                    <a:pt x="31891" y="5085"/>
                    <a:pt x="30214" y="2813"/>
                    <a:pt x="27969" y="1569"/>
                  </a:cubicBezTo>
                  <a:cubicBezTo>
                    <a:pt x="26049" y="568"/>
                    <a:pt x="23912" y="0"/>
                    <a:pt x="21748" y="0"/>
                  </a:cubicBez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0"/>
            <p:cNvSpPr/>
            <p:nvPr/>
          </p:nvSpPr>
          <p:spPr>
            <a:xfrm>
              <a:off x="3331843" y="3677997"/>
              <a:ext cx="463605" cy="775542"/>
            </a:xfrm>
            <a:custGeom>
              <a:avLst/>
              <a:gdLst/>
              <a:ahLst/>
              <a:cxnLst/>
              <a:rect l="l" t="t" r="r" b="b"/>
              <a:pathLst>
                <a:path w="29647" h="49595" extrusionOk="0">
                  <a:moveTo>
                    <a:pt x="9664" y="0"/>
                  </a:moveTo>
                  <a:cubicBezTo>
                    <a:pt x="7604" y="0"/>
                    <a:pt x="5651" y="1203"/>
                    <a:pt x="4166" y="2583"/>
                  </a:cubicBezTo>
                  <a:cubicBezTo>
                    <a:pt x="2273" y="4395"/>
                    <a:pt x="1" y="24898"/>
                    <a:pt x="1" y="24898"/>
                  </a:cubicBezTo>
                  <a:cubicBezTo>
                    <a:pt x="1" y="24898"/>
                    <a:pt x="1137" y="29415"/>
                    <a:pt x="2381" y="32445"/>
                  </a:cubicBezTo>
                  <a:cubicBezTo>
                    <a:pt x="3282" y="34841"/>
                    <a:pt x="5541" y="35879"/>
                    <a:pt x="8418" y="35879"/>
                  </a:cubicBezTo>
                  <a:cubicBezTo>
                    <a:pt x="9081" y="35879"/>
                    <a:pt x="9776" y="35824"/>
                    <a:pt x="10496" y="35718"/>
                  </a:cubicBezTo>
                  <a:cubicBezTo>
                    <a:pt x="14201" y="35285"/>
                    <a:pt x="14093" y="32229"/>
                    <a:pt x="14093" y="32229"/>
                  </a:cubicBezTo>
                  <a:lnTo>
                    <a:pt x="14093" y="32229"/>
                  </a:lnTo>
                  <a:lnTo>
                    <a:pt x="21640" y="49594"/>
                  </a:lnTo>
                  <a:cubicBezTo>
                    <a:pt x="21640" y="49594"/>
                    <a:pt x="29647" y="47674"/>
                    <a:pt x="29187" y="47674"/>
                  </a:cubicBezTo>
                  <a:cubicBezTo>
                    <a:pt x="29186" y="47674"/>
                    <a:pt x="29185" y="47674"/>
                    <a:pt x="29185" y="47674"/>
                  </a:cubicBezTo>
                  <a:cubicBezTo>
                    <a:pt x="28729" y="47674"/>
                    <a:pt x="21070" y="13857"/>
                    <a:pt x="20071" y="10941"/>
                  </a:cubicBezTo>
                  <a:cubicBezTo>
                    <a:pt x="19043" y="7992"/>
                    <a:pt x="14310" y="1230"/>
                    <a:pt x="11497" y="338"/>
                  </a:cubicBezTo>
                  <a:cubicBezTo>
                    <a:pt x="10883" y="104"/>
                    <a:pt x="10268" y="0"/>
                    <a:pt x="9664" y="0"/>
                  </a:cubicBez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0"/>
            <p:cNvSpPr/>
            <p:nvPr/>
          </p:nvSpPr>
          <p:spPr>
            <a:xfrm>
              <a:off x="3432517" y="3866413"/>
              <a:ext cx="158627" cy="400164"/>
            </a:xfrm>
            <a:custGeom>
              <a:avLst/>
              <a:gdLst/>
              <a:ahLst/>
              <a:cxnLst/>
              <a:rect l="l" t="t" r="r" b="b"/>
              <a:pathLst>
                <a:path w="10144" h="25590" extrusionOk="0">
                  <a:moveTo>
                    <a:pt x="0" y="1"/>
                  </a:moveTo>
                  <a:lnTo>
                    <a:pt x="0" y="785"/>
                  </a:lnTo>
                  <a:cubicBezTo>
                    <a:pt x="0" y="706"/>
                    <a:pt x="15" y="628"/>
                    <a:pt x="33" y="547"/>
                  </a:cubicBezTo>
                  <a:lnTo>
                    <a:pt x="33" y="547"/>
                  </a:lnTo>
                  <a:cubicBezTo>
                    <a:pt x="165" y="2101"/>
                    <a:pt x="473" y="3637"/>
                    <a:pt x="893" y="5194"/>
                  </a:cubicBezTo>
                  <a:cubicBezTo>
                    <a:pt x="1677" y="7791"/>
                    <a:pt x="2705" y="10252"/>
                    <a:pt x="3814" y="12741"/>
                  </a:cubicBezTo>
                  <a:cubicBezTo>
                    <a:pt x="5627" y="16339"/>
                    <a:pt x="7331" y="19503"/>
                    <a:pt x="8440" y="21748"/>
                  </a:cubicBezTo>
                  <a:cubicBezTo>
                    <a:pt x="8683" y="22316"/>
                    <a:pt x="8900" y="22884"/>
                    <a:pt x="9116" y="23344"/>
                  </a:cubicBezTo>
                  <a:cubicBezTo>
                    <a:pt x="9359" y="23777"/>
                    <a:pt x="9576" y="24237"/>
                    <a:pt x="9684" y="24589"/>
                  </a:cubicBezTo>
                  <a:lnTo>
                    <a:pt x="10036" y="25373"/>
                  </a:lnTo>
                  <a:cubicBezTo>
                    <a:pt x="10036" y="25481"/>
                    <a:pt x="10144" y="25481"/>
                    <a:pt x="10144" y="25589"/>
                  </a:cubicBezTo>
                  <a:cubicBezTo>
                    <a:pt x="10144" y="25481"/>
                    <a:pt x="10144" y="25373"/>
                    <a:pt x="10036" y="25265"/>
                  </a:cubicBezTo>
                  <a:lnTo>
                    <a:pt x="9792" y="24589"/>
                  </a:lnTo>
                  <a:cubicBezTo>
                    <a:pt x="9684" y="24237"/>
                    <a:pt x="9468" y="23777"/>
                    <a:pt x="9224" y="23344"/>
                  </a:cubicBezTo>
                  <a:cubicBezTo>
                    <a:pt x="9116" y="22776"/>
                    <a:pt x="8791" y="22316"/>
                    <a:pt x="8548" y="21640"/>
                  </a:cubicBezTo>
                  <a:cubicBezTo>
                    <a:pt x="7547" y="19395"/>
                    <a:pt x="5843" y="16230"/>
                    <a:pt x="4058" y="12633"/>
                  </a:cubicBezTo>
                  <a:cubicBezTo>
                    <a:pt x="2922" y="10144"/>
                    <a:pt x="1921" y="7683"/>
                    <a:pt x="1109" y="5086"/>
                  </a:cubicBezTo>
                  <a:cubicBezTo>
                    <a:pt x="568" y="3382"/>
                    <a:pt x="217" y="1813"/>
                    <a:pt x="109" y="1"/>
                  </a:cubicBezTo>
                  <a:close/>
                </a:path>
              </a:pathLst>
            </a:custGeom>
            <a:solidFill>
              <a:srgbClr val="AA6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0"/>
            <p:cNvSpPr/>
            <p:nvPr/>
          </p:nvSpPr>
          <p:spPr>
            <a:xfrm>
              <a:off x="3331843" y="3676074"/>
              <a:ext cx="458523" cy="779154"/>
            </a:xfrm>
            <a:custGeom>
              <a:avLst/>
              <a:gdLst/>
              <a:ahLst/>
              <a:cxnLst/>
              <a:rect l="l" t="t" r="r" b="b"/>
              <a:pathLst>
                <a:path w="29322" h="49826" extrusionOk="0">
                  <a:moveTo>
                    <a:pt x="1" y="25021"/>
                  </a:moveTo>
                  <a:cubicBezTo>
                    <a:pt x="1" y="25021"/>
                    <a:pt x="1" y="25129"/>
                    <a:pt x="109" y="25373"/>
                  </a:cubicBezTo>
                  <a:lnTo>
                    <a:pt x="1" y="25021"/>
                  </a:lnTo>
                  <a:close/>
                  <a:moveTo>
                    <a:pt x="109" y="25373"/>
                  </a:moveTo>
                  <a:cubicBezTo>
                    <a:pt x="109" y="25589"/>
                    <a:pt x="244" y="25941"/>
                    <a:pt x="352" y="26482"/>
                  </a:cubicBezTo>
                  <a:cubicBezTo>
                    <a:pt x="677" y="27510"/>
                    <a:pt x="1029" y="28970"/>
                    <a:pt x="1705" y="30891"/>
                  </a:cubicBezTo>
                  <a:cubicBezTo>
                    <a:pt x="1813" y="31351"/>
                    <a:pt x="2029" y="31892"/>
                    <a:pt x="2273" y="32352"/>
                  </a:cubicBezTo>
                  <a:cubicBezTo>
                    <a:pt x="2489" y="32920"/>
                    <a:pt x="2706" y="33488"/>
                    <a:pt x="3057" y="33920"/>
                  </a:cubicBezTo>
                  <a:cubicBezTo>
                    <a:pt x="3950" y="34948"/>
                    <a:pt x="5194" y="35624"/>
                    <a:pt x="6438" y="35841"/>
                  </a:cubicBezTo>
                  <a:cubicBezTo>
                    <a:pt x="7102" y="35951"/>
                    <a:pt x="7787" y="36012"/>
                    <a:pt x="8475" y="36012"/>
                  </a:cubicBezTo>
                  <a:cubicBezTo>
                    <a:pt x="9302" y="36012"/>
                    <a:pt x="10131" y="35925"/>
                    <a:pt x="10929" y="35733"/>
                  </a:cubicBezTo>
                  <a:lnTo>
                    <a:pt x="10929" y="35733"/>
                  </a:lnTo>
                  <a:cubicBezTo>
                    <a:pt x="10198" y="35841"/>
                    <a:pt x="9468" y="35895"/>
                    <a:pt x="8738" y="35895"/>
                  </a:cubicBezTo>
                  <a:cubicBezTo>
                    <a:pt x="8007" y="35895"/>
                    <a:pt x="7277" y="35841"/>
                    <a:pt x="6547" y="35733"/>
                  </a:cubicBezTo>
                  <a:cubicBezTo>
                    <a:pt x="5194" y="35516"/>
                    <a:pt x="4058" y="34840"/>
                    <a:pt x="3165" y="33812"/>
                  </a:cubicBezTo>
                  <a:cubicBezTo>
                    <a:pt x="2814" y="33488"/>
                    <a:pt x="2597" y="32920"/>
                    <a:pt x="2381" y="32352"/>
                  </a:cubicBezTo>
                  <a:cubicBezTo>
                    <a:pt x="2138" y="31892"/>
                    <a:pt x="1921" y="31351"/>
                    <a:pt x="1813" y="30891"/>
                  </a:cubicBezTo>
                  <a:cubicBezTo>
                    <a:pt x="1137" y="29079"/>
                    <a:pt x="785" y="27510"/>
                    <a:pt x="461" y="26482"/>
                  </a:cubicBezTo>
                  <a:lnTo>
                    <a:pt x="109" y="25373"/>
                  </a:lnTo>
                  <a:close/>
                  <a:moveTo>
                    <a:pt x="9928" y="1"/>
                  </a:moveTo>
                  <a:cubicBezTo>
                    <a:pt x="9035" y="1"/>
                    <a:pt x="8115" y="244"/>
                    <a:pt x="7331" y="569"/>
                  </a:cubicBezTo>
                  <a:cubicBezTo>
                    <a:pt x="6547" y="920"/>
                    <a:pt x="5762" y="1245"/>
                    <a:pt x="5086" y="1813"/>
                  </a:cubicBezTo>
                  <a:cubicBezTo>
                    <a:pt x="4843" y="2029"/>
                    <a:pt x="4518" y="2273"/>
                    <a:pt x="4166" y="2597"/>
                  </a:cubicBezTo>
                  <a:cubicBezTo>
                    <a:pt x="3950" y="2814"/>
                    <a:pt x="3734" y="3274"/>
                    <a:pt x="3625" y="3625"/>
                  </a:cubicBezTo>
                  <a:cubicBezTo>
                    <a:pt x="3274" y="4302"/>
                    <a:pt x="3057" y="5086"/>
                    <a:pt x="2949" y="5870"/>
                  </a:cubicBezTo>
                  <a:cubicBezTo>
                    <a:pt x="2138" y="8792"/>
                    <a:pt x="1813" y="11388"/>
                    <a:pt x="1461" y="13769"/>
                  </a:cubicBezTo>
                  <a:cubicBezTo>
                    <a:pt x="1029" y="16122"/>
                    <a:pt x="785" y="18151"/>
                    <a:pt x="569" y="19855"/>
                  </a:cubicBezTo>
                  <a:cubicBezTo>
                    <a:pt x="352" y="21532"/>
                    <a:pt x="244" y="22776"/>
                    <a:pt x="109" y="23669"/>
                  </a:cubicBezTo>
                  <a:cubicBezTo>
                    <a:pt x="109" y="24129"/>
                    <a:pt x="1" y="24453"/>
                    <a:pt x="1" y="24697"/>
                  </a:cubicBezTo>
                  <a:cubicBezTo>
                    <a:pt x="109" y="24453"/>
                    <a:pt x="109" y="24129"/>
                    <a:pt x="244" y="23669"/>
                  </a:cubicBezTo>
                  <a:cubicBezTo>
                    <a:pt x="352" y="22776"/>
                    <a:pt x="461" y="21532"/>
                    <a:pt x="677" y="19855"/>
                  </a:cubicBezTo>
                  <a:cubicBezTo>
                    <a:pt x="920" y="18151"/>
                    <a:pt x="1137" y="16122"/>
                    <a:pt x="1597" y="13769"/>
                  </a:cubicBezTo>
                  <a:cubicBezTo>
                    <a:pt x="1921" y="11388"/>
                    <a:pt x="2381" y="8792"/>
                    <a:pt x="3057" y="5870"/>
                  </a:cubicBezTo>
                  <a:cubicBezTo>
                    <a:pt x="3274" y="5086"/>
                    <a:pt x="3490" y="4410"/>
                    <a:pt x="3734" y="3625"/>
                  </a:cubicBezTo>
                  <a:cubicBezTo>
                    <a:pt x="3842" y="3274"/>
                    <a:pt x="4058" y="2949"/>
                    <a:pt x="4302" y="2706"/>
                  </a:cubicBezTo>
                  <a:cubicBezTo>
                    <a:pt x="4626" y="2381"/>
                    <a:pt x="4978" y="2138"/>
                    <a:pt x="5302" y="1921"/>
                  </a:cubicBezTo>
                  <a:cubicBezTo>
                    <a:pt x="6547" y="920"/>
                    <a:pt x="8224" y="244"/>
                    <a:pt x="9928" y="244"/>
                  </a:cubicBezTo>
                  <a:cubicBezTo>
                    <a:pt x="10820" y="244"/>
                    <a:pt x="11605" y="461"/>
                    <a:pt x="12416" y="920"/>
                  </a:cubicBezTo>
                  <a:cubicBezTo>
                    <a:pt x="13093" y="1461"/>
                    <a:pt x="13877" y="2029"/>
                    <a:pt x="14445" y="2706"/>
                  </a:cubicBezTo>
                  <a:cubicBezTo>
                    <a:pt x="15797" y="4166"/>
                    <a:pt x="16906" y="5654"/>
                    <a:pt x="17934" y="7331"/>
                  </a:cubicBezTo>
                  <a:cubicBezTo>
                    <a:pt x="18502" y="8115"/>
                    <a:pt x="19043" y="9035"/>
                    <a:pt x="19503" y="9928"/>
                  </a:cubicBezTo>
                  <a:cubicBezTo>
                    <a:pt x="19720" y="10388"/>
                    <a:pt x="19855" y="10820"/>
                    <a:pt x="20071" y="11280"/>
                  </a:cubicBezTo>
                  <a:cubicBezTo>
                    <a:pt x="20179" y="11740"/>
                    <a:pt x="20288" y="12281"/>
                    <a:pt x="20396" y="12741"/>
                  </a:cubicBezTo>
                  <a:cubicBezTo>
                    <a:pt x="20964" y="14770"/>
                    <a:pt x="21424" y="16798"/>
                    <a:pt x="21992" y="18935"/>
                  </a:cubicBezTo>
                  <a:lnTo>
                    <a:pt x="25021" y="31892"/>
                  </a:lnTo>
                  <a:cubicBezTo>
                    <a:pt x="26049" y="36084"/>
                    <a:pt x="27050" y="40250"/>
                    <a:pt x="28078" y="44199"/>
                  </a:cubicBezTo>
                  <a:cubicBezTo>
                    <a:pt x="28294" y="45092"/>
                    <a:pt x="28510" y="46092"/>
                    <a:pt x="28862" y="47120"/>
                  </a:cubicBezTo>
                  <a:cubicBezTo>
                    <a:pt x="28862" y="47313"/>
                    <a:pt x="28948" y="47527"/>
                    <a:pt x="29043" y="47724"/>
                  </a:cubicBezTo>
                  <a:lnTo>
                    <a:pt x="29043" y="47724"/>
                  </a:lnTo>
                  <a:lnTo>
                    <a:pt x="28970" y="47797"/>
                  </a:lnTo>
                  <a:lnTo>
                    <a:pt x="28646" y="47905"/>
                  </a:lnTo>
                  <a:lnTo>
                    <a:pt x="27158" y="48256"/>
                  </a:lnTo>
                  <a:lnTo>
                    <a:pt x="21685" y="49572"/>
                  </a:lnTo>
                  <a:lnTo>
                    <a:pt x="21685" y="49572"/>
                  </a:lnTo>
                  <a:lnTo>
                    <a:pt x="14202" y="32352"/>
                  </a:lnTo>
                  <a:lnTo>
                    <a:pt x="14191" y="32328"/>
                  </a:lnTo>
                  <a:lnTo>
                    <a:pt x="14191" y="32328"/>
                  </a:lnTo>
                  <a:cubicBezTo>
                    <a:pt x="14194" y="32300"/>
                    <a:pt x="14198" y="32272"/>
                    <a:pt x="14202" y="32243"/>
                  </a:cubicBezTo>
                  <a:lnTo>
                    <a:pt x="14202" y="32243"/>
                  </a:lnTo>
                  <a:lnTo>
                    <a:pt x="14160" y="32264"/>
                  </a:lnTo>
                  <a:lnTo>
                    <a:pt x="13985" y="31892"/>
                  </a:lnTo>
                  <a:lnTo>
                    <a:pt x="13985" y="32352"/>
                  </a:lnTo>
                  <a:cubicBezTo>
                    <a:pt x="13985" y="33136"/>
                    <a:pt x="13633" y="34056"/>
                    <a:pt x="13093" y="34597"/>
                  </a:cubicBezTo>
                  <a:cubicBezTo>
                    <a:pt x="12524" y="35165"/>
                    <a:pt x="11740" y="35516"/>
                    <a:pt x="10929" y="35733"/>
                  </a:cubicBezTo>
                  <a:cubicBezTo>
                    <a:pt x="11848" y="35624"/>
                    <a:pt x="12524" y="35273"/>
                    <a:pt x="13201" y="34597"/>
                  </a:cubicBezTo>
                  <a:cubicBezTo>
                    <a:pt x="13675" y="34145"/>
                    <a:pt x="13979" y="33430"/>
                    <a:pt x="14130" y="32687"/>
                  </a:cubicBezTo>
                  <a:lnTo>
                    <a:pt x="14130" y="32687"/>
                  </a:lnTo>
                  <a:cubicBezTo>
                    <a:pt x="16239" y="37570"/>
                    <a:pt x="18782" y="43424"/>
                    <a:pt x="21532" y="49717"/>
                  </a:cubicBezTo>
                  <a:lnTo>
                    <a:pt x="21532" y="49825"/>
                  </a:lnTo>
                  <a:lnTo>
                    <a:pt x="21640" y="49825"/>
                  </a:lnTo>
                  <a:lnTo>
                    <a:pt x="27158" y="48473"/>
                  </a:lnTo>
                  <a:lnTo>
                    <a:pt x="28646" y="48013"/>
                  </a:lnTo>
                  <a:lnTo>
                    <a:pt x="28970" y="48013"/>
                  </a:lnTo>
                  <a:lnTo>
                    <a:pt x="29187" y="47905"/>
                  </a:lnTo>
                  <a:lnTo>
                    <a:pt x="29079" y="47905"/>
                  </a:lnTo>
                  <a:cubicBezTo>
                    <a:pt x="29082" y="47898"/>
                    <a:pt x="29085" y="47892"/>
                    <a:pt x="29088" y="47886"/>
                  </a:cubicBezTo>
                  <a:lnTo>
                    <a:pt x="29088" y="47886"/>
                  </a:lnTo>
                  <a:cubicBezTo>
                    <a:pt x="29100" y="47905"/>
                    <a:pt x="29126" y="47905"/>
                    <a:pt x="29187" y="47905"/>
                  </a:cubicBezTo>
                  <a:lnTo>
                    <a:pt x="29322" y="47905"/>
                  </a:lnTo>
                  <a:lnTo>
                    <a:pt x="29322" y="47797"/>
                  </a:lnTo>
                  <a:lnTo>
                    <a:pt x="29322" y="47688"/>
                  </a:lnTo>
                  <a:cubicBezTo>
                    <a:pt x="29187" y="47445"/>
                    <a:pt x="29079" y="47229"/>
                    <a:pt x="29079" y="47012"/>
                  </a:cubicBezTo>
                  <a:cubicBezTo>
                    <a:pt x="28754" y="46092"/>
                    <a:pt x="28510" y="45092"/>
                    <a:pt x="28294" y="44064"/>
                  </a:cubicBezTo>
                  <a:cubicBezTo>
                    <a:pt x="27293" y="40142"/>
                    <a:pt x="26265" y="36084"/>
                    <a:pt x="25265" y="31892"/>
                  </a:cubicBezTo>
                  <a:cubicBezTo>
                    <a:pt x="24237" y="27510"/>
                    <a:pt x="23236" y="23101"/>
                    <a:pt x="22208" y="18935"/>
                  </a:cubicBezTo>
                  <a:cubicBezTo>
                    <a:pt x="21640" y="16798"/>
                    <a:pt x="21207" y="14770"/>
                    <a:pt x="20639" y="12741"/>
                  </a:cubicBezTo>
                  <a:cubicBezTo>
                    <a:pt x="20531" y="12281"/>
                    <a:pt x="20396" y="11740"/>
                    <a:pt x="20288" y="11280"/>
                  </a:cubicBezTo>
                  <a:cubicBezTo>
                    <a:pt x="20071" y="10820"/>
                    <a:pt x="19855" y="10252"/>
                    <a:pt x="19611" y="9820"/>
                  </a:cubicBezTo>
                  <a:cubicBezTo>
                    <a:pt x="19179" y="8900"/>
                    <a:pt x="18719" y="8007"/>
                    <a:pt x="18151" y="7223"/>
                  </a:cubicBezTo>
                  <a:cubicBezTo>
                    <a:pt x="17150" y="5519"/>
                    <a:pt x="15906" y="4058"/>
                    <a:pt x="14553" y="2597"/>
                  </a:cubicBezTo>
                  <a:cubicBezTo>
                    <a:pt x="13985" y="1921"/>
                    <a:pt x="13309" y="1353"/>
                    <a:pt x="12524" y="785"/>
                  </a:cubicBezTo>
                  <a:cubicBezTo>
                    <a:pt x="11740" y="244"/>
                    <a:pt x="10820" y="1"/>
                    <a:pt x="9928" y="1"/>
                  </a:cubicBezTo>
                  <a:close/>
                </a:path>
              </a:pathLst>
            </a:custGeom>
            <a:solidFill>
              <a:srgbClr val="AA6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0"/>
            <p:cNvSpPr/>
            <p:nvPr/>
          </p:nvSpPr>
          <p:spPr>
            <a:xfrm>
              <a:off x="3608470" y="4255990"/>
              <a:ext cx="278770" cy="365777"/>
            </a:xfrm>
            <a:custGeom>
              <a:avLst/>
              <a:gdLst/>
              <a:ahLst/>
              <a:cxnLst/>
              <a:rect l="l" t="t" r="r" b="b"/>
              <a:pathLst>
                <a:path w="17827" h="23391" extrusionOk="0">
                  <a:moveTo>
                    <a:pt x="9035" y="0"/>
                  </a:moveTo>
                  <a:lnTo>
                    <a:pt x="1" y="4057"/>
                  </a:lnTo>
                  <a:cubicBezTo>
                    <a:pt x="1" y="4057"/>
                    <a:pt x="4302" y="15229"/>
                    <a:pt x="4518" y="16230"/>
                  </a:cubicBezTo>
                  <a:cubicBezTo>
                    <a:pt x="4626" y="17257"/>
                    <a:pt x="13309" y="21991"/>
                    <a:pt x="15689" y="23208"/>
                  </a:cubicBezTo>
                  <a:cubicBezTo>
                    <a:pt x="15906" y="23330"/>
                    <a:pt x="16129" y="23391"/>
                    <a:pt x="16339" y="23391"/>
                  </a:cubicBezTo>
                  <a:cubicBezTo>
                    <a:pt x="16548" y="23391"/>
                    <a:pt x="16744" y="23330"/>
                    <a:pt x="16907" y="23208"/>
                  </a:cubicBezTo>
                  <a:cubicBezTo>
                    <a:pt x="17583" y="22884"/>
                    <a:pt x="17826" y="22099"/>
                    <a:pt x="17475" y="21423"/>
                  </a:cubicBezTo>
                  <a:lnTo>
                    <a:pt x="12173" y="12389"/>
                  </a:lnTo>
                  <a:lnTo>
                    <a:pt x="9035" y="0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0"/>
            <p:cNvSpPr/>
            <p:nvPr/>
          </p:nvSpPr>
          <p:spPr>
            <a:xfrm>
              <a:off x="3680809" y="4425172"/>
              <a:ext cx="26662" cy="22862"/>
            </a:xfrm>
            <a:custGeom>
              <a:avLst/>
              <a:gdLst/>
              <a:ahLst/>
              <a:cxnLst/>
              <a:rect l="l" t="t" r="r" b="b"/>
              <a:pathLst>
                <a:path w="1705" h="1462" extrusionOk="0">
                  <a:moveTo>
                    <a:pt x="785" y="1"/>
                  </a:moveTo>
                  <a:cubicBezTo>
                    <a:pt x="568" y="1"/>
                    <a:pt x="244" y="109"/>
                    <a:pt x="108" y="461"/>
                  </a:cubicBezTo>
                  <a:cubicBezTo>
                    <a:pt x="0" y="785"/>
                    <a:pt x="244" y="1245"/>
                    <a:pt x="676" y="1353"/>
                  </a:cubicBezTo>
                  <a:cubicBezTo>
                    <a:pt x="676" y="1461"/>
                    <a:pt x="785" y="1461"/>
                    <a:pt x="785" y="1461"/>
                  </a:cubicBezTo>
                  <a:cubicBezTo>
                    <a:pt x="1136" y="1461"/>
                    <a:pt x="1461" y="1245"/>
                    <a:pt x="1596" y="893"/>
                  </a:cubicBezTo>
                  <a:cubicBezTo>
                    <a:pt x="1704" y="569"/>
                    <a:pt x="1461" y="109"/>
                    <a:pt x="1028" y="1"/>
                  </a:cubicBez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0"/>
            <p:cNvSpPr/>
            <p:nvPr/>
          </p:nvSpPr>
          <p:spPr>
            <a:xfrm>
              <a:off x="3751444" y="4446330"/>
              <a:ext cx="49508" cy="18030"/>
            </a:xfrm>
            <a:custGeom>
              <a:avLst/>
              <a:gdLst/>
              <a:ahLst/>
              <a:cxnLst/>
              <a:rect l="l" t="t" r="r" b="b"/>
              <a:pathLst>
                <a:path w="3166" h="1153" extrusionOk="0">
                  <a:moveTo>
                    <a:pt x="2648" y="0"/>
                  </a:moveTo>
                  <a:cubicBezTo>
                    <a:pt x="2333" y="0"/>
                    <a:pt x="1907" y="54"/>
                    <a:pt x="1461" y="217"/>
                  </a:cubicBezTo>
                  <a:cubicBezTo>
                    <a:pt x="568" y="568"/>
                    <a:pt x="0" y="1136"/>
                    <a:pt x="0" y="1136"/>
                  </a:cubicBezTo>
                  <a:cubicBezTo>
                    <a:pt x="11" y="1147"/>
                    <a:pt x="27" y="1152"/>
                    <a:pt x="48" y="1152"/>
                  </a:cubicBezTo>
                  <a:cubicBezTo>
                    <a:pt x="227" y="1152"/>
                    <a:pt x="767" y="752"/>
                    <a:pt x="1569" y="460"/>
                  </a:cubicBezTo>
                  <a:cubicBezTo>
                    <a:pt x="2354" y="217"/>
                    <a:pt x="3165" y="217"/>
                    <a:pt x="3165" y="108"/>
                  </a:cubicBezTo>
                  <a:cubicBezTo>
                    <a:pt x="3165" y="54"/>
                    <a:pt x="2962" y="0"/>
                    <a:pt x="264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0"/>
            <p:cNvSpPr/>
            <p:nvPr/>
          </p:nvSpPr>
          <p:spPr>
            <a:xfrm>
              <a:off x="3735368" y="4390473"/>
              <a:ext cx="52886" cy="17279"/>
            </a:xfrm>
            <a:custGeom>
              <a:avLst/>
              <a:gdLst/>
              <a:ahLst/>
              <a:cxnLst/>
              <a:rect l="l" t="t" r="r" b="b"/>
              <a:pathLst>
                <a:path w="3382" h="1105" extrusionOk="0">
                  <a:moveTo>
                    <a:pt x="2189" y="0"/>
                  </a:moveTo>
                  <a:cubicBezTo>
                    <a:pt x="1538" y="0"/>
                    <a:pt x="855" y="228"/>
                    <a:pt x="352" y="651"/>
                  </a:cubicBezTo>
                  <a:cubicBezTo>
                    <a:pt x="136" y="867"/>
                    <a:pt x="1" y="1084"/>
                    <a:pt x="1" y="1084"/>
                  </a:cubicBezTo>
                  <a:cubicBezTo>
                    <a:pt x="15" y="1098"/>
                    <a:pt x="33" y="1104"/>
                    <a:pt x="56" y="1104"/>
                  </a:cubicBezTo>
                  <a:cubicBezTo>
                    <a:pt x="253" y="1104"/>
                    <a:pt x="773" y="626"/>
                    <a:pt x="1596" y="407"/>
                  </a:cubicBezTo>
                  <a:cubicBezTo>
                    <a:pt x="2165" y="299"/>
                    <a:pt x="2841" y="299"/>
                    <a:pt x="3382" y="299"/>
                  </a:cubicBezTo>
                  <a:cubicBezTo>
                    <a:pt x="3382" y="299"/>
                    <a:pt x="3165" y="191"/>
                    <a:pt x="2841" y="83"/>
                  </a:cubicBezTo>
                  <a:cubicBezTo>
                    <a:pt x="2633" y="27"/>
                    <a:pt x="2413" y="0"/>
                    <a:pt x="218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0"/>
            <p:cNvSpPr/>
            <p:nvPr/>
          </p:nvSpPr>
          <p:spPr>
            <a:xfrm>
              <a:off x="3721404" y="4348345"/>
              <a:ext cx="61784" cy="38249"/>
            </a:xfrm>
            <a:custGeom>
              <a:avLst/>
              <a:gdLst/>
              <a:ahLst/>
              <a:cxnLst/>
              <a:rect l="l" t="t" r="r" b="b"/>
              <a:pathLst>
                <a:path w="3951" h="2446" extrusionOk="0">
                  <a:moveTo>
                    <a:pt x="3298" y="240"/>
                  </a:moveTo>
                  <a:cubicBezTo>
                    <a:pt x="3394" y="240"/>
                    <a:pt x="3490" y="288"/>
                    <a:pt x="3490" y="288"/>
                  </a:cubicBezTo>
                  <a:cubicBezTo>
                    <a:pt x="3598" y="397"/>
                    <a:pt x="3598" y="640"/>
                    <a:pt x="3598" y="748"/>
                  </a:cubicBezTo>
                  <a:cubicBezTo>
                    <a:pt x="3398" y="1375"/>
                    <a:pt x="2895" y="1909"/>
                    <a:pt x="2197" y="2070"/>
                  </a:cubicBezTo>
                  <a:lnTo>
                    <a:pt x="2197" y="2070"/>
                  </a:lnTo>
                  <a:cubicBezTo>
                    <a:pt x="2183" y="2043"/>
                    <a:pt x="2163" y="2018"/>
                    <a:pt x="2138" y="1992"/>
                  </a:cubicBezTo>
                  <a:cubicBezTo>
                    <a:pt x="2116" y="1901"/>
                    <a:pt x="2091" y="1815"/>
                    <a:pt x="2060" y="1734"/>
                  </a:cubicBezTo>
                  <a:lnTo>
                    <a:pt x="2060" y="1734"/>
                  </a:lnTo>
                  <a:cubicBezTo>
                    <a:pt x="2208" y="1425"/>
                    <a:pt x="2376" y="1146"/>
                    <a:pt x="2598" y="856"/>
                  </a:cubicBezTo>
                  <a:cubicBezTo>
                    <a:pt x="2706" y="640"/>
                    <a:pt x="2922" y="397"/>
                    <a:pt x="3166" y="288"/>
                  </a:cubicBezTo>
                  <a:cubicBezTo>
                    <a:pt x="3202" y="252"/>
                    <a:pt x="3250" y="240"/>
                    <a:pt x="3298" y="240"/>
                  </a:cubicBezTo>
                  <a:close/>
                  <a:moveTo>
                    <a:pt x="1987" y="1892"/>
                  </a:moveTo>
                  <a:cubicBezTo>
                    <a:pt x="2024" y="1957"/>
                    <a:pt x="2060" y="2023"/>
                    <a:pt x="2094" y="2091"/>
                  </a:cubicBezTo>
                  <a:lnTo>
                    <a:pt x="2094" y="2091"/>
                  </a:lnTo>
                  <a:cubicBezTo>
                    <a:pt x="2073" y="2094"/>
                    <a:pt x="2051" y="2098"/>
                    <a:pt x="2030" y="2101"/>
                  </a:cubicBezTo>
                  <a:cubicBezTo>
                    <a:pt x="1984" y="2108"/>
                    <a:pt x="1938" y="2113"/>
                    <a:pt x="1892" y="2117"/>
                  </a:cubicBezTo>
                  <a:lnTo>
                    <a:pt x="1892" y="2117"/>
                  </a:lnTo>
                  <a:cubicBezTo>
                    <a:pt x="1923" y="2040"/>
                    <a:pt x="1955" y="1965"/>
                    <a:pt x="1987" y="1892"/>
                  </a:cubicBezTo>
                  <a:close/>
                  <a:moveTo>
                    <a:pt x="677" y="532"/>
                  </a:moveTo>
                  <a:cubicBezTo>
                    <a:pt x="894" y="640"/>
                    <a:pt x="1137" y="748"/>
                    <a:pt x="1353" y="965"/>
                  </a:cubicBezTo>
                  <a:cubicBezTo>
                    <a:pt x="1564" y="1240"/>
                    <a:pt x="1765" y="1516"/>
                    <a:pt x="1939" y="1809"/>
                  </a:cubicBezTo>
                  <a:lnTo>
                    <a:pt x="1939" y="1809"/>
                  </a:lnTo>
                  <a:cubicBezTo>
                    <a:pt x="1933" y="1834"/>
                    <a:pt x="1927" y="1859"/>
                    <a:pt x="1921" y="1884"/>
                  </a:cubicBezTo>
                  <a:cubicBezTo>
                    <a:pt x="1863" y="1943"/>
                    <a:pt x="1836" y="2033"/>
                    <a:pt x="1824" y="2120"/>
                  </a:cubicBezTo>
                  <a:lnTo>
                    <a:pt x="1824" y="2120"/>
                  </a:lnTo>
                  <a:cubicBezTo>
                    <a:pt x="1809" y="2121"/>
                    <a:pt x="1794" y="2121"/>
                    <a:pt x="1779" y="2121"/>
                  </a:cubicBezTo>
                  <a:cubicBezTo>
                    <a:pt x="1191" y="2121"/>
                    <a:pt x="637" y="1784"/>
                    <a:pt x="353" y="1073"/>
                  </a:cubicBezTo>
                  <a:lnTo>
                    <a:pt x="353" y="748"/>
                  </a:lnTo>
                  <a:cubicBezTo>
                    <a:pt x="461" y="640"/>
                    <a:pt x="569" y="532"/>
                    <a:pt x="677" y="532"/>
                  </a:cubicBezTo>
                  <a:close/>
                  <a:moveTo>
                    <a:pt x="3429" y="1"/>
                  </a:moveTo>
                  <a:cubicBezTo>
                    <a:pt x="3345" y="1"/>
                    <a:pt x="3255" y="27"/>
                    <a:pt x="3166" y="72"/>
                  </a:cubicBezTo>
                  <a:cubicBezTo>
                    <a:pt x="2814" y="180"/>
                    <a:pt x="2598" y="397"/>
                    <a:pt x="2489" y="748"/>
                  </a:cubicBezTo>
                  <a:cubicBezTo>
                    <a:pt x="2218" y="999"/>
                    <a:pt x="2092" y="1265"/>
                    <a:pt x="1999" y="1585"/>
                  </a:cubicBezTo>
                  <a:lnTo>
                    <a:pt x="1999" y="1585"/>
                  </a:lnTo>
                  <a:cubicBezTo>
                    <a:pt x="1876" y="1321"/>
                    <a:pt x="1700" y="1095"/>
                    <a:pt x="1462" y="856"/>
                  </a:cubicBezTo>
                  <a:cubicBezTo>
                    <a:pt x="1245" y="532"/>
                    <a:pt x="1029" y="397"/>
                    <a:pt x="677" y="288"/>
                  </a:cubicBezTo>
                  <a:cubicBezTo>
                    <a:pt x="461" y="288"/>
                    <a:pt x="217" y="397"/>
                    <a:pt x="109" y="640"/>
                  </a:cubicBezTo>
                  <a:cubicBezTo>
                    <a:pt x="1" y="748"/>
                    <a:pt x="1" y="965"/>
                    <a:pt x="109" y="1208"/>
                  </a:cubicBezTo>
                  <a:cubicBezTo>
                    <a:pt x="426" y="1914"/>
                    <a:pt x="1093" y="2445"/>
                    <a:pt x="1875" y="2445"/>
                  </a:cubicBezTo>
                  <a:cubicBezTo>
                    <a:pt x="1961" y="2445"/>
                    <a:pt x="2049" y="2439"/>
                    <a:pt x="2138" y="2425"/>
                  </a:cubicBezTo>
                  <a:cubicBezTo>
                    <a:pt x="2170" y="2416"/>
                    <a:pt x="2202" y="2407"/>
                    <a:pt x="2234" y="2397"/>
                  </a:cubicBezTo>
                  <a:lnTo>
                    <a:pt x="2234" y="2397"/>
                  </a:lnTo>
                  <a:cubicBezTo>
                    <a:pt x="2238" y="2406"/>
                    <a:pt x="2242" y="2416"/>
                    <a:pt x="2246" y="2425"/>
                  </a:cubicBezTo>
                  <a:cubicBezTo>
                    <a:pt x="2246" y="2414"/>
                    <a:pt x="2246" y="2403"/>
                    <a:pt x="2246" y="2393"/>
                  </a:cubicBezTo>
                  <a:lnTo>
                    <a:pt x="2246" y="2393"/>
                  </a:lnTo>
                  <a:cubicBezTo>
                    <a:pt x="2984" y="2156"/>
                    <a:pt x="3610" y="1600"/>
                    <a:pt x="3842" y="748"/>
                  </a:cubicBezTo>
                  <a:cubicBezTo>
                    <a:pt x="3950" y="532"/>
                    <a:pt x="3842" y="288"/>
                    <a:pt x="3734" y="180"/>
                  </a:cubicBezTo>
                  <a:cubicBezTo>
                    <a:pt x="3655" y="53"/>
                    <a:pt x="3547" y="1"/>
                    <a:pt x="342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0"/>
            <p:cNvSpPr/>
            <p:nvPr/>
          </p:nvSpPr>
          <p:spPr>
            <a:xfrm>
              <a:off x="2917746" y="3554414"/>
              <a:ext cx="497022" cy="803955"/>
            </a:xfrm>
            <a:custGeom>
              <a:avLst/>
              <a:gdLst/>
              <a:ahLst/>
              <a:cxnLst/>
              <a:rect l="l" t="t" r="r" b="b"/>
              <a:pathLst>
                <a:path w="31784" h="51412" extrusionOk="0">
                  <a:moveTo>
                    <a:pt x="4568" y="0"/>
                  </a:moveTo>
                  <a:cubicBezTo>
                    <a:pt x="4514" y="0"/>
                    <a:pt x="4461" y="6"/>
                    <a:pt x="4410" y="18"/>
                  </a:cubicBezTo>
                  <a:cubicBezTo>
                    <a:pt x="4410" y="18"/>
                    <a:pt x="1" y="3507"/>
                    <a:pt x="217" y="6780"/>
                  </a:cubicBezTo>
                  <a:cubicBezTo>
                    <a:pt x="461" y="10053"/>
                    <a:pt x="6547" y="27067"/>
                    <a:pt x="7115" y="27500"/>
                  </a:cubicBezTo>
                  <a:cubicBezTo>
                    <a:pt x="7547" y="27959"/>
                    <a:pt x="11605" y="37778"/>
                    <a:pt x="15554" y="40808"/>
                  </a:cubicBezTo>
                  <a:cubicBezTo>
                    <a:pt x="19503" y="43864"/>
                    <a:pt x="25697" y="50275"/>
                    <a:pt x="25697" y="50275"/>
                  </a:cubicBezTo>
                  <a:lnTo>
                    <a:pt x="31783" y="51411"/>
                  </a:lnTo>
                  <a:cubicBezTo>
                    <a:pt x="31783" y="51411"/>
                    <a:pt x="20288" y="35398"/>
                    <a:pt x="19043" y="32693"/>
                  </a:cubicBezTo>
                  <a:cubicBezTo>
                    <a:pt x="17934" y="29988"/>
                    <a:pt x="10036" y="8349"/>
                    <a:pt x="10036" y="8349"/>
                  </a:cubicBezTo>
                  <a:cubicBezTo>
                    <a:pt x="10036" y="8349"/>
                    <a:pt x="6619" y="0"/>
                    <a:pt x="4568" y="0"/>
                  </a:cubicBez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0"/>
            <p:cNvSpPr/>
            <p:nvPr/>
          </p:nvSpPr>
          <p:spPr>
            <a:xfrm>
              <a:off x="3118672" y="4146856"/>
              <a:ext cx="283821" cy="186555"/>
            </a:xfrm>
            <a:custGeom>
              <a:avLst/>
              <a:gdLst/>
              <a:ahLst/>
              <a:cxnLst/>
              <a:rect l="l" t="t" r="r" b="b"/>
              <a:pathLst>
                <a:path w="18150" h="11930" extrusionOk="0">
                  <a:moveTo>
                    <a:pt x="0" y="0"/>
                  </a:moveTo>
                  <a:cubicBezTo>
                    <a:pt x="0" y="0"/>
                    <a:pt x="42" y="42"/>
                    <a:pt x="118" y="127"/>
                  </a:cubicBezTo>
                  <a:lnTo>
                    <a:pt x="118" y="127"/>
                  </a:lnTo>
                  <a:cubicBezTo>
                    <a:pt x="115" y="121"/>
                    <a:pt x="111" y="115"/>
                    <a:pt x="108" y="109"/>
                  </a:cubicBezTo>
                  <a:cubicBezTo>
                    <a:pt x="108" y="109"/>
                    <a:pt x="108" y="0"/>
                    <a:pt x="0" y="0"/>
                  </a:cubicBezTo>
                  <a:close/>
                  <a:moveTo>
                    <a:pt x="118" y="127"/>
                  </a:moveTo>
                  <a:cubicBezTo>
                    <a:pt x="224" y="331"/>
                    <a:pt x="358" y="440"/>
                    <a:pt x="568" y="677"/>
                  </a:cubicBezTo>
                  <a:cubicBezTo>
                    <a:pt x="370" y="418"/>
                    <a:pt x="215" y="237"/>
                    <a:pt x="118" y="127"/>
                  </a:cubicBezTo>
                  <a:close/>
                  <a:moveTo>
                    <a:pt x="568" y="677"/>
                  </a:moveTo>
                  <a:lnTo>
                    <a:pt x="568" y="677"/>
                  </a:lnTo>
                  <a:cubicBezTo>
                    <a:pt x="893" y="1109"/>
                    <a:pt x="1461" y="1786"/>
                    <a:pt x="2137" y="2462"/>
                  </a:cubicBezTo>
                  <a:cubicBezTo>
                    <a:pt x="2489" y="2814"/>
                    <a:pt x="2921" y="3273"/>
                    <a:pt x="3381" y="3598"/>
                  </a:cubicBezTo>
                  <a:lnTo>
                    <a:pt x="4734" y="4950"/>
                  </a:lnTo>
                  <a:lnTo>
                    <a:pt x="8007" y="7872"/>
                  </a:lnTo>
                  <a:lnTo>
                    <a:pt x="10711" y="10468"/>
                  </a:lnTo>
                  <a:lnTo>
                    <a:pt x="10820" y="10468"/>
                  </a:lnTo>
                  <a:lnTo>
                    <a:pt x="16013" y="11605"/>
                  </a:lnTo>
                  <a:lnTo>
                    <a:pt x="17582" y="11821"/>
                  </a:lnTo>
                  <a:lnTo>
                    <a:pt x="16121" y="11496"/>
                  </a:lnTo>
                  <a:lnTo>
                    <a:pt x="10820" y="10252"/>
                  </a:lnTo>
                  <a:lnTo>
                    <a:pt x="10928" y="10252"/>
                  </a:lnTo>
                  <a:cubicBezTo>
                    <a:pt x="10035" y="9468"/>
                    <a:pt x="9143" y="8683"/>
                    <a:pt x="8115" y="7764"/>
                  </a:cubicBezTo>
                  <a:lnTo>
                    <a:pt x="4950" y="4842"/>
                  </a:lnTo>
                  <a:lnTo>
                    <a:pt x="3489" y="3490"/>
                  </a:lnTo>
                  <a:cubicBezTo>
                    <a:pt x="3057" y="3138"/>
                    <a:pt x="2597" y="2705"/>
                    <a:pt x="2245" y="2354"/>
                  </a:cubicBezTo>
                  <a:cubicBezTo>
                    <a:pt x="1569" y="1677"/>
                    <a:pt x="1028" y="1001"/>
                    <a:pt x="568" y="677"/>
                  </a:cubicBezTo>
                  <a:close/>
                  <a:moveTo>
                    <a:pt x="17582" y="11821"/>
                  </a:moveTo>
                  <a:cubicBezTo>
                    <a:pt x="17798" y="11929"/>
                    <a:pt x="17934" y="11929"/>
                    <a:pt x="18150" y="11929"/>
                  </a:cubicBezTo>
                  <a:cubicBezTo>
                    <a:pt x="17934" y="11929"/>
                    <a:pt x="17798" y="11821"/>
                    <a:pt x="17582" y="11821"/>
                  </a:cubicBezTo>
                  <a:close/>
                </a:path>
              </a:pathLst>
            </a:custGeom>
            <a:solidFill>
              <a:srgbClr val="AA6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0"/>
            <p:cNvSpPr/>
            <p:nvPr/>
          </p:nvSpPr>
          <p:spPr>
            <a:xfrm>
              <a:off x="1049440" y="3136767"/>
              <a:ext cx="338411" cy="562700"/>
            </a:xfrm>
            <a:custGeom>
              <a:avLst/>
              <a:gdLst/>
              <a:ahLst/>
              <a:cxnLst/>
              <a:rect l="l" t="t" r="r" b="b"/>
              <a:pathLst>
                <a:path w="21641" h="35984" extrusionOk="0">
                  <a:moveTo>
                    <a:pt x="244" y="1"/>
                  </a:moveTo>
                  <a:cubicBezTo>
                    <a:pt x="244" y="1"/>
                    <a:pt x="1" y="8576"/>
                    <a:pt x="677" y="12849"/>
                  </a:cubicBezTo>
                  <a:cubicBezTo>
                    <a:pt x="1353" y="17150"/>
                    <a:pt x="3625" y="29999"/>
                    <a:pt x="6087" y="32352"/>
                  </a:cubicBezTo>
                  <a:cubicBezTo>
                    <a:pt x="8467" y="34732"/>
                    <a:pt x="8467" y="35625"/>
                    <a:pt x="10820" y="35841"/>
                  </a:cubicBezTo>
                  <a:cubicBezTo>
                    <a:pt x="11561" y="35914"/>
                    <a:pt x="12301" y="35984"/>
                    <a:pt x="13014" y="35984"/>
                  </a:cubicBezTo>
                  <a:cubicBezTo>
                    <a:pt x="14698" y="35984"/>
                    <a:pt x="16232" y="35593"/>
                    <a:pt x="17258" y="33921"/>
                  </a:cubicBezTo>
                  <a:cubicBezTo>
                    <a:pt x="18611" y="31567"/>
                    <a:pt x="21640" y="26726"/>
                    <a:pt x="21640" y="26726"/>
                  </a:cubicBezTo>
                  <a:lnTo>
                    <a:pt x="20748" y="5194"/>
                  </a:lnTo>
                  <a:lnTo>
                    <a:pt x="244" y="1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0"/>
            <p:cNvSpPr/>
            <p:nvPr/>
          </p:nvSpPr>
          <p:spPr>
            <a:xfrm>
              <a:off x="1345536" y="2965897"/>
              <a:ext cx="324431" cy="1337898"/>
            </a:xfrm>
            <a:custGeom>
              <a:avLst/>
              <a:gdLst/>
              <a:ahLst/>
              <a:cxnLst/>
              <a:rect l="l" t="t" r="r" b="b"/>
              <a:pathLst>
                <a:path w="20747" h="85557" extrusionOk="0">
                  <a:moveTo>
                    <a:pt x="17149" y="0"/>
                  </a:moveTo>
                  <a:lnTo>
                    <a:pt x="0" y="19394"/>
                  </a:lnTo>
                  <a:lnTo>
                    <a:pt x="460" y="85557"/>
                  </a:lnTo>
                  <a:lnTo>
                    <a:pt x="8575" y="85205"/>
                  </a:lnTo>
                  <a:cubicBezTo>
                    <a:pt x="8575" y="85205"/>
                    <a:pt x="13525" y="59048"/>
                    <a:pt x="13768" y="55559"/>
                  </a:cubicBezTo>
                  <a:cubicBezTo>
                    <a:pt x="13876" y="52070"/>
                    <a:pt x="12849" y="46092"/>
                    <a:pt x="12849" y="46092"/>
                  </a:cubicBezTo>
                  <a:cubicBezTo>
                    <a:pt x="12849" y="46092"/>
                    <a:pt x="16013" y="38329"/>
                    <a:pt x="17149" y="34163"/>
                  </a:cubicBezTo>
                  <a:cubicBezTo>
                    <a:pt x="18150" y="30539"/>
                    <a:pt x="20747" y="17582"/>
                    <a:pt x="20639" y="12172"/>
                  </a:cubicBezTo>
                  <a:cubicBezTo>
                    <a:pt x="20422" y="6762"/>
                    <a:pt x="17149" y="0"/>
                    <a:pt x="17149" y="0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0"/>
            <p:cNvSpPr/>
            <p:nvPr/>
          </p:nvSpPr>
          <p:spPr>
            <a:xfrm>
              <a:off x="1349336" y="3299194"/>
              <a:ext cx="31744" cy="318942"/>
            </a:xfrm>
            <a:custGeom>
              <a:avLst/>
              <a:gdLst/>
              <a:ahLst/>
              <a:cxnLst/>
              <a:rect l="l" t="t" r="r" b="b"/>
              <a:pathLst>
                <a:path w="2030" h="20396" extrusionOk="0">
                  <a:moveTo>
                    <a:pt x="2029" y="1"/>
                  </a:moveTo>
                  <a:cubicBezTo>
                    <a:pt x="1921" y="1"/>
                    <a:pt x="1461" y="4491"/>
                    <a:pt x="893" y="10253"/>
                  </a:cubicBezTo>
                  <a:cubicBezTo>
                    <a:pt x="325" y="15879"/>
                    <a:pt x="1" y="20396"/>
                    <a:pt x="109" y="20396"/>
                  </a:cubicBezTo>
                  <a:cubicBezTo>
                    <a:pt x="109" y="20396"/>
                    <a:pt x="569" y="15879"/>
                    <a:pt x="1110" y="10253"/>
                  </a:cubicBezTo>
                  <a:cubicBezTo>
                    <a:pt x="1678" y="4599"/>
                    <a:pt x="2029" y="1"/>
                    <a:pt x="2029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0"/>
            <p:cNvSpPr/>
            <p:nvPr/>
          </p:nvSpPr>
          <p:spPr>
            <a:xfrm>
              <a:off x="1389946" y="3745019"/>
              <a:ext cx="70228" cy="41252"/>
            </a:xfrm>
            <a:custGeom>
              <a:avLst/>
              <a:gdLst/>
              <a:ahLst/>
              <a:cxnLst/>
              <a:rect l="l" t="t" r="r" b="b"/>
              <a:pathLst>
                <a:path w="4491" h="2638" extrusionOk="0">
                  <a:moveTo>
                    <a:pt x="0" y="1"/>
                  </a:moveTo>
                  <a:cubicBezTo>
                    <a:pt x="0" y="217"/>
                    <a:pt x="109" y="569"/>
                    <a:pt x="217" y="785"/>
                  </a:cubicBezTo>
                  <a:cubicBezTo>
                    <a:pt x="715" y="1971"/>
                    <a:pt x="1900" y="2637"/>
                    <a:pt x="3169" y="2637"/>
                  </a:cubicBezTo>
                  <a:cubicBezTo>
                    <a:pt x="3347" y="2637"/>
                    <a:pt x="3526" y="2624"/>
                    <a:pt x="3706" y="2597"/>
                  </a:cubicBezTo>
                  <a:cubicBezTo>
                    <a:pt x="3922" y="2462"/>
                    <a:pt x="4166" y="2354"/>
                    <a:pt x="4491" y="2246"/>
                  </a:cubicBezTo>
                  <a:cubicBezTo>
                    <a:pt x="4382" y="2246"/>
                    <a:pt x="4166" y="2354"/>
                    <a:pt x="3598" y="2354"/>
                  </a:cubicBezTo>
                  <a:cubicBezTo>
                    <a:pt x="3414" y="2387"/>
                    <a:pt x="3232" y="2403"/>
                    <a:pt x="3054" y="2403"/>
                  </a:cubicBezTo>
                  <a:cubicBezTo>
                    <a:pt x="1918" y="2403"/>
                    <a:pt x="909" y="1752"/>
                    <a:pt x="325" y="677"/>
                  </a:cubicBezTo>
                  <a:cubicBezTo>
                    <a:pt x="109" y="217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0"/>
            <p:cNvSpPr/>
            <p:nvPr/>
          </p:nvSpPr>
          <p:spPr>
            <a:xfrm>
              <a:off x="1488494" y="3702720"/>
              <a:ext cx="10602" cy="44004"/>
            </a:xfrm>
            <a:custGeom>
              <a:avLst/>
              <a:gdLst/>
              <a:ahLst/>
              <a:cxnLst/>
              <a:rect l="l" t="t" r="r" b="b"/>
              <a:pathLst>
                <a:path w="678" h="2814" extrusionOk="0">
                  <a:moveTo>
                    <a:pt x="109" y="1"/>
                  </a:moveTo>
                  <a:lnTo>
                    <a:pt x="109" y="1"/>
                  </a:lnTo>
                  <a:cubicBezTo>
                    <a:pt x="217" y="569"/>
                    <a:pt x="325" y="1002"/>
                    <a:pt x="325" y="1461"/>
                  </a:cubicBezTo>
                  <a:cubicBezTo>
                    <a:pt x="217" y="1921"/>
                    <a:pt x="109" y="2354"/>
                    <a:pt x="1" y="2814"/>
                  </a:cubicBezTo>
                  <a:cubicBezTo>
                    <a:pt x="677" y="2029"/>
                    <a:pt x="677" y="893"/>
                    <a:pt x="109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0"/>
            <p:cNvSpPr/>
            <p:nvPr/>
          </p:nvSpPr>
          <p:spPr>
            <a:xfrm>
              <a:off x="1502458" y="1973572"/>
              <a:ext cx="421556" cy="391188"/>
            </a:xfrm>
            <a:custGeom>
              <a:avLst/>
              <a:gdLst/>
              <a:ahLst/>
              <a:cxnLst/>
              <a:rect l="l" t="t" r="r" b="b"/>
              <a:pathLst>
                <a:path w="26958" h="25016" extrusionOk="0">
                  <a:moveTo>
                    <a:pt x="4058" y="1"/>
                  </a:moveTo>
                  <a:lnTo>
                    <a:pt x="0" y="352"/>
                  </a:lnTo>
                  <a:lnTo>
                    <a:pt x="3490" y="7115"/>
                  </a:lnTo>
                  <a:lnTo>
                    <a:pt x="9819" y="7223"/>
                  </a:lnTo>
                  <a:lnTo>
                    <a:pt x="16582" y="9468"/>
                  </a:lnTo>
                  <a:lnTo>
                    <a:pt x="10387" y="12173"/>
                  </a:lnTo>
                  <a:lnTo>
                    <a:pt x="9819" y="24913"/>
                  </a:lnTo>
                  <a:cubicBezTo>
                    <a:pt x="10023" y="24983"/>
                    <a:pt x="10251" y="25016"/>
                    <a:pt x="10501" y="25016"/>
                  </a:cubicBezTo>
                  <a:cubicBezTo>
                    <a:pt x="15097" y="25016"/>
                    <a:pt x="26958" y="13760"/>
                    <a:pt x="25264" y="11605"/>
                  </a:cubicBezTo>
                  <a:lnTo>
                    <a:pt x="25264" y="5979"/>
                  </a:lnTo>
                  <a:cubicBezTo>
                    <a:pt x="23668" y="5194"/>
                    <a:pt x="22100" y="4410"/>
                    <a:pt x="20395" y="3842"/>
                  </a:cubicBezTo>
                  <a:cubicBezTo>
                    <a:pt x="18911" y="3299"/>
                    <a:pt x="15949" y="3171"/>
                    <a:pt x="13483" y="3171"/>
                  </a:cubicBezTo>
                  <a:cubicBezTo>
                    <a:pt x="11277" y="3171"/>
                    <a:pt x="9468" y="3274"/>
                    <a:pt x="9468" y="3274"/>
                  </a:cubicBezTo>
                  <a:lnTo>
                    <a:pt x="4058" y="1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0"/>
            <p:cNvSpPr/>
            <p:nvPr/>
          </p:nvSpPr>
          <p:spPr>
            <a:xfrm>
              <a:off x="1347647" y="4286014"/>
              <a:ext cx="281725" cy="93497"/>
            </a:xfrm>
            <a:custGeom>
              <a:avLst/>
              <a:gdLst/>
              <a:ahLst/>
              <a:cxnLst/>
              <a:rect l="l" t="t" r="r" b="b"/>
              <a:pathLst>
                <a:path w="18016" h="5979" extrusionOk="0">
                  <a:moveTo>
                    <a:pt x="217" y="1"/>
                  </a:moveTo>
                  <a:lnTo>
                    <a:pt x="0" y="5978"/>
                  </a:lnTo>
                  <a:lnTo>
                    <a:pt x="18015" y="5870"/>
                  </a:lnTo>
                  <a:cubicBezTo>
                    <a:pt x="17907" y="4058"/>
                    <a:pt x="8791" y="569"/>
                    <a:pt x="8791" y="569"/>
                  </a:cubicBezTo>
                  <a:lnTo>
                    <a:pt x="8791" y="1"/>
                  </a:lnTo>
                  <a:cubicBezTo>
                    <a:pt x="7439" y="623"/>
                    <a:pt x="5972" y="934"/>
                    <a:pt x="4504" y="934"/>
                  </a:cubicBezTo>
                  <a:cubicBezTo>
                    <a:pt x="3037" y="934"/>
                    <a:pt x="1569" y="623"/>
                    <a:pt x="217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0"/>
            <p:cNvSpPr/>
            <p:nvPr/>
          </p:nvSpPr>
          <p:spPr>
            <a:xfrm>
              <a:off x="1370493" y="4314349"/>
              <a:ext cx="22846" cy="22862"/>
            </a:xfrm>
            <a:custGeom>
              <a:avLst/>
              <a:gdLst/>
              <a:ahLst/>
              <a:cxnLst/>
              <a:rect l="l" t="t" r="r" b="b"/>
              <a:pathLst>
                <a:path w="1461" h="1462" extrusionOk="0">
                  <a:moveTo>
                    <a:pt x="568" y="1"/>
                  </a:moveTo>
                  <a:cubicBezTo>
                    <a:pt x="217" y="109"/>
                    <a:pt x="0" y="542"/>
                    <a:pt x="108" y="894"/>
                  </a:cubicBezTo>
                  <a:cubicBezTo>
                    <a:pt x="108" y="1218"/>
                    <a:pt x="433" y="1462"/>
                    <a:pt x="785" y="1462"/>
                  </a:cubicBezTo>
                  <a:cubicBezTo>
                    <a:pt x="785" y="1462"/>
                    <a:pt x="893" y="1462"/>
                    <a:pt x="893" y="1353"/>
                  </a:cubicBezTo>
                  <a:cubicBezTo>
                    <a:pt x="1244" y="1218"/>
                    <a:pt x="1461" y="894"/>
                    <a:pt x="1461" y="434"/>
                  </a:cubicBezTo>
                  <a:cubicBezTo>
                    <a:pt x="1353" y="217"/>
                    <a:pt x="1001" y="1"/>
                    <a:pt x="785" y="1"/>
                  </a:cubicBez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0"/>
            <p:cNvSpPr/>
            <p:nvPr/>
          </p:nvSpPr>
          <p:spPr>
            <a:xfrm>
              <a:off x="1620475" y="4363420"/>
              <a:ext cx="10587" cy="14402"/>
            </a:xfrm>
            <a:custGeom>
              <a:avLst/>
              <a:gdLst/>
              <a:ahLst/>
              <a:cxnLst/>
              <a:rect l="l" t="t" r="r" b="b"/>
              <a:pathLst>
                <a:path w="677" h="921" extrusionOk="0">
                  <a:moveTo>
                    <a:pt x="0" y="1"/>
                  </a:moveTo>
                  <a:cubicBezTo>
                    <a:pt x="352" y="352"/>
                    <a:pt x="568" y="677"/>
                    <a:pt x="568" y="920"/>
                  </a:cubicBezTo>
                  <a:cubicBezTo>
                    <a:pt x="676" y="461"/>
                    <a:pt x="244" y="244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0"/>
            <p:cNvSpPr/>
            <p:nvPr/>
          </p:nvSpPr>
          <p:spPr>
            <a:xfrm>
              <a:off x="1347647" y="4356649"/>
              <a:ext cx="281725" cy="22862"/>
            </a:xfrm>
            <a:custGeom>
              <a:avLst/>
              <a:gdLst/>
              <a:ahLst/>
              <a:cxnLst/>
              <a:rect l="l" t="t" r="r" b="b"/>
              <a:pathLst>
                <a:path w="18016" h="1462" extrusionOk="0">
                  <a:moveTo>
                    <a:pt x="0" y="1"/>
                  </a:moveTo>
                  <a:lnTo>
                    <a:pt x="0" y="1461"/>
                  </a:lnTo>
                  <a:lnTo>
                    <a:pt x="18015" y="1353"/>
                  </a:lnTo>
                  <a:cubicBezTo>
                    <a:pt x="18015" y="1110"/>
                    <a:pt x="17799" y="785"/>
                    <a:pt x="17447" y="434"/>
                  </a:cubicBezTo>
                  <a:lnTo>
                    <a:pt x="17339" y="43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0"/>
            <p:cNvSpPr/>
            <p:nvPr/>
          </p:nvSpPr>
          <p:spPr>
            <a:xfrm>
              <a:off x="1460159" y="4294631"/>
              <a:ext cx="26662" cy="17623"/>
            </a:xfrm>
            <a:custGeom>
              <a:avLst/>
              <a:gdLst/>
              <a:ahLst/>
              <a:cxnLst/>
              <a:rect l="l" t="t" r="r" b="b"/>
              <a:pathLst>
                <a:path w="1705" h="1127" extrusionOk="0">
                  <a:moveTo>
                    <a:pt x="1468" y="0"/>
                  </a:moveTo>
                  <a:cubicBezTo>
                    <a:pt x="1250" y="0"/>
                    <a:pt x="909" y="39"/>
                    <a:pt x="569" y="234"/>
                  </a:cubicBezTo>
                  <a:cubicBezTo>
                    <a:pt x="109" y="586"/>
                    <a:pt x="1" y="1018"/>
                    <a:pt x="1" y="1127"/>
                  </a:cubicBezTo>
                  <a:cubicBezTo>
                    <a:pt x="109" y="1127"/>
                    <a:pt x="352" y="802"/>
                    <a:pt x="785" y="450"/>
                  </a:cubicBezTo>
                  <a:cubicBezTo>
                    <a:pt x="1245" y="234"/>
                    <a:pt x="1705" y="126"/>
                    <a:pt x="1705" y="18"/>
                  </a:cubicBezTo>
                  <a:cubicBezTo>
                    <a:pt x="1705" y="18"/>
                    <a:pt x="1614" y="0"/>
                    <a:pt x="146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0"/>
            <p:cNvSpPr/>
            <p:nvPr/>
          </p:nvSpPr>
          <p:spPr>
            <a:xfrm>
              <a:off x="1495687" y="4307172"/>
              <a:ext cx="21173" cy="22846"/>
            </a:xfrm>
            <a:custGeom>
              <a:avLst/>
              <a:gdLst/>
              <a:ahLst/>
              <a:cxnLst/>
              <a:rect l="l" t="t" r="r" b="b"/>
              <a:pathLst>
                <a:path w="1354" h="1461" extrusionOk="0">
                  <a:moveTo>
                    <a:pt x="1218" y="0"/>
                  </a:moveTo>
                  <a:cubicBezTo>
                    <a:pt x="1218" y="0"/>
                    <a:pt x="785" y="0"/>
                    <a:pt x="433" y="460"/>
                  </a:cubicBezTo>
                  <a:cubicBezTo>
                    <a:pt x="1" y="893"/>
                    <a:pt x="109" y="1353"/>
                    <a:pt x="217" y="1461"/>
                  </a:cubicBezTo>
                  <a:cubicBezTo>
                    <a:pt x="217" y="1461"/>
                    <a:pt x="325" y="1001"/>
                    <a:pt x="677" y="676"/>
                  </a:cubicBezTo>
                  <a:cubicBezTo>
                    <a:pt x="893" y="216"/>
                    <a:pt x="1353" y="108"/>
                    <a:pt x="121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0"/>
            <p:cNvSpPr/>
            <p:nvPr/>
          </p:nvSpPr>
          <p:spPr>
            <a:xfrm>
              <a:off x="1529105" y="4319009"/>
              <a:ext cx="13980" cy="23284"/>
            </a:xfrm>
            <a:custGeom>
              <a:avLst/>
              <a:gdLst/>
              <a:ahLst/>
              <a:cxnLst/>
              <a:rect l="l" t="t" r="r" b="b"/>
              <a:pathLst>
                <a:path w="894" h="1489" extrusionOk="0">
                  <a:moveTo>
                    <a:pt x="857" y="0"/>
                  </a:moveTo>
                  <a:cubicBezTo>
                    <a:pt x="744" y="0"/>
                    <a:pt x="396" y="214"/>
                    <a:pt x="217" y="596"/>
                  </a:cubicBezTo>
                  <a:cubicBezTo>
                    <a:pt x="1" y="1164"/>
                    <a:pt x="109" y="1488"/>
                    <a:pt x="217" y="1488"/>
                  </a:cubicBezTo>
                  <a:cubicBezTo>
                    <a:pt x="325" y="1488"/>
                    <a:pt x="325" y="1164"/>
                    <a:pt x="569" y="704"/>
                  </a:cubicBezTo>
                  <a:cubicBezTo>
                    <a:pt x="677" y="379"/>
                    <a:pt x="893" y="136"/>
                    <a:pt x="893" y="27"/>
                  </a:cubicBezTo>
                  <a:cubicBezTo>
                    <a:pt x="893" y="9"/>
                    <a:pt x="880" y="0"/>
                    <a:pt x="85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0"/>
            <p:cNvSpPr/>
            <p:nvPr/>
          </p:nvSpPr>
          <p:spPr>
            <a:xfrm>
              <a:off x="989799" y="2163912"/>
              <a:ext cx="678480" cy="613350"/>
            </a:xfrm>
            <a:custGeom>
              <a:avLst/>
              <a:gdLst/>
              <a:ahLst/>
              <a:cxnLst/>
              <a:rect l="l" t="t" r="r" b="b"/>
              <a:pathLst>
                <a:path w="43388" h="39223" extrusionOk="0">
                  <a:moveTo>
                    <a:pt x="43388" y="1"/>
                  </a:moveTo>
                  <a:lnTo>
                    <a:pt x="35489" y="2381"/>
                  </a:lnTo>
                  <a:lnTo>
                    <a:pt x="28159" y="5654"/>
                  </a:lnTo>
                  <a:lnTo>
                    <a:pt x="16907" y="6439"/>
                  </a:lnTo>
                  <a:cubicBezTo>
                    <a:pt x="16907" y="6439"/>
                    <a:pt x="6412" y="12741"/>
                    <a:pt x="4735" y="14202"/>
                  </a:cubicBezTo>
                  <a:cubicBezTo>
                    <a:pt x="3030" y="15662"/>
                    <a:pt x="1" y="25130"/>
                    <a:pt x="1" y="25130"/>
                  </a:cubicBezTo>
                  <a:lnTo>
                    <a:pt x="10036" y="28862"/>
                  </a:lnTo>
                  <a:lnTo>
                    <a:pt x="12281" y="39222"/>
                  </a:lnTo>
                  <a:lnTo>
                    <a:pt x="37302" y="38789"/>
                  </a:lnTo>
                  <a:lnTo>
                    <a:pt x="40223" y="15798"/>
                  </a:lnTo>
                  <a:lnTo>
                    <a:pt x="42603" y="14770"/>
                  </a:lnTo>
                  <a:lnTo>
                    <a:pt x="43388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0"/>
            <p:cNvSpPr/>
            <p:nvPr/>
          </p:nvSpPr>
          <p:spPr>
            <a:xfrm>
              <a:off x="1112897" y="2482839"/>
              <a:ext cx="46115" cy="192482"/>
            </a:xfrm>
            <a:custGeom>
              <a:avLst/>
              <a:gdLst/>
              <a:ahLst/>
              <a:cxnLst/>
              <a:rect l="l" t="t" r="r" b="b"/>
              <a:pathLst>
                <a:path w="2949" h="12309" extrusionOk="0">
                  <a:moveTo>
                    <a:pt x="0" y="1"/>
                  </a:moveTo>
                  <a:cubicBezTo>
                    <a:pt x="0" y="244"/>
                    <a:pt x="135" y="353"/>
                    <a:pt x="135" y="461"/>
                  </a:cubicBezTo>
                  <a:cubicBezTo>
                    <a:pt x="135" y="812"/>
                    <a:pt x="244" y="1245"/>
                    <a:pt x="352" y="1813"/>
                  </a:cubicBezTo>
                  <a:cubicBezTo>
                    <a:pt x="568" y="2949"/>
                    <a:pt x="1028" y="4518"/>
                    <a:pt x="1353" y="6222"/>
                  </a:cubicBezTo>
                  <a:cubicBezTo>
                    <a:pt x="1813" y="7791"/>
                    <a:pt x="2164" y="9360"/>
                    <a:pt x="2489" y="10496"/>
                  </a:cubicBezTo>
                  <a:lnTo>
                    <a:pt x="2840" y="11848"/>
                  </a:lnTo>
                  <a:cubicBezTo>
                    <a:pt x="2840" y="11957"/>
                    <a:pt x="2840" y="12065"/>
                    <a:pt x="2949" y="12308"/>
                  </a:cubicBezTo>
                  <a:lnTo>
                    <a:pt x="2949" y="11740"/>
                  </a:lnTo>
                  <a:cubicBezTo>
                    <a:pt x="2840" y="11497"/>
                    <a:pt x="2705" y="11064"/>
                    <a:pt x="2597" y="10496"/>
                  </a:cubicBezTo>
                  <a:cubicBezTo>
                    <a:pt x="2381" y="9360"/>
                    <a:pt x="2029" y="7791"/>
                    <a:pt x="1596" y="6087"/>
                  </a:cubicBezTo>
                  <a:cubicBezTo>
                    <a:pt x="1244" y="4410"/>
                    <a:pt x="812" y="2949"/>
                    <a:pt x="568" y="1813"/>
                  </a:cubicBezTo>
                  <a:cubicBezTo>
                    <a:pt x="352" y="1245"/>
                    <a:pt x="244" y="812"/>
                    <a:pt x="244" y="461"/>
                  </a:cubicBezTo>
                  <a:cubicBezTo>
                    <a:pt x="135" y="353"/>
                    <a:pt x="135" y="136"/>
                    <a:pt x="0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0"/>
            <p:cNvSpPr/>
            <p:nvPr/>
          </p:nvSpPr>
          <p:spPr>
            <a:xfrm>
              <a:off x="1613703" y="2311968"/>
              <a:ext cx="33433" cy="120143"/>
            </a:xfrm>
            <a:custGeom>
              <a:avLst/>
              <a:gdLst/>
              <a:ahLst/>
              <a:cxnLst/>
              <a:rect l="l" t="t" r="r" b="b"/>
              <a:pathLst>
                <a:path w="2138" h="7683" extrusionOk="0">
                  <a:moveTo>
                    <a:pt x="2137" y="0"/>
                  </a:moveTo>
                  <a:lnTo>
                    <a:pt x="2137" y="0"/>
                  </a:lnTo>
                  <a:cubicBezTo>
                    <a:pt x="1921" y="352"/>
                    <a:pt x="1677" y="676"/>
                    <a:pt x="1569" y="1028"/>
                  </a:cubicBezTo>
                  <a:cubicBezTo>
                    <a:pt x="785" y="2705"/>
                    <a:pt x="217" y="4517"/>
                    <a:pt x="109" y="6438"/>
                  </a:cubicBezTo>
                  <a:cubicBezTo>
                    <a:pt x="0" y="6871"/>
                    <a:pt x="0" y="7222"/>
                    <a:pt x="109" y="7682"/>
                  </a:cubicBezTo>
                  <a:cubicBezTo>
                    <a:pt x="109" y="7222"/>
                    <a:pt x="217" y="6871"/>
                    <a:pt x="217" y="6438"/>
                  </a:cubicBezTo>
                  <a:cubicBezTo>
                    <a:pt x="325" y="5518"/>
                    <a:pt x="568" y="4625"/>
                    <a:pt x="785" y="3733"/>
                  </a:cubicBezTo>
                  <a:cubicBezTo>
                    <a:pt x="1001" y="2813"/>
                    <a:pt x="1353" y="1921"/>
                    <a:pt x="1677" y="1136"/>
                  </a:cubicBezTo>
                  <a:cubicBezTo>
                    <a:pt x="1921" y="676"/>
                    <a:pt x="2029" y="352"/>
                    <a:pt x="2137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0"/>
            <p:cNvSpPr/>
            <p:nvPr/>
          </p:nvSpPr>
          <p:spPr>
            <a:xfrm>
              <a:off x="1141232" y="2303085"/>
              <a:ext cx="521558" cy="379506"/>
            </a:xfrm>
            <a:custGeom>
              <a:avLst/>
              <a:gdLst/>
              <a:ahLst/>
              <a:cxnLst/>
              <a:rect l="l" t="t" r="r" b="b"/>
              <a:pathLst>
                <a:path w="33353" h="24269" extrusionOk="0">
                  <a:moveTo>
                    <a:pt x="2597" y="0"/>
                  </a:moveTo>
                  <a:lnTo>
                    <a:pt x="1" y="1488"/>
                  </a:lnTo>
                  <a:lnTo>
                    <a:pt x="12173" y="9467"/>
                  </a:lnTo>
                  <a:lnTo>
                    <a:pt x="13309" y="11280"/>
                  </a:lnTo>
                  <a:lnTo>
                    <a:pt x="17366" y="20179"/>
                  </a:lnTo>
                  <a:cubicBezTo>
                    <a:pt x="17366" y="20179"/>
                    <a:pt x="26036" y="24269"/>
                    <a:pt x="27552" y="24269"/>
                  </a:cubicBezTo>
                  <a:cubicBezTo>
                    <a:pt x="27629" y="24269"/>
                    <a:pt x="27688" y="24258"/>
                    <a:pt x="27726" y="24236"/>
                  </a:cubicBezTo>
                  <a:cubicBezTo>
                    <a:pt x="28077" y="23912"/>
                    <a:pt x="28618" y="23803"/>
                    <a:pt x="29078" y="23803"/>
                  </a:cubicBezTo>
                  <a:lnTo>
                    <a:pt x="30999" y="23127"/>
                  </a:lnTo>
                  <a:lnTo>
                    <a:pt x="32459" y="20071"/>
                  </a:lnTo>
                  <a:lnTo>
                    <a:pt x="32568" y="16906"/>
                  </a:lnTo>
                  <a:cubicBezTo>
                    <a:pt x="33352" y="16013"/>
                    <a:pt x="32568" y="14444"/>
                    <a:pt x="32568" y="14444"/>
                  </a:cubicBezTo>
                  <a:cubicBezTo>
                    <a:pt x="32568" y="14444"/>
                    <a:pt x="21991" y="9034"/>
                    <a:pt x="20504" y="8683"/>
                  </a:cubicBezTo>
                  <a:cubicBezTo>
                    <a:pt x="20317" y="8641"/>
                    <a:pt x="20114" y="8623"/>
                    <a:pt x="19903" y="8623"/>
                  </a:cubicBezTo>
                  <a:cubicBezTo>
                    <a:pt x="18455" y="8623"/>
                    <a:pt x="16582" y="9467"/>
                    <a:pt x="16582" y="9467"/>
                  </a:cubicBezTo>
                  <a:lnTo>
                    <a:pt x="2597" y="0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0"/>
            <p:cNvSpPr/>
            <p:nvPr/>
          </p:nvSpPr>
          <p:spPr>
            <a:xfrm>
              <a:off x="1461848" y="2482839"/>
              <a:ext cx="185289" cy="86741"/>
            </a:xfrm>
            <a:custGeom>
              <a:avLst/>
              <a:gdLst/>
              <a:ahLst/>
              <a:cxnLst/>
              <a:rect l="l" t="t" r="r" b="b"/>
              <a:pathLst>
                <a:path w="11849" h="5547" extrusionOk="0">
                  <a:moveTo>
                    <a:pt x="1" y="1"/>
                  </a:moveTo>
                  <a:cubicBezTo>
                    <a:pt x="136" y="1"/>
                    <a:pt x="352" y="136"/>
                    <a:pt x="461" y="136"/>
                  </a:cubicBezTo>
                  <a:lnTo>
                    <a:pt x="1813" y="569"/>
                  </a:lnTo>
                  <a:cubicBezTo>
                    <a:pt x="2949" y="1029"/>
                    <a:pt x="4518" y="1597"/>
                    <a:pt x="6087" y="2381"/>
                  </a:cubicBezTo>
                  <a:cubicBezTo>
                    <a:pt x="7791" y="3058"/>
                    <a:pt x="9143" y="3950"/>
                    <a:pt x="10144" y="4518"/>
                  </a:cubicBezTo>
                  <a:lnTo>
                    <a:pt x="11388" y="5194"/>
                  </a:lnTo>
                  <a:cubicBezTo>
                    <a:pt x="11172" y="4978"/>
                    <a:pt x="10712" y="4735"/>
                    <a:pt x="10279" y="4410"/>
                  </a:cubicBezTo>
                  <a:cubicBezTo>
                    <a:pt x="7683" y="2706"/>
                    <a:pt x="4870" y="1353"/>
                    <a:pt x="1813" y="461"/>
                  </a:cubicBezTo>
                  <a:cubicBezTo>
                    <a:pt x="1245" y="244"/>
                    <a:pt x="812" y="136"/>
                    <a:pt x="461" y="1"/>
                  </a:cubicBezTo>
                  <a:close/>
                  <a:moveTo>
                    <a:pt x="11388" y="5194"/>
                  </a:moveTo>
                  <a:lnTo>
                    <a:pt x="11388" y="5194"/>
                  </a:lnTo>
                  <a:cubicBezTo>
                    <a:pt x="11497" y="5303"/>
                    <a:pt x="11740" y="5411"/>
                    <a:pt x="11848" y="5546"/>
                  </a:cubicBezTo>
                  <a:cubicBezTo>
                    <a:pt x="11740" y="5411"/>
                    <a:pt x="11632" y="5303"/>
                    <a:pt x="11388" y="519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0"/>
            <p:cNvSpPr/>
            <p:nvPr/>
          </p:nvSpPr>
          <p:spPr>
            <a:xfrm>
              <a:off x="1433935" y="2532331"/>
              <a:ext cx="206008" cy="93497"/>
            </a:xfrm>
            <a:custGeom>
              <a:avLst/>
              <a:gdLst/>
              <a:ahLst/>
              <a:cxnLst/>
              <a:rect l="l" t="t" r="r" b="b"/>
              <a:pathLst>
                <a:path w="13174" h="5979" extrusionOk="0">
                  <a:moveTo>
                    <a:pt x="0" y="1"/>
                  </a:moveTo>
                  <a:cubicBezTo>
                    <a:pt x="109" y="217"/>
                    <a:pt x="217" y="352"/>
                    <a:pt x="433" y="461"/>
                  </a:cubicBezTo>
                  <a:cubicBezTo>
                    <a:pt x="785" y="893"/>
                    <a:pt x="1109" y="1245"/>
                    <a:pt x="1569" y="1570"/>
                  </a:cubicBezTo>
                  <a:cubicBezTo>
                    <a:pt x="2137" y="2138"/>
                    <a:pt x="2814" y="2597"/>
                    <a:pt x="3490" y="3057"/>
                  </a:cubicBezTo>
                  <a:cubicBezTo>
                    <a:pt x="4274" y="3490"/>
                    <a:pt x="5059" y="3950"/>
                    <a:pt x="5978" y="4410"/>
                  </a:cubicBezTo>
                  <a:cubicBezTo>
                    <a:pt x="6871" y="4734"/>
                    <a:pt x="7764" y="5086"/>
                    <a:pt x="8683" y="5302"/>
                  </a:cubicBezTo>
                  <a:cubicBezTo>
                    <a:pt x="9468" y="5519"/>
                    <a:pt x="10252" y="5762"/>
                    <a:pt x="11037" y="5762"/>
                  </a:cubicBezTo>
                  <a:cubicBezTo>
                    <a:pt x="11496" y="5870"/>
                    <a:pt x="12064" y="5870"/>
                    <a:pt x="12605" y="5979"/>
                  </a:cubicBezTo>
                  <a:lnTo>
                    <a:pt x="13173" y="5979"/>
                  </a:lnTo>
                  <a:cubicBezTo>
                    <a:pt x="13173" y="5870"/>
                    <a:pt x="12389" y="5870"/>
                    <a:pt x="11037" y="5627"/>
                  </a:cubicBezTo>
                  <a:cubicBezTo>
                    <a:pt x="10252" y="5519"/>
                    <a:pt x="9576" y="5302"/>
                    <a:pt x="8791" y="5086"/>
                  </a:cubicBezTo>
                  <a:cubicBezTo>
                    <a:pt x="7872" y="4843"/>
                    <a:pt x="6979" y="4518"/>
                    <a:pt x="6087" y="4166"/>
                  </a:cubicBezTo>
                  <a:cubicBezTo>
                    <a:pt x="5167" y="3733"/>
                    <a:pt x="4382" y="3274"/>
                    <a:pt x="3598" y="2814"/>
                  </a:cubicBezTo>
                  <a:cubicBezTo>
                    <a:pt x="2922" y="2381"/>
                    <a:pt x="2246" y="1921"/>
                    <a:pt x="1678" y="1461"/>
                  </a:cubicBezTo>
                  <a:cubicBezTo>
                    <a:pt x="677" y="569"/>
                    <a:pt x="109" y="1"/>
                    <a:pt x="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0"/>
            <p:cNvSpPr/>
            <p:nvPr/>
          </p:nvSpPr>
          <p:spPr>
            <a:xfrm>
              <a:off x="1412793" y="1863609"/>
              <a:ext cx="222068" cy="365980"/>
            </a:xfrm>
            <a:custGeom>
              <a:avLst/>
              <a:gdLst/>
              <a:ahLst/>
              <a:cxnLst/>
              <a:rect l="l" t="t" r="r" b="b"/>
              <a:pathLst>
                <a:path w="14201" h="23404" extrusionOk="0">
                  <a:moveTo>
                    <a:pt x="5114" y="1"/>
                  </a:moveTo>
                  <a:cubicBezTo>
                    <a:pt x="4830" y="1"/>
                    <a:pt x="4546" y="52"/>
                    <a:pt x="4274" y="162"/>
                  </a:cubicBezTo>
                  <a:lnTo>
                    <a:pt x="0" y="23370"/>
                  </a:lnTo>
                  <a:cubicBezTo>
                    <a:pt x="237" y="23393"/>
                    <a:pt x="475" y="23403"/>
                    <a:pt x="711" y="23403"/>
                  </a:cubicBezTo>
                  <a:cubicBezTo>
                    <a:pt x="3062" y="23403"/>
                    <a:pt x="5352" y="22344"/>
                    <a:pt x="7195" y="21017"/>
                  </a:cubicBezTo>
                  <a:cubicBezTo>
                    <a:pt x="7763" y="20557"/>
                    <a:pt x="8331" y="20125"/>
                    <a:pt x="8683" y="19557"/>
                  </a:cubicBezTo>
                  <a:cubicBezTo>
                    <a:pt x="9007" y="18988"/>
                    <a:pt x="9116" y="18312"/>
                    <a:pt x="8899" y="17636"/>
                  </a:cubicBezTo>
                  <a:lnTo>
                    <a:pt x="8899" y="17636"/>
                  </a:lnTo>
                  <a:lnTo>
                    <a:pt x="9684" y="18988"/>
                  </a:lnTo>
                  <a:lnTo>
                    <a:pt x="13741" y="17744"/>
                  </a:lnTo>
                  <a:cubicBezTo>
                    <a:pt x="14201" y="17068"/>
                    <a:pt x="13849" y="16175"/>
                    <a:pt x="13173" y="15716"/>
                  </a:cubicBezTo>
                  <a:cubicBezTo>
                    <a:pt x="12605" y="15147"/>
                    <a:pt x="11712" y="14931"/>
                    <a:pt x="11036" y="14715"/>
                  </a:cubicBezTo>
                  <a:cubicBezTo>
                    <a:pt x="10360" y="14363"/>
                    <a:pt x="9575" y="13795"/>
                    <a:pt x="9467" y="13011"/>
                  </a:cubicBezTo>
                  <a:cubicBezTo>
                    <a:pt x="9224" y="11766"/>
                    <a:pt x="10711" y="10522"/>
                    <a:pt x="10035" y="9413"/>
                  </a:cubicBezTo>
                  <a:cubicBezTo>
                    <a:pt x="9575" y="8629"/>
                    <a:pt x="8439" y="8629"/>
                    <a:pt x="7871" y="7952"/>
                  </a:cubicBezTo>
                  <a:cubicBezTo>
                    <a:pt x="7087" y="7141"/>
                    <a:pt x="7439" y="5924"/>
                    <a:pt x="7655" y="4788"/>
                  </a:cubicBezTo>
                  <a:cubicBezTo>
                    <a:pt x="7871" y="3652"/>
                    <a:pt x="7871" y="2299"/>
                    <a:pt x="7330" y="1298"/>
                  </a:cubicBezTo>
                  <a:cubicBezTo>
                    <a:pt x="6898" y="517"/>
                    <a:pt x="6013" y="1"/>
                    <a:pt x="511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0"/>
            <p:cNvSpPr/>
            <p:nvPr/>
          </p:nvSpPr>
          <p:spPr>
            <a:xfrm>
              <a:off x="1197496" y="1781950"/>
              <a:ext cx="298207" cy="241506"/>
            </a:xfrm>
            <a:custGeom>
              <a:avLst/>
              <a:gdLst/>
              <a:ahLst/>
              <a:cxnLst/>
              <a:rect l="l" t="t" r="r" b="b"/>
              <a:pathLst>
                <a:path w="19070" h="15444" extrusionOk="0">
                  <a:moveTo>
                    <a:pt x="12171" y="1"/>
                  </a:moveTo>
                  <a:cubicBezTo>
                    <a:pt x="10418" y="1"/>
                    <a:pt x="8656" y="678"/>
                    <a:pt x="7330" y="2003"/>
                  </a:cubicBezTo>
                  <a:cubicBezTo>
                    <a:pt x="6762" y="2679"/>
                    <a:pt x="6221" y="3572"/>
                    <a:pt x="5410" y="4032"/>
                  </a:cubicBezTo>
                  <a:cubicBezTo>
                    <a:pt x="4517" y="4708"/>
                    <a:pt x="3381" y="4816"/>
                    <a:pt x="2380" y="5276"/>
                  </a:cubicBezTo>
                  <a:cubicBezTo>
                    <a:pt x="1352" y="5601"/>
                    <a:pt x="352" y="6520"/>
                    <a:pt x="352" y="7521"/>
                  </a:cubicBezTo>
                  <a:lnTo>
                    <a:pt x="0" y="13959"/>
                  </a:lnTo>
                  <a:cubicBezTo>
                    <a:pt x="0" y="14837"/>
                    <a:pt x="932" y="15444"/>
                    <a:pt x="1817" y="15444"/>
                  </a:cubicBezTo>
                  <a:cubicBezTo>
                    <a:pt x="2050" y="15444"/>
                    <a:pt x="2280" y="15401"/>
                    <a:pt x="2489" y="15311"/>
                  </a:cubicBezTo>
                  <a:cubicBezTo>
                    <a:pt x="3625" y="14960"/>
                    <a:pt x="4301" y="13959"/>
                    <a:pt x="4869" y="13039"/>
                  </a:cubicBezTo>
                  <a:cubicBezTo>
                    <a:pt x="5410" y="12038"/>
                    <a:pt x="5978" y="11010"/>
                    <a:pt x="6898" y="10334"/>
                  </a:cubicBezTo>
                  <a:cubicBezTo>
                    <a:pt x="7628" y="9834"/>
                    <a:pt x="8500" y="9665"/>
                    <a:pt x="9413" y="9665"/>
                  </a:cubicBezTo>
                  <a:cubicBezTo>
                    <a:pt x="10326" y="9665"/>
                    <a:pt x="11280" y="9834"/>
                    <a:pt x="12172" y="10010"/>
                  </a:cubicBezTo>
                  <a:cubicBezTo>
                    <a:pt x="12981" y="10215"/>
                    <a:pt x="13855" y="10372"/>
                    <a:pt x="14704" y="10372"/>
                  </a:cubicBezTo>
                  <a:cubicBezTo>
                    <a:pt x="15757" y="10372"/>
                    <a:pt x="16773" y="10131"/>
                    <a:pt x="17582" y="9442"/>
                  </a:cubicBezTo>
                  <a:cubicBezTo>
                    <a:pt x="18826" y="8441"/>
                    <a:pt x="19070" y="6629"/>
                    <a:pt x="18610" y="5060"/>
                  </a:cubicBezTo>
                  <a:cubicBezTo>
                    <a:pt x="18393" y="3924"/>
                    <a:pt x="17717" y="2788"/>
                    <a:pt x="16798" y="1895"/>
                  </a:cubicBezTo>
                  <a:cubicBezTo>
                    <a:pt x="15526" y="624"/>
                    <a:pt x="13853" y="1"/>
                    <a:pt x="1217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0"/>
            <p:cNvSpPr/>
            <p:nvPr/>
          </p:nvSpPr>
          <p:spPr>
            <a:xfrm>
              <a:off x="1144610" y="1833695"/>
              <a:ext cx="403964" cy="402494"/>
            </a:xfrm>
            <a:custGeom>
              <a:avLst/>
              <a:gdLst/>
              <a:ahLst/>
              <a:cxnLst/>
              <a:rect l="l" t="t" r="r" b="b"/>
              <a:pathLst>
                <a:path w="25833" h="25739" extrusionOk="0">
                  <a:moveTo>
                    <a:pt x="16409" y="1"/>
                  </a:moveTo>
                  <a:cubicBezTo>
                    <a:pt x="16127" y="1"/>
                    <a:pt x="15842" y="16"/>
                    <a:pt x="15554" y="47"/>
                  </a:cubicBezTo>
                  <a:cubicBezTo>
                    <a:pt x="14662" y="155"/>
                    <a:pt x="13877" y="398"/>
                    <a:pt x="13093" y="723"/>
                  </a:cubicBezTo>
                  <a:lnTo>
                    <a:pt x="3842" y="4888"/>
                  </a:lnTo>
                  <a:cubicBezTo>
                    <a:pt x="3950" y="5808"/>
                    <a:pt x="3274" y="6592"/>
                    <a:pt x="2598" y="7269"/>
                  </a:cubicBezTo>
                  <a:cubicBezTo>
                    <a:pt x="1921" y="7837"/>
                    <a:pt x="1245" y="8513"/>
                    <a:pt x="1137" y="9514"/>
                  </a:cubicBezTo>
                  <a:cubicBezTo>
                    <a:pt x="921" y="10542"/>
                    <a:pt x="1705" y="11542"/>
                    <a:pt x="1489" y="12679"/>
                  </a:cubicBezTo>
                  <a:cubicBezTo>
                    <a:pt x="1353" y="13355"/>
                    <a:pt x="812" y="13788"/>
                    <a:pt x="569" y="14464"/>
                  </a:cubicBezTo>
                  <a:cubicBezTo>
                    <a:pt x="136" y="15275"/>
                    <a:pt x="1" y="16276"/>
                    <a:pt x="353" y="17169"/>
                  </a:cubicBezTo>
                  <a:cubicBezTo>
                    <a:pt x="569" y="18088"/>
                    <a:pt x="1029" y="20225"/>
                    <a:pt x="1705" y="20901"/>
                  </a:cubicBezTo>
                  <a:cubicBezTo>
                    <a:pt x="3625" y="22930"/>
                    <a:pt x="6087" y="24499"/>
                    <a:pt x="8792" y="25175"/>
                  </a:cubicBezTo>
                  <a:cubicBezTo>
                    <a:pt x="10576" y="25566"/>
                    <a:pt x="12411" y="25739"/>
                    <a:pt x="14227" y="25739"/>
                  </a:cubicBezTo>
                  <a:cubicBezTo>
                    <a:pt x="15054" y="25739"/>
                    <a:pt x="15878" y="25703"/>
                    <a:pt x="16690" y="25635"/>
                  </a:cubicBezTo>
                  <a:cubicBezTo>
                    <a:pt x="18935" y="25527"/>
                    <a:pt x="21424" y="25635"/>
                    <a:pt x="23236" y="22579"/>
                  </a:cubicBezTo>
                  <a:cubicBezTo>
                    <a:pt x="24129" y="21118"/>
                    <a:pt x="24589" y="18981"/>
                    <a:pt x="25021" y="17304"/>
                  </a:cubicBezTo>
                  <a:cubicBezTo>
                    <a:pt x="25481" y="15816"/>
                    <a:pt x="25833" y="14247"/>
                    <a:pt x="25481" y="12679"/>
                  </a:cubicBezTo>
                  <a:cubicBezTo>
                    <a:pt x="25157" y="11894"/>
                    <a:pt x="24697" y="11083"/>
                    <a:pt x="24345" y="10190"/>
                  </a:cubicBezTo>
                  <a:cubicBezTo>
                    <a:pt x="24129" y="9189"/>
                    <a:pt x="24237" y="7945"/>
                    <a:pt x="24020" y="6809"/>
                  </a:cubicBezTo>
                  <a:cubicBezTo>
                    <a:pt x="23591" y="2922"/>
                    <a:pt x="20336" y="1"/>
                    <a:pt x="1640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0"/>
            <p:cNvSpPr/>
            <p:nvPr/>
          </p:nvSpPr>
          <p:spPr>
            <a:xfrm>
              <a:off x="1243595" y="1864094"/>
              <a:ext cx="266072" cy="485107"/>
            </a:xfrm>
            <a:custGeom>
              <a:avLst/>
              <a:gdLst/>
              <a:ahLst/>
              <a:cxnLst/>
              <a:rect l="l" t="t" r="r" b="b"/>
              <a:pathLst>
                <a:path w="17015" h="31022" extrusionOk="0">
                  <a:moveTo>
                    <a:pt x="11773" y="1"/>
                  </a:moveTo>
                  <a:cubicBezTo>
                    <a:pt x="11647" y="1"/>
                    <a:pt x="11518" y="8"/>
                    <a:pt x="11388" y="23"/>
                  </a:cubicBezTo>
                  <a:lnTo>
                    <a:pt x="1677" y="2512"/>
                  </a:lnTo>
                  <a:cubicBezTo>
                    <a:pt x="785" y="2620"/>
                    <a:pt x="0" y="3404"/>
                    <a:pt x="109" y="4405"/>
                  </a:cubicBezTo>
                  <a:lnTo>
                    <a:pt x="677" y="25612"/>
                  </a:lnTo>
                  <a:cubicBezTo>
                    <a:pt x="785" y="28641"/>
                    <a:pt x="3382" y="31021"/>
                    <a:pt x="6411" y="31021"/>
                  </a:cubicBezTo>
                  <a:cubicBezTo>
                    <a:pt x="9468" y="30913"/>
                    <a:pt x="11821" y="28425"/>
                    <a:pt x="11821" y="25368"/>
                  </a:cubicBezTo>
                  <a:lnTo>
                    <a:pt x="11821" y="22122"/>
                  </a:lnTo>
                  <a:cubicBezTo>
                    <a:pt x="11821" y="22122"/>
                    <a:pt x="15878" y="21446"/>
                    <a:pt x="16663" y="16253"/>
                  </a:cubicBezTo>
                  <a:cubicBezTo>
                    <a:pt x="17014" y="13764"/>
                    <a:pt x="16906" y="10058"/>
                    <a:pt x="16663" y="6677"/>
                  </a:cubicBezTo>
                  <a:cubicBezTo>
                    <a:pt x="16456" y="3649"/>
                    <a:pt x="14589" y="1"/>
                    <a:pt x="11773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0"/>
            <p:cNvSpPr/>
            <p:nvPr/>
          </p:nvSpPr>
          <p:spPr>
            <a:xfrm>
              <a:off x="1456781" y="2021376"/>
              <a:ext cx="21158" cy="19469"/>
            </a:xfrm>
            <a:custGeom>
              <a:avLst/>
              <a:gdLst/>
              <a:ahLst/>
              <a:cxnLst/>
              <a:rect l="l" t="t" r="r" b="b"/>
              <a:pathLst>
                <a:path w="1353" h="1245" extrusionOk="0">
                  <a:moveTo>
                    <a:pt x="676" y="0"/>
                  </a:moveTo>
                  <a:cubicBezTo>
                    <a:pt x="325" y="0"/>
                    <a:pt x="0" y="325"/>
                    <a:pt x="0" y="677"/>
                  </a:cubicBezTo>
                  <a:cubicBezTo>
                    <a:pt x="0" y="1001"/>
                    <a:pt x="325" y="1245"/>
                    <a:pt x="676" y="1245"/>
                  </a:cubicBezTo>
                  <a:cubicBezTo>
                    <a:pt x="1001" y="1245"/>
                    <a:pt x="1353" y="893"/>
                    <a:pt x="1353" y="568"/>
                  </a:cubicBezTo>
                  <a:cubicBezTo>
                    <a:pt x="1353" y="217"/>
                    <a:pt x="1001" y="0"/>
                    <a:pt x="67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0"/>
            <p:cNvSpPr/>
            <p:nvPr/>
          </p:nvSpPr>
          <p:spPr>
            <a:xfrm>
              <a:off x="1447899" y="1991336"/>
              <a:ext cx="42299" cy="10946"/>
            </a:xfrm>
            <a:custGeom>
              <a:avLst/>
              <a:gdLst/>
              <a:ahLst/>
              <a:cxnLst/>
              <a:rect l="l" t="t" r="r" b="b"/>
              <a:pathLst>
                <a:path w="2705" h="700" extrusionOk="0">
                  <a:moveTo>
                    <a:pt x="1461" y="1"/>
                  </a:moveTo>
                  <a:cubicBezTo>
                    <a:pt x="1028" y="1"/>
                    <a:pt x="676" y="109"/>
                    <a:pt x="352" y="325"/>
                  </a:cubicBezTo>
                  <a:cubicBezTo>
                    <a:pt x="108" y="461"/>
                    <a:pt x="0" y="569"/>
                    <a:pt x="108" y="677"/>
                  </a:cubicBezTo>
                  <a:cubicBezTo>
                    <a:pt x="124" y="692"/>
                    <a:pt x="146" y="699"/>
                    <a:pt x="176" y="699"/>
                  </a:cubicBezTo>
                  <a:cubicBezTo>
                    <a:pt x="354" y="699"/>
                    <a:pt x="788" y="461"/>
                    <a:pt x="1461" y="461"/>
                  </a:cubicBezTo>
                  <a:cubicBezTo>
                    <a:pt x="2040" y="461"/>
                    <a:pt x="2461" y="699"/>
                    <a:pt x="2637" y="699"/>
                  </a:cubicBezTo>
                  <a:cubicBezTo>
                    <a:pt x="2667" y="699"/>
                    <a:pt x="2690" y="692"/>
                    <a:pt x="2705" y="677"/>
                  </a:cubicBezTo>
                  <a:cubicBezTo>
                    <a:pt x="2705" y="677"/>
                    <a:pt x="2705" y="461"/>
                    <a:pt x="2489" y="325"/>
                  </a:cubicBezTo>
                  <a:cubicBezTo>
                    <a:pt x="2137" y="109"/>
                    <a:pt x="1812" y="1"/>
                    <a:pt x="146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0"/>
            <p:cNvSpPr/>
            <p:nvPr/>
          </p:nvSpPr>
          <p:spPr>
            <a:xfrm>
              <a:off x="1349336" y="2021376"/>
              <a:ext cx="21173" cy="19469"/>
            </a:xfrm>
            <a:custGeom>
              <a:avLst/>
              <a:gdLst/>
              <a:ahLst/>
              <a:cxnLst/>
              <a:rect l="l" t="t" r="r" b="b"/>
              <a:pathLst>
                <a:path w="1354" h="1245" extrusionOk="0">
                  <a:moveTo>
                    <a:pt x="677" y="0"/>
                  </a:moveTo>
                  <a:cubicBezTo>
                    <a:pt x="325" y="0"/>
                    <a:pt x="1" y="325"/>
                    <a:pt x="1" y="677"/>
                  </a:cubicBezTo>
                  <a:cubicBezTo>
                    <a:pt x="109" y="1001"/>
                    <a:pt x="325" y="1245"/>
                    <a:pt x="677" y="1245"/>
                  </a:cubicBezTo>
                  <a:cubicBezTo>
                    <a:pt x="1110" y="1245"/>
                    <a:pt x="1353" y="893"/>
                    <a:pt x="1353" y="568"/>
                  </a:cubicBezTo>
                  <a:cubicBezTo>
                    <a:pt x="1353" y="217"/>
                    <a:pt x="1001" y="0"/>
                    <a:pt x="67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0"/>
            <p:cNvSpPr/>
            <p:nvPr/>
          </p:nvSpPr>
          <p:spPr>
            <a:xfrm>
              <a:off x="1338765" y="1993041"/>
              <a:ext cx="42315" cy="12275"/>
            </a:xfrm>
            <a:custGeom>
              <a:avLst/>
              <a:gdLst/>
              <a:ahLst/>
              <a:cxnLst/>
              <a:rect l="l" t="t" r="r" b="b"/>
              <a:pathLst>
                <a:path w="2706" h="785" extrusionOk="0">
                  <a:moveTo>
                    <a:pt x="1353" y="0"/>
                  </a:moveTo>
                  <a:cubicBezTo>
                    <a:pt x="1001" y="0"/>
                    <a:pt x="677" y="108"/>
                    <a:pt x="325" y="352"/>
                  </a:cubicBezTo>
                  <a:cubicBezTo>
                    <a:pt x="109" y="568"/>
                    <a:pt x="0" y="676"/>
                    <a:pt x="109" y="676"/>
                  </a:cubicBezTo>
                  <a:cubicBezTo>
                    <a:pt x="109" y="692"/>
                    <a:pt x="120" y="698"/>
                    <a:pt x="142" y="698"/>
                  </a:cubicBezTo>
                  <a:cubicBezTo>
                    <a:pt x="273" y="698"/>
                    <a:pt x="773" y="460"/>
                    <a:pt x="1353" y="460"/>
                  </a:cubicBezTo>
                  <a:cubicBezTo>
                    <a:pt x="2137" y="460"/>
                    <a:pt x="2597" y="784"/>
                    <a:pt x="2705" y="784"/>
                  </a:cubicBezTo>
                  <a:cubicBezTo>
                    <a:pt x="2705" y="676"/>
                    <a:pt x="2705" y="568"/>
                    <a:pt x="2462" y="352"/>
                  </a:cubicBezTo>
                  <a:cubicBezTo>
                    <a:pt x="2137" y="108"/>
                    <a:pt x="1786" y="0"/>
                    <a:pt x="135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0"/>
            <p:cNvSpPr/>
            <p:nvPr/>
          </p:nvSpPr>
          <p:spPr>
            <a:xfrm>
              <a:off x="1414482" y="1994730"/>
              <a:ext cx="35122" cy="93497"/>
            </a:xfrm>
            <a:custGeom>
              <a:avLst/>
              <a:gdLst/>
              <a:ahLst/>
              <a:cxnLst/>
              <a:rect l="l" t="t" r="r" b="b"/>
              <a:pathLst>
                <a:path w="2246" h="5979" extrusionOk="0">
                  <a:moveTo>
                    <a:pt x="108" y="0"/>
                  </a:moveTo>
                  <a:cubicBezTo>
                    <a:pt x="0" y="0"/>
                    <a:pt x="568" y="1596"/>
                    <a:pt x="1353" y="3625"/>
                  </a:cubicBezTo>
                  <a:lnTo>
                    <a:pt x="1921" y="4977"/>
                  </a:lnTo>
                  <a:cubicBezTo>
                    <a:pt x="1921" y="5194"/>
                    <a:pt x="2029" y="5302"/>
                    <a:pt x="2029" y="5518"/>
                  </a:cubicBezTo>
                  <a:cubicBezTo>
                    <a:pt x="1921" y="5653"/>
                    <a:pt x="1813" y="5762"/>
                    <a:pt x="1569" y="5762"/>
                  </a:cubicBezTo>
                  <a:cubicBezTo>
                    <a:pt x="1244" y="5762"/>
                    <a:pt x="785" y="5762"/>
                    <a:pt x="460" y="5870"/>
                  </a:cubicBezTo>
                  <a:cubicBezTo>
                    <a:pt x="785" y="5978"/>
                    <a:pt x="1244" y="5978"/>
                    <a:pt x="1569" y="5978"/>
                  </a:cubicBezTo>
                  <a:cubicBezTo>
                    <a:pt x="1677" y="5978"/>
                    <a:pt x="1813" y="5870"/>
                    <a:pt x="1921" y="5870"/>
                  </a:cubicBezTo>
                  <a:cubicBezTo>
                    <a:pt x="2029" y="5870"/>
                    <a:pt x="2137" y="5762"/>
                    <a:pt x="2245" y="5653"/>
                  </a:cubicBezTo>
                  <a:cubicBezTo>
                    <a:pt x="2245" y="5410"/>
                    <a:pt x="2245" y="5085"/>
                    <a:pt x="2137" y="4977"/>
                  </a:cubicBezTo>
                  <a:cubicBezTo>
                    <a:pt x="1921" y="4517"/>
                    <a:pt x="1813" y="3949"/>
                    <a:pt x="1569" y="3490"/>
                  </a:cubicBezTo>
                  <a:cubicBezTo>
                    <a:pt x="893" y="1596"/>
                    <a:pt x="217" y="0"/>
                    <a:pt x="10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0"/>
            <p:cNvSpPr/>
            <p:nvPr/>
          </p:nvSpPr>
          <p:spPr>
            <a:xfrm>
              <a:off x="1322690" y="2181676"/>
              <a:ext cx="107461" cy="48054"/>
            </a:xfrm>
            <a:custGeom>
              <a:avLst/>
              <a:gdLst/>
              <a:ahLst/>
              <a:cxnLst/>
              <a:rect l="l" t="t" r="r" b="b"/>
              <a:pathLst>
                <a:path w="6872" h="3073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501" y="3072"/>
                    <a:pt x="5952" y="3072"/>
                  </a:cubicBezTo>
                  <a:cubicBezTo>
                    <a:pt x="6246" y="3072"/>
                    <a:pt x="6552" y="3059"/>
                    <a:pt x="6871" y="3030"/>
                  </a:cubicBezTo>
                  <a:lnTo>
                    <a:pt x="6871" y="1813"/>
                  </a:lnTo>
                  <a:cubicBezTo>
                    <a:pt x="4518" y="1813"/>
                    <a:pt x="2029" y="1245"/>
                    <a:pt x="1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0"/>
            <p:cNvSpPr/>
            <p:nvPr/>
          </p:nvSpPr>
          <p:spPr>
            <a:xfrm>
              <a:off x="1382753" y="2105975"/>
              <a:ext cx="35122" cy="25208"/>
            </a:xfrm>
            <a:custGeom>
              <a:avLst/>
              <a:gdLst/>
              <a:ahLst/>
              <a:cxnLst/>
              <a:rect l="l" t="t" r="r" b="b"/>
              <a:pathLst>
                <a:path w="2246" h="1612" extrusionOk="0">
                  <a:moveTo>
                    <a:pt x="1001" y="0"/>
                  </a:moveTo>
                  <a:cubicBezTo>
                    <a:pt x="677" y="108"/>
                    <a:pt x="460" y="217"/>
                    <a:pt x="217" y="433"/>
                  </a:cubicBezTo>
                  <a:cubicBezTo>
                    <a:pt x="1" y="785"/>
                    <a:pt x="1" y="1109"/>
                    <a:pt x="109" y="1353"/>
                  </a:cubicBezTo>
                  <a:cubicBezTo>
                    <a:pt x="267" y="1511"/>
                    <a:pt x="556" y="1611"/>
                    <a:pt x="837" y="1611"/>
                  </a:cubicBezTo>
                  <a:cubicBezTo>
                    <a:pt x="940" y="1611"/>
                    <a:pt x="1042" y="1598"/>
                    <a:pt x="1137" y="1569"/>
                  </a:cubicBezTo>
                  <a:cubicBezTo>
                    <a:pt x="1461" y="1461"/>
                    <a:pt x="1678" y="1244"/>
                    <a:pt x="2029" y="1001"/>
                  </a:cubicBezTo>
                  <a:cubicBezTo>
                    <a:pt x="2029" y="1001"/>
                    <a:pt x="2137" y="893"/>
                    <a:pt x="2137" y="785"/>
                  </a:cubicBezTo>
                  <a:cubicBezTo>
                    <a:pt x="2246" y="785"/>
                    <a:pt x="2246" y="676"/>
                    <a:pt x="2137" y="568"/>
                  </a:cubicBezTo>
                  <a:cubicBezTo>
                    <a:pt x="1921" y="217"/>
                    <a:pt x="1461" y="0"/>
                    <a:pt x="1001" y="0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0"/>
            <p:cNvSpPr/>
            <p:nvPr/>
          </p:nvSpPr>
          <p:spPr>
            <a:xfrm>
              <a:off x="1386131" y="2095388"/>
              <a:ext cx="38937" cy="31744"/>
            </a:xfrm>
            <a:custGeom>
              <a:avLst/>
              <a:gdLst/>
              <a:ahLst/>
              <a:cxnLst/>
              <a:rect l="l" t="t" r="r" b="b"/>
              <a:pathLst>
                <a:path w="2490" h="2030" extrusionOk="0">
                  <a:moveTo>
                    <a:pt x="109" y="1"/>
                  </a:moveTo>
                  <a:cubicBezTo>
                    <a:pt x="109" y="1"/>
                    <a:pt x="1" y="217"/>
                    <a:pt x="1" y="434"/>
                  </a:cubicBezTo>
                  <a:cubicBezTo>
                    <a:pt x="109" y="894"/>
                    <a:pt x="353" y="1353"/>
                    <a:pt x="677" y="1570"/>
                  </a:cubicBezTo>
                  <a:cubicBezTo>
                    <a:pt x="1029" y="1921"/>
                    <a:pt x="1462" y="2030"/>
                    <a:pt x="1921" y="2030"/>
                  </a:cubicBezTo>
                  <a:cubicBezTo>
                    <a:pt x="2273" y="2030"/>
                    <a:pt x="2489" y="2030"/>
                    <a:pt x="2489" y="1921"/>
                  </a:cubicBezTo>
                  <a:cubicBezTo>
                    <a:pt x="2381" y="1786"/>
                    <a:pt x="1597" y="1786"/>
                    <a:pt x="921" y="1353"/>
                  </a:cubicBezTo>
                  <a:cubicBezTo>
                    <a:pt x="244" y="785"/>
                    <a:pt x="244" y="1"/>
                    <a:pt x="10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0"/>
            <p:cNvSpPr/>
            <p:nvPr/>
          </p:nvSpPr>
          <p:spPr>
            <a:xfrm>
              <a:off x="1331572" y="1963001"/>
              <a:ext cx="52886" cy="15825"/>
            </a:xfrm>
            <a:custGeom>
              <a:avLst/>
              <a:gdLst/>
              <a:ahLst/>
              <a:cxnLst/>
              <a:rect l="l" t="t" r="r" b="b"/>
              <a:pathLst>
                <a:path w="3382" h="1012" extrusionOk="0">
                  <a:moveTo>
                    <a:pt x="1569" y="1"/>
                  </a:moveTo>
                  <a:cubicBezTo>
                    <a:pt x="1137" y="109"/>
                    <a:pt x="785" y="244"/>
                    <a:pt x="460" y="460"/>
                  </a:cubicBezTo>
                  <a:cubicBezTo>
                    <a:pt x="109" y="677"/>
                    <a:pt x="1" y="785"/>
                    <a:pt x="109" y="920"/>
                  </a:cubicBezTo>
                  <a:cubicBezTo>
                    <a:pt x="142" y="986"/>
                    <a:pt x="228" y="1012"/>
                    <a:pt x="354" y="1012"/>
                  </a:cubicBezTo>
                  <a:cubicBezTo>
                    <a:pt x="643" y="1012"/>
                    <a:pt x="1141" y="879"/>
                    <a:pt x="1705" y="785"/>
                  </a:cubicBezTo>
                  <a:cubicBezTo>
                    <a:pt x="2489" y="677"/>
                    <a:pt x="3274" y="785"/>
                    <a:pt x="3274" y="569"/>
                  </a:cubicBezTo>
                  <a:cubicBezTo>
                    <a:pt x="3382" y="460"/>
                    <a:pt x="3165" y="352"/>
                    <a:pt x="2922" y="244"/>
                  </a:cubicBezTo>
                  <a:cubicBezTo>
                    <a:pt x="2489" y="1"/>
                    <a:pt x="2029" y="1"/>
                    <a:pt x="156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0"/>
            <p:cNvSpPr/>
            <p:nvPr/>
          </p:nvSpPr>
          <p:spPr>
            <a:xfrm>
              <a:off x="1447899" y="1959201"/>
              <a:ext cx="38922" cy="11759"/>
            </a:xfrm>
            <a:custGeom>
              <a:avLst/>
              <a:gdLst/>
              <a:ahLst/>
              <a:cxnLst/>
              <a:rect l="l" t="t" r="r" b="b"/>
              <a:pathLst>
                <a:path w="2489" h="752" extrusionOk="0">
                  <a:moveTo>
                    <a:pt x="1282" y="0"/>
                  </a:moveTo>
                  <a:cubicBezTo>
                    <a:pt x="927" y="0"/>
                    <a:pt x="555" y="81"/>
                    <a:pt x="216" y="244"/>
                  </a:cubicBezTo>
                  <a:cubicBezTo>
                    <a:pt x="108" y="352"/>
                    <a:pt x="0" y="595"/>
                    <a:pt x="0" y="595"/>
                  </a:cubicBezTo>
                  <a:cubicBezTo>
                    <a:pt x="54" y="703"/>
                    <a:pt x="223" y="730"/>
                    <a:pt x="450" y="730"/>
                  </a:cubicBezTo>
                  <a:cubicBezTo>
                    <a:pt x="676" y="730"/>
                    <a:pt x="960" y="703"/>
                    <a:pt x="1244" y="703"/>
                  </a:cubicBezTo>
                  <a:cubicBezTo>
                    <a:pt x="1623" y="703"/>
                    <a:pt x="2002" y="751"/>
                    <a:pt x="2244" y="751"/>
                  </a:cubicBezTo>
                  <a:cubicBezTo>
                    <a:pt x="2365" y="751"/>
                    <a:pt x="2453" y="739"/>
                    <a:pt x="2489" y="703"/>
                  </a:cubicBezTo>
                  <a:cubicBezTo>
                    <a:pt x="2489" y="595"/>
                    <a:pt x="2489" y="487"/>
                    <a:pt x="2245" y="244"/>
                  </a:cubicBezTo>
                  <a:cubicBezTo>
                    <a:pt x="1975" y="81"/>
                    <a:pt x="1637" y="0"/>
                    <a:pt x="128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0"/>
            <p:cNvSpPr/>
            <p:nvPr/>
          </p:nvSpPr>
          <p:spPr>
            <a:xfrm>
              <a:off x="1213555" y="1846674"/>
              <a:ext cx="230966" cy="327840"/>
            </a:xfrm>
            <a:custGeom>
              <a:avLst/>
              <a:gdLst/>
              <a:ahLst/>
              <a:cxnLst/>
              <a:rect l="l" t="t" r="r" b="b"/>
              <a:pathLst>
                <a:path w="14770" h="20965" extrusionOk="0">
                  <a:moveTo>
                    <a:pt x="14310" y="1"/>
                  </a:moveTo>
                  <a:lnTo>
                    <a:pt x="14310" y="1"/>
                  </a:lnTo>
                  <a:cubicBezTo>
                    <a:pt x="10361" y="461"/>
                    <a:pt x="6655" y="1462"/>
                    <a:pt x="2922" y="2814"/>
                  </a:cubicBezTo>
                  <a:cubicBezTo>
                    <a:pt x="2138" y="3058"/>
                    <a:pt x="1245" y="3490"/>
                    <a:pt x="677" y="4167"/>
                  </a:cubicBezTo>
                  <a:cubicBezTo>
                    <a:pt x="217" y="4978"/>
                    <a:pt x="217" y="5979"/>
                    <a:pt x="217" y="7007"/>
                  </a:cubicBezTo>
                  <a:lnTo>
                    <a:pt x="883" y="20748"/>
                  </a:lnTo>
                  <a:lnTo>
                    <a:pt x="883" y="20748"/>
                  </a:lnTo>
                  <a:cubicBezTo>
                    <a:pt x="592" y="20742"/>
                    <a:pt x="296" y="20707"/>
                    <a:pt x="1" y="20640"/>
                  </a:cubicBezTo>
                  <a:lnTo>
                    <a:pt x="1" y="20640"/>
                  </a:lnTo>
                  <a:lnTo>
                    <a:pt x="894" y="20964"/>
                  </a:lnTo>
                  <a:lnTo>
                    <a:pt x="883" y="20748"/>
                  </a:lnTo>
                  <a:lnTo>
                    <a:pt x="883" y="20748"/>
                  </a:lnTo>
                  <a:cubicBezTo>
                    <a:pt x="912" y="20749"/>
                    <a:pt x="941" y="20749"/>
                    <a:pt x="970" y="20749"/>
                  </a:cubicBezTo>
                  <a:cubicBezTo>
                    <a:pt x="3098" y="20749"/>
                    <a:pt x="5011" y="19178"/>
                    <a:pt x="5411" y="17015"/>
                  </a:cubicBezTo>
                  <a:cubicBezTo>
                    <a:pt x="5519" y="16582"/>
                    <a:pt x="5519" y="16014"/>
                    <a:pt x="5411" y="15554"/>
                  </a:cubicBezTo>
                  <a:cubicBezTo>
                    <a:pt x="5303" y="14310"/>
                    <a:pt x="4626" y="12958"/>
                    <a:pt x="5059" y="11849"/>
                  </a:cubicBezTo>
                  <a:cubicBezTo>
                    <a:pt x="5627" y="10253"/>
                    <a:pt x="7899" y="9712"/>
                    <a:pt x="8440" y="8116"/>
                  </a:cubicBezTo>
                  <a:cubicBezTo>
                    <a:pt x="8792" y="7223"/>
                    <a:pt x="8440" y="6087"/>
                    <a:pt x="8900" y="5194"/>
                  </a:cubicBezTo>
                  <a:cubicBezTo>
                    <a:pt x="9252" y="4302"/>
                    <a:pt x="10144" y="3842"/>
                    <a:pt x="11037" y="3626"/>
                  </a:cubicBezTo>
                  <a:cubicBezTo>
                    <a:pt x="11821" y="3274"/>
                    <a:pt x="12849" y="3058"/>
                    <a:pt x="13525" y="2490"/>
                  </a:cubicBezTo>
                  <a:cubicBezTo>
                    <a:pt x="14310" y="1921"/>
                    <a:pt x="14770" y="785"/>
                    <a:pt x="1431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0"/>
            <p:cNvSpPr/>
            <p:nvPr/>
          </p:nvSpPr>
          <p:spPr>
            <a:xfrm>
              <a:off x="1051567" y="1816650"/>
              <a:ext cx="391266" cy="418788"/>
            </a:xfrm>
            <a:custGeom>
              <a:avLst/>
              <a:gdLst/>
              <a:ahLst/>
              <a:cxnLst/>
              <a:rect l="l" t="t" r="r" b="b"/>
              <a:pathLst>
                <a:path w="25021" h="26781" extrusionOk="0">
                  <a:moveTo>
                    <a:pt x="24777" y="0"/>
                  </a:moveTo>
                  <a:lnTo>
                    <a:pt x="9900" y="4518"/>
                  </a:lnTo>
                  <a:cubicBezTo>
                    <a:pt x="9575" y="5546"/>
                    <a:pt x="9792" y="5870"/>
                    <a:pt x="8223" y="6655"/>
                  </a:cubicBezTo>
                  <a:cubicBezTo>
                    <a:pt x="6762" y="7331"/>
                    <a:pt x="6086" y="9928"/>
                    <a:pt x="6086" y="9928"/>
                  </a:cubicBezTo>
                  <a:cubicBezTo>
                    <a:pt x="5735" y="11388"/>
                    <a:pt x="6411" y="12416"/>
                    <a:pt x="6303" y="12984"/>
                  </a:cubicBezTo>
                  <a:cubicBezTo>
                    <a:pt x="6086" y="14093"/>
                    <a:pt x="4842" y="14445"/>
                    <a:pt x="3814" y="14769"/>
                  </a:cubicBezTo>
                  <a:cubicBezTo>
                    <a:pt x="2029" y="15446"/>
                    <a:pt x="676" y="16798"/>
                    <a:pt x="0" y="18610"/>
                  </a:cubicBezTo>
                  <a:cubicBezTo>
                    <a:pt x="1109" y="19963"/>
                    <a:pt x="2245" y="21315"/>
                    <a:pt x="3381" y="22776"/>
                  </a:cubicBezTo>
                  <a:lnTo>
                    <a:pt x="4842" y="21640"/>
                  </a:lnTo>
                  <a:lnTo>
                    <a:pt x="4842" y="21640"/>
                  </a:lnTo>
                  <a:cubicBezTo>
                    <a:pt x="4842" y="22560"/>
                    <a:pt x="4598" y="23344"/>
                    <a:pt x="4166" y="24020"/>
                  </a:cubicBezTo>
                  <a:cubicBezTo>
                    <a:pt x="6762" y="25589"/>
                    <a:pt x="9575" y="26509"/>
                    <a:pt x="12497" y="26725"/>
                  </a:cubicBezTo>
                  <a:cubicBezTo>
                    <a:pt x="12735" y="26758"/>
                    <a:pt x="12973" y="26781"/>
                    <a:pt x="13203" y="26781"/>
                  </a:cubicBezTo>
                  <a:cubicBezTo>
                    <a:pt x="13728" y="26781"/>
                    <a:pt x="14205" y="26661"/>
                    <a:pt x="14525" y="26265"/>
                  </a:cubicBezTo>
                  <a:cubicBezTo>
                    <a:pt x="15202" y="25589"/>
                    <a:pt x="14985" y="24480"/>
                    <a:pt x="15202" y="23560"/>
                  </a:cubicBezTo>
                  <a:cubicBezTo>
                    <a:pt x="15662" y="22208"/>
                    <a:pt x="17230" y="21423"/>
                    <a:pt x="17690" y="20071"/>
                  </a:cubicBezTo>
                  <a:cubicBezTo>
                    <a:pt x="18123" y="18827"/>
                    <a:pt x="17339" y="17582"/>
                    <a:pt x="16771" y="16365"/>
                  </a:cubicBezTo>
                  <a:cubicBezTo>
                    <a:pt x="16230" y="15229"/>
                    <a:pt x="15770" y="13769"/>
                    <a:pt x="16662" y="12741"/>
                  </a:cubicBezTo>
                  <a:cubicBezTo>
                    <a:pt x="17339" y="11848"/>
                    <a:pt x="18934" y="11740"/>
                    <a:pt x="19475" y="10712"/>
                  </a:cubicBezTo>
                  <a:cubicBezTo>
                    <a:pt x="20043" y="9468"/>
                    <a:pt x="19259" y="7682"/>
                    <a:pt x="20287" y="7006"/>
                  </a:cubicBezTo>
                  <a:cubicBezTo>
                    <a:pt x="20828" y="6546"/>
                    <a:pt x="21504" y="6655"/>
                    <a:pt x="22072" y="6546"/>
                  </a:cubicBezTo>
                  <a:cubicBezTo>
                    <a:pt x="23425" y="6330"/>
                    <a:pt x="24344" y="5194"/>
                    <a:pt x="24669" y="3950"/>
                  </a:cubicBezTo>
                  <a:cubicBezTo>
                    <a:pt x="25021" y="2705"/>
                    <a:pt x="24885" y="1353"/>
                    <a:pt x="2477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0"/>
            <p:cNvSpPr/>
            <p:nvPr/>
          </p:nvSpPr>
          <p:spPr>
            <a:xfrm>
              <a:off x="1014334" y="2770475"/>
              <a:ext cx="731350" cy="536132"/>
            </a:xfrm>
            <a:custGeom>
              <a:avLst/>
              <a:gdLst/>
              <a:ahLst/>
              <a:cxnLst/>
              <a:rect l="l" t="t" r="r" b="b"/>
              <a:pathLst>
                <a:path w="46769" h="34285" extrusionOk="0">
                  <a:moveTo>
                    <a:pt x="35733" y="0"/>
                  </a:moveTo>
                  <a:lnTo>
                    <a:pt x="10712" y="433"/>
                  </a:lnTo>
                  <a:cubicBezTo>
                    <a:pt x="9576" y="4491"/>
                    <a:pt x="7899" y="8332"/>
                    <a:pt x="5627" y="11929"/>
                  </a:cubicBezTo>
                  <a:cubicBezTo>
                    <a:pt x="2814" y="16230"/>
                    <a:pt x="1" y="32568"/>
                    <a:pt x="1" y="32568"/>
                  </a:cubicBezTo>
                  <a:cubicBezTo>
                    <a:pt x="1" y="32568"/>
                    <a:pt x="5086" y="29511"/>
                    <a:pt x="9468" y="29078"/>
                  </a:cubicBezTo>
                  <a:cubicBezTo>
                    <a:pt x="9681" y="29057"/>
                    <a:pt x="9894" y="29046"/>
                    <a:pt x="10106" y="29046"/>
                  </a:cubicBezTo>
                  <a:cubicBezTo>
                    <a:pt x="14393" y="29046"/>
                    <a:pt x="18546" y="33276"/>
                    <a:pt x="24345" y="33920"/>
                  </a:cubicBezTo>
                  <a:cubicBezTo>
                    <a:pt x="26214" y="34161"/>
                    <a:pt x="27847" y="34284"/>
                    <a:pt x="29332" y="34284"/>
                  </a:cubicBezTo>
                  <a:cubicBezTo>
                    <a:pt x="32683" y="34284"/>
                    <a:pt x="35274" y="33655"/>
                    <a:pt x="38086" y="32324"/>
                  </a:cubicBezTo>
                  <a:cubicBezTo>
                    <a:pt x="40245" y="31374"/>
                    <a:pt x="42566" y="31152"/>
                    <a:pt x="44264" y="31152"/>
                  </a:cubicBezTo>
                  <a:cubicBezTo>
                    <a:pt x="45757" y="31152"/>
                    <a:pt x="46769" y="31323"/>
                    <a:pt x="46769" y="31323"/>
                  </a:cubicBezTo>
                  <a:cubicBezTo>
                    <a:pt x="46769" y="31323"/>
                    <a:pt x="43496" y="23777"/>
                    <a:pt x="41034" y="18015"/>
                  </a:cubicBezTo>
                  <a:cubicBezTo>
                    <a:pt x="38654" y="12281"/>
                    <a:pt x="35733" y="0"/>
                    <a:pt x="35733" y="0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0"/>
            <p:cNvSpPr/>
            <p:nvPr/>
          </p:nvSpPr>
          <p:spPr>
            <a:xfrm>
              <a:off x="1313808" y="2891869"/>
              <a:ext cx="102379" cy="195860"/>
            </a:xfrm>
            <a:custGeom>
              <a:avLst/>
              <a:gdLst/>
              <a:ahLst/>
              <a:cxnLst/>
              <a:rect l="l" t="t" r="r" b="b"/>
              <a:pathLst>
                <a:path w="6547" h="12525" extrusionOk="0">
                  <a:moveTo>
                    <a:pt x="1" y="1"/>
                  </a:moveTo>
                  <a:lnTo>
                    <a:pt x="1" y="1"/>
                  </a:lnTo>
                  <a:cubicBezTo>
                    <a:pt x="136" y="109"/>
                    <a:pt x="244" y="352"/>
                    <a:pt x="352" y="460"/>
                  </a:cubicBezTo>
                  <a:cubicBezTo>
                    <a:pt x="677" y="677"/>
                    <a:pt x="1028" y="1137"/>
                    <a:pt x="1353" y="1569"/>
                  </a:cubicBezTo>
                  <a:cubicBezTo>
                    <a:pt x="2489" y="2922"/>
                    <a:pt x="3517" y="4274"/>
                    <a:pt x="4410" y="5762"/>
                  </a:cubicBezTo>
                  <a:cubicBezTo>
                    <a:pt x="4869" y="6546"/>
                    <a:pt x="5194" y="7331"/>
                    <a:pt x="5654" y="8223"/>
                  </a:cubicBezTo>
                  <a:cubicBezTo>
                    <a:pt x="5870" y="8900"/>
                    <a:pt x="6087" y="9684"/>
                    <a:pt x="6330" y="10360"/>
                  </a:cubicBezTo>
                  <a:cubicBezTo>
                    <a:pt x="6438" y="11037"/>
                    <a:pt x="6438" y="11713"/>
                    <a:pt x="6546" y="12524"/>
                  </a:cubicBezTo>
                  <a:lnTo>
                    <a:pt x="6546" y="11848"/>
                  </a:lnTo>
                  <a:cubicBezTo>
                    <a:pt x="6546" y="11388"/>
                    <a:pt x="6546" y="10820"/>
                    <a:pt x="6438" y="10360"/>
                  </a:cubicBezTo>
                  <a:cubicBezTo>
                    <a:pt x="6330" y="9576"/>
                    <a:pt x="6087" y="8791"/>
                    <a:pt x="5762" y="8115"/>
                  </a:cubicBezTo>
                  <a:cubicBezTo>
                    <a:pt x="5410" y="7223"/>
                    <a:pt x="5086" y="6438"/>
                    <a:pt x="4518" y="5627"/>
                  </a:cubicBezTo>
                  <a:cubicBezTo>
                    <a:pt x="3733" y="4166"/>
                    <a:pt x="2705" y="2705"/>
                    <a:pt x="1596" y="1461"/>
                  </a:cubicBezTo>
                  <a:cubicBezTo>
                    <a:pt x="1137" y="1028"/>
                    <a:pt x="677" y="677"/>
                    <a:pt x="460" y="352"/>
                  </a:cubicBezTo>
                  <a:cubicBezTo>
                    <a:pt x="352" y="217"/>
                    <a:pt x="244" y="109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0"/>
            <p:cNvSpPr/>
            <p:nvPr/>
          </p:nvSpPr>
          <p:spPr>
            <a:xfrm>
              <a:off x="1178449" y="3179067"/>
              <a:ext cx="403541" cy="69571"/>
            </a:xfrm>
            <a:custGeom>
              <a:avLst/>
              <a:gdLst/>
              <a:ahLst/>
              <a:cxnLst/>
              <a:rect l="l" t="t" r="r" b="b"/>
              <a:pathLst>
                <a:path w="25806" h="4449" extrusionOk="0">
                  <a:moveTo>
                    <a:pt x="217" y="1"/>
                  </a:moveTo>
                  <a:cubicBezTo>
                    <a:pt x="109" y="1"/>
                    <a:pt x="1" y="109"/>
                    <a:pt x="1" y="109"/>
                  </a:cubicBezTo>
                  <a:lnTo>
                    <a:pt x="1002" y="109"/>
                  </a:lnTo>
                  <a:cubicBezTo>
                    <a:pt x="2030" y="109"/>
                    <a:pt x="2922" y="244"/>
                    <a:pt x="3815" y="461"/>
                  </a:cubicBezTo>
                  <a:cubicBezTo>
                    <a:pt x="5275" y="785"/>
                    <a:pt x="6628" y="1245"/>
                    <a:pt x="7980" y="1705"/>
                  </a:cubicBezTo>
                  <a:cubicBezTo>
                    <a:pt x="9468" y="2273"/>
                    <a:pt x="11145" y="2814"/>
                    <a:pt x="12957" y="3382"/>
                  </a:cubicBezTo>
                  <a:cubicBezTo>
                    <a:pt x="14634" y="3950"/>
                    <a:pt x="16338" y="4302"/>
                    <a:pt x="18124" y="4410"/>
                  </a:cubicBezTo>
                  <a:cubicBezTo>
                    <a:pt x="18470" y="4435"/>
                    <a:pt x="18810" y="4449"/>
                    <a:pt x="19145" y="4449"/>
                  </a:cubicBezTo>
                  <a:cubicBezTo>
                    <a:pt x="20248" y="4449"/>
                    <a:pt x="21304" y="4303"/>
                    <a:pt x="22425" y="3950"/>
                  </a:cubicBezTo>
                  <a:cubicBezTo>
                    <a:pt x="23317" y="3625"/>
                    <a:pt x="24210" y="3166"/>
                    <a:pt x="25021" y="2598"/>
                  </a:cubicBezTo>
                  <a:lnTo>
                    <a:pt x="25562" y="2030"/>
                  </a:lnTo>
                  <a:cubicBezTo>
                    <a:pt x="25697" y="1921"/>
                    <a:pt x="25806" y="1921"/>
                    <a:pt x="25806" y="1921"/>
                  </a:cubicBezTo>
                  <a:cubicBezTo>
                    <a:pt x="25791" y="1907"/>
                    <a:pt x="25775" y="1900"/>
                    <a:pt x="25756" y="1900"/>
                  </a:cubicBezTo>
                  <a:cubicBezTo>
                    <a:pt x="25628" y="1900"/>
                    <a:pt x="25380" y="2198"/>
                    <a:pt x="24886" y="2598"/>
                  </a:cubicBezTo>
                  <a:cubicBezTo>
                    <a:pt x="24102" y="3057"/>
                    <a:pt x="23209" y="3490"/>
                    <a:pt x="22316" y="3842"/>
                  </a:cubicBezTo>
                  <a:cubicBezTo>
                    <a:pt x="20964" y="4166"/>
                    <a:pt x="19476" y="4302"/>
                    <a:pt x="18124" y="4302"/>
                  </a:cubicBezTo>
                  <a:cubicBezTo>
                    <a:pt x="16338" y="4058"/>
                    <a:pt x="14634" y="3734"/>
                    <a:pt x="13066" y="3166"/>
                  </a:cubicBezTo>
                  <a:cubicBezTo>
                    <a:pt x="11253" y="2598"/>
                    <a:pt x="9576" y="2030"/>
                    <a:pt x="8116" y="1462"/>
                  </a:cubicBezTo>
                  <a:cubicBezTo>
                    <a:pt x="6763" y="1029"/>
                    <a:pt x="5275" y="569"/>
                    <a:pt x="3923" y="353"/>
                  </a:cubicBezTo>
                  <a:cubicBezTo>
                    <a:pt x="2922" y="109"/>
                    <a:pt x="2030" y="1"/>
                    <a:pt x="100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0"/>
            <p:cNvSpPr/>
            <p:nvPr/>
          </p:nvSpPr>
          <p:spPr>
            <a:xfrm>
              <a:off x="1326505" y="2905833"/>
              <a:ext cx="140863" cy="224195"/>
            </a:xfrm>
            <a:custGeom>
              <a:avLst/>
              <a:gdLst/>
              <a:ahLst/>
              <a:cxnLst/>
              <a:rect l="l" t="t" r="r" b="b"/>
              <a:pathLst>
                <a:path w="9008" h="14337" extrusionOk="0">
                  <a:moveTo>
                    <a:pt x="0" y="244"/>
                  </a:moveTo>
                  <a:cubicBezTo>
                    <a:pt x="216" y="460"/>
                    <a:pt x="433" y="676"/>
                    <a:pt x="676" y="812"/>
                  </a:cubicBezTo>
                  <a:lnTo>
                    <a:pt x="541" y="676"/>
                  </a:lnTo>
                  <a:cubicBezTo>
                    <a:pt x="433" y="568"/>
                    <a:pt x="325" y="352"/>
                    <a:pt x="108" y="244"/>
                  </a:cubicBezTo>
                  <a:close/>
                  <a:moveTo>
                    <a:pt x="5275" y="8683"/>
                  </a:moveTo>
                  <a:cubicBezTo>
                    <a:pt x="5275" y="8816"/>
                    <a:pt x="5294" y="8930"/>
                    <a:pt x="5324" y="9031"/>
                  </a:cubicBezTo>
                  <a:lnTo>
                    <a:pt x="5324" y="9031"/>
                  </a:lnTo>
                  <a:cubicBezTo>
                    <a:pt x="5308" y="8914"/>
                    <a:pt x="5291" y="8798"/>
                    <a:pt x="5275" y="8683"/>
                  </a:cubicBezTo>
                  <a:close/>
                  <a:moveTo>
                    <a:pt x="325" y="0"/>
                  </a:moveTo>
                  <a:lnTo>
                    <a:pt x="325" y="135"/>
                  </a:lnTo>
                  <a:cubicBezTo>
                    <a:pt x="433" y="244"/>
                    <a:pt x="541" y="460"/>
                    <a:pt x="784" y="568"/>
                  </a:cubicBezTo>
                  <a:cubicBezTo>
                    <a:pt x="1109" y="1136"/>
                    <a:pt x="1569" y="1596"/>
                    <a:pt x="2029" y="2164"/>
                  </a:cubicBezTo>
                  <a:cubicBezTo>
                    <a:pt x="3030" y="3273"/>
                    <a:pt x="3814" y="4517"/>
                    <a:pt x="4382" y="5870"/>
                  </a:cubicBezTo>
                  <a:cubicBezTo>
                    <a:pt x="4598" y="6330"/>
                    <a:pt x="4842" y="6762"/>
                    <a:pt x="4950" y="7222"/>
                  </a:cubicBezTo>
                  <a:cubicBezTo>
                    <a:pt x="5275" y="7898"/>
                    <a:pt x="5518" y="8683"/>
                    <a:pt x="5626" y="9467"/>
                  </a:cubicBezTo>
                  <a:cubicBezTo>
                    <a:pt x="5734" y="9927"/>
                    <a:pt x="5734" y="10495"/>
                    <a:pt x="5734" y="10955"/>
                  </a:cubicBezTo>
                  <a:lnTo>
                    <a:pt x="5734" y="11631"/>
                  </a:lnTo>
                  <a:cubicBezTo>
                    <a:pt x="5626" y="10820"/>
                    <a:pt x="5626" y="10144"/>
                    <a:pt x="5518" y="9467"/>
                  </a:cubicBezTo>
                  <a:cubicBezTo>
                    <a:pt x="5451" y="9333"/>
                    <a:pt x="5373" y="9198"/>
                    <a:pt x="5324" y="9031"/>
                  </a:cubicBezTo>
                  <a:lnTo>
                    <a:pt x="5324" y="9031"/>
                  </a:lnTo>
                  <a:cubicBezTo>
                    <a:pt x="5435" y="9851"/>
                    <a:pt x="5518" y="10715"/>
                    <a:pt x="5518" y="11496"/>
                  </a:cubicBezTo>
                  <a:cubicBezTo>
                    <a:pt x="5410" y="12172"/>
                    <a:pt x="5518" y="12848"/>
                    <a:pt x="5734" y="13417"/>
                  </a:cubicBezTo>
                  <a:cubicBezTo>
                    <a:pt x="5951" y="13876"/>
                    <a:pt x="6411" y="14336"/>
                    <a:pt x="6870" y="14336"/>
                  </a:cubicBezTo>
                  <a:cubicBezTo>
                    <a:pt x="7087" y="14336"/>
                    <a:pt x="7195" y="14336"/>
                    <a:pt x="7303" y="14201"/>
                  </a:cubicBezTo>
                  <a:cubicBezTo>
                    <a:pt x="7655" y="13985"/>
                    <a:pt x="7871" y="13660"/>
                    <a:pt x="7979" y="13308"/>
                  </a:cubicBezTo>
                  <a:cubicBezTo>
                    <a:pt x="9007" y="10712"/>
                    <a:pt x="8439" y="7574"/>
                    <a:pt x="6870" y="5302"/>
                  </a:cubicBezTo>
                  <a:cubicBezTo>
                    <a:pt x="5275" y="2948"/>
                    <a:pt x="2921" y="1244"/>
                    <a:pt x="325" y="0"/>
                  </a:cubicBezTo>
                  <a:close/>
                </a:path>
              </a:pathLst>
            </a:custGeom>
            <a:solidFill>
              <a:srgbClr val="A0B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0"/>
            <p:cNvSpPr/>
            <p:nvPr/>
          </p:nvSpPr>
          <p:spPr>
            <a:xfrm>
              <a:off x="1328194" y="2907944"/>
              <a:ext cx="87992" cy="179784"/>
            </a:xfrm>
            <a:custGeom>
              <a:avLst/>
              <a:gdLst/>
              <a:ahLst/>
              <a:cxnLst/>
              <a:rect l="l" t="t" r="r" b="b"/>
              <a:pathLst>
                <a:path w="5627" h="11497" extrusionOk="0">
                  <a:moveTo>
                    <a:pt x="217" y="0"/>
                  </a:moveTo>
                  <a:lnTo>
                    <a:pt x="0" y="109"/>
                  </a:lnTo>
                  <a:cubicBezTo>
                    <a:pt x="217" y="217"/>
                    <a:pt x="325" y="433"/>
                    <a:pt x="433" y="541"/>
                  </a:cubicBezTo>
                  <a:lnTo>
                    <a:pt x="568" y="677"/>
                  </a:lnTo>
                  <a:lnTo>
                    <a:pt x="1921" y="2029"/>
                  </a:lnTo>
                  <a:cubicBezTo>
                    <a:pt x="1461" y="1461"/>
                    <a:pt x="1001" y="1001"/>
                    <a:pt x="676" y="433"/>
                  </a:cubicBezTo>
                  <a:cubicBezTo>
                    <a:pt x="433" y="325"/>
                    <a:pt x="325" y="109"/>
                    <a:pt x="217" y="0"/>
                  </a:cubicBezTo>
                  <a:close/>
                  <a:moveTo>
                    <a:pt x="4274" y="5735"/>
                  </a:moveTo>
                  <a:lnTo>
                    <a:pt x="4274" y="5735"/>
                  </a:lnTo>
                  <a:cubicBezTo>
                    <a:pt x="4316" y="5825"/>
                    <a:pt x="4360" y="5914"/>
                    <a:pt x="4403" y="6002"/>
                  </a:cubicBezTo>
                  <a:lnTo>
                    <a:pt x="4403" y="6002"/>
                  </a:lnTo>
                  <a:cubicBezTo>
                    <a:pt x="4362" y="5912"/>
                    <a:pt x="4319" y="5823"/>
                    <a:pt x="4274" y="5735"/>
                  </a:cubicBezTo>
                  <a:close/>
                  <a:moveTo>
                    <a:pt x="4403" y="6002"/>
                  </a:moveTo>
                  <a:cubicBezTo>
                    <a:pt x="4776" y="6829"/>
                    <a:pt x="4972" y="7743"/>
                    <a:pt x="5167" y="8548"/>
                  </a:cubicBezTo>
                  <a:cubicBezTo>
                    <a:pt x="5167" y="8900"/>
                    <a:pt x="5302" y="9116"/>
                    <a:pt x="5410" y="9332"/>
                  </a:cubicBezTo>
                  <a:cubicBezTo>
                    <a:pt x="5518" y="10009"/>
                    <a:pt x="5518" y="10685"/>
                    <a:pt x="5626" y="11496"/>
                  </a:cubicBezTo>
                  <a:lnTo>
                    <a:pt x="5626" y="10820"/>
                  </a:lnTo>
                  <a:cubicBezTo>
                    <a:pt x="5626" y="10360"/>
                    <a:pt x="5626" y="9792"/>
                    <a:pt x="5518" y="9332"/>
                  </a:cubicBezTo>
                  <a:cubicBezTo>
                    <a:pt x="5410" y="8548"/>
                    <a:pt x="5167" y="7763"/>
                    <a:pt x="4842" y="7087"/>
                  </a:cubicBezTo>
                  <a:cubicBezTo>
                    <a:pt x="4755" y="6718"/>
                    <a:pt x="4581" y="6365"/>
                    <a:pt x="4403" y="6002"/>
                  </a:cubicBezTo>
                  <a:close/>
                </a:path>
              </a:pathLst>
            </a:custGeom>
            <a:solidFill>
              <a:srgbClr val="1B2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0"/>
            <p:cNvSpPr/>
            <p:nvPr/>
          </p:nvSpPr>
          <p:spPr>
            <a:xfrm>
              <a:off x="1206378" y="3182882"/>
              <a:ext cx="414112" cy="82488"/>
            </a:xfrm>
            <a:custGeom>
              <a:avLst/>
              <a:gdLst/>
              <a:ahLst/>
              <a:cxnLst/>
              <a:rect l="l" t="t" r="r" b="b"/>
              <a:pathLst>
                <a:path w="26482" h="5275" extrusionOk="0">
                  <a:moveTo>
                    <a:pt x="0" y="0"/>
                  </a:moveTo>
                  <a:cubicBezTo>
                    <a:pt x="275" y="0"/>
                    <a:pt x="547" y="13"/>
                    <a:pt x="817" y="38"/>
                  </a:cubicBezTo>
                  <a:lnTo>
                    <a:pt x="817" y="38"/>
                  </a:lnTo>
                  <a:cubicBezTo>
                    <a:pt x="655" y="0"/>
                    <a:pt x="504" y="0"/>
                    <a:pt x="352" y="0"/>
                  </a:cubicBezTo>
                  <a:close/>
                  <a:moveTo>
                    <a:pt x="817" y="38"/>
                  </a:moveTo>
                  <a:cubicBezTo>
                    <a:pt x="885" y="54"/>
                    <a:pt x="955" y="76"/>
                    <a:pt x="1028" y="109"/>
                  </a:cubicBezTo>
                  <a:cubicBezTo>
                    <a:pt x="1338" y="109"/>
                    <a:pt x="1672" y="207"/>
                    <a:pt x="1984" y="216"/>
                  </a:cubicBezTo>
                  <a:lnTo>
                    <a:pt x="1984" y="216"/>
                  </a:lnTo>
                  <a:cubicBezTo>
                    <a:pt x="1600" y="134"/>
                    <a:pt x="1211" y="74"/>
                    <a:pt x="817" y="38"/>
                  </a:cubicBezTo>
                  <a:close/>
                  <a:moveTo>
                    <a:pt x="23343" y="2137"/>
                  </a:moveTo>
                  <a:lnTo>
                    <a:pt x="23343" y="2137"/>
                  </a:lnTo>
                  <a:cubicBezTo>
                    <a:pt x="21842" y="2672"/>
                    <a:pt x="20460" y="3493"/>
                    <a:pt x="18996" y="3859"/>
                  </a:cubicBezTo>
                  <a:lnTo>
                    <a:pt x="18996" y="3859"/>
                  </a:lnTo>
                  <a:cubicBezTo>
                    <a:pt x="19512" y="3772"/>
                    <a:pt x="19986" y="3685"/>
                    <a:pt x="20530" y="3598"/>
                  </a:cubicBezTo>
                  <a:cubicBezTo>
                    <a:pt x="21423" y="3246"/>
                    <a:pt x="22316" y="2813"/>
                    <a:pt x="23100" y="2354"/>
                  </a:cubicBezTo>
                  <a:cubicBezTo>
                    <a:pt x="23235" y="2245"/>
                    <a:pt x="23235" y="2245"/>
                    <a:pt x="23343" y="2137"/>
                  </a:cubicBezTo>
                  <a:close/>
                  <a:moveTo>
                    <a:pt x="18996" y="3859"/>
                  </a:moveTo>
                  <a:cubicBezTo>
                    <a:pt x="18870" y="3880"/>
                    <a:pt x="18742" y="3901"/>
                    <a:pt x="18610" y="3922"/>
                  </a:cubicBezTo>
                  <a:lnTo>
                    <a:pt x="18718" y="3922"/>
                  </a:lnTo>
                  <a:cubicBezTo>
                    <a:pt x="18811" y="3903"/>
                    <a:pt x="18903" y="3882"/>
                    <a:pt x="18996" y="3859"/>
                  </a:cubicBezTo>
                  <a:close/>
                  <a:moveTo>
                    <a:pt x="1984" y="216"/>
                  </a:moveTo>
                  <a:cubicBezTo>
                    <a:pt x="6296" y="1133"/>
                    <a:pt x="10022" y="4687"/>
                    <a:pt x="14444" y="5275"/>
                  </a:cubicBezTo>
                  <a:lnTo>
                    <a:pt x="15797" y="5275"/>
                  </a:lnTo>
                  <a:cubicBezTo>
                    <a:pt x="19502" y="5275"/>
                    <a:pt x="23235" y="3381"/>
                    <a:pt x="26481" y="1353"/>
                  </a:cubicBezTo>
                  <a:lnTo>
                    <a:pt x="26481" y="1353"/>
                  </a:lnTo>
                  <a:cubicBezTo>
                    <a:pt x="25480" y="1461"/>
                    <a:pt x="24452" y="1677"/>
                    <a:pt x="23560" y="2029"/>
                  </a:cubicBezTo>
                  <a:lnTo>
                    <a:pt x="23235" y="2354"/>
                  </a:lnTo>
                  <a:cubicBezTo>
                    <a:pt x="22424" y="2922"/>
                    <a:pt x="21531" y="3381"/>
                    <a:pt x="20639" y="3706"/>
                  </a:cubicBezTo>
                  <a:cubicBezTo>
                    <a:pt x="19394" y="4058"/>
                    <a:pt x="18258" y="4274"/>
                    <a:pt x="17014" y="4274"/>
                  </a:cubicBezTo>
                  <a:cubicBezTo>
                    <a:pt x="16798" y="4274"/>
                    <a:pt x="16581" y="4274"/>
                    <a:pt x="16338" y="4166"/>
                  </a:cubicBezTo>
                  <a:cubicBezTo>
                    <a:pt x="14552" y="4058"/>
                    <a:pt x="12848" y="3706"/>
                    <a:pt x="11171" y="3138"/>
                  </a:cubicBezTo>
                  <a:cubicBezTo>
                    <a:pt x="9359" y="2570"/>
                    <a:pt x="7682" y="2029"/>
                    <a:pt x="6194" y="1461"/>
                  </a:cubicBezTo>
                  <a:cubicBezTo>
                    <a:pt x="4842" y="1001"/>
                    <a:pt x="3489" y="541"/>
                    <a:pt x="2029" y="217"/>
                  </a:cubicBezTo>
                  <a:cubicBezTo>
                    <a:pt x="2014" y="217"/>
                    <a:pt x="1999" y="217"/>
                    <a:pt x="1984" y="216"/>
                  </a:cubicBezTo>
                  <a:close/>
                </a:path>
              </a:pathLst>
            </a:custGeom>
            <a:solidFill>
              <a:srgbClr val="A0B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0"/>
            <p:cNvSpPr/>
            <p:nvPr/>
          </p:nvSpPr>
          <p:spPr>
            <a:xfrm>
              <a:off x="1222438" y="3184571"/>
              <a:ext cx="352344" cy="65161"/>
            </a:xfrm>
            <a:custGeom>
              <a:avLst/>
              <a:gdLst/>
              <a:ahLst/>
              <a:cxnLst/>
              <a:rect l="l" t="t" r="r" b="b"/>
              <a:pathLst>
                <a:path w="22532" h="4167" extrusionOk="0">
                  <a:moveTo>
                    <a:pt x="1" y="1"/>
                  </a:moveTo>
                  <a:cubicBezTo>
                    <a:pt x="51" y="2"/>
                    <a:pt x="100" y="5"/>
                    <a:pt x="150" y="7"/>
                  </a:cubicBezTo>
                  <a:lnTo>
                    <a:pt x="150" y="7"/>
                  </a:lnTo>
                  <a:cubicBezTo>
                    <a:pt x="100" y="3"/>
                    <a:pt x="50" y="1"/>
                    <a:pt x="1" y="1"/>
                  </a:cubicBezTo>
                  <a:close/>
                  <a:moveTo>
                    <a:pt x="150" y="7"/>
                  </a:moveTo>
                  <a:lnTo>
                    <a:pt x="150" y="7"/>
                  </a:lnTo>
                  <a:cubicBezTo>
                    <a:pt x="431" y="31"/>
                    <a:pt x="726" y="109"/>
                    <a:pt x="1002" y="109"/>
                  </a:cubicBezTo>
                  <a:cubicBezTo>
                    <a:pt x="2462" y="433"/>
                    <a:pt x="3815" y="893"/>
                    <a:pt x="5167" y="1353"/>
                  </a:cubicBezTo>
                  <a:cubicBezTo>
                    <a:pt x="6590" y="1896"/>
                    <a:pt x="8185" y="2415"/>
                    <a:pt x="9907" y="2955"/>
                  </a:cubicBezTo>
                  <a:lnTo>
                    <a:pt x="9907" y="2955"/>
                  </a:lnTo>
                  <a:cubicBezTo>
                    <a:pt x="9371" y="2767"/>
                    <a:pt x="8845" y="2564"/>
                    <a:pt x="8332" y="2354"/>
                  </a:cubicBezTo>
                  <a:cubicBezTo>
                    <a:pt x="5675" y="1264"/>
                    <a:pt x="2913" y="149"/>
                    <a:pt x="150" y="7"/>
                  </a:cubicBezTo>
                  <a:close/>
                  <a:moveTo>
                    <a:pt x="9907" y="2955"/>
                  </a:moveTo>
                  <a:cubicBezTo>
                    <a:pt x="11618" y="3557"/>
                    <a:pt x="13430" y="4008"/>
                    <a:pt x="15248" y="4054"/>
                  </a:cubicBezTo>
                  <a:lnTo>
                    <a:pt x="15248" y="4054"/>
                  </a:lnTo>
                  <a:cubicBezTo>
                    <a:pt x="13485" y="3941"/>
                    <a:pt x="11802" y="3591"/>
                    <a:pt x="10144" y="3030"/>
                  </a:cubicBezTo>
                  <a:cubicBezTo>
                    <a:pt x="10065" y="3005"/>
                    <a:pt x="9986" y="2980"/>
                    <a:pt x="9907" y="2955"/>
                  </a:cubicBezTo>
                  <a:close/>
                  <a:moveTo>
                    <a:pt x="22531" y="1922"/>
                  </a:moveTo>
                  <a:cubicBezTo>
                    <a:pt x="22425" y="2029"/>
                    <a:pt x="22424" y="2029"/>
                    <a:pt x="22316" y="2029"/>
                  </a:cubicBezTo>
                  <a:cubicBezTo>
                    <a:pt x="22208" y="2137"/>
                    <a:pt x="22208" y="2137"/>
                    <a:pt x="22073" y="2246"/>
                  </a:cubicBezTo>
                  <a:cubicBezTo>
                    <a:pt x="21289" y="2705"/>
                    <a:pt x="20396" y="3138"/>
                    <a:pt x="19503" y="3490"/>
                  </a:cubicBezTo>
                  <a:cubicBezTo>
                    <a:pt x="18827" y="3598"/>
                    <a:pt x="18259" y="3706"/>
                    <a:pt x="17583" y="3814"/>
                  </a:cubicBezTo>
                  <a:cubicBezTo>
                    <a:pt x="16907" y="3950"/>
                    <a:pt x="16230" y="4058"/>
                    <a:pt x="15554" y="4058"/>
                  </a:cubicBezTo>
                  <a:cubicBezTo>
                    <a:pt x="15452" y="4058"/>
                    <a:pt x="15350" y="4057"/>
                    <a:pt x="15248" y="4054"/>
                  </a:cubicBezTo>
                  <a:lnTo>
                    <a:pt x="15248" y="4054"/>
                  </a:lnTo>
                  <a:cubicBezTo>
                    <a:pt x="15269" y="4055"/>
                    <a:pt x="15290" y="4057"/>
                    <a:pt x="15311" y="4058"/>
                  </a:cubicBezTo>
                  <a:cubicBezTo>
                    <a:pt x="15554" y="4166"/>
                    <a:pt x="15771" y="4166"/>
                    <a:pt x="15987" y="4166"/>
                  </a:cubicBezTo>
                  <a:cubicBezTo>
                    <a:pt x="17231" y="4166"/>
                    <a:pt x="18367" y="3950"/>
                    <a:pt x="19612" y="3598"/>
                  </a:cubicBezTo>
                  <a:cubicBezTo>
                    <a:pt x="20504" y="3273"/>
                    <a:pt x="21397" y="2814"/>
                    <a:pt x="22208" y="2246"/>
                  </a:cubicBezTo>
                  <a:lnTo>
                    <a:pt x="22531" y="1922"/>
                  </a:lnTo>
                  <a:close/>
                </a:path>
              </a:pathLst>
            </a:custGeom>
            <a:solidFill>
              <a:srgbClr val="1B2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0"/>
            <p:cNvSpPr/>
            <p:nvPr/>
          </p:nvSpPr>
          <p:spPr>
            <a:xfrm>
              <a:off x="1086673" y="2946741"/>
              <a:ext cx="294407" cy="38625"/>
            </a:xfrm>
            <a:custGeom>
              <a:avLst/>
              <a:gdLst/>
              <a:ahLst/>
              <a:cxnLst/>
              <a:rect l="l" t="t" r="r" b="b"/>
              <a:pathLst>
                <a:path w="18827" h="2470" extrusionOk="0">
                  <a:moveTo>
                    <a:pt x="9304" y="0"/>
                  </a:moveTo>
                  <a:cubicBezTo>
                    <a:pt x="8086" y="0"/>
                    <a:pt x="6856" y="115"/>
                    <a:pt x="5626" y="332"/>
                  </a:cubicBezTo>
                  <a:cubicBezTo>
                    <a:pt x="5058" y="441"/>
                    <a:pt x="4517" y="549"/>
                    <a:pt x="4058" y="765"/>
                  </a:cubicBezTo>
                  <a:cubicBezTo>
                    <a:pt x="3490" y="901"/>
                    <a:pt x="3030" y="1009"/>
                    <a:pt x="2597" y="1225"/>
                  </a:cubicBezTo>
                  <a:cubicBezTo>
                    <a:pt x="2245" y="1333"/>
                    <a:pt x="1812" y="1442"/>
                    <a:pt x="1569" y="1685"/>
                  </a:cubicBezTo>
                  <a:cubicBezTo>
                    <a:pt x="1244" y="1793"/>
                    <a:pt x="1001" y="1901"/>
                    <a:pt x="676" y="2010"/>
                  </a:cubicBezTo>
                  <a:cubicBezTo>
                    <a:pt x="460" y="2118"/>
                    <a:pt x="217" y="2253"/>
                    <a:pt x="0" y="2361"/>
                  </a:cubicBezTo>
                  <a:cubicBezTo>
                    <a:pt x="217" y="2361"/>
                    <a:pt x="568" y="2253"/>
                    <a:pt x="785" y="2118"/>
                  </a:cubicBezTo>
                  <a:cubicBezTo>
                    <a:pt x="1001" y="2010"/>
                    <a:pt x="1244" y="1901"/>
                    <a:pt x="1569" y="1793"/>
                  </a:cubicBezTo>
                  <a:cubicBezTo>
                    <a:pt x="1921" y="1685"/>
                    <a:pt x="2245" y="1442"/>
                    <a:pt x="2705" y="1333"/>
                  </a:cubicBezTo>
                  <a:cubicBezTo>
                    <a:pt x="3165" y="1225"/>
                    <a:pt x="3598" y="1117"/>
                    <a:pt x="4058" y="1009"/>
                  </a:cubicBezTo>
                  <a:cubicBezTo>
                    <a:pt x="4626" y="765"/>
                    <a:pt x="5058" y="657"/>
                    <a:pt x="5735" y="549"/>
                  </a:cubicBezTo>
                  <a:cubicBezTo>
                    <a:pt x="6979" y="441"/>
                    <a:pt x="8223" y="332"/>
                    <a:pt x="9467" y="332"/>
                  </a:cubicBezTo>
                  <a:cubicBezTo>
                    <a:pt x="10712" y="332"/>
                    <a:pt x="11956" y="441"/>
                    <a:pt x="13173" y="657"/>
                  </a:cubicBezTo>
                  <a:cubicBezTo>
                    <a:pt x="13849" y="765"/>
                    <a:pt x="14309" y="901"/>
                    <a:pt x="14877" y="1009"/>
                  </a:cubicBezTo>
                  <a:cubicBezTo>
                    <a:pt x="15337" y="1117"/>
                    <a:pt x="15770" y="1333"/>
                    <a:pt x="16230" y="1442"/>
                  </a:cubicBezTo>
                  <a:cubicBezTo>
                    <a:pt x="16689" y="1577"/>
                    <a:pt x="17014" y="1793"/>
                    <a:pt x="17366" y="1901"/>
                  </a:cubicBezTo>
                  <a:cubicBezTo>
                    <a:pt x="17690" y="2010"/>
                    <a:pt x="17907" y="2118"/>
                    <a:pt x="18150" y="2253"/>
                  </a:cubicBezTo>
                  <a:cubicBezTo>
                    <a:pt x="18367" y="2361"/>
                    <a:pt x="18583" y="2469"/>
                    <a:pt x="18826" y="2469"/>
                  </a:cubicBezTo>
                  <a:cubicBezTo>
                    <a:pt x="18718" y="2361"/>
                    <a:pt x="18475" y="2253"/>
                    <a:pt x="18258" y="2118"/>
                  </a:cubicBezTo>
                  <a:cubicBezTo>
                    <a:pt x="17907" y="1901"/>
                    <a:pt x="17690" y="1793"/>
                    <a:pt x="17366" y="1685"/>
                  </a:cubicBezTo>
                  <a:cubicBezTo>
                    <a:pt x="17014" y="1577"/>
                    <a:pt x="16689" y="1442"/>
                    <a:pt x="16338" y="1225"/>
                  </a:cubicBezTo>
                  <a:cubicBezTo>
                    <a:pt x="15878" y="1117"/>
                    <a:pt x="15445" y="1009"/>
                    <a:pt x="14877" y="765"/>
                  </a:cubicBezTo>
                  <a:cubicBezTo>
                    <a:pt x="14417" y="657"/>
                    <a:pt x="13849" y="549"/>
                    <a:pt x="13308" y="441"/>
                  </a:cubicBezTo>
                  <a:cubicBezTo>
                    <a:pt x="11998" y="142"/>
                    <a:pt x="10658" y="0"/>
                    <a:pt x="9304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0"/>
            <p:cNvSpPr/>
            <p:nvPr/>
          </p:nvSpPr>
          <p:spPr>
            <a:xfrm>
              <a:off x="1393324" y="2963942"/>
              <a:ext cx="227166" cy="39188"/>
            </a:xfrm>
            <a:custGeom>
              <a:avLst/>
              <a:gdLst/>
              <a:ahLst/>
              <a:cxnLst/>
              <a:rect l="l" t="t" r="r" b="b"/>
              <a:pathLst>
                <a:path w="14527" h="2506" extrusionOk="0">
                  <a:moveTo>
                    <a:pt x="14473" y="0"/>
                  </a:moveTo>
                  <a:cubicBezTo>
                    <a:pt x="14269" y="0"/>
                    <a:pt x="13611" y="390"/>
                    <a:pt x="12497" y="801"/>
                  </a:cubicBezTo>
                  <a:cubicBezTo>
                    <a:pt x="11713" y="1153"/>
                    <a:pt x="11037" y="1369"/>
                    <a:pt x="10252" y="1586"/>
                  </a:cubicBezTo>
                  <a:cubicBezTo>
                    <a:pt x="9360" y="1829"/>
                    <a:pt x="8332" y="2046"/>
                    <a:pt x="7439" y="2154"/>
                  </a:cubicBezTo>
                  <a:cubicBezTo>
                    <a:pt x="6411" y="2262"/>
                    <a:pt x="5519" y="2262"/>
                    <a:pt x="4518" y="2262"/>
                  </a:cubicBezTo>
                  <a:cubicBezTo>
                    <a:pt x="3706" y="2262"/>
                    <a:pt x="2922" y="2154"/>
                    <a:pt x="2138" y="2154"/>
                  </a:cubicBezTo>
                  <a:cubicBezTo>
                    <a:pt x="893" y="1937"/>
                    <a:pt x="1" y="1694"/>
                    <a:pt x="1" y="1694"/>
                  </a:cubicBezTo>
                  <a:lnTo>
                    <a:pt x="1" y="1694"/>
                  </a:lnTo>
                  <a:cubicBezTo>
                    <a:pt x="217" y="1829"/>
                    <a:pt x="461" y="1937"/>
                    <a:pt x="569" y="1937"/>
                  </a:cubicBezTo>
                  <a:cubicBezTo>
                    <a:pt x="1137" y="2046"/>
                    <a:pt x="1570" y="2154"/>
                    <a:pt x="2138" y="2262"/>
                  </a:cubicBezTo>
                  <a:cubicBezTo>
                    <a:pt x="2922" y="2370"/>
                    <a:pt x="3706" y="2505"/>
                    <a:pt x="4518" y="2505"/>
                  </a:cubicBezTo>
                  <a:cubicBezTo>
                    <a:pt x="5519" y="2505"/>
                    <a:pt x="6411" y="2505"/>
                    <a:pt x="7439" y="2370"/>
                  </a:cubicBezTo>
                  <a:cubicBezTo>
                    <a:pt x="8440" y="2262"/>
                    <a:pt x="9360" y="2046"/>
                    <a:pt x="10252" y="1829"/>
                  </a:cubicBezTo>
                  <a:cubicBezTo>
                    <a:pt x="11037" y="1586"/>
                    <a:pt x="11821" y="1369"/>
                    <a:pt x="12497" y="1018"/>
                  </a:cubicBezTo>
                  <a:cubicBezTo>
                    <a:pt x="13065" y="801"/>
                    <a:pt x="13525" y="585"/>
                    <a:pt x="13985" y="233"/>
                  </a:cubicBezTo>
                  <a:cubicBezTo>
                    <a:pt x="14202" y="233"/>
                    <a:pt x="14310" y="125"/>
                    <a:pt x="14526" y="17"/>
                  </a:cubicBezTo>
                  <a:cubicBezTo>
                    <a:pt x="14515" y="6"/>
                    <a:pt x="14497" y="0"/>
                    <a:pt x="14473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0"/>
            <p:cNvSpPr/>
            <p:nvPr/>
          </p:nvSpPr>
          <p:spPr>
            <a:xfrm>
              <a:off x="1215260" y="2860140"/>
              <a:ext cx="377302" cy="38937"/>
            </a:xfrm>
            <a:custGeom>
              <a:avLst/>
              <a:gdLst/>
              <a:ahLst/>
              <a:cxnLst/>
              <a:rect l="l" t="t" r="r" b="b"/>
              <a:pathLst>
                <a:path w="24128" h="2490" extrusionOk="0">
                  <a:moveTo>
                    <a:pt x="24128" y="569"/>
                  </a:moveTo>
                  <a:cubicBezTo>
                    <a:pt x="24081" y="569"/>
                    <a:pt x="24008" y="610"/>
                    <a:pt x="23893" y="677"/>
                  </a:cubicBezTo>
                  <a:lnTo>
                    <a:pt x="23893" y="677"/>
                  </a:lnTo>
                  <a:cubicBezTo>
                    <a:pt x="23925" y="675"/>
                    <a:pt x="24036" y="660"/>
                    <a:pt x="24128" y="569"/>
                  </a:cubicBezTo>
                  <a:close/>
                  <a:moveTo>
                    <a:pt x="23893" y="677"/>
                  </a:moveTo>
                  <a:cubicBezTo>
                    <a:pt x="23888" y="677"/>
                    <a:pt x="23884" y="677"/>
                    <a:pt x="23884" y="677"/>
                  </a:cubicBezTo>
                  <a:cubicBezTo>
                    <a:pt x="23881" y="681"/>
                    <a:pt x="23877" y="685"/>
                    <a:pt x="23873" y="689"/>
                  </a:cubicBezTo>
                  <a:lnTo>
                    <a:pt x="23873" y="689"/>
                  </a:lnTo>
                  <a:cubicBezTo>
                    <a:pt x="23880" y="685"/>
                    <a:pt x="23887" y="681"/>
                    <a:pt x="23893" y="677"/>
                  </a:cubicBezTo>
                  <a:close/>
                  <a:moveTo>
                    <a:pt x="0" y="1"/>
                  </a:moveTo>
                  <a:cubicBezTo>
                    <a:pt x="0" y="109"/>
                    <a:pt x="352" y="109"/>
                    <a:pt x="893" y="109"/>
                  </a:cubicBezTo>
                  <a:cubicBezTo>
                    <a:pt x="1569" y="109"/>
                    <a:pt x="2489" y="217"/>
                    <a:pt x="3598" y="352"/>
                  </a:cubicBezTo>
                  <a:cubicBezTo>
                    <a:pt x="4625" y="461"/>
                    <a:pt x="5978" y="677"/>
                    <a:pt x="7439" y="1029"/>
                  </a:cubicBezTo>
                  <a:cubicBezTo>
                    <a:pt x="8791" y="1353"/>
                    <a:pt x="10360" y="1705"/>
                    <a:pt x="12064" y="2030"/>
                  </a:cubicBezTo>
                  <a:cubicBezTo>
                    <a:pt x="13633" y="2246"/>
                    <a:pt x="15229" y="2381"/>
                    <a:pt x="16906" y="2489"/>
                  </a:cubicBezTo>
                  <a:cubicBezTo>
                    <a:pt x="18150" y="2489"/>
                    <a:pt x="19502" y="2246"/>
                    <a:pt x="20747" y="2030"/>
                  </a:cubicBezTo>
                  <a:cubicBezTo>
                    <a:pt x="21639" y="1813"/>
                    <a:pt x="22424" y="1461"/>
                    <a:pt x="23208" y="1137"/>
                  </a:cubicBezTo>
                  <a:cubicBezTo>
                    <a:pt x="23447" y="1031"/>
                    <a:pt x="23660" y="898"/>
                    <a:pt x="23873" y="689"/>
                  </a:cubicBezTo>
                  <a:lnTo>
                    <a:pt x="23873" y="689"/>
                  </a:lnTo>
                  <a:cubicBezTo>
                    <a:pt x="23726" y="775"/>
                    <a:pt x="23514" y="898"/>
                    <a:pt x="23208" y="1029"/>
                  </a:cubicBezTo>
                  <a:cubicBezTo>
                    <a:pt x="22424" y="1353"/>
                    <a:pt x="21531" y="1705"/>
                    <a:pt x="20747" y="1813"/>
                  </a:cubicBezTo>
                  <a:cubicBezTo>
                    <a:pt x="19502" y="2138"/>
                    <a:pt x="18150" y="2246"/>
                    <a:pt x="16906" y="2246"/>
                  </a:cubicBezTo>
                  <a:cubicBezTo>
                    <a:pt x="15229" y="2138"/>
                    <a:pt x="13633" y="2030"/>
                    <a:pt x="12172" y="1813"/>
                  </a:cubicBezTo>
                  <a:cubicBezTo>
                    <a:pt x="10495" y="1461"/>
                    <a:pt x="8899" y="1137"/>
                    <a:pt x="7439" y="785"/>
                  </a:cubicBezTo>
                  <a:cubicBezTo>
                    <a:pt x="5978" y="569"/>
                    <a:pt x="4734" y="352"/>
                    <a:pt x="3598" y="217"/>
                  </a:cubicBezTo>
                  <a:cubicBezTo>
                    <a:pt x="2705" y="109"/>
                    <a:pt x="1812" y="1"/>
                    <a:pt x="893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0"/>
            <p:cNvSpPr/>
            <p:nvPr/>
          </p:nvSpPr>
          <p:spPr>
            <a:xfrm>
              <a:off x="1271508" y="2793321"/>
              <a:ext cx="303289" cy="20673"/>
            </a:xfrm>
            <a:custGeom>
              <a:avLst/>
              <a:gdLst/>
              <a:ahLst/>
              <a:cxnLst/>
              <a:rect l="l" t="t" r="r" b="b"/>
              <a:pathLst>
                <a:path w="19395" h="1322" extrusionOk="0">
                  <a:moveTo>
                    <a:pt x="1" y="216"/>
                  </a:moveTo>
                  <a:cubicBezTo>
                    <a:pt x="244" y="216"/>
                    <a:pt x="460" y="325"/>
                    <a:pt x="677" y="325"/>
                  </a:cubicBezTo>
                  <a:cubicBezTo>
                    <a:pt x="460" y="216"/>
                    <a:pt x="244" y="216"/>
                    <a:pt x="1" y="216"/>
                  </a:cubicBezTo>
                  <a:close/>
                  <a:moveTo>
                    <a:pt x="19395" y="0"/>
                  </a:moveTo>
                  <a:cubicBezTo>
                    <a:pt x="19178" y="0"/>
                    <a:pt x="18935" y="0"/>
                    <a:pt x="18719" y="108"/>
                  </a:cubicBezTo>
                  <a:cubicBezTo>
                    <a:pt x="18151" y="216"/>
                    <a:pt x="17474" y="325"/>
                    <a:pt x="16582" y="433"/>
                  </a:cubicBezTo>
                  <a:cubicBezTo>
                    <a:pt x="14337" y="784"/>
                    <a:pt x="12065" y="1001"/>
                    <a:pt x="9711" y="1001"/>
                  </a:cubicBezTo>
                  <a:cubicBezTo>
                    <a:pt x="9309" y="1020"/>
                    <a:pt x="8904" y="1029"/>
                    <a:pt x="8497" y="1029"/>
                  </a:cubicBezTo>
                  <a:cubicBezTo>
                    <a:pt x="6609" y="1029"/>
                    <a:pt x="4688" y="835"/>
                    <a:pt x="2841" y="568"/>
                  </a:cubicBezTo>
                  <a:cubicBezTo>
                    <a:pt x="1921" y="433"/>
                    <a:pt x="1245" y="325"/>
                    <a:pt x="677" y="325"/>
                  </a:cubicBezTo>
                  <a:cubicBezTo>
                    <a:pt x="1137" y="433"/>
                    <a:pt x="1921" y="676"/>
                    <a:pt x="2841" y="784"/>
                  </a:cubicBezTo>
                  <a:cubicBezTo>
                    <a:pt x="4932" y="1150"/>
                    <a:pt x="7076" y="1321"/>
                    <a:pt x="9226" y="1321"/>
                  </a:cubicBezTo>
                  <a:cubicBezTo>
                    <a:pt x="11693" y="1321"/>
                    <a:pt x="14168" y="1095"/>
                    <a:pt x="16582" y="676"/>
                  </a:cubicBezTo>
                  <a:cubicBezTo>
                    <a:pt x="17474" y="433"/>
                    <a:pt x="18259" y="325"/>
                    <a:pt x="18719" y="216"/>
                  </a:cubicBezTo>
                  <a:cubicBezTo>
                    <a:pt x="18935" y="108"/>
                    <a:pt x="19178" y="108"/>
                    <a:pt x="19395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0"/>
            <p:cNvSpPr/>
            <p:nvPr/>
          </p:nvSpPr>
          <p:spPr>
            <a:xfrm>
              <a:off x="1044373" y="3062755"/>
              <a:ext cx="375191" cy="68961"/>
            </a:xfrm>
            <a:custGeom>
              <a:avLst/>
              <a:gdLst/>
              <a:ahLst/>
              <a:cxnLst/>
              <a:rect l="l" t="t" r="r" b="b"/>
              <a:pathLst>
                <a:path w="23993" h="4410" extrusionOk="0">
                  <a:moveTo>
                    <a:pt x="23776" y="1596"/>
                  </a:moveTo>
                  <a:cubicBezTo>
                    <a:pt x="23885" y="1596"/>
                    <a:pt x="23885" y="1704"/>
                    <a:pt x="23993" y="1704"/>
                  </a:cubicBezTo>
                  <a:cubicBezTo>
                    <a:pt x="23993" y="1596"/>
                    <a:pt x="23885" y="1596"/>
                    <a:pt x="23776" y="1596"/>
                  </a:cubicBezTo>
                  <a:close/>
                  <a:moveTo>
                    <a:pt x="16554" y="0"/>
                  </a:moveTo>
                  <a:cubicBezTo>
                    <a:pt x="14985" y="0"/>
                    <a:pt x="13308" y="0"/>
                    <a:pt x="11713" y="109"/>
                  </a:cubicBezTo>
                  <a:cubicBezTo>
                    <a:pt x="10144" y="352"/>
                    <a:pt x="8575" y="677"/>
                    <a:pt x="6979" y="1136"/>
                  </a:cubicBezTo>
                  <a:cubicBezTo>
                    <a:pt x="6195" y="1353"/>
                    <a:pt x="5518" y="1596"/>
                    <a:pt x="4950" y="1813"/>
                  </a:cubicBezTo>
                  <a:cubicBezTo>
                    <a:pt x="4626" y="1921"/>
                    <a:pt x="4274" y="2029"/>
                    <a:pt x="4058" y="2137"/>
                  </a:cubicBezTo>
                  <a:lnTo>
                    <a:pt x="3273" y="2597"/>
                  </a:lnTo>
                  <a:cubicBezTo>
                    <a:pt x="2705" y="2813"/>
                    <a:pt x="2245" y="3057"/>
                    <a:pt x="1921" y="3273"/>
                  </a:cubicBezTo>
                  <a:cubicBezTo>
                    <a:pt x="1461" y="3382"/>
                    <a:pt x="1136" y="3625"/>
                    <a:pt x="893" y="3841"/>
                  </a:cubicBezTo>
                  <a:cubicBezTo>
                    <a:pt x="1245" y="3733"/>
                    <a:pt x="1569" y="3490"/>
                    <a:pt x="1921" y="3382"/>
                  </a:cubicBezTo>
                  <a:cubicBezTo>
                    <a:pt x="2354" y="3165"/>
                    <a:pt x="2813" y="2949"/>
                    <a:pt x="3273" y="2705"/>
                  </a:cubicBezTo>
                  <a:lnTo>
                    <a:pt x="4058" y="2381"/>
                  </a:lnTo>
                  <a:cubicBezTo>
                    <a:pt x="4382" y="2273"/>
                    <a:pt x="4734" y="2137"/>
                    <a:pt x="4950" y="2029"/>
                  </a:cubicBezTo>
                  <a:cubicBezTo>
                    <a:pt x="5626" y="1813"/>
                    <a:pt x="6303" y="1596"/>
                    <a:pt x="6979" y="1353"/>
                  </a:cubicBezTo>
                  <a:cubicBezTo>
                    <a:pt x="8575" y="920"/>
                    <a:pt x="10144" y="568"/>
                    <a:pt x="11713" y="460"/>
                  </a:cubicBezTo>
                  <a:cubicBezTo>
                    <a:pt x="13308" y="244"/>
                    <a:pt x="14985" y="244"/>
                    <a:pt x="16554" y="244"/>
                  </a:cubicBezTo>
                  <a:cubicBezTo>
                    <a:pt x="17366" y="352"/>
                    <a:pt x="18042" y="352"/>
                    <a:pt x="18718" y="460"/>
                  </a:cubicBezTo>
                  <a:cubicBezTo>
                    <a:pt x="19043" y="568"/>
                    <a:pt x="19259" y="568"/>
                    <a:pt x="19611" y="568"/>
                  </a:cubicBezTo>
                  <a:lnTo>
                    <a:pt x="20503" y="785"/>
                  </a:lnTo>
                  <a:cubicBezTo>
                    <a:pt x="21072" y="920"/>
                    <a:pt x="21531" y="1028"/>
                    <a:pt x="21964" y="1136"/>
                  </a:cubicBezTo>
                  <a:cubicBezTo>
                    <a:pt x="22424" y="1245"/>
                    <a:pt x="22776" y="1353"/>
                    <a:pt x="23100" y="1353"/>
                  </a:cubicBezTo>
                  <a:cubicBezTo>
                    <a:pt x="22776" y="1245"/>
                    <a:pt x="22424" y="1136"/>
                    <a:pt x="21964" y="1028"/>
                  </a:cubicBezTo>
                  <a:cubicBezTo>
                    <a:pt x="21531" y="920"/>
                    <a:pt x="21072" y="677"/>
                    <a:pt x="20503" y="568"/>
                  </a:cubicBezTo>
                  <a:lnTo>
                    <a:pt x="19611" y="460"/>
                  </a:lnTo>
                  <a:cubicBezTo>
                    <a:pt x="19394" y="352"/>
                    <a:pt x="19043" y="352"/>
                    <a:pt x="18718" y="244"/>
                  </a:cubicBezTo>
                  <a:cubicBezTo>
                    <a:pt x="18042" y="109"/>
                    <a:pt x="17366" y="109"/>
                    <a:pt x="16554" y="0"/>
                  </a:cubicBezTo>
                  <a:close/>
                  <a:moveTo>
                    <a:pt x="893" y="3841"/>
                  </a:moveTo>
                  <a:lnTo>
                    <a:pt x="217" y="4166"/>
                  </a:lnTo>
                  <a:cubicBezTo>
                    <a:pt x="217" y="4301"/>
                    <a:pt x="108" y="4301"/>
                    <a:pt x="0" y="4409"/>
                  </a:cubicBezTo>
                  <a:cubicBezTo>
                    <a:pt x="108" y="4301"/>
                    <a:pt x="217" y="4301"/>
                    <a:pt x="325" y="4301"/>
                  </a:cubicBezTo>
                  <a:lnTo>
                    <a:pt x="893" y="3841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0"/>
            <p:cNvSpPr/>
            <p:nvPr/>
          </p:nvSpPr>
          <p:spPr>
            <a:xfrm>
              <a:off x="1419548" y="3098284"/>
              <a:ext cx="243241" cy="35122"/>
            </a:xfrm>
            <a:custGeom>
              <a:avLst/>
              <a:gdLst/>
              <a:ahLst/>
              <a:cxnLst/>
              <a:rect l="l" t="t" r="r" b="b"/>
              <a:pathLst>
                <a:path w="15555" h="2246" extrusionOk="0">
                  <a:moveTo>
                    <a:pt x="1" y="325"/>
                  </a:moveTo>
                  <a:lnTo>
                    <a:pt x="1" y="325"/>
                  </a:lnTo>
                  <a:cubicBezTo>
                    <a:pt x="1" y="325"/>
                    <a:pt x="66" y="358"/>
                    <a:pt x="187" y="412"/>
                  </a:cubicBezTo>
                  <a:lnTo>
                    <a:pt x="187" y="412"/>
                  </a:lnTo>
                  <a:cubicBezTo>
                    <a:pt x="128" y="383"/>
                    <a:pt x="65" y="354"/>
                    <a:pt x="1" y="325"/>
                  </a:cubicBezTo>
                  <a:close/>
                  <a:moveTo>
                    <a:pt x="15554" y="1"/>
                  </a:moveTo>
                  <a:cubicBezTo>
                    <a:pt x="15554" y="1"/>
                    <a:pt x="14769" y="433"/>
                    <a:pt x="13417" y="1001"/>
                  </a:cubicBezTo>
                  <a:cubicBezTo>
                    <a:pt x="12984" y="1110"/>
                    <a:pt x="12633" y="1218"/>
                    <a:pt x="12308" y="1353"/>
                  </a:cubicBezTo>
                  <a:cubicBezTo>
                    <a:pt x="11848" y="1461"/>
                    <a:pt x="11388" y="1569"/>
                    <a:pt x="10956" y="1678"/>
                  </a:cubicBezTo>
                  <a:cubicBezTo>
                    <a:pt x="9789" y="1880"/>
                    <a:pt x="8577" y="2002"/>
                    <a:pt x="7372" y="2002"/>
                  </a:cubicBezTo>
                  <a:cubicBezTo>
                    <a:pt x="6482" y="2002"/>
                    <a:pt x="5596" y="1935"/>
                    <a:pt x="4734" y="1786"/>
                  </a:cubicBezTo>
                  <a:cubicBezTo>
                    <a:pt x="4302" y="1678"/>
                    <a:pt x="3842" y="1569"/>
                    <a:pt x="3382" y="1461"/>
                  </a:cubicBezTo>
                  <a:cubicBezTo>
                    <a:pt x="2949" y="1461"/>
                    <a:pt x="2598" y="1218"/>
                    <a:pt x="2273" y="1110"/>
                  </a:cubicBezTo>
                  <a:cubicBezTo>
                    <a:pt x="1281" y="871"/>
                    <a:pt x="521" y="560"/>
                    <a:pt x="187" y="412"/>
                  </a:cubicBezTo>
                  <a:lnTo>
                    <a:pt x="187" y="412"/>
                  </a:lnTo>
                  <a:cubicBezTo>
                    <a:pt x="351" y="493"/>
                    <a:pt x="489" y="577"/>
                    <a:pt x="569" y="677"/>
                  </a:cubicBezTo>
                  <a:cubicBezTo>
                    <a:pt x="812" y="785"/>
                    <a:pt x="1029" y="893"/>
                    <a:pt x="1245" y="1001"/>
                  </a:cubicBezTo>
                  <a:cubicBezTo>
                    <a:pt x="1597" y="1110"/>
                    <a:pt x="1921" y="1218"/>
                    <a:pt x="2165" y="1353"/>
                  </a:cubicBezTo>
                  <a:cubicBezTo>
                    <a:pt x="2598" y="1461"/>
                    <a:pt x="2949" y="1569"/>
                    <a:pt x="3274" y="1678"/>
                  </a:cubicBezTo>
                  <a:cubicBezTo>
                    <a:pt x="3734" y="1786"/>
                    <a:pt x="4193" y="1894"/>
                    <a:pt x="4626" y="2029"/>
                  </a:cubicBezTo>
                  <a:cubicBezTo>
                    <a:pt x="5762" y="2137"/>
                    <a:pt x="6763" y="2246"/>
                    <a:pt x="7791" y="2246"/>
                  </a:cubicBezTo>
                  <a:cubicBezTo>
                    <a:pt x="8927" y="2246"/>
                    <a:pt x="9928" y="2137"/>
                    <a:pt x="10956" y="1894"/>
                  </a:cubicBezTo>
                  <a:cubicBezTo>
                    <a:pt x="11497" y="1786"/>
                    <a:pt x="11848" y="1678"/>
                    <a:pt x="12308" y="1461"/>
                  </a:cubicBezTo>
                  <a:cubicBezTo>
                    <a:pt x="12741" y="1353"/>
                    <a:pt x="13093" y="1218"/>
                    <a:pt x="13417" y="1110"/>
                  </a:cubicBezTo>
                  <a:cubicBezTo>
                    <a:pt x="13769" y="1001"/>
                    <a:pt x="14093" y="893"/>
                    <a:pt x="14337" y="677"/>
                  </a:cubicBezTo>
                  <a:cubicBezTo>
                    <a:pt x="14553" y="677"/>
                    <a:pt x="14770" y="541"/>
                    <a:pt x="15013" y="325"/>
                  </a:cubicBezTo>
                  <a:cubicBezTo>
                    <a:pt x="15229" y="325"/>
                    <a:pt x="15338" y="217"/>
                    <a:pt x="15554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0"/>
            <p:cNvSpPr/>
            <p:nvPr/>
          </p:nvSpPr>
          <p:spPr>
            <a:xfrm>
              <a:off x="1024920" y="3153218"/>
              <a:ext cx="481354" cy="85928"/>
            </a:xfrm>
            <a:custGeom>
              <a:avLst/>
              <a:gdLst/>
              <a:ahLst/>
              <a:cxnLst/>
              <a:rect l="l" t="t" r="r" b="b"/>
              <a:pathLst>
                <a:path w="30782" h="5495" extrusionOk="0">
                  <a:moveTo>
                    <a:pt x="11167" y="1"/>
                  </a:moveTo>
                  <a:cubicBezTo>
                    <a:pt x="10601" y="1"/>
                    <a:pt x="10034" y="28"/>
                    <a:pt x="9467" y="85"/>
                  </a:cubicBezTo>
                  <a:cubicBezTo>
                    <a:pt x="7790" y="193"/>
                    <a:pt x="6086" y="545"/>
                    <a:pt x="4409" y="978"/>
                  </a:cubicBezTo>
                  <a:cubicBezTo>
                    <a:pt x="3273" y="1329"/>
                    <a:pt x="2245" y="1762"/>
                    <a:pt x="1136" y="2222"/>
                  </a:cubicBezTo>
                  <a:cubicBezTo>
                    <a:pt x="784" y="2438"/>
                    <a:pt x="568" y="2574"/>
                    <a:pt x="352" y="2682"/>
                  </a:cubicBezTo>
                  <a:cubicBezTo>
                    <a:pt x="216" y="2790"/>
                    <a:pt x="108" y="2790"/>
                    <a:pt x="0" y="2898"/>
                  </a:cubicBezTo>
                  <a:cubicBezTo>
                    <a:pt x="108" y="2790"/>
                    <a:pt x="216" y="2790"/>
                    <a:pt x="352" y="2790"/>
                  </a:cubicBezTo>
                  <a:lnTo>
                    <a:pt x="1244" y="2330"/>
                  </a:lnTo>
                  <a:cubicBezTo>
                    <a:pt x="2245" y="1897"/>
                    <a:pt x="3381" y="1438"/>
                    <a:pt x="4517" y="1086"/>
                  </a:cubicBezTo>
                  <a:cubicBezTo>
                    <a:pt x="6639" y="495"/>
                    <a:pt x="8884" y="178"/>
                    <a:pt x="11129" y="178"/>
                  </a:cubicBezTo>
                  <a:cubicBezTo>
                    <a:pt x="12689" y="178"/>
                    <a:pt x="14250" y="331"/>
                    <a:pt x="15770" y="653"/>
                  </a:cubicBezTo>
                  <a:cubicBezTo>
                    <a:pt x="16797" y="869"/>
                    <a:pt x="17934" y="1221"/>
                    <a:pt x="18934" y="1546"/>
                  </a:cubicBezTo>
                  <a:cubicBezTo>
                    <a:pt x="19962" y="2006"/>
                    <a:pt x="20855" y="2330"/>
                    <a:pt x="21747" y="2790"/>
                  </a:cubicBezTo>
                  <a:cubicBezTo>
                    <a:pt x="23208" y="3574"/>
                    <a:pt x="24804" y="4251"/>
                    <a:pt x="26481" y="4819"/>
                  </a:cubicBezTo>
                  <a:cubicBezTo>
                    <a:pt x="27617" y="5143"/>
                    <a:pt x="28753" y="5387"/>
                    <a:pt x="29862" y="5495"/>
                  </a:cubicBezTo>
                  <a:lnTo>
                    <a:pt x="30782" y="5495"/>
                  </a:lnTo>
                  <a:cubicBezTo>
                    <a:pt x="30538" y="5495"/>
                    <a:pt x="30322" y="5495"/>
                    <a:pt x="29862" y="5387"/>
                  </a:cubicBezTo>
                  <a:cubicBezTo>
                    <a:pt x="28753" y="5387"/>
                    <a:pt x="27617" y="5035"/>
                    <a:pt x="26481" y="4710"/>
                  </a:cubicBezTo>
                  <a:cubicBezTo>
                    <a:pt x="24912" y="4034"/>
                    <a:pt x="23343" y="3358"/>
                    <a:pt x="21747" y="2574"/>
                  </a:cubicBezTo>
                  <a:cubicBezTo>
                    <a:pt x="20855" y="2222"/>
                    <a:pt x="19962" y="1762"/>
                    <a:pt x="18934" y="1438"/>
                  </a:cubicBezTo>
                  <a:cubicBezTo>
                    <a:pt x="17934" y="978"/>
                    <a:pt x="16906" y="761"/>
                    <a:pt x="15770" y="545"/>
                  </a:cubicBezTo>
                  <a:cubicBezTo>
                    <a:pt x="14279" y="207"/>
                    <a:pt x="12731" y="1"/>
                    <a:pt x="11167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0"/>
            <p:cNvSpPr/>
            <p:nvPr/>
          </p:nvSpPr>
          <p:spPr>
            <a:xfrm>
              <a:off x="1615392" y="3174986"/>
              <a:ext cx="104068" cy="21861"/>
            </a:xfrm>
            <a:custGeom>
              <a:avLst/>
              <a:gdLst/>
              <a:ahLst/>
              <a:cxnLst/>
              <a:rect l="l" t="t" r="r" b="b"/>
              <a:pathLst>
                <a:path w="6655" h="1398" extrusionOk="0">
                  <a:moveTo>
                    <a:pt x="4935" y="1"/>
                  </a:moveTo>
                  <a:cubicBezTo>
                    <a:pt x="4374" y="1"/>
                    <a:pt x="3796" y="77"/>
                    <a:pt x="3165" y="154"/>
                  </a:cubicBezTo>
                  <a:cubicBezTo>
                    <a:pt x="2354" y="262"/>
                    <a:pt x="1569" y="505"/>
                    <a:pt x="893" y="830"/>
                  </a:cubicBezTo>
                  <a:cubicBezTo>
                    <a:pt x="569" y="1046"/>
                    <a:pt x="217" y="1182"/>
                    <a:pt x="1" y="1398"/>
                  </a:cubicBezTo>
                  <a:cubicBezTo>
                    <a:pt x="1001" y="938"/>
                    <a:pt x="2137" y="614"/>
                    <a:pt x="3273" y="370"/>
                  </a:cubicBezTo>
                  <a:cubicBezTo>
                    <a:pt x="4382" y="262"/>
                    <a:pt x="5519" y="154"/>
                    <a:pt x="6655" y="154"/>
                  </a:cubicBezTo>
                  <a:cubicBezTo>
                    <a:pt x="6303" y="46"/>
                    <a:pt x="5978" y="46"/>
                    <a:pt x="5627" y="46"/>
                  </a:cubicBezTo>
                  <a:cubicBezTo>
                    <a:pt x="5397" y="14"/>
                    <a:pt x="5167" y="1"/>
                    <a:pt x="4935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0"/>
            <p:cNvSpPr/>
            <p:nvPr/>
          </p:nvSpPr>
          <p:spPr>
            <a:xfrm>
              <a:off x="1014334" y="2565749"/>
              <a:ext cx="370124" cy="319724"/>
            </a:xfrm>
            <a:custGeom>
              <a:avLst/>
              <a:gdLst/>
              <a:ahLst/>
              <a:cxnLst/>
              <a:rect l="l" t="t" r="r" b="b"/>
              <a:pathLst>
                <a:path w="23669" h="20446" extrusionOk="0">
                  <a:moveTo>
                    <a:pt x="1" y="1"/>
                  </a:moveTo>
                  <a:cubicBezTo>
                    <a:pt x="1" y="1"/>
                    <a:pt x="1" y="17691"/>
                    <a:pt x="5762" y="20071"/>
                  </a:cubicBezTo>
                  <a:cubicBezTo>
                    <a:pt x="6434" y="20342"/>
                    <a:pt x="7170" y="20445"/>
                    <a:pt x="7901" y="20445"/>
                  </a:cubicBezTo>
                  <a:cubicBezTo>
                    <a:pt x="10235" y="20445"/>
                    <a:pt x="12525" y="19395"/>
                    <a:pt x="12525" y="19395"/>
                  </a:cubicBezTo>
                  <a:lnTo>
                    <a:pt x="23669" y="4626"/>
                  </a:lnTo>
                  <a:lnTo>
                    <a:pt x="20639" y="920"/>
                  </a:lnTo>
                  <a:lnTo>
                    <a:pt x="9252" y="7006"/>
                  </a:lnTo>
                  <a:lnTo>
                    <a:pt x="8467" y="316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0"/>
            <p:cNvSpPr/>
            <p:nvPr/>
          </p:nvSpPr>
          <p:spPr>
            <a:xfrm>
              <a:off x="1395013" y="2438850"/>
              <a:ext cx="137485" cy="241537"/>
            </a:xfrm>
            <a:custGeom>
              <a:avLst/>
              <a:gdLst/>
              <a:ahLst/>
              <a:cxnLst/>
              <a:rect l="l" t="t" r="r" b="b"/>
              <a:pathLst>
                <a:path w="8792" h="15446" extrusionOk="0">
                  <a:moveTo>
                    <a:pt x="1137" y="1"/>
                  </a:moveTo>
                  <a:cubicBezTo>
                    <a:pt x="569" y="1"/>
                    <a:pt x="1" y="569"/>
                    <a:pt x="1" y="1137"/>
                  </a:cubicBezTo>
                  <a:lnTo>
                    <a:pt x="1" y="14310"/>
                  </a:lnTo>
                  <a:cubicBezTo>
                    <a:pt x="1" y="14878"/>
                    <a:pt x="569" y="15446"/>
                    <a:pt x="1137" y="15446"/>
                  </a:cubicBezTo>
                  <a:lnTo>
                    <a:pt x="7656" y="15446"/>
                  </a:lnTo>
                  <a:cubicBezTo>
                    <a:pt x="8332" y="15446"/>
                    <a:pt x="8792" y="14878"/>
                    <a:pt x="8792" y="14310"/>
                  </a:cubicBezTo>
                  <a:lnTo>
                    <a:pt x="8792" y="1137"/>
                  </a:lnTo>
                  <a:cubicBezTo>
                    <a:pt x="8792" y="569"/>
                    <a:pt x="8332" y="1"/>
                    <a:pt x="7656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0"/>
            <p:cNvSpPr/>
            <p:nvPr/>
          </p:nvSpPr>
          <p:spPr>
            <a:xfrm>
              <a:off x="1359907" y="2495161"/>
              <a:ext cx="35122" cy="84990"/>
            </a:xfrm>
            <a:custGeom>
              <a:avLst/>
              <a:gdLst/>
              <a:ahLst/>
              <a:cxnLst/>
              <a:rect l="l" t="t" r="r" b="b"/>
              <a:pathLst>
                <a:path w="2246" h="5435" extrusionOk="0">
                  <a:moveTo>
                    <a:pt x="1827" y="1"/>
                  </a:moveTo>
                  <a:cubicBezTo>
                    <a:pt x="1331" y="1"/>
                    <a:pt x="868" y="417"/>
                    <a:pt x="677" y="917"/>
                  </a:cubicBezTo>
                  <a:cubicBezTo>
                    <a:pt x="569" y="1485"/>
                    <a:pt x="434" y="2053"/>
                    <a:pt x="434" y="2594"/>
                  </a:cubicBezTo>
                  <a:cubicBezTo>
                    <a:pt x="434" y="3622"/>
                    <a:pt x="325" y="4515"/>
                    <a:pt x="1" y="5434"/>
                  </a:cubicBezTo>
                  <a:lnTo>
                    <a:pt x="2246" y="4298"/>
                  </a:lnTo>
                  <a:lnTo>
                    <a:pt x="2030" y="24"/>
                  </a:lnTo>
                  <a:cubicBezTo>
                    <a:pt x="1962" y="8"/>
                    <a:pt x="1894" y="1"/>
                    <a:pt x="1827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0"/>
            <p:cNvSpPr/>
            <p:nvPr/>
          </p:nvSpPr>
          <p:spPr>
            <a:xfrm>
              <a:off x="1324378" y="2517882"/>
              <a:ext cx="188666" cy="153623"/>
            </a:xfrm>
            <a:custGeom>
              <a:avLst/>
              <a:gdLst/>
              <a:ahLst/>
              <a:cxnLst/>
              <a:rect l="l" t="t" r="r" b="b"/>
              <a:pathLst>
                <a:path w="12065" h="9824" extrusionOk="0">
                  <a:moveTo>
                    <a:pt x="7843" y="1"/>
                  </a:moveTo>
                  <a:cubicBezTo>
                    <a:pt x="7691" y="1"/>
                    <a:pt x="7521" y="10"/>
                    <a:pt x="7331" y="32"/>
                  </a:cubicBezTo>
                  <a:cubicBezTo>
                    <a:pt x="7115" y="32"/>
                    <a:pt x="3057" y="1385"/>
                    <a:pt x="3057" y="1385"/>
                  </a:cubicBezTo>
                  <a:lnTo>
                    <a:pt x="812" y="3170"/>
                  </a:lnTo>
                  <a:cubicBezTo>
                    <a:pt x="244" y="4089"/>
                    <a:pt x="1" y="5090"/>
                    <a:pt x="244" y="6226"/>
                  </a:cubicBezTo>
                  <a:cubicBezTo>
                    <a:pt x="461" y="8147"/>
                    <a:pt x="1245" y="8931"/>
                    <a:pt x="3382" y="9824"/>
                  </a:cubicBezTo>
                  <a:lnTo>
                    <a:pt x="7575" y="9824"/>
                  </a:lnTo>
                  <a:lnTo>
                    <a:pt x="9928" y="8471"/>
                  </a:lnTo>
                  <a:cubicBezTo>
                    <a:pt x="10388" y="8255"/>
                    <a:pt x="10604" y="7687"/>
                    <a:pt x="10496" y="7119"/>
                  </a:cubicBezTo>
                  <a:lnTo>
                    <a:pt x="10820" y="6686"/>
                  </a:lnTo>
                  <a:cubicBezTo>
                    <a:pt x="11064" y="6443"/>
                    <a:pt x="11064" y="6226"/>
                    <a:pt x="10956" y="5875"/>
                  </a:cubicBezTo>
                  <a:cubicBezTo>
                    <a:pt x="10798" y="5665"/>
                    <a:pt x="10562" y="5546"/>
                    <a:pt x="10320" y="5546"/>
                  </a:cubicBezTo>
                  <a:cubicBezTo>
                    <a:pt x="10187" y="5546"/>
                    <a:pt x="10052" y="5582"/>
                    <a:pt x="9928" y="5658"/>
                  </a:cubicBezTo>
                  <a:lnTo>
                    <a:pt x="7331" y="7011"/>
                  </a:lnTo>
                  <a:lnTo>
                    <a:pt x="5762" y="6903"/>
                  </a:lnTo>
                  <a:lnTo>
                    <a:pt x="5546" y="6335"/>
                  </a:lnTo>
                  <a:lnTo>
                    <a:pt x="8115" y="5550"/>
                  </a:lnTo>
                  <a:lnTo>
                    <a:pt x="11388" y="3630"/>
                  </a:lnTo>
                  <a:cubicBezTo>
                    <a:pt x="11848" y="3413"/>
                    <a:pt x="12065" y="2845"/>
                    <a:pt x="11740" y="2494"/>
                  </a:cubicBezTo>
                  <a:lnTo>
                    <a:pt x="11740" y="2385"/>
                  </a:lnTo>
                  <a:cubicBezTo>
                    <a:pt x="11557" y="2142"/>
                    <a:pt x="11268" y="2020"/>
                    <a:pt x="10987" y="2020"/>
                  </a:cubicBezTo>
                  <a:cubicBezTo>
                    <a:pt x="10893" y="2020"/>
                    <a:pt x="10800" y="2034"/>
                    <a:pt x="10712" y="2061"/>
                  </a:cubicBezTo>
                  <a:lnTo>
                    <a:pt x="7683" y="3305"/>
                  </a:lnTo>
                  <a:lnTo>
                    <a:pt x="4518" y="4089"/>
                  </a:lnTo>
                  <a:lnTo>
                    <a:pt x="5194" y="2953"/>
                  </a:lnTo>
                  <a:lnTo>
                    <a:pt x="9035" y="1033"/>
                  </a:lnTo>
                  <a:cubicBezTo>
                    <a:pt x="9035" y="1033"/>
                    <a:pt x="9394" y="1"/>
                    <a:pt x="7843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0"/>
            <p:cNvSpPr/>
            <p:nvPr/>
          </p:nvSpPr>
          <p:spPr>
            <a:xfrm>
              <a:off x="1337076" y="2523449"/>
              <a:ext cx="84615" cy="44004"/>
            </a:xfrm>
            <a:custGeom>
              <a:avLst/>
              <a:gdLst/>
              <a:ahLst/>
              <a:cxnLst/>
              <a:rect l="l" t="t" r="r" b="b"/>
              <a:pathLst>
                <a:path w="5411" h="2814" extrusionOk="0">
                  <a:moveTo>
                    <a:pt x="5410" y="1"/>
                  </a:moveTo>
                  <a:cubicBezTo>
                    <a:pt x="4382" y="244"/>
                    <a:pt x="3381" y="569"/>
                    <a:pt x="2462" y="920"/>
                  </a:cubicBezTo>
                  <a:lnTo>
                    <a:pt x="2245" y="920"/>
                  </a:lnTo>
                  <a:cubicBezTo>
                    <a:pt x="1461" y="1461"/>
                    <a:pt x="676" y="2138"/>
                    <a:pt x="0" y="2814"/>
                  </a:cubicBezTo>
                  <a:cubicBezTo>
                    <a:pt x="893" y="2381"/>
                    <a:pt x="1677" y="1813"/>
                    <a:pt x="2354" y="1137"/>
                  </a:cubicBezTo>
                  <a:lnTo>
                    <a:pt x="2462" y="1137"/>
                  </a:lnTo>
                  <a:cubicBezTo>
                    <a:pt x="3490" y="785"/>
                    <a:pt x="4382" y="461"/>
                    <a:pt x="5410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0"/>
            <p:cNvSpPr/>
            <p:nvPr/>
          </p:nvSpPr>
          <p:spPr>
            <a:xfrm>
              <a:off x="1396718" y="2630894"/>
              <a:ext cx="91792" cy="25818"/>
            </a:xfrm>
            <a:custGeom>
              <a:avLst/>
              <a:gdLst/>
              <a:ahLst/>
              <a:cxnLst/>
              <a:rect l="l" t="t" r="r" b="b"/>
              <a:pathLst>
                <a:path w="5870" h="1651" extrusionOk="0">
                  <a:moveTo>
                    <a:pt x="5870" y="0"/>
                  </a:moveTo>
                  <a:cubicBezTo>
                    <a:pt x="5518" y="0"/>
                    <a:pt x="5302" y="135"/>
                    <a:pt x="4977" y="352"/>
                  </a:cubicBezTo>
                  <a:lnTo>
                    <a:pt x="4058" y="812"/>
                  </a:lnTo>
                  <a:cubicBezTo>
                    <a:pt x="3733" y="1028"/>
                    <a:pt x="3381" y="1136"/>
                    <a:pt x="3057" y="1244"/>
                  </a:cubicBezTo>
                  <a:cubicBezTo>
                    <a:pt x="2647" y="1392"/>
                    <a:pt x="2197" y="1490"/>
                    <a:pt x="1756" y="1490"/>
                  </a:cubicBezTo>
                  <a:cubicBezTo>
                    <a:pt x="1469" y="1490"/>
                    <a:pt x="1186" y="1449"/>
                    <a:pt x="920" y="1353"/>
                  </a:cubicBezTo>
                  <a:cubicBezTo>
                    <a:pt x="568" y="1244"/>
                    <a:pt x="244" y="1244"/>
                    <a:pt x="0" y="1136"/>
                  </a:cubicBezTo>
                  <a:lnTo>
                    <a:pt x="0" y="1136"/>
                  </a:lnTo>
                  <a:cubicBezTo>
                    <a:pt x="244" y="1353"/>
                    <a:pt x="568" y="1488"/>
                    <a:pt x="785" y="1488"/>
                  </a:cubicBezTo>
                  <a:cubicBezTo>
                    <a:pt x="1190" y="1596"/>
                    <a:pt x="1589" y="1650"/>
                    <a:pt x="1971" y="1650"/>
                  </a:cubicBezTo>
                  <a:cubicBezTo>
                    <a:pt x="2353" y="1650"/>
                    <a:pt x="2719" y="1596"/>
                    <a:pt x="3057" y="1488"/>
                  </a:cubicBezTo>
                  <a:cubicBezTo>
                    <a:pt x="3489" y="1353"/>
                    <a:pt x="3841" y="1136"/>
                    <a:pt x="4166" y="920"/>
                  </a:cubicBezTo>
                  <a:lnTo>
                    <a:pt x="5085" y="460"/>
                  </a:lnTo>
                  <a:cubicBezTo>
                    <a:pt x="5302" y="352"/>
                    <a:pt x="5653" y="135"/>
                    <a:pt x="5870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0"/>
            <p:cNvSpPr/>
            <p:nvPr/>
          </p:nvSpPr>
          <p:spPr>
            <a:xfrm>
              <a:off x="1830267" y="3279741"/>
              <a:ext cx="260990" cy="627298"/>
            </a:xfrm>
            <a:custGeom>
              <a:avLst/>
              <a:gdLst/>
              <a:ahLst/>
              <a:cxnLst/>
              <a:rect l="l" t="t" r="r" b="b"/>
              <a:pathLst>
                <a:path w="16690" h="40115" extrusionOk="0">
                  <a:moveTo>
                    <a:pt x="244" y="1"/>
                  </a:moveTo>
                  <a:cubicBezTo>
                    <a:pt x="244" y="217"/>
                    <a:pt x="0" y="17907"/>
                    <a:pt x="244" y="20179"/>
                  </a:cubicBezTo>
                  <a:cubicBezTo>
                    <a:pt x="460" y="22316"/>
                    <a:pt x="920" y="25454"/>
                    <a:pt x="2029" y="26590"/>
                  </a:cubicBezTo>
                  <a:cubicBezTo>
                    <a:pt x="4058" y="28510"/>
                    <a:pt x="15337" y="40115"/>
                    <a:pt x="15337" y="40115"/>
                  </a:cubicBezTo>
                  <a:lnTo>
                    <a:pt x="16690" y="26374"/>
                  </a:lnTo>
                  <a:lnTo>
                    <a:pt x="13417" y="20044"/>
                  </a:lnTo>
                  <a:lnTo>
                    <a:pt x="16014" y="9792"/>
                  </a:lnTo>
                  <a:lnTo>
                    <a:pt x="244" y="1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0"/>
            <p:cNvSpPr/>
            <p:nvPr/>
          </p:nvSpPr>
          <p:spPr>
            <a:xfrm>
              <a:off x="1982123" y="3635463"/>
              <a:ext cx="101941" cy="266494"/>
            </a:xfrm>
            <a:custGeom>
              <a:avLst/>
              <a:gdLst/>
              <a:ahLst/>
              <a:cxnLst/>
              <a:rect l="l" t="t" r="r" b="b"/>
              <a:pathLst>
                <a:path w="6519" h="17042" extrusionOk="0">
                  <a:moveTo>
                    <a:pt x="5166" y="1"/>
                  </a:moveTo>
                  <a:lnTo>
                    <a:pt x="0" y="11497"/>
                  </a:lnTo>
                  <a:lnTo>
                    <a:pt x="5275" y="17042"/>
                  </a:lnTo>
                  <a:lnTo>
                    <a:pt x="6519" y="2841"/>
                  </a:lnTo>
                  <a:lnTo>
                    <a:pt x="5166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0"/>
            <p:cNvSpPr/>
            <p:nvPr/>
          </p:nvSpPr>
          <p:spPr>
            <a:xfrm>
              <a:off x="2233793" y="2358067"/>
              <a:ext cx="421306" cy="779420"/>
            </a:xfrm>
            <a:custGeom>
              <a:avLst/>
              <a:gdLst/>
              <a:ahLst/>
              <a:cxnLst/>
              <a:rect l="l" t="t" r="r" b="b"/>
              <a:pathLst>
                <a:path w="26942" h="49843" extrusionOk="0">
                  <a:moveTo>
                    <a:pt x="3057" y="0"/>
                  </a:moveTo>
                  <a:lnTo>
                    <a:pt x="3057" y="0"/>
                  </a:lnTo>
                  <a:cubicBezTo>
                    <a:pt x="0" y="11145"/>
                    <a:pt x="1028" y="23100"/>
                    <a:pt x="3273" y="34353"/>
                  </a:cubicBezTo>
                  <a:cubicBezTo>
                    <a:pt x="4409" y="40006"/>
                    <a:pt x="6438" y="46309"/>
                    <a:pt x="11631" y="48905"/>
                  </a:cubicBezTo>
                  <a:cubicBezTo>
                    <a:pt x="12934" y="49546"/>
                    <a:pt x="14354" y="49843"/>
                    <a:pt x="15783" y="49843"/>
                  </a:cubicBezTo>
                  <a:cubicBezTo>
                    <a:pt x="20142" y="49843"/>
                    <a:pt x="24575" y="47083"/>
                    <a:pt x="25940" y="42927"/>
                  </a:cubicBezTo>
                  <a:cubicBezTo>
                    <a:pt x="26941" y="39546"/>
                    <a:pt x="26265" y="35841"/>
                    <a:pt x="25156" y="32459"/>
                  </a:cubicBezTo>
                  <a:cubicBezTo>
                    <a:pt x="24128" y="29078"/>
                    <a:pt x="22667" y="25805"/>
                    <a:pt x="22208" y="22181"/>
                  </a:cubicBezTo>
                  <a:cubicBezTo>
                    <a:pt x="21775" y="18367"/>
                    <a:pt x="22667" y="14526"/>
                    <a:pt x="22316" y="10685"/>
                  </a:cubicBezTo>
                  <a:cubicBezTo>
                    <a:pt x="21883" y="6871"/>
                    <a:pt x="19746" y="2705"/>
                    <a:pt x="16013" y="2029"/>
                  </a:cubicBezTo>
                  <a:lnTo>
                    <a:pt x="3057" y="0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0"/>
            <p:cNvSpPr/>
            <p:nvPr/>
          </p:nvSpPr>
          <p:spPr>
            <a:xfrm>
              <a:off x="2484196" y="2419397"/>
              <a:ext cx="95185" cy="717386"/>
            </a:xfrm>
            <a:custGeom>
              <a:avLst/>
              <a:gdLst/>
              <a:ahLst/>
              <a:cxnLst/>
              <a:rect l="l" t="t" r="r" b="b"/>
              <a:pathLst>
                <a:path w="6087" h="45876" extrusionOk="0">
                  <a:moveTo>
                    <a:pt x="109" y="1"/>
                  </a:moveTo>
                  <a:lnTo>
                    <a:pt x="109" y="352"/>
                  </a:lnTo>
                  <a:cubicBezTo>
                    <a:pt x="217" y="677"/>
                    <a:pt x="109" y="1137"/>
                    <a:pt x="217" y="1813"/>
                  </a:cubicBezTo>
                  <a:lnTo>
                    <a:pt x="217" y="352"/>
                  </a:lnTo>
                  <a:lnTo>
                    <a:pt x="109" y="1"/>
                  </a:lnTo>
                  <a:close/>
                  <a:moveTo>
                    <a:pt x="217" y="1813"/>
                  </a:moveTo>
                  <a:cubicBezTo>
                    <a:pt x="217" y="3057"/>
                    <a:pt x="352" y="4734"/>
                    <a:pt x="460" y="7006"/>
                  </a:cubicBezTo>
                  <a:cubicBezTo>
                    <a:pt x="1028" y="12741"/>
                    <a:pt x="1921" y="18502"/>
                    <a:pt x="3382" y="24128"/>
                  </a:cubicBezTo>
                  <a:cubicBezTo>
                    <a:pt x="4274" y="27401"/>
                    <a:pt x="5302" y="30431"/>
                    <a:pt x="5627" y="33379"/>
                  </a:cubicBezTo>
                  <a:cubicBezTo>
                    <a:pt x="5870" y="34732"/>
                    <a:pt x="5978" y="36084"/>
                    <a:pt x="5762" y="37437"/>
                  </a:cubicBezTo>
                  <a:cubicBezTo>
                    <a:pt x="5627" y="38681"/>
                    <a:pt x="5410" y="39790"/>
                    <a:pt x="4842" y="40926"/>
                  </a:cubicBezTo>
                  <a:cubicBezTo>
                    <a:pt x="4166" y="42495"/>
                    <a:pt x="3165" y="43955"/>
                    <a:pt x="1704" y="44983"/>
                  </a:cubicBezTo>
                  <a:cubicBezTo>
                    <a:pt x="3165" y="44091"/>
                    <a:pt x="4409" y="42603"/>
                    <a:pt x="5086" y="41034"/>
                  </a:cubicBezTo>
                  <a:cubicBezTo>
                    <a:pt x="5518" y="39898"/>
                    <a:pt x="5870" y="38681"/>
                    <a:pt x="5978" y="37437"/>
                  </a:cubicBezTo>
                  <a:cubicBezTo>
                    <a:pt x="6086" y="36084"/>
                    <a:pt x="6086" y="34732"/>
                    <a:pt x="5870" y="33271"/>
                  </a:cubicBezTo>
                  <a:cubicBezTo>
                    <a:pt x="5518" y="30323"/>
                    <a:pt x="4518" y="27293"/>
                    <a:pt x="3598" y="24020"/>
                  </a:cubicBezTo>
                  <a:cubicBezTo>
                    <a:pt x="2137" y="18394"/>
                    <a:pt x="1136" y="12741"/>
                    <a:pt x="568" y="7006"/>
                  </a:cubicBezTo>
                  <a:cubicBezTo>
                    <a:pt x="460" y="4734"/>
                    <a:pt x="352" y="3057"/>
                    <a:pt x="217" y="1813"/>
                  </a:cubicBezTo>
                  <a:close/>
                  <a:moveTo>
                    <a:pt x="1704" y="44983"/>
                  </a:moveTo>
                  <a:lnTo>
                    <a:pt x="1704" y="44983"/>
                  </a:lnTo>
                  <a:cubicBezTo>
                    <a:pt x="1300" y="45214"/>
                    <a:pt x="896" y="45459"/>
                    <a:pt x="492" y="45659"/>
                  </a:cubicBezTo>
                  <a:lnTo>
                    <a:pt x="492" y="45659"/>
                  </a:lnTo>
                  <a:cubicBezTo>
                    <a:pt x="698" y="45649"/>
                    <a:pt x="900" y="45546"/>
                    <a:pt x="1028" y="45443"/>
                  </a:cubicBezTo>
                  <a:lnTo>
                    <a:pt x="1353" y="45308"/>
                  </a:lnTo>
                  <a:lnTo>
                    <a:pt x="1704" y="44983"/>
                  </a:lnTo>
                  <a:close/>
                  <a:moveTo>
                    <a:pt x="492" y="45659"/>
                  </a:moveTo>
                  <a:lnTo>
                    <a:pt x="492" y="45659"/>
                  </a:lnTo>
                  <a:cubicBezTo>
                    <a:pt x="481" y="45659"/>
                    <a:pt x="471" y="45660"/>
                    <a:pt x="460" y="45660"/>
                  </a:cubicBezTo>
                  <a:lnTo>
                    <a:pt x="352" y="45726"/>
                  </a:lnTo>
                  <a:lnTo>
                    <a:pt x="352" y="45726"/>
                  </a:lnTo>
                  <a:cubicBezTo>
                    <a:pt x="399" y="45704"/>
                    <a:pt x="445" y="45682"/>
                    <a:pt x="492" y="45659"/>
                  </a:cubicBezTo>
                  <a:close/>
                  <a:moveTo>
                    <a:pt x="352" y="45726"/>
                  </a:moveTo>
                  <a:cubicBezTo>
                    <a:pt x="235" y="45781"/>
                    <a:pt x="118" y="45831"/>
                    <a:pt x="0" y="45876"/>
                  </a:cubicBezTo>
                  <a:lnTo>
                    <a:pt x="109" y="45876"/>
                  </a:lnTo>
                  <a:lnTo>
                    <a:pt x="352" y="45726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0"/>
            <p:cNvSpPr/>
            <p:nvPr/>
          </p:nvSpPr>
          <p:spPr>
            <a:xfrm>
              <a:off x="2559913" y="2849569"/>
              <a:ext cx="58375" cy="16826"/>
            </a:xfrm>
            <a:custGeom>
              <a:avLst/>
              <a:gdLst/>
              <a:ahLst/>
              <a:cxnLst/>
              <a:rect l="l" t="t" r="r" b="b"/>
              <a:pathLst>
                <a:path w="3733" h="1076" extrusionOk="0">
                  <a:moveTo>
                    <a:pt x="3733" y="1"/>
                  </a:moveTo>
                  <a:cubicBezTo>
                    <a:pt x="3165" y="217"/>
                    <a:pt x="2597" y="460"/>
                    <a:pt x="1921" y="677"/>
                  </a:cubicBezTo>
                  <a:cubicBezTo>
                    <a:pt x="1353" y="785"/>
                    <a:pt x="676" y="785"/>
                    <a:pt x="0" y="893"/>
                  </a:cubicBezTo>
                  <a:cubicBezTo>
                    <a:pt x="338" y="1015"/>
                    <a:pt x="676" y="1076"/>
                    <a:pt x="1014" y="1076"/>
                  </a:cubicBezTo>
                  <a:cubicBezTo>
                    <a:pt x="1353" y="1076"/>
                    <a:pt x="1691" y="1015"/>
                    <a:pt x="2029" y="893"/>
                  </a:cubicBezTo>
                  <a:cubicBezTo>
                    <a:pt x="2597" y="785"/>
                    <a:pt x="3273" y="460"/>
                    <a:pt x="373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0"/>
            <p:cNvSpPr/>
            <p:nvPr/>
          </p:nvSpPr>
          <p:spPr>
            <a:xfrm>
              <a:off x="2523102" y="2410937"/>
              <a:ext cx="61784" cy="444152"/>
            </a:xfrm>
            <a:custGeom>
              <a:avLst/>
              <a:gdLst/>
              <a:ahLst/>
              <a:cxnLst/>
              <a:rect l="l" t="t" r="r" b="b"/>
              <a:pathLst>
                <a:path w="3951" h="28403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09" y="325"/>
                    <a:pt x="434" y="1001"/>
                  </a:cubicBezTo>
                  <a:cubicBezTo>
                    <a:pt x="434" y="677"/>
                    <a:pt x="217" y="433"/>
                    <a:pt x="109" y="217"/>
                  </a:cubicBezTo>
                  <a:cubicBezTo>
                    <a:pt x="109" y="109"/>
                    <a:pt x="1" y="1"/>
                    <a:pt x="1" y="1"/>
                  </a:cubicBezTo>
                  <a:close/>
                  <a:moveTo>
                    <a:pt x="434" y="1001"/>
                  </a:moveTo>
                  <a:lnTo>
                    <a:pt x="434" y="1001"/>
                  </a:lnTo>
                  <a:cubicBezTo>
                    <a:pt x="785" y="1894"/>
                    <a:pt x="1002" y="2922"/>
                    <a:pt x="1110" y="3923"/>
                  </a:cubicBezTo>
                  <a:cubicBezTo>
                    <a:pt x="1245" y="5275"/>
                    <a:pt x="1110" y="6871"/>
                    <a:pt x="1110" y="8548"/>
                  </a:cubicBezTo>
                  <a:cubicBezTo>
                    <a:pt x="1245" y="10252"/>
                    <a:pt x="1245" y="12173"/>
                    <a:pt x="1462" y="14201"/>
                  </a:cubicBezTo>
                  <a:cubicBezTo>
                    <a:pt x="1678" y="17583"/>
                    <a:pt x="2138" y="20964"/>
                    <a:pt x="2922" y="24210"/>
                  </a:cubicBezTo>
                  <a:cubicBezTo>
                    <a:pt x="3139" y="25562"/>
                    <a:pt x="3490" y="26590"/>
                    <a:pt x="3598" y="27266"/>
                  </a:cubicBezTo>
                  <a:cubicBezTo>
                    <a:pt x="3707" y="27591"/>
                    <a:pt x="3815" y="27834"/>
                    <a:pt x="3815" y="28051"/>
                  </a:cubicBezTo>
                  <a:cubicBezTo>
                    <a:pt x="3950" y="28159"/>
                    <a:pt x="3950" y="28267"/>
                    <a:pt x="3950" y="28402"/>
                  </a:cubicBezTo>
                  <a:lnTo>
                    <a:pt x="3950" y="28051"/>
                  </a:lnTo>
                  <a:cubicBezTo>
                    <a:pt x="3815" y="27834"/>
                    <a:pt x="3815" y="27591"/>
                    <a:pt x="3707" y="27266"/>
                  </a:cubicBezTo>
                  <a:cubicBezTo>
                    <a:pt x="3598" y="26482"/>
                    <a:pt x="3382" y="25454"/>
                    <a:pt x="3030" y="24210"/>
                  </a:cubicBezTo>
                  <a:cubicBezTo>
                    <a:pt x="2354" y="20828"/>
                    <a:pt x="1921" y="17583"/>
                    <a:pt x="1678" y="14201"/>
                  </a:cubicBezTo>
                  <a:cubicBezTo>
                    <a:pt x="1462" y="12173"/>
                    <a:pt x="1462" y="10252"/>
                    <a:pt x="1353" y="8548"/>
                  </a:cubicBezTo>
                  <a:cubicBezTo>
                    <a:pt x="1353" y="6871"/>
                    <a:pt x="1353" y="5275"/>
                    <a:pt x="1245" y="3923"/>
                  </a:cubicBezTo>
                  <a:cubicBezTo>
                    <a:pt x="1110" y="2922"/>
                    <a:pt x="894" y="1894"/>
                    <a:pt x="434" y="100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0"/>
            <p:cNvSpPr/>
            <p:nvPr/>
          </p:nvSpPr>
          <p:spPr>
            <a:xfrm>
              <a:off x="2026111" y="3385482"/>
              <a:ext cx="331202" cy="897170"/>
            </a:xfrm>
            <a:custGeom>
              <a:avLst/>
              <a:gdLst/>
              <a:ahLst/>
              <a:cxnLst/>
              <a:rect l="l" t="t" r="r" b="b"/>
              <a:pathLst>
                <a:path w="21180" h="57373" extrusionOk="0">
                  <a:moveTo>
                    <a:pt x="21180" y="1"/>
                  </a:moveTo>
                  <a:lnTo>
                    <a:pt x="5302" y="3490"/>
                  </a:lnTo>
                  <a:lnTo>
                    <a:pt x="0" y="57372"/>
                  </a:lnTo>
                  <a:lnTo>
                    <a:pt x="7439" y="57372"/>
                  </a:lnTo>
                  <a:cubicBezTo>
                    <a:pt x="7439" y="57372"/>
                    <a:pt x="15986" y="24237"/>
                    <a:pt x="16554" y="20044"/>
                  </a:cubicBezTo>
                  <a:cubicBezTo>
                    <a:pt x="17122" y="15879"/>
                    <a:pt x="21180" y="1"/>
                    <a:pt x="21180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0"/>
            <p:cNvSpPr/>
            <p:nvPr/>
          </p:nvSpPr>
          <p:spPr>
            <a:xfrm>
              <a:off x="2026111" y="3775059"/>
              <a:ext cx="247166" cy="507593"/>
            </a:xfrm>
            <a:custGeom>
              <a:avLst/>
              <a:gdLst/>
              <a:ahLst/>
              <a:cxnLst/>
              <a:rect l="l" t="t" r="r" b="b"/>
              <a:pathLst>
                <a:path w="15806" h="32460" extrusionOk="0">
                  <a:moveTo>
                    <a:pt x="12487" y="0"/>
                  </a:moveTo>
                  <a:cubicBezTo>
                    <a:pt x="8680" y="0"/>
                    <a:pt x="2922" y="108"/>
                    <a:pt x="2922" y="108"/>
                  </a:cubicBezTo>
                  <a:lnTo>
                    <a:pt x="0" y="32459"/>
                  </a:lnTo>
                  <a:lnTo>
                    <a:pt x="7763" y="32459"/>
                  </a:lnTo>
                  <a:lnTo>
                    <a:pt x="15770" y="108"/>
                  </a:lnTo>
                  <a:cubicBezTo>
                    <a:pt x="15806" y="27"/>
                    <a:pt x="14390" y="0"/>
                    <a:pt x="12487" y="0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0"/>
            <p:cNvSpPr/>
            <p:nvPr/>
          </p:nvSpPr>
          <p:spPr>
            <a:xfrm>
              <a:off x="1863685" y="4157427"/>
              <a:ext cx="317254" cy="222084"/>
            </a:xfrm>
            <a:custGeom>
              <a:avLst/>
              <a:gdLst/>
              <a:ahLst/>
              <a:cxnLst/>
              <a:rect l="l" t="t" r="r" b="b"/>
              <a:pathLst>
                <a:path w="20288" h="14202" extrusionOk="0">
                  <a:moveTo>
                    <a:pt x="10712" y="1"/>
                  </a:moveTo>
                  <a:lnTo>
                    <a:pt x="9359" y="9224"/>
                  </a:lnTo>
                  <a:cubicBezTo>
                    <a:pt x="9359" y="9224"/>
                    <a:pt x="136" y="12281"/>
                    <a:pt x="0" y="14093"/>
                  </a:cubicBezTo>
                  <a:lnTo>
                    <a:pt x="18150" y="14201"/>
                  </a:lnTo>
                  <a:lnTo>
                    <a:pt x="20287" y="325"/>
                  </a:lnTo>
                  <a:lnTo>
                    <a:pt x="10712" y="1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0"/>
            <p:cNvSpPr/>
            <p:nvPr/>
          </p:nvSpPr>
          <p:spPr>
            <a:xfrm>
              <a:off x="2082359" y="4287703"/>
              <a:ext cx="22862" cy="21173"/>
            </a:xfrm>
            <a:custGeom>
              <a:avLst/>
              <a:gdLst/>
              <a:ahLst/>
              <a:cxnLst/>
              <a:rect l="l" t="t" r="r" b="b"/>
              <a:pathLst>
                <a:path w="1462" h="1354" extrusionOk="0">
                  <a:moveTo>
                    <a:pt x="785" y="1"/>
                  </a:moveTo>
                  <a:cubicBezTo>
                    <a:pt x="461" y="1"/>
                    <a:pt x="217" y="109"/>
                    <a:pt x="109" y="461"/>
                  </a:cubicBezTo>
                  <a:cubicBezTo>
                    <a:pt x="1" y="785"/>
                    <a:pt x="217" y="1245"/>
                    <a:pt x="677" y="1353"/>
                  </a:cubicBezTo>
                  <a:lnTo>
                    <a:pt x="785" y="1353"/>
                  </a:lnTo>
                  <a:cubicBezTo>
                    <a:pt x="1137" y="1353"/>
                    <a:pt x="1353" y="1137"/>
                    <a:pt x="1461" y="785"/>
                  </a:cubicBezTo>
                  <a:cubicBezTo>
                    <a:pt x="1461" y="461"/>
                    <a:pt x="1245" y="109"/>
                    <a:pt x="893" y="1"/>
                  </a:cubicBez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0"/>
            <p:cNvSpPr/>
            <p:nvPr/>
          </p:nvSpPr>
          <p:spPr>
            <a:xfrm>
              <a:off x="1863685" y="4363420"/>
              <a:ext cx="8898" cy="14402"/>
            </a:xfrm>
            <a:custGeom>
              <a:avLst/>
              <a:gdLst/>
              <a:ahLst/>
              <a:cxnLst/>
              <a:rect l="l" t="t" r="r" b="b"/>
              <a:pathLst>
                <a:path w="569" h="921" extrusionOk="0">
                  <a:moveTo>
                    <a:pt x="568" y="1"/>
                  </a:moveTo>
                  <a:cubicBezTo>
                    <a:pt x="244" y="244"/>
                    <a:pt x="0" y="569"/>
                    <a:pt x="0" y="920"/>
                  </a:cubicBezTo>
                  <a:cubicBezTo>
                    <a:pt x="0" y="569"/>
                    <a:pt x="244" y="352"/>
                    <a:pt x="5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0"/>
            <p:cNvSpPr/>
            <p:nvPr/>
          </p:nvSpPr>
          <p:spPr>
            <a:xfrm>
              <a:off x="1861996" y="4377806"/>
              <a:ext cx="285525" cy="1704"/>
            </a:xfrm>
            <a:custGeom>
              <a:avLst/>
              <a:gdLst/>
              <a:ahLst/>
              <a:cxnLst/>
              <a:rect l="l" t="t" r="r" b="b"/>
              <a:pathLst>
                <a:path w="18259" h="109" extrusionOk="0">
                  <a:moveTo>
                    <a:pt x="108" y="0"/>
                  </a:moveTo>
                  <a:cubicBezTo>
                    <a:pt x="0" y="0"/>
                    <a:pt x="0" y="0"/>
                    <a:pt x="0" y="108"/>
                  </a:cubicBezTo>
                  <a:lnTo>
                    <a:pt x="18258" y="108"/>
                  </a:lnTo>
                  <a:lnTo>
                    <a:pt x="2949" y="0"/>
                  </a:lnTo>
                  <a:close/>
                </a:path>
              </a:pathLst>
            </a:custGeom>
            <a:solidFill>
              <a:srgbClr val="A8A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0"/>
            <p:cNvSpPr/>
            <p:nvPr/>
          </p:nvSpPr>
          <p:spPr>
            <a:xfrm>
              <a:off x="1863685" y="4358353"/>
              <a:ext cx="285525" cy="21158"/>
            </a:xfrm>
            <a:custGeom>
              <a:avLst/>
              <a:gdLst/>
              <a:ahLst/>
              <a:cxnLst/>
              <a:rect l="l" t="t" r="r" b="b"/>
              <a:pathLst>
                <a:path w="18259" h="1353" extrusionOk="0">
                  <a:moveTo>
                    <a:pt x="18258" y="0"/>
                  </a:moveTo>
                  <a:lnTo>
                    <a:pt x="568" y="325"/>
                  </a:lnTo>
                  <a:cubicBezTo>
                    <a:pt x="244" y="676"/>
                    <a:pt x="0" y="893"/>
                    <a:pt x="0" y="1244"/>
                  </a:cubicBezTo>
                  <a:lnTo>
                    <a:pt x="2841" y="1244"/>
                  </a:lnTo>
                  <a:lnTo>
                    <a:pt x="18150" y="1352"/>
                  </a:lnTo>
                  <a:lnTo>
                    <a:pt x="18258" y="0"/>
                  </a:ln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0"/>
            <p:cNvSpPr/>
            <p:nvPr/>
          </p:nvSpPr>
          <p:spPr>
            <a:xfrm>
              <a:off x="2004954" y="4299556"/>
              <a:ext cx="27929" cy="16513"/>
            </a:xfrm>
            <a:custGeom>
              <a:avLst/>
              <a:gdLst/>
              <a:ahLst/>
              <a:cxnLst/>
              <a:rect l="l" t="t" r="r" b="b"/>
              <a:pathLst>
                <a:path w="1786" h="1056" extrusionOk="0">
                  <a:moveTo>
                    <a:pt x="352" y="0"/>
                  </a:moveTo>
                  <a:cubicBezTo>
                    <a:pt x="143" y="0"/>
                    <a:pt x="1" y="27"/>
                    <a:pt x="1" y="27"/>
                  </a:cubicBezTo>
                  <a:cubicBezTo>
                    <a:pt x="1" y="135"/>
                    <a:pt x="434" y="135"/>
                    <a:pt x="893" y="487"/>
                  </a:cubicBezTo>
                  <a:cubicBezTo>
                    <a:pt x="1353" y="703"/>
                    <a:pt x="1570" y="1055"/>
                    <a:pt x="1678" y="1055"/>
                  </a:cubicBezTo>
                  <a:cubicBezTo>
                    <a:pt x="1786" y="1055"/>
                    <a:pt x="1570" y="487"/>
                    <a:pt x="1110" y="135"/>
                  </a:cubicBezTo>
                  <a:cubicBezTo>
                    <a:pt x="839" y="27"/>
                    <a:pt x="562" y="0"/>
                    <a:pt x="35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0"/>
            <p:cNvSpPr/>
            <p:nvPr/>
          </p:nvSpPr>
          <p:spPr>
            <a:xfrm>
              <a:off x="1976619" y="4313130"/>
              <a:ext cx="19469" cy="22393"/>
            </a:xfrm>
            <a:custGeom>
              <a:avLst/>
              <a:gdLst/>
              <a:ahLst/>
              <a:cxnLst/>
              <a:rect l="l" t="t" r="r" b="b"/>
              <a:pathLst>
                <a:path w="1245" h="1432" extrusionOk="0">
                  <a:moveTo>
                    <a:pt x="150" y="1"/>
                  </a:moveTo>
                  <a:cubicBezTo>
                    <a:pt x="57" y="1"/>
                    <a:pt x="0" y="31"/>
                    <a:pt x="0" y="79"/>
                  </a:cubicBezTo>
                  <a:cubicBezTo>
                    <a:pt x="0" y="187"/>
                    <a:pt x="352" y="295"/>
                    <a:pt x="677" y="620"/>
                  </a:cubicBezTo>
                  <a:cubicBezTo>
                    <a:pt x="893" y="972"/>
                    <a:pt x="1028" y="1431"/>
                    <a:pt x="1137" y="1431"/>
                  </a:cubicBezTo>
                  <a:cubicBezTo>
                    <a:pt x="1245" y="1431"/>
                    <a:pt x="1245" y="863"/>
                    <a:pt x="893" y="403"/>
                  </a:cubicBezTo>
                  <a:cubicBezTo>
                    <a:pt x="612" y="105"/>
                    <a:pt x="320" y="1"/>
                    <a:pt x="15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0"/>
            <p:cNvSpPr/>
            <p:nvPr/>
          </p:nvSpPr>
          <p:spPr>
            <a:xfrm>
              <a:off x="1948283" y="4326187"/>
              <a:ext cx="14387" cy="23284"/>
            </a:xfrm>
            <a:custGeom>
              <a:avLst/>
              <a:gdLst/>
              <a:ahLst/>
              <a:cxnLst/>
              <a:rect l="l" t="t" r="r" b="b"/>
              <a:pathLst>
                <a:path w="920" h="1489" extrusionOk="0">
                  <a:moveTo>
                    <a:pt x="37" y="1"/>
                  </a:moveTo>
                  <a:cubicBezTo>
                    <a:pt x="14" y="1"/>
                    <a:pt x="0" y="10"/>
                    <a:pt x="0" y="28"/>
                  </a:cubicBezTo>
                  <a:cubicBezTo>
                    <a:pt x="0" y="137"/>
                    <a:pt x="244" y="353"/>
                    <a:pt x="460" y="705"/>
                  </a:cubicBezTo>
                  <a:cubicBezTo>
                    <a:pt x="568" y="1137"/>
                    <a:pt x="676" y="1489"/>
                    <a:pt x="812" y="1489"/>
                  </a:cubicBezTo>
                  <a:cubicBezTo>
                    <a:pt x="812" y="1489"/>
                    <a:pt x="920" y="1029"/>
                    <a:pt x="676" y="596"/>
                  </a:cubicBezTo>
                  <a:cubicBezTo>
                    <a:pt x="497" y="215"/>
                    <a:pt x="150" y="1"/>
                    <a:pt x="3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0"/>
            <p:cNvSpPr/>
            <p:nvPr/>
          </p:nvSpPr>
          <p:spPr>
            <a:xfrm>
              <a:off x="2010036" y="4264872"/>
              <a:ext cx="31744" cy="7193"/>
            </a:xfrm>
            <a:custGeom>
              <a:avLst/>
              <a:gdLst/>
              <a:ahLst/>
              <a:cxnLst/>
              <a:rect l="l" t="t" r="r" b="b"/>
              <a:pathLst>
                <a:path w="2030" h="460" extrusionOk="0">
                  <a:moveTo>
                    <a:pt x="1028" y="0"/>
                  </a:moveTo>
                  <a:cubicBezTo>
                    <a:pt x="460" y="0"/>
                    <a:pt x="0" y="325"/>
                    <a:pt x="109" y="325"/>
                  </a:cubicBezTo>
                  <a:cubicBezTo>
                    <a:pt x="109" y="370"/>
                    <a:pt x="160" y="385"/>
                    <a:pt x="245" y="385"/>
                  </a:cubicBezTo>
                  <a:cubicBezTo>
                    <a:pt x="415" y="385"/>
                    <a:pt x="722" y="325"/>
                    <a:pt x="1028" y="325"/>
                  </a:cubicBezTo>
                  <a:cubicBezTo>
                    <a:pt x="1596" y="325"/>
                    <a:pt x="1921" y="460"/>
                    <a:pt x="2029" y="460"/>
                  </a:cubicBezTo>
                  <a:cubicBezTo>
                    <a:pt x="2029" y="325"/>
                    <a:pt x="1704" y="0"/>
                    <a:pt x="102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0"/>
            <p:cNvSpPr/>
            <p:nvPr/>
          </p:nvSpPr>
          <p:spPr>
            <a:xfrm>
              <a:off x="2015525" y="4225951"/>
              <a:ext cx="44020" cy="24973"/>
            </a:xfrm>
            <a:custGeom>
              <a:avLst/>
              <a:gdLst/>
              <a:ahLst/>
              <a:cxnLst/>
              <a:rect l="l" t="t" r="r" b="b"/>
              <a:pathLst>
                <a:path w="2815" h="1597" extrusionOk="0">
                  <a:moveTo>
                    <a:pt x="2273" y="271"/>
                  </a:moveTo>
                  <a:cubicBezTo>
                    <a:pt x="2327" y="271"/>
                    <a:pt x="2354" y="298"/>
                    <a:pt x="2354" y="352"/>
                  </a:cubicBezTo>
                  <a:cubicBezTo>
                    <a:pt x="2408" y="406"/>
                    <a:pt x="2408" y="406"/>
                    <a:pt x="2395" y="406"/>
                  </a:cubicBezTo>
                  <a:cubicBezTo>
                    <a:pt x="2381" y="406"/>
                    <a:pt x="2354" y="406"/>
                    <a:pt x="2354" y="460"/>
                  </a:cubicBezTo>
                  <a:lnTo>
                    <a:pt x="2246" y="569"/>
                  </a:lnTo>
                  <a:cubicBezTo>
                    <a:pt x="2030" y="677"/>
                    <a:pt x="1921" y="785"/>
                    <a:pt x="1786" y="920"/>
                  </a:cubicBezTo>
                  <a:cubicBezTo>
                    <a:pt x="1462" y="1028"/>
                    <a:pt x="1245" y="1137"/>
                    <a:pt x="894" y="1245"/>
                  </a:cubicBezTo>
                  <a:cubicBezTo>
                    <a:pt x="678" y="1317"/>
                    <a:pt x="497" y="1341"/>
                    <a:pt x="305" y="1381"/>
                  </a:cubicBezTo>
                  <a:lnTo>
                    <a:pt x="305" y="1381"/>
                  </a:lnTo>
                  <a:cubicBezTo>
                    <a:pt x="407" y="1286"/>
                    <a:pt x="530" y="1164"/>
                    <a:pt x="677" y="1028"/>
                  </a:cubicBezTo>
                  <a:cubicBezTo>
                    <a:pt x="894" y="785"/>
                    <a:pt x="1245" y="569"/>
                    <a:pt x="1462" y="460"/>
                  </a:cubicBezTo>
                  <a:cubicBezTo>
                    <a:pt x="1678" y="460"/>
                    <a:pt x="1786" y="352"/>
                    <a:pt x="2030" y="352"/>
                  </a:cubicBezTo>
                  <a:cubicBezTo>
                    <a:pt x="2138" y="298"/>
                    <a:pt x="2219" y="271"/>
                    <a:pt x="2273" y="271"/>
                  </a:cubicBezTo>
                  <a:close/>
                  <a:moveTo>
                    <a:pt x="1921" y="1"/>
                  </a:moveTo>
                  <a:cubicBezTo>
                    <a:pt x="1786" y="109"/>
                    <a:pt x="1570" y="109"/>
                    <a:pt x="1353" y="244"/>
                  </a:cubicBezTo>
                  <a:cubicBezTo>
                    <a:pt x="1110" y="352"/>
                    <a:pt x="785" y="569"/>
                    <a:pt x="569" y="785"/>
                  </a:cubicBezTo>
                  <a:cubicBezTo>
                    <a:pt x="296" y="1058"/>
                    <a:pt x="147" y="1294"/>
                    <a:pt x="71" y="1439"/>
                  </a:cubicBezTo>
                  <a:lnTo>
                    <a:pt x="71" y="1439"/>
                  </a:lnTo>
                  <a:cubicBezTo>
                    <a:pt x="48" y="1446"/>
                    <a:pt x="25" y="1453"/>
                    <a:pt x="1" y="1461"/>
                  </a:cubicBezTo>
                  <a:cubicBezTo>
                    <a:pt x="17" y="1468"/>
                    <a:pt x="33" y="1474"/>
                    <a:pt x="50" y="1481"/>
                  </a:cubicBezTo>
                  <a:lnTo>
                    <a:pt x="50" y="1481"/>
                  </a:lnTo>
                  <a:cubicBezTo>
                    <a:pt x="14" y="1555"/>
                    <a:pt x="1" y="1597"/>
                    <a:pt x="1" y="1597"/>
                  </a:cubicBezTo>
                  <a:cubicBezTo>
                    <a:pt x="39" y="1597"/>
                    <a:pt x="89" y="1567"/>
                    <a:pt x="155" y="1515"/>
                  </a:cubicBezTo>
                  <a:lnTo>
                    <a:pt x="155" y="1515"/>
                  </a:lnTo>
                  <a:cubicBezTo>
                    <a:pt x="268" y="1547"/>
                    <a:pt x="381" y="1563"/>
                    <a:pt x="488" y="1563"/>
                  </a:cubicBezTo>
                  <a:cubicBezTo>
                    <a:pt x="643" y="1563"/>
                    <a:pt x="785" y="1529"/>
                    <a:pt x="894" y="1461"/>
                  </a:cubicBezTo>
                  <a:cubicBezTo>
                    <a:pt x="1245" y="1353"/>
                    <a:pt x="1570" y="1245"/>
                    <a:pt x="1921" y="1137"/>
                  </a:cubicBezTo>
                  <a:cubicBezTo>
                    <a:pt x="2030" y="1028"/>
                    <a:pt x="2246" y="920"/>
                    <a:pt x="2354" y="920"/>
                  </a:cubicBezTo>
                  <a:cubicBezTo>
                    <a:pt x="2462" y="785"/>
                    <a:pt x="2598" y="677"/>
                    <a:pt x="2706" y="677"/>
                  </a:cubicBezTo>
                  <a:cubicBezTo>
                    <a:pt x="2814" y="460"/>
                    <a:pt x="2814" y="352"/>
                    <a:pt x="2706" y="109"/>
                  </a:cubicBezTo>
                  <a:cubicBezTo>
                    <a:pt x="2598" y="1"/>
                    <a:pt x="2462" y="1"/>
                    <a:pt x="224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0"/>
            <p:cNvSpPr/>
            <p:nvPr/>
          </p:nvSpPr>
          <p:spPr>
            <a:xfrm>
              <a:off x="1997760" y="4206498"/>
              <a:ext cx="24551" cy="44426"/>
            </a:xfrm>
            <a:custGeom>
              <a:avLst/>
              <a:gdLst/>
              <a:ahLst/>
              <a:cxnLst/>
              <a:rect l="l" t="t" r="r" b="b"/>
              <a:pathLst>
                <a:path w="1570" h="2841" extrusionOk="0">
                  <a:moveTo>
                    <a:pt x="569" y="0"/>
                  </a:moveTo>
                  <a:cubicBezTo>
                    <a:pt x="353" y="0"/>
                    <a:pt x="217" y="136"/>
                    <a:pt x="109" y="244"/>
                  </a:cubicBezTo>
                  <a:lnTo>
                    <a:pt x="109" y="568"/>
                  </a:lnTo>
                  <a:cubicBezTo>
                    <a:pt x="1" y="812"/>
                    <a:pt x="1" y="1028"/>
                    <a:pt x="109" y="1136"/>
                  </a:cubicBezTo>
                  <a:cubicBezTo>
                    <a:pt x="109" y="1488"/>
                    <a:pt x="217" y="1813"/>
                    <a:pt x="461" y="2164"/>
                  </a:cubicBezTo>
                  <a:cubicBezTo>
                    <a:pt x="791" y="2495"/>
                    <a:pt x="1075" y="2636"/>
                    <a:pt x="1190" y="2636"/>
                  </a:cubicBezTo>
                  <a:cubicBezTo>
                    <a:pt x="1226" y="2636"/>
                    <a:pt x="1245" y="2623"/>
                    <a:pt x="1245" y="2597"/>
                  </a:cubicBezTo>
                  <a:cubicBezTo>
                    <a:pt x="1245" y="2597"/>
                    <a:pt x="894" y="2381"/>
                    <a:pt x="677" y="2029"/>
                  </a:cubicBezTo>
                  <a:cubicBezTo>
                    <a:pt x="461" y="1704"/>
                    <a:pt x="353" y="1488"/>
                    <a:pt x="353" y="1136"/>
                  </a:cubicBezTo>
                  <a:lnTo>
                    <a:pt x="353" y="568"/>
                  </a:lnTo>
                  <a:cubicBezTo>
                    <a:pt x="353" y="481"/>
                    <a:pt x="423" y="323"/>
                    <a:pt x="450" y="323"/>
                  </a:cubicBezTo>
                  <a:cubicBezTo>
                    <a:pt x="457" y="323"/>
                    <a:pt x="461" y="331"/>
                    <a:pt x="461" y="352"/>
                  </a:cubicBezTo>
                  <a:cubicBezTo>
                    <a:pt x="569" y="352"/>
                    <a:pt x="785" y="460"/>
                    <a:pt x="785" y="568"/>
                  </a:cubicBezTo>
                  <a:cubicBezTo>
                    <a:pt x="894" y="677"/>
                    <a:pt x="1029" y="920"/>
                    <a:pt x="1029" y="1028"/>
                  </a:cubicBezTo>
                  <a:cubicBezTo>
                    <a:pt x="1137" y="1353"/>
                    <a:pt x="1245" y="1704"/>
                    <a:pt x="1245" y="1921"/>
                  </a:cubicBezTo>
                  <a:cubicBezTo>
                    <a:pt x="1353" y="2489"/>
                    <a:pt x="1245" y="2841"/>
                    <a:pt x="1353" y="2841"/>
                  </a:cubicBezTo>
                  <a:cubicBezTo>
                    <a:pt x="1462" y="2597"/>
                    <a:pt x="1570" y="2272"/>
                    <a:pt x="1462" y="1921"/>
                  </a:cubicBezTo>
                  <a:cubicBezTo>
                    <a:pt x="1462" y="1596"/>
                    <a:pt x="1462" y="1245"/>
                    <a:pt x="1353" y="1028"/>
                  </a:cubicBezTo>
                  <a:cubicBezTo>
                    <a:pt x="1245" y="812"/>
                    <a:pt x="1245" y="568"/>
                    <a:pt x="1137" y="460"/>
                  </a:cubicBezTo>
                  <a:cubicBezTo>
                    <a:pt x="1029" y="244"/>
                    <a:pt x="785" y="0"/>
                    <a:pt x="56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0"/>
            <p:cNvSpPr/>
            <p:nvPr/>
          </p:nvSpPr>
          <p:spPr>
            <a:xfrm>
              <a:off x="1802354" y="3048791"/>
              <a:ext cx="630676" cy="391282"/>
            </a:xfrm>
            <a:custGeom>
              <a:avLst/>
              <a:gdLst/>
              <a:ahLst/>
              <a:cxnLst/>
              <a:rect l="l" t="t" r="r" b="b"/>
              <a:pathLst>
                <a:path w="40331" h="25022" extrusionOk="0">
                  <a:moveTo>
                    <a:pt x="2462" y="1"/>
                  </a:moveTo>
                  <a:lnTo>
                    <a:pt x="0" y="25021"/>
                  </a:lnTo>
                  <a:lnTo>
                    <a:pt x="17799" y="25021"/>
                  </a:lnTo>
                  <a:lnTo>
                    <a:pt x="19611" y="10929"/>
                  </a:lnTo>
                  <a:lnTo>
                    <a:pt x="19611" y="25021"/>
                  </a:lnTo>
                  <a:lnTo>
                    <a:pt x="35489" y="25021"/>
                  </a:lnTo>
                  <a:lnTo>
                    <a:pt x="40330" y="1813"/>
                  </a:lnTo>
                  <a:lnTo>
                    <a:pt x="2462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0"/>
            <p:cNvSpPr/>
            <p:nvPr/>
          </p:nvSpPr>
          <p:spPr>
            <a:xfrm>
              <a:off x="1825185" y="3113937"/>
              <a:ext cx="61784" cy="327825"/>
            </a:xfrm>
            <a:custGeom>
              <a:avLst/>
              <a:gdLst/>
              <a:ahLst/>
              <a:cxnLst/>
              <a:rect l="l" t="t" r="r" b="b"/>
              <a:pathLst>
                <a:path w="3951" h="20964" extrusionOk="0">
                  <a:moveTo>
                    <a:pt x="3950" y="0"/>
                  </a:moveTo>
                  <a:lnTo>
                    <a:pt x="3815" y="568"/>
                  </a:lnTo>
                  <a:cubicBezTo>
                    <a:pt x="3707" y="1136"/>
                    <a:pt x="3598" y="1921"/>
                    <a:pt x="3382" y="2922"/>
                  </a:cubicBezTo>
                  <a:cubicBezTo>
                    <a:pt x="3030" y="4842"/>
                    <a:pt x="2598" y="7439"/>
                    <a:pt x="2030" y="10360"/>
                  </a:cubicBezTo>
                  <a:cubicBezTo>
                    <a:pt x="1570" y="13309"/>
                    <a:pt x="1002" y="16013"/>
                    <a:pt x="569" y="17934"/>
                  </a:cubicBezTo>
                  <a:cubicBezTo>
                    <a:pt x="434" y="18827"/>
                    <a:pt x="217" y="19611"/>
                    <a:pt x="109" y="20179"/>
                  </a:cubicBezTo>
                  <a:cubicBezTo>
                    <a:pt x="109" y="20395"/>
                    <a:pt x="1" y="20639"/>
                    <a:pt x="1" y="20747"/>
                  </a:cubicBezTo>
                  <a:lnTo>
                    <a:pt x="1" y="20963"/>
                  </a:lnTo>
                  <a:lnTo>
                    <a:pt x="109" y="20855"/>
                  </a:lnTo>
                  <a:cubicBezTo>
                    <a:pt x="109" y="20639"/>
                    <a:pt x="109" y="20395"/>
                    <a:pt x="217" y="20179"/>
                  </a:cubicBezTo>
                  <a:cubicBezTo>
                    <a:pt x="325" y="19611"/>
                    <a:pt x="569" y="18935"/>
                    <a:pt x="785" y="17934"/>
                  </a:cubicBezTo>
                  <a:cubicBezTo>
                    <a:pt x="1245" y="16013"/>
                    <a:pt x="1786" y="13417"/>
                    <a:pt x="2354" y="10495"/>
                  </a:cubicBezTo>
                  <a:cubicBezTo>
                    <a:pt x="2922" y="7547"/>
                    <a:pt x="3274" y="4842"/>
                    <a:pt x="3598" y="2922"/>
                  </a:cubicBezTo>
                  <a:cubicBezTo>
                    <a:pt x="3707" y="1921"/>
                    <a:pt x="3815" y="1136"/>
                    <a:pt x="3950" y="568"/>
                  </a:cubicBezTo>
                  <a:lnTo>
                    <a:pt x="3950" y="0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0"/>
            <p:cNvSpPr/>
            <p:nvPr/>
          </p:nvSpPr>
          <p:spPr>
            <a:xfrm>
              <a:off x="2328963" y="3103366"/>
              <a:ext cx="77843" cy="329513"/>
            </a:xfrm>
            <a:custGeom>
              <a:avLst/>
              <a:gdLst/>
              <a:ahLst/>
              <a:cxnLst/>
              <a:rect l="l" t="t" r="r" b="b"/>
              <a:pathLst>
                <a:path w="4978" h="21072" extrusionOk="0">
                  <a:moveTo>
                    <a:pt x="4977" y="0"/>
                  </a:moveTo>
                  <a:lnTo>
                    <a:pt x="4869" y="676"/>
                  </a:lnTo>
                  <a:cubicBezTo>
                    <a:pt x="4977" y="460"/>
                    <a:pt x="4977" y="216"/>
                    <a:pt x="4977" y="108"/>
                  </a:cubicBezTo>
                  <a:lnTo>
                    <a:pt x="4977" y="0"/>
                  </a:lnTo>
                  <a:close/>
                  <a:moveTo>
                    <a:pt x="4869" y="676"/>
                  </a:moveTo>
                  <a:lnTo>
                    <a:pt x="4301" y="2921"/>
                  </a:lnTo>
                  <a:cubicBezTo>
                    <a:pt x="3950" y="4950"/>
                    <a:pt x="3381" y="7655"/>
                    <a:pt x="2597" y="10603"/>
                  </a:cubicBezTo>
                  <a:cubicBezTo>
                    <a:pt x="1921" y="13525"/>
                    <a:pt x="1245" y="16230"/>
                    <a:pt x="812" y="18150"/>
                  </a:cubicBezTo>
                  <a:cubicBezTo>
                    <a:pt x="568" y="19043"/>
                    <a:pt x="352" y="19827"/>
                    <a:pt x="136" y="20395"/>
                  </a:cubicBezTo>
                  <a:cubicBezTo>
                    <a:pt x="136" y="20747"/>
                    <a:pt x="0" y="20855"/>
                    <a:pt x="0" y="21071"/>
                  </a:cubicBezTo>
                  <a:cubicBezTo>
                    <a:pt x="136" y="20963"/>
                    <a:pt x="136" y="20747"/>
                    <a:pt x="244" y="20503"/>
                  </a:cubicBezTo>
                  <a:cubicBezTo>
                    <a:pt x="460" y="19962"/>
                    <a:pt x="677" y="19151"/>
                    <a:pt x="920" y="18258"/>
                  </a:cubicBezTo>
                  <a:cubicBezTo>
                    <a:pt x="1488" y="16338"/>
                    <a:pt x="2164" y="13633"/>
                    <a:pt x="2841" y="10712"/>
                  </a:cubicBezTo>
                  <a:cubicBezTo>
                    <a:pt x="3625" y="7655"/>
                    <a:pt x="4193" y="4950"/>
                    <a:pt x="4518" y="3057"/>
                  </a:cubicBezTo>
                  <a:cubicBezTo>
                    <a:pt x="4626" y="2029"/>
                    <a:pt x="4869" y="1244"/>
                    <a:pt x="4869" y="676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0"/>
            <p:cNvSpPr/>
            <p:nvPr/>
          </p:nvSpPr>
          <p:spPr>
            <a:xfrm>
              <a:off x="1802354" y="2010805"/>
              <a:ext cx="678464" cy="1099754"/>
            </a:xfrm>
            <a:custGeom>
              <a:avLst/>
              <a:gdLst/>
              <a:ahLst/>
              <a:cxnLst/>
              <a:rect l="l" t="t" r="r" b="b"/>
              <a:pathLst>
                <a:path w="43387" h="70328" extrusionOk="0">
                  <a:moveTo>
                    <a:pt x="24777" y="0"/>
                  </a:moveTo>
                  <a:cubicBezTo>
                    <a:pt x="24777" y="0"/>
                    <a:pt x="23885" y="4057"/>
                    <a:pt x="20044" y="4057"/>
                  </a:cubicBezTo>
                  <a:cubicBezTo>
                    <a:pt x="16338" y="4057"/>
                    <a:pt x="13849" y="676"/>
                    <a:pt x="13849" y="676"/>
                  </a:cubicBezTo>
                  <a:cubicBezTo>
                    <a:pt x="13849" y="676"/>
                    <a:pt x="1569" y="4734"/>
                    <a:pt x="0" y="6411"/>
                  </a:cubicBezTo>
                  <a:lnTo>
                    <a:pt x="0" y="6871"/>
                  </a:lnTo>
                  <a:lnTo>
                    <a:pt x="8656" y="34921"/>
                  </a:lnTo>
                  <a:cubicBezTo>
                    <a:pt x="8656" y="34921"/>
                    <a:pt x="3246" y="40006"/>
                    <a:pt x="2570" y="45199"/>
                  </a:cubicBezTo>
                  <a:cubicBezTo>
                    <a:pt x="1894" y="50366"/>
                    <a:pt x="1353" y="68975"/>
                    <a:pt x="1353" y="68975"/>
                  </a:cubicBezTo>
                  <a:lnTo>
                    <a:pt x="1569" y="70328"/>
                  </a:lnTo>
                  <a:lnTo>
                    <a:pt x="40439" y="69544"/>
                  </a:lnTo>
                  <a:lnTo>
                    <a:pt x="43387" y="68407"/>
                  </a:lnTo>
                  <a:lnTo>
                    <a:pt x="39221" y="37761"/>
                  </a:lnTo>
                  <a:lnTo>
                    <a:pt x="36165" y="3489"/>
                  </a:lnTo>
                  <a:lnTo>
                    <a:pt x="24777" y="0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0"/>
            <p:cNvSpPr/>
            <p:nvPr/>
          </p:nvSpPr>
          <p:spPr>
            <a:xfrm>
              <a:off x="2017229" y="2301381"/>
              <a:ext cx="195422" cy="186978"/>
            </a:xfrm>
            <a:custGeom>
              <a:avLst/>
              <a:gdLst/>
              <a:ahLst/>
              <a:cxnLst/>
              <a:rect l="l" t="t" r="r" b="b"/>
              <a:pathLst>
                <a:path w="12497" h="11957" extrusionOk="0">
                  <a:moveTo>
                    <a:pt x="6303" y="1"/>
                  </a:moveTo>
                  <a:lnTo>
                    <a:pt x="4382" y="3950"/>
                  </a:lnTo>
                  <a:lnTo>
                    <a:pt x="0" y="4626"/>
                  </a:lnTo>
                  <a:lnTo>
                    <a:pt x="3165" y="7683"/>
                  </a:lnTo>
                  <a:lnTo>
                    <a:pt x="2489" y="11957"/>
                  </a:lnTo>
                  <a:lnTo>
                    <a:pt x="6303" y="9928"/>
                  </a:lnTo>
                  <a:lnTo>
                    <a:pt x="10144" y="11957"/>
                  </a:lnTo>
                  <a:lnTo>
                    <a:pt x="9359" y="7683"/>
                  </a:lnTo>
                  <a:lnTo>
                    <a:pt x="12497" y="4626"/>
                  </a:lnTo>
                  <a:lnTo>
                    <a:pt x="8223" y="3950"/>
                  </a:lnTo>
                  <a:lnTo>
                    <a:pt x="6303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0"/>
            <p:cNvSpPr/>
            <p:nvPr/>
          </p:nvSpPr>
          <p:spPr>
            <a:xfrm>
              <a:off x="1735097" y="2111041"/>
              <a:ext cx="234344" cy="409046"/>
            </a:xfrm>
            <a:custGeom>
              <a:avLst/>
              <a:gdLst/>
              <a:ahLst/>
              <a:cxnLst/>
              <a:rect l="l" t="t" r="r" b="b"/>
              <a:pathLst>
                <a:path w="14986" h="26158" extrusionOk="0">
                  <a:moveTo>
                    <a:pt x="4301" y="1"/>
                  </a:moveTo>
                  <a:cubicBezTo>
                    <a:pt x="4301" y="1"/>
                    <a:pt x="1245" y="2029"/>
                    <a:pt x="677" y="5519"/>
                  </a:cubicBezTo>
                  <a:cubicBezTo>
                    <a:pt x="109" y="9035"/>
                    <a:pt x="0" y="26157"/>
                    <a:pt x="0" y="26157"/>
                  </a:cubicBezTo>
                  <a:lnTo>
                    <a:pt x="14986" y="20964"/>
                  </a:lnTo>
                  <a:cubicBezTo>
                    <a:pt x="14986" y="20964"/>
                    <a:pt x="13092" y="12957"/>
                    <a:pt x="12173" y="11064"/>
                  </a:cubicBezTo>
                  <a:cubicBezTo>
                    <a:pt x="11280" y="9035"/>
                    <a:pt x="4301" y="1"/>
                    <a:pt x="4301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0"/>
            <p:cNvSpPr/>
            <p:nvPr/>
          </p:nvSpPr>
          <p:spPr>
            <a:xfrm>
              <a:off x="2214762" y="2031947"/>
              <a:ext cx="156516" cy="375206"/>
            </a:xfrm>
            <a:custGeom>
              <a:avLst/>
              <a:gdLst/>
              <a:ahLst/>
              <a:cxnLst/>
              <a:rect l="l" t="t" r="r" b="b"/>
              <a:pathLst>
                <a:path w="10009" h="23994" extrusionOk="0">
                  <a:moveTo>
                    <a:pt x="6517" y="0"/>
                  </a:moveTo>
                  <a:cubicBezTo>
                    <a:pt x="6236" y="0"/>
                    <a:pt x="5939" y="34"/>
                    <a:pt x="5626" y="109"/>
                  </a:cubicBezTo>
                  <a:cubicBezTo>
                    <a:pt x="5626" y="109"/>
                    <a:pt x="0" y="11929"/>
                    <a:pt x="1217" y="23993"/>
                  </a:cubicBezTo>
                  <a:lnTo>
                    <a:pt x="5626" y="23993"/>
                  </a:lnTo>
                  <a:cubicBezTo>
                    <a:pt x="5626" y="23993"/>
                    <a:pt x="6979" y="3490"/>
                    <a:pt x="10008" y="2137"/>
                  </a:cubicBezTo>
                  <a:cubicBezTo>
                    <a:pt x="10008" y="2137"/>
                    <a:pt x="8769" y="0"/>
                    <a:pt x="6517" y="0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0"/>
            <p:cNvSpPr/>
            <p:nvPr/>
          </p:nvSpPr>
          <p:spPr>
            <a:xfrm>
              <a:off x="2302739" y="2065364"/>
              <a:ext cx="181473" cy="382384"/>
            </a:xfrm>
            <a:custGeom>
              <a:avLst/>
              <a:gdLst/>
              <a:ahLst/>
              <a:cxnLst/>
              <a:rect l="l" t="t" r="r" b="b"/>
              <a:pathLst>
                <a:path w="11605" h="24453" extrusionOk="0">
                  <a:moveTo>
                    <a:pt x="4166" y="0"/>
                  </a:moveTo>
                  <a:lnTo>
                    <a:pt x="2245" y="4626"/>
                  </a:lnTo>
                  <a:cubicBezTo>
                    <a:pt x="1921" y="5627"/>
                    <a:pt x="1569" y="6655"/>
                    <a:pt x="1353" y="7655"/>
                  </a:cubicBezTo>
                  <a:lnTo>
                    <a:pt x="0" y="21748"/>
                  </a:lnTo>
                  <a:lnTo>
                    <a:pt x="11388" y="24453"/>
                  </a:lnTo>
                  <a:cubicBezTo>
                    <a:pt x="11388" y="24453"/>
                    <a:pt x="11604" y="8115"/>
                    <a:pt x="10360" y="5302"/>
                  </a:cubicBezTo>
                  <a:cubicBezTo>
                    <a:pt x="9116" y="2489"/>
                    <a:pt x="4166" y="0"/>
                    <a:pt x="4166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0"/>
            <p:cNvSpPr/>
            <p:nvPr/>
          </p:nvSpPr>
          <p:spPr>
            <a:xfrm>
              <a:off x="1962654" y="2407137"/>
              <a:ext cx="518164" cy="199566"/>
            </a:xfrm>
            <a:custGeom>
              <a:avLst/>
              <a:gdLst/>
              <a:ahLst/>
              <a:cxnLst/>
              <a:rect l="l" t="t" r="r" b="b"/>
              <a:pathLst>
                <a:path w="33136" h="12762" extrusionOk="0">
                  <a:moveTo>
                    <a:pt x="1" y="0"/>
                  </a:moveTo>
                  <a:lnTo>
                    <a:pt x="1110" y="4842"/>
                  </a:lnTo>
                  <a:cubicBezTo>
                    <a:pt x="1110" y="4842"/>
                    <a:pt x="11253" y="9143"/>
                    <a:pt x="12957" y="10144"/>
                  </a:cubicBezTo>
                  <a:cubicBezTo>
                    <a:pt x="14526" y="11171"/>
                    <a:pt x="18016" y="12280"/>
                    <a:pt x="21965" y="12524"/>
                  </a:cubicBezTo>
                  <a:cubicBezTo>
                    <a:pt x="23851" y="12627"/>
                    <a:pt x="25503" y="12762"/>
                    <a:pt x="26861" y="12762"/>
                  </a:cubicBezTo>
                  <a:cubicBezTo>
                    <a:pt x="28347" y="12762"/>
                    <a:pt x="29481" y="12601"/>
                    <a:pt x="30188" y="12064"/>
                  </a:cubicBezTo>
                  <a:cubicBezTo>
                    <a:pt x="31540" y="11063"/>
                    <a:pt x="32352" y="11063"/>
                    <a:pt x="32676" y="8683"/>
                  </a:cubicBezTo>
                  <a:cubicBezTo>
                    <a:pt x="32893" y="6330"/>
                    <a:pt x="33136" y="2380"/>
                    <a:pt x="33136" y="2380"/>
                  </a:cubicBezTo>
                  <a:lnTo>
                    <a:pt x="21748" y="0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0"/>
            <p:cNvSpPr/>
            <p:nvPr/>
          </p:nvSpPr>
          <p:spPr>
            <a:xfrm>
              <a:off x="1770626" y="2438850"/>
              <a:ext cx="494896" cy="226009"/>
            </a:xfrm>
            <a:custGeom>
              <a:avLst/>
              <a:gdLst/>
              <a:ahLst/>
              <a:cxnLst/>
              <a:rect l="l" t="t" r="r" b="b"/>
              <a:pathLst>
                <a:path w="31648" h="14453" extrusionOk="0">
                  <a:moveTo>
                    <a:pt x="12714" y="1"/>
                  </a:moveTo>
                  <a:lnTo>
                    <a:pt x="1" y="4302"/>
                  </a:lnTo>
                  <a:cubicBezTo>
                    <a:pt x="109" y="4734"/>
                    <a:pt x="893" y="9576"/>
                    <a:pt x="2354" y="11740"/>
                  </a:cubicBezTo>
                  <a:cubicBezTo>
                    <a:pt x="3923" y="13985"/>
                    <a:pt x="4599" y="14310"/>
                    <a:pt x="6411" y="14445"/>
                  </a:cubicBezTo>
                  <a:cubicBezTo>
                    <a:pt x="6454" y="14450"/>
                    <a:pt x="6508" y="14453"/>
                    <a:pt x="6573" y="14453"/>
                  </a:cubicBezTo>
                  <a:cubicBezTo>
                    <a:pt x="9287" y="14453"/>
                    <a:pt x="31220" y="10144"/>
                    <a:pt x="31432" y="10144"/>
                  </a:cubicBezTo>
                  <a:cubicBezTo>
                    <a:pt x="31648" y="10144"/>
                    <a:pt x="13390" y="2814"/>
                    <a:pt x="13390" y="2814"/>
                  </a:cubicBezTo>
                  <a:lnTo>
                    <a:pt x="12714" y="1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0"/>
            <p:cNvSpPr/>
            <p:nvPr/>
          </p:nvSpPr>
          <p:spPr>
            <a:xfrm>
              <a:off x="1962654" y="2407137"/>
              <a:ext cx="299489" cy="190355"/>
            </a:xfrm>
            <a:custGeom>
              <a:avLst/>
              <a:gdLst/>
              <a:ahLst/>
              <a:cxnLst/>
              <a:rect l="l" t="t" r="r" b="b"/>
              <a:pathLst>
                <a:path w="19152" h="12173" extrusionOk="0">
                  <a:moveTo>
                    <a:pt x="1" y="0"/>
                  </a:moveTo>
                  <a:cubicBezTo>
                    <a:pt x="1" y="108"/>
                    <a:pt x="1" y="244"/>
                    <a:pt x="109" y="352"/>
                  </a:cubicBezTo>
                  <a:cubicBezTo>
                    <a:pt x="109" y="244"/>
                    <a:pt x="109" y="108"/>
                    <a:pt x="1" y="0"/>
                  </a:cubicBezTo>
                  <a:close/>
                  <a:moveTo>
                    <a:pt x="109" y="352"/>
                  </a:moveTo>
                  <a:lnTo>
                    <a:pt x="217" y="1244"/>
                  </a:lnTo>
                  <a:cubicBezTo>
                    <a:pt x="434" y="2137"/>
                    <a:pt x="569" y="3381"/>
                    <a:pt x="1002" y="4842"/>
                  </a:cubicBezTo>
                  <a:cubicBezTo>
                    <a:pt x="2030" y="5302"/>
                    <a:pt x="3030" y="5762"/>
                    <a:pt x="4166" y="6194"/>
                  </a:cubicBezTo>
                  <a:cubicBezTo>
                    <a:pt x="5302" y="6654"/>
                    <a:pt x="6520" y="7114"/>
                    <a:pt x="7764" y="7682"/>
                  </a:cubicBezTo>
                  <a:cubicBezTo>
                    <a:pt x="10929" y="8899"/>
                    <a:pt x="13742" y="10144"/>
                    <a:pt x="15770" y="10928"/>
                  </a:cubicBezTo>
                  <a:cubicBezTo>
                    <a:pt x="16798" y="11388"/>
                    <a:pt x="17583" y="11604"/>
                    <a:pt x="18259" y="11848"/>
                  </a:cubicBezTo>
                  <a:lnTo>
                    <a:pt x="15770" y="10820"/>
                  </a:lnTo>
                  <a:lnTo>
                    <a:pt x="7872" y="7439"/>
                  </a:lnTo>
                  <a:cubicBezTo>
                    <a:pt x="6655" y="6871"/>
                    <a:pt x="5411" y="6438"/>
                    <a:pt x="4275" y="5978"/>
                  </a:cubicBezTo>
                  <a:cubicBezTo>
                    <a:pt x="3186" y="5537"/>
                    <a:pt x="2121" y="5121"/>
                    <a:pt x="1225" y="4778"/>
                  </a:cubicBezTo>
                  <a:lnTo>
                    <a:pt x="1225" y="4778"/>
                  </a:lnTo>
                  <a:cubicBezTo>
                    <a:pt x="779" y="3345"/>
                    <a:pt x="565" y="2124"/>
                    <a:pt x="325" y="1244"/>
                  </a:cubicBezTo>
                  <a:cubicBezTo>
                    <a:pt x="217" y="920"/>
                    <a:pt x="217" y="568"/>
                    <a:pt x="109" y="352"/>
                  </a:cubicBezTo>
                  <a:close/>
                  <a:moveTo>
                    <a:pt x="18935" y="12064"/>
                  </a:moveTo>
                  <a:cubicBezTo>
                    <a:pt x="18935" y="12172"/>
                    <a:pt x="19043" y="12172"/>
                    <a:pt x="19152" y="12172"/>
                  </a:cubicBezTo>
                  <a:cubicBezTo>
                    <a:pt x="19043" y="12172"/>
                    <a:pt x="18935" y="12064"/>
                    <a:pt x="18935" y="12064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0"/>
            <p:cNvSpPr/>
            <p:nvPr/>
          </p:nvSpPr>
          <p:spPr>
            <a:xfrm>
              <a:off x="1923748" y="2245133"/>
              <a:ext cx="38922" cy="162020"/>
            </a:xfrm>
            <a:custGeom>
              <a:avLst/>
              <a:gdLst/>
              <a:ahLst/>
              <a:cxnLst/>
              <a:rect l="l" t="t" r="r" b="b"/>
              <a:pathLst>
                <a:path w="2489" h="10361" extrusionOk="0">
                  <a:moveTo>
                    <a:pt x="0" y="0"/>
                  </a:moveTo>
                  <a:cubicBezTo>
                    <a:pt x="109" y="568"/>
                    <a:pt x="217" y="1001"/>
                    <a:pt x="352" y="1461"/>
                  </a:cubicBezTo>
                  <a:cubicBezTo>
                    <a:pt x="568" y="2489"/>
                    <a:pt x="893" y="3706"/>
                    <a:pt x="1136" y="5194"/>
                  </a:cubicBezTo>
                  <a:cubicBezTo>
                    <a:pt x="1461" y="6654"/>
                    <a:pt x="1813" y="7899"/>
                    <a:pt x="2029" y="8791"/>
                  </a:cubicBezTo>
                  <a:cubicBezTo>
                    <a:pt x="2137" y="9251"/>
                    <a:pt x="2245" y="9684"/>
                    <a:pt x="2381" y="9927"/>
                  </a:cubicBezTo>
                  <a:cubicBezTo>
                    <a:pt x="2381" y="10036"/>
                    <a:pt x="2489" y="10144"/>
                    <a:pt x="2489" y="10360"/>
                  </a:cubicBezTo>
                  <a:cubicBezTo>
                    <a:pt x="2489" y="9792"/>
                    <a:pt x="2381" y="9251"/>
                    <a:pt x="2245" y="8791"/>
                  </a:cubicBezTo>
                  <a:cubicBezTo>
                    <a:pt x="2029" y="7763"/>
                    <a:pt x="1704" y="6546"/>
                    <a:pt x="1353" y="5059"/>
                  </a:cubicBezTo>
                  <a:cubicBezTo>
                    <a:pt x="1136" y="3706"/>
                    <a:pt x="785" y="2354"/>
                    <a:pt x="460" y="1461"/>
                  </a:cubicBezTo>
                  <a:cubicBezTo>
                    <a:pt x="352" y="1001"/>
                    <a:pt x="217" y="677"/>
                    <a:pt x="109" y="325"/>
                  </a:cubicBezTo>
                  <a:cubicBezTo>
                    <a:pt x="109" y="217"/>
                    <a:pt x="109" y="109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0"/>
            <p:cNvSpPr/>
            <p:nvPr/>
          </p:nvSpPr>
          <p:spPr>
            <a:xfrm>
              <a:off x="2302739" y="2210027"/>
              <a:ext cx="19469" cy="193733"/>
            </a:xfrm>
            <a:custGeom>
              <a:avLst/>
              <a:gdLst/>
              <a:ahLst/>
              <a:cxnLst/>
              <a:rect l="l" t="t" r="r" b="b"/>
              <a:pathLst>
                <a:path w="1245" h="12389" extrusionOk="0">
                  <a:moveTo>
                    <a:pt x="1245" y="0"/>
                  </a:moveTo>
                  <a:cubicBezTo>
                    <a:pt x="1136" y="217"/>
                    <a:pt x="1136" y="325"/>
                    <a:pt x="1136" y="541"/>
                  </a:cubicBezTo>
                  <a:cubicBezTo>
                    <a:pt x="1001" y="785"/>
                    <a:pt x="1001" y="1217"/>
                    <a:pt x="893" y="1785"/>
                  </a:cubicBezTo>
                  <a:cubicBezTo>
                    <a:pt x="785" y="2922"/>
                    <a:pt x="568" y="4490"/>
                    <a:pt x="325" y="6194"/>
                  </a:cubicBezTo>
                  <a:cubicBezTo>
                    <a:pt x="217" y="7872"/>
                    <a:pt x="109" y="9467"/>
                    <a:pt x="0" y="10576"/>
                  </a:cubicBezTo>
                  <a:lnTo>
                    <a:pt x="0" y="11929"/>
                  </a:lnTo>
                  <a:lnTo>
                    <a:pt x="0" y="12389"/>
                  </a:lnTo>
                  <a:cubicBezTo>
                    <a:pt x="0" y="12172"/>
                    <a:pt x="0" y="12037"/>
                    <a:pt x="109" y="11929"/>
                  </a:cubicBezTo>
                  <a:cubicBezTo>
                    <a:pt x="109" y="11496"/>
                    <a:pt x="109" y="11036"/>
                    <a:pt x="217" y="10576"/>
                  </a:cubicBezTo>
                  <a:cubicBezTo>
                    <a:pt x="325" y="9332"/>
                    <a:pt x="460" y="7872"/>
                    <a:pt x="568" y="6194"/>
                  </a:cubicBezTo>
                  <a:cubicBezTo>
                    <a:pt x="785" y="4599"/>
                    <a:pt x="893" y="3030"/>
                    <a:pt x="1001" y="1894"/>
                  </a:cubicBezTo>
                  <a:cubicBezTo>
                    <a:pt x="1136" y="1353"/>
                    <a:pt x="1136" y="893"/>
                    <a:pt x="1245" y="541"/>
                  </a:cubicBezTo>
                  <a:lnTo>
                    <a:pt x="1245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0"/>
            <p:cNvSpPr/>
            <p:nvPr/>
          </p:nvSpPr>
          <p:spPr>
            <a:xfrm>
              <a:off x="1999465" y="2606359"/>
              <a:ext cx="225884" cy="200926"/>
            </a:xfrm>
            <a:custGeom>
              <a:avLst/>
              <a:gdLst/>
              <a:ahLst/>
              <a:cxnLst/>
              <a:rect l="l" t="t" r="r" b="b"/>
              <a:pathLst>
                <a:path w="14445" h="12849" extrusionOk="0">
                  <a:moveTo>
                    <a:pt x="14444" y="0"/>
                  </a:moveTo>
                  <a:cubicBezTo>
                    <a:pt x="14201" y="109"/>
                    <a:pt x="14093" y="352"/>
                    <a:pt x="13984" y="568"/>
                  </a:cubicBezTo>
                  <a:cubicBezTo>
                    <a:pt x="13876" y="785"/>
                    <a:pt x="13633" y="1028"/>
                    <a:pt x="13416" y="1353"/>
                  </a:cubicBezTo>
                  <a:cubicBezTo>
                    <a:pt x="13308" y="1704"/>
                    <a:pt x="13092" y="2029"/>
                    <a:pt x="12740" y="2381"/>
                  </a:cubicBezTo>
                  <a:cubicBezTo>
                    <a:pt x="12280" y="3057"/>
                    <a:pt x="11604" y="3841"/>
                    <a:pt x="10820" y="4734"/>
                  </a:cubicBezTo>
                  <a:cubicBezTo>
                    <a:pt x="10035" y="5762"/>
                    <a:pt x="9143" y="6654"/>
                    <a:pt x="8223" y="7439"/>
                  </a:cubicBezTo>
                  <a:cubicBezTo>
                    <a:pt x="7222" y="8331"/>
                    <a:pt x="6194" y="9143"/>
                    <a:pt x="5194" y="9819"/>
                  </a:cubicBezTo>
                  <a:cubicBezTo>
                    <a:pt x="4166" y="10495"/>
                    <a:pt x="3273" y="11036"/>
                    <a:pt x="2597" y="11496"/>
                  </a:cubicBezTo>
                  <a:cubicBezTo>
                    <a:pt x="2137" y="11713"/>
                    <a:pt x="1812" y="11848"/>
                    <a:pt x="1461" y="12064"/>
                  </a:cubicBezTo>
                  <a:cubicBezTo>
                    <a:pt x="1136" y="12172"/>
                    <a:pt x="920" y="12281"/>
                    <a:pt x="676" y="12389"/>
                  </a:cubicBezTo>
                  <a:cubicBezTo>
                    <a:pt x="460" y="12524"/>
                    <a:pt x="244" y="12632"/>
                    <a:pt x="0" y="12849"/>
                  </a:cubicBezTo>
                  <a:cubicBezTo>
                    <a:pt x="244" y="12740"/>
                    <a:pt x="460" y="12632"/>
                    <a:pt x="676" y="12524"/>
                  </a:cubicBezTo>
                  <a:cubicBezTo>
                    <a:pt x="920" y="12389"/>
                    <a:pt x="1244" y="12281"/>
                    <a:pt x="1596" y="12172"/>
                  </a:cubicBezTo>
                  <a:cubicBezTo>
                    <a:pt x="1921" y="12064"/>
                    <a:pt x="2272" y="11848"/>
                    <a:pt x="2597" y="11604"/>
                  </a:cubicBezTo>
                  <a:cubicBezTo>
                    <a:pt x="3625" y="11172"/>
                    <a:pt x="4517" y="10604"/>
                    <a:pt x="5302" y="10036"/>
                  </a:cubicBezTo>
                  <a:cubicBezTo>
                    <a:pt x="6438" y="9251"/>
                    <a:pt x="7439" y="8467"/>
                    <a:pt x="8358" y="7655"/>
                  </a:cubicBezTo>
                  <a:cubicBezTo>
                    <a:pt x="9359" y="6763"/>
                    <a:pt x="10252" y="5870"/>
                    <a:pt x="11063" y="4950"/>
                  </a:cubicBezTo>
                  <a:cubicBezTo>
                    <a:pt x="11739" y="4166"/>
                    <a:pt x="12416" y="3273"/>
                    <a:pt x="12957" y="2489"/>
                  </a:cubicBezTo>
                  <a:cubicBezTo>
                    <a:pt x="13200" y="2029"/>
                    <a:pt x="13416" y="1704"/>
                    <a:pt x="13633" y="1461"/>
                  </a:cubicBezTo>
                  <a:cubicBezTo>
                    <a:pt x="13768" y="1136"/>
                    <a:pt x="13984" y="893"/>
                    <a:pt x="14093" y="677"/>
                  </a:cubicBezTo>
                  <a:cubicBezTo>
                    <a:pt x="14201" y="460"/>
                    <a:pt x="14309" y="217"/>
                    <a:pt x="1444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0"/>
            <p:cNvSpPr/>
            <p:nvPr/>
          </p:nvSpPr>
          <p:spPr>
            <a:xfrm>
              <a:off x="2183034" y="1577146"/>
              <a:ext cx="154827" cy="459477"/>
            </a:xfrm>
            <a:custGeom>
              <a:avLst/>
              <a:gdLst/>
              <a:ahLst/>
              <a:cxnLst/>
              <a:rect l="l" t="t" r="r" b="b"/>
              <a:pathLst>
                <a:path w="9901" h="29383" extrusionOk="0">
                  <a:moveTo>
                    <a:pt x="1341" y="1"/>
                  </a:moveTo>
                  <a:cubicBezTo>
                    <a:pt x="1298" y="1"/>
                    <a:pt x="1257" y="3"/>
                    <a:pt x="1218" y="7"/>
                  </a:cubicBezTo>
                  <a:lnTo>
                    <a:pt x="1218" y="331"/>
                  </a:lnTo>
                  <a:cubicBezTo>
                    <a:pt x="541" y="1467"/>
                    <a:pt x="1353" y="2820"/>
                    <a:pt x="2029" y="3956"/>
                  </a:cubicBezTo>
                  <a:cubicBezTo>
                    <a:pt x="2814" y="4957"/>
                    <a:pt x="3246" y="5633"/>
                    <a:pt x="4058" y="6526"/>
                  </a:cubicBezTo>
                  <a:cubicBezTo>
                    <a:pt x="5167" y="8013"/>
                    <a:pt x="4950" y="10475"/>
                    <a:pt x="5059" y="12287"/>
                  </a:cubicBezTo>
                  <a:cubicBezTo>
                    <a:pt x="5167" y="14884"/>
                    <a:pt x="5275" y="17021"/>
                    <a:pt x="4058" y="19266"/>
                  </a:cubicBezTo>
                  <a:cubicBezTo>
                    <a:pt x="3382" y="20510"/>
                    <a:pt x="1677" y="20970"/>
                    <a:pt x="893" y="22079"/>
                  </a:cubicBezTo>
                  <a:cubicBezTo>
                    <a:pt x="0" y="23323"/>
                    <a:pt x="0" y="25920"/>
                    <a:pt x="217" y="27380"/>
                  </a:cubicBezTo>
                  <a:cubicBezTo>
                    <a:pt x="399" y="28612"/>
                    <a:pt x="1871" y="29383"/>
                    <a:pt x="3204" y="29383"/>
                  </a:cubicBezTo>
                  <a:cubicBezTo>
                    <a:pt x="3451" y="29383"/>
                    <a:pt x="3694" y="29356"/>
                    <a:pt x="3923" y="29301"/>
                  </a:cubicBezTo>
                  <a:cubicBezTo>
                    <a:pt x="3490" y="28625"/>
                    <a:pt x="3138" y="27840"/>
                    <a:pt x="3246" y="26948"/>
                  </a:cubicBezTo>
                  <a:lnTo>
                    <a:pt x="3246" y="26948"/>
                  </a:lnTo>
                  <a:cubicBezTo>
                    <a:pt x="3579" y="27265"/>
                    <a:pt x="3987" y="27443"/>
                    <a:pt x="4403" y="27443"/>
                  </a:cubicBezTo>
                  <a:cubicBezTo>
                    <a:pt x="4697" y="27443"/>
                    <a:pt x="4995" y="27354"/>
                    <a:pt x="5275" y="27164"/>
                  </a:cubicBezTo>
                  <a:cubicBezTo>
                    <a:pt x="4491" y="26596"/>
                    <a:pt x="3706" y="25920"/>
                    <a:pt x="3814" y="25027"/>
                  </a:cubicBezTo>
                  <a:cubicBezTo>
                    <a:pt x="4058" y="24459"/>
                    <a:pt x="4382" y="23891"/>
                    <a:pt x="4842" y="23566"/>
                  </a:cubicBezTo>
                  <a:cubicBezTo>
                    <a:pt x="6195" y="22214"/>
                    <a:pt x="7195" y="20618"/>
                    <a:pt x="7872" y="18833"/>
                  </a:cubicBezTo>
                  <a:lnTo>
                    <a:pt x="8332" y="19942"/>
                  </a:lnTo>
                  <a:cubicBezTo>
                    <a:pt x="9684" y="19374"/>
                    <a:pt x="9900" y="17697"/>
                    <a:pt x="9900" y="16236"/>
                  </a:cubicBezTo>
                  <a:cubicBezTo>
                    <a:pt x="9684" y="12179"/>
                    <a:pt x="8223" y="8338"/>
                    <a:pt x="6627" y="4497"/>
                  </a:cubicBezTo>
                  <a:cubicBezTo>
                    <a:pt x="6303" y="3604"/>
                    <a:pt x="5843" y="2712"/>
                    <a:pt x="5167" y="1927"/>
                  </a:cubicBezTo>
                  <a:cubicBezTo>
                    <a:pt x="4620" y="1277"/>
                    <a:pt x="2422" y="1"/>
                    <a:pt x="134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0"/>
            <p:cNvSpPr/>
            <p:nvPr/>
          </p:nvSpPr>
          <p:spPr>
            <a:xfrm>
              <a:off x="2003265" y="1577240"/>
              <a:ext cx="264383" cy="523309"/>
            </a:xfrm>
            <a:custGeom>
              <a:avLst/>
              <a:gdLst/>
              <a:ahLst/>
              <a:cxnLst/>
              <a:rect l="l" t="t" r="r" b="b"/>
              <a:pathLst>
                <a:path w="16907" h="33465" extrusionOk="0">
                  <a:moveTo>
                    <a:pt x="7547" y="1"/>
                  </a:moveTo>
                  <a:cubicBezTo>
                    <a:pt x="2570" y="109"/>
                    <a:pt x="1" y="4383"/>
                    <a:pt x="325" y="9360"/>
                  </a:cubicBezTo>
                  <a:lnTo>
                    <a:pt x="1001" y="28159"/>
                  </a:lnTo>
                  <a:cubicBezTo>
                    <a:pt x="1107" y="31148"/>
                    <a:pt x="3592" y="33464"/>
                    <a:pt x="6560" y="33464"/>
                  </a:cubicBezTo>
                  <a:cubicBezTo>
                    <a:pt x="6628" y="33464"/>
                    <a:pt x="6695" y="33463"/>
                    <a:pt x="6763" y="33460"/>
                  </a:cubicBezTo>
                  <a:lnTo>
                    <a:pt x="7087" y="33460"/>
                  </a:lnTo>
                  <a:cubicBezTo>
                    <a:pt x="10009" y="33244"/>
                    <a:pt x="12173" y="30647"/>
                    <a:pt x="11929" y="27726"/>
                  </a:cubicBezTo>
                  <a:lnTo>
                    <a:pt x="11929" y="24561"/>
                  </a:lnTo>
                  <a:cubicBezTo>
                    <a:pt x="11929" y="24561"/>
                    <a:pt x="16663" y="23425"/>
                    <a:pt x="16906" y="18692"/>
                  </a:cubicBezTo>
                  <a:cubicBezTo>
                    <a:pt x="16906" y="16447"/>
                    <a:pt x="16906" y="12606"/>
                    <a:pt x="16663" y="8332"/>
                  </a:cubicBezTo>
                  <a:cubicBezTo>
                    <a:pt x="16338" y="3706"/>
                    <a:pt x="12605" y="109"/>
                    <a:pt x="7980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0"/>
            <p:cNvSpPr/>
            <p:nvPr/>
          </p:nvSpPr>
          <p:spPr>
            <a:xfrm>
              <a:off x="2094635" y="1931273"/>
              <a:ext cx="95185" cy="49837"/>
            </a:xfrm>
            <a:custGeom>
              <a:avLst/>
              <a:gdLst/>
              <a:ahLst/>
              <a:cxnLst/>
              <a:rect l="l" t="t" r="r" b="b"/>
              <a:pathLst>
                <a:path w="6087" h="3187" extrusionOk="0">
                  <a:moveTo>
                    <a:pt x="0" y="1"/>
                  </a:moveTo>
                  <a:cubicBezTo>
                    <a:pt x="0" y="1"/>
                    <a:pt x="1235" y="3187"/>
                    <a:pt x="5475" y="3187"/>
                  </a:cubicBezTo>
                  <a:cubicBezTo>
                    <a:pt x="5672" y="3187"/>
                    <a:pt x="5876" y="3180"/>
                    <a:pt x="6086" y="3166"/>
                  </a:cubicBezTo>
                  <a:lnTo>
                    <a:pt x="6086" y="1921"/>
                  </a:lnTo>
                  <a:cubicBezTo>
                    <a:pt x="3949" y="1921"/>
                    <a:pt x="1812" y="1245"/>
                    <a:pt x="0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0"/>
            <p:cNvSpPr/>
            <p:nvPr/>
          </p:nvSpPr>
          <p:spPr>
            <a:xfrm>
              <a:off x="2219829" y="1755319"/>
              <a:ext cx="21173" cy="21158"/>
            </a:xfrm>
            <a:custGeom>
              <a:avLst/>
              <a:gdLst/>
              <a:ahLst/>
              <a:cxnLst/>
              <a:rect l="l" t="t" r="r" b="b"/>
              <a:pathLst>
                <a:path w="1354" h="1353" extrusionOk="0">
                  <a:moveTo>
                    <a:pt x="677" y="0"/>
                  </a:moveTo>
                  <a:cubicBezTo>
                    <a:pt x="352" y="109"/>
                    <a:pt x="1" y="325"/>
                    <a:pt x="1" y="677"/>
                  </a:cubicBezTo>
                  <a:cubicBezTo>
                    <a:pt x="1" y="1109"/>
                    <a:pt x="352" y="1353"/>
                    <a:pt x="677" y="1353"/>
                  </a:cubicBezTo>
                  <a:cubicBezTo>
                    <a:pt x="1137" y="1353"/>
                    <a:pt x="1353" y="1001"/>
                    <a:pt x="1353" y="677"/>
                  </a:cubicBezTo>
                  <a:cubicBezTo>
                    <a:pt x="1353" y="325"/>
                    <a:pt x="1029" y="0"/>
                    <a:pt x="67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0"/>
            <p:cNvSpPr/>
            <p:nvPr/>
          </p:nvSpPr>
          <p:spPr>
            <a:xfrm>
              <a:off x="2204175" y="1731394"/>
              <a:ext cx="42315" cy="11634"/>
            </a:xfrm>
            <a:custGeom>
              <a:avLst/>
              <a:gdLst/>
              <a:ahLst/>
              <a:cxnLst/>
              <a:rect l="l" t="t" r="r" b="b"/>
              <a:pathLst>
                <a:path w="2706" h="744" extrusionOk="0">
                  <a:moveTo>
                    <a:pt x="1124" y="1"/>
                  </a:moveTo>
                  <a:cubicBezTo>
                    <a:pt x="829" y="1"/>
                    <a:pt x="585" y="107"/>
                    <a:pt x="325" y="286"/>
                  </a:cubicBezTo>
                  <a:cubicBezTo>
                    <a:pt x="109" y="502"/>
                    <a:pt x="1" y="611"/>
                    <a:pt x="1" y="611"/>
                  </a:cubicBezTo>
                  <a:cubicBezTo>
                    <a:pt x="16" y="626"/>
                    <a:pt x="41" y="633"/>
                    <a:pt x="74" y="633"/>
                  </a:cubicBezTo>
                  <a:cubicBezTo>
                    <a:pt x="274" y="633"/>
                    <a:pt x="774" y="394"/>
                    <a:pt x="1353" y="394"/>
                  </a:cubicBezTo>
                  <a:cubicBezTo>
                    <a:pt x="2037" y="394"/>
                    <a:pt x="2454" y="744"/>
                    <a:pt x="2639" y="744"/>
                  </a:cubicBezTo>
                  <a:cubicBezTo>
                    <a:pt x="2666" y="744"/>
                    <a:pt x="2688" y="736"/>
                    <a:pt x="2706" y="719"/>
                  </a:cubicBezTo>
                  <a:cubicBezTo>
                    <a:pt x="2706" y="719"/>
                    <a:pt x="2706" y="502"/>
                    <a:pt x="2462" y="394"/>
                  </a:cubicBezTo>
                  <a:cubicBezTo>
                    <a:pt x="2138" y="178"/>
                    <a:pt x="1786" y="43"/>
                    <a:pt x="1462" y="43"/>
                  </a:cubicBezTo>
                  <a:cubicBezTo>
                    <a:pt x="1341" y="14"/>
                    <a:pt x="1229" y="1"/>
                    <a:pt x="112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0"/>
            <p:cNvSpPr/>
            <p:nvPr/>
          </p:nvSpPr>
          <p:spPr>
            <a:xfrm>
              <a:off x="2112399" y="1755319"/>
              <a:ext cx="21158" cy="21158"/>
            </a:xfrm>
            <a:custGeom>
              <a:avLst/>
              <a:gdLst/>
              <a:ahLst/>
              <a:cxnLst/>
              <a:rect l="l" t="t" r="r" b="b"/>
              <a:pathLst>
                <a:path w="1353" h="1353" extrusionOk="0">
                  <a:moveTo>
                    <a:pt x="676" y="0"/>
                  </a:moveTo>
                  <a:cubicBezTo>
                    <a:pt x="217" y="0"/>
                    <a:pt x="0" y="325"/>
                    <a:pt x="0" y="677"/>
                  </a:cubicBezTo>
                  <a:cubicBezTo>
                    <a:pt x="0" y="1109"/>
                    <a:pt x="325" y="1353"/>
                    <a:pt x="676" y="1353"/>
                  </a:cubicBezTo>
                  <a:cubicBezTo>
                    <a:pt x="1001" y="1353"/>
                    <a:pt x="1353" y="1001"/>
                    <a:pt x="1353" y="677"/>
                  </a:cubicBezTo>
                  <a:cubicBezTo>
                    <a:pt x="1244" y="325"/>
                    <a:pt x="1001" y="0"/>
                    <a:pt x="67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0"/>
            <p:cNvSpPr/>
            <p:nvPr/>
          </p:nvSpPr>
          <p:spPr>
            <a:xfrm>
              <a:off x="2091241" y="1730362"/>
              <a:ext cx="44004" cy="12666"/>
            </a:xfrm>
            <a:custGeom>
              <a:avLst/>
              <a:gdLst/>
              <a:ahLst/>
              <a:cxnLst/>
              <a:rect l="l" t="t" r="r" b="b"/>
              <a:pathLst>
                <a:path w="2814" h="810" extrusionOk="0">
                  <a:moveTo>
                    <a:pt x="1461" y="0"/>
                  </a:moveTo>
                  <a:cubicBezTo>
                    <a:pt x="1002" y="0"/>
                    <a:pt x="677" y="109"/>
                    <a:pt x="325" y="352"/>
                  </a:cubicBezTo>
                  <a:cubicBezTo>
                    <a:pt x="109" y="460"/>
                    <a:pt x="1" y="568"/>
                    <a:pt x="109" y="677"/>
                  </a:cubicBezTo>
                  <a:cubicBezTo>
                    <a:pt x="109" y="692"/>
                    <a:pt x="121" y="699"/>
                    <a:pt x="143" y="699"/>
                  </a:cubicBezTo>
                  <a:cubicBezTo>
                    <a:pt x="276" y="699"/>
                    <a:pt x="789" y="460"/>
                    <a:pt x="1461" y="460"/>
                  </a:cubicBezTo>
                  <a:cubicBezTo>
                    <a:pt x="2051" y="460"/>
                    <a:pt x="2558" y="810"/>
                    <a:pt x="2679" y="810"/>
                  </a:cubicBezTo>
                  <a:cubicBezTo>
                    <a:pt x="2696" y="810"/>
                    <a:pt x="2706" y="802"/>
                    <a:pt x="2706" y="785"/>
                  </a:cubicBezTo>
                  <a:cubicBezTo>
                    <a:pt x="2814" y="677"/>
                    <a:pt x="2706" y="568"/>
                    <a:pt x="2489" y="352"/>
                  </a:cubicBezTo>
                  <a:cubicBezTo>
                    <a:pt x="2138" y="109"/>
                    <a:pt x="1813" y="0"/>
                    <a:pt x="146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0"/>
            <p:cNvSpPr/>
            <p:nvPr/>
          </p:nvSpPr>
          <p:spPr>
            <a:xfrm>
              <a:off x="2168647" y="1732051"/>
              <a:ext cx="35544" cy="97297"/>
            </a:xfrm>
            <a:custGeom>
              <a:avLst/>
              <a:gdLst/>
              <a:ahLst/>
              <a:cxnLst/>
              <a:rect l="l" t="t" r="r" b="b"/>
              <a:pathLst>
                <a:path w="2273" h="6222" extrusionOk="0">
                  <a:moveTo>
                    <a:pt x="109" y="1"/>
                  </a:moveTo>
                  <a:cubicBezTo>
                    <a:pt x="1" y="136"/>
                    <a:pt x="569" y="1705"/>
                    <a:pt x="1245" y="3842"/>
                  </a:cubicBezTo>
                  <a:lnTo>
                    <a:pt x="1813" y="5194"/>
                  </a:lnTo>
                  <a:cubicBezTo>
                    <a:pt x="1921" y="5410"/>
                    <a:pt x="1921" y="5546"/>
                    <a:pt x="1921" y="5762"/>
                  </a:cubicBezTo>
                  <a:cubicBezTo>
                    <a:pt x="1921" y="5870"/>
                    <a:pt x="1705" y="5979"/>
                    <a:pt x="1461" y="5979"/>
                  </a:cubicBezTo>
                  <a:cubicBezTo>
                    <a:pt x="1137" y="5979"/>
                    <a:pt x="677" y="5979"/>
                    <a:pt x="352" y="6087"/>
                  </a:cubicBezTo>
                  <a:cubicBezTo>
                    <a:pt x="677" y="6222"/>
                    <a:pt x="1137" y="6222"/>
                    <a:pt x="1461" y="6222"/>
                  </a:cubicBezTo>
                  <a:cubicBezTo>
                    <a:pt x="1597" y="6222"/>
                    <a:pt x="1705" y="6222"/>
                    <a:pt x="1813" y="6087"/>
                  </a:cubicBezTo>
                  <a:cubicBezTo>
                    <a:pt x="2029" y="6087"/>
                    <a:pt x="2138" y="5979"/>
                    <a:pt x="2138" y="5870"/>
                  </a:cubicBezTo>
                  <a:cubicBezTo>
                    <a:pt x="2273" y="5654"/>
                    <a:pt x="2138" y="5302"/>
                    <a:pt x="2029" y="5086"/>
                  </a:cubicBezTo>
                  <a:lnTo>
                    <a:pt x="1597" y="3733"/>
                  </a:lnTo>
                  <a:cubicBezTo>
                    <a:pt x="920" y="1705"/>
                    <a:pt x="244" y="1"/>
                    <a:pt x="10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0"/>
            <p:cNvSpPr/>
            <p:nvPr/>
          </p:nvSpPr>
          <p:spPr>
            <a:xfrm>
              <a:off x="2136934" y="1834414"/>
              <a:ext cx="38922" cy="33433"/>
            </a:xfrm>
            <a:custGeom>
              <a:avLst/>
              <a:gdLst/>
              <a:ahLst/>
              <a:cxnLst/>
              <a:rect l="l" t="t" r="r" b="b"/>
              <a:pathLst>
                <a:path w="2489" h="2138" extrusionOk="0">
                  <a:moveTo>
                    <a:pt x="244" y="1"/>
                  </a:moveTo>
                  <a:cubicBezTo>
                    <a:pt x="108" y="1"/>
                    <a:pt x="0" y="217"/>
                    <a:pt x="108" y="569"/>
                  </a:cubicBezTo>
                  <a:cubicBezTo>
                    <a:pt x="108" y="1028"/>
                    <a:pt x="352" y="1461"/>
                    <a:pt x="676" y="1705"/>
                  </a:cubicBezTo>
                  <a:cubicBezTo>
                    <a:pt x="1028" y="2029"/>
                    <a:pt x="1461" y="2137"/>
                    <a:pt x="1921" y="2137"/>
                  </a:cubicBezTo>
                  <a:cubicBezTo>
                    <a:pt x="2272" y="2137"/>
                    <a:pt x="2489" y="2137"/>
                    <a:pt x="2489" y="2029"/>
                  </a:cubicBezTo>
                  <a:cubicBezTo>
                    <a:pt x="2489" y="1921"/>
                    <a:pt x="1596" y="1921"/>
                    <a:pt x="920" y="1353"/>
                  </a:cubicBezTo>
                  <a:cubicBezTo>
                    <a:pt x="352" y="785"/>
                    <a:pt x="352" y="1"/>
                    <a:pt x="24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0"/>
            <p:cNvSpPr/>
            <p:nvPr/>
          </p:nvSpPr>
          <p:spPr>
            <a:xfrm>
              <a:off x="2080671" y="1696945"/>
              <a:ext cx="52886" cy="14621"/>
            </a:xfrm>
            <a:custGeom>
              <a:avLst/>
              <a:gdLst/>
              <a:ahLst/>
              <a:cxnLst/>
              <a:rect l="l" t="t" r="r" b="b"/>
              <a:pathLst>
                <a:path w="3382" h="935" extrusionOk="0">
                  <a:moveTo>
                    <a:pt x="1569" y="1"/>
                  </a:moveTo>
                  <a:cubicBezTo>
                    <a:pt x="1137" y="1"/>
                    <a:pt x="785" y="217"/>
                    <a:pt x="325" y="460"/>
                  </a:cubicBezTo>
                  <a:cubicBezTo>
                    <a:pt x="109" y="569"/>
                    <a:pt x="1" y="785"/>
                    <a:pt x="1" y="893"/>
                  </a:cubicBezTo>
                  <a:cubicBezTo>
                    <a:pt x="24" y="923"/>
                    <a:pt x="74" y="934"/>
                    <a:pt x="148" y="934"/>
                  </a:cubicBezTo>
                  <a:cubicBezTo>
                    <a:pt x="413" y="934"/>
                    <a:pt x="979" y="785"/>
                    <a:pt x="1678" y="785"/>
                  </a:cubicBezTo>
                  <a:cubicBezTo>
                    <a:pt x="2597" y="677"/>
                    <a:pt x="3273" y="785"/>
                    <a:pt x="3382" y="569"/>
                  </a:cubicBezTo>
                  <a:cubicBezTo>
                    <a:pt x="3382" y="460"/>
                    <a:pt x="3273" y="352"/>
                    <a:pt x="2922" y="217"/>
                  </a:cubicBezTo>
                  <a:cubicBezTo>
                    <a:pt x="2489" y="1"/>
                    <a:pt x="2029" y="1"/>
                    <a:pt x="156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0"/>
            <p:cNvSpPr/>
            <p:nvPr/>
          </p:nvSpPr>
          <p:spPr>
            <a:xfrm>
              <a:off x="2204175" y="1697820"/>
              <a:ext cx="40204" cy="13104"/>
            </a:xfrm>
            <a:custGeom>
              <a:avLst/>
              <a:gdLst/>
              <a:ahLst/>
              <a:cxnLst/>
              <a:rect l="l" t="t" r="r" b="b"/>
              <a:pathLst>
                <a:path w="2571" h="838" extrusionOk="0">
                  <a:moveTo>
                    <a:pt x="1149" y="1"/>
                  </a:moveTo>
                  <a:cubicBezTo>
                    <a:pt x="836" y="1"/>
                    <a:pt x="516" y="93"/>
                    <a:pt x="217" y="296"/>
                  </a:cubicBezTo>
                  <a:cubicBezTo>
                    <a:pt x="1" y="404"/>
                    <a:pt x="1" y="513"/>
                    <a:pt x="1" y="621"/>
                  </a:cubicBezTo>
                  <a:cubicBezTo>
                    <a:pt x="55" y="729"/>
                    <a:pt x="224" y="756"/>
                    <a:pt x="447" y="756"/>
                  </a:cubicBezTo>
                  <a:cubicBezTo>
                    <a:pt x="670" y="756"/>
                    <a:pt x="948" y="729"/>
                    <a:pt x="1218" y="729"/>
                  </a:cubicBezTo>
                  <a:cubicBezTo>
                    <a:pt x="1597" y="729"/>
                    <a:pt x="1975" y="837"/>
                    <a:pt x="2218" y="837"/>
                  </a:cubicBezTo>
                  <a:cubicBezTo>
                    <a:pt x="2339" y="837"/>
                    <a:pt x="2426" y="810"/>
                    <a:pt x="2462" y="729"/>
                  </a:cubicBezTo>
                  <a:cubicBezTo>
                    <a:pt x="2571" y="729"/>
                    <a:pt x="2462" y="513"/>
                    <a:pt x="2246" y="404"/>
                  </a:cubicBezTo>
                  <a:cubicBezTo>
                    <a:pt x="1929" y="148"/>
                    <a:pt x="1545" y="1"/>
                    <a:pt x="114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0"/>
            <p:cNvSpPr/>
            <p:nvPr/>
          </p:nvSpPr>
          <p:spPr>
            <a:xfrm>
              <a:off x="1962654" y="1775773"/>
              <a:ext cx="51197" cy="78469"/>
            </a:xfrm>
            <a:custGeom>
              <a:avLst/>
              <a:gdLst/>
              <a:ahLst/>
              <a:cxnLst/>
              <a:rect l="l" t="t" r="r" b="b"/>
              <a:pathLst>
                <a:path w="3274" h="5018" extrusionOk="0">
                  <a:moveTo>
                    <a:pt x="2098" y="0"/>
                  </a:moveTo>
                  <a:cubicBezTo>
                    <a:pt x="1185" y="0"/>
                    <a:pt x="1" y="388"/>
                    <a:pt x="1" y="2398"/>
                  </a:cubicBezTo>
                  <a:cubicBezTo>
                    <a:pt x="1" y="4607"/>
                    <a:pt x="1491" y="5017"/>
                    <a:pt x="2461" y="5017"/>
                  </a:cubicBezTo>
                  <a:cubicBezTo>
                    <a:pt x="2928" y="5017"/>
                    <a:pt x="3274" y="4922"/>
                    <a:pt x="3274" y="4887"/>
                  </a:cubicBezTo>
                  <a:cubicBezTo>
                    <a:pt x="3274" y="4778"/>
                    <a:pt x="3139" y="153"/>
                    <a:pt x="3139" y="153"/>
                  </a:cubicBezTo>
                  <a:cubicBezTo>
                    <a:pt x="3139" y="153"/>
                    <a:pt x="2672" y="0"/>
                    <a:pt x="2098" y="0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0"/>
            <p:cNvSpPr/>
            <p:nvPr/>
          </p:nvSpPr>
          <p:spPr>
            <a:xfrm>
              <a:off x="1974930" y="1792114"/>
              <a:ext cx="22846" cy="44004"/>
            </a:xfrm>
            <a:custGeom>
              <a:avLst/>
              <a:gdLst/>
              <a:ahLst/>
              <a:cxnLst/>
              <a:rect l="l" t="t" r="r" b="b"/>
              <a:pathLst>
                <a:path w="1461" h="2814" extrusionOk="0">
                  <a:moveTo>
                    <a:pt x="1461" y="2597"/>
                  </a:moveTo>
                  <a:lnTo>
                    <a:pt x="1353" y="2706"/>
                  </a:lnTo>
                  <a:cubicBezTo>
                    <a:pt x="1461" y="2706"/>
                    <a:pt x="1461" y="2597"/>
                    <a:pt x="1461" y="2597"/>
                  </a:cubicBezTo>
                  <a:close/>
                  <a:moveTo>
                    <a:pt x="785" y="1"/>
                  </a:moveTo>
                  <a:cubicBezTo>
                    <a:pt x="568" y="1"/>
                    <a:pt x="325" y="217"/>
                    <a:pt x="217" y="460"/>
                  </a:cubicBezTo>
                  <a:cubicBezTo>
                    <a:pt x="108" y="785"/>
                    <a:pt x="0" y="1137"/>
                    <a:pt x="0" y="1353"/>
                  </a:cubicBezTo>
                  <a:cubicBezTo>
                    <a:pt x="0" y="2029"/>
                    <a:pt x="325" y="2706"/>
                    <a:pt x="893" y="2814"/>
                  </a:cubicBezTo>
                  <a:cubicBezTo>
                    <a:pt x="1001" y="2814"/>
                    <a:pt x="1245" y="2814"/>
                    <a:pt x="1353" y="2706"/>
                  </a:cubicBezTo>
                  <a:lnTo>
                    <a:pt x="893" y="2706"/>
                  </a:lnTo>
                  <a:cubicBezTo>
                    <a:pt x="460" y="2381"/>
                    <a:pt x="217" y="1921"/>
                    <a:pt x="217" y="1461"/>
                  </a:cubicBezTo>
                  <a:cubicBezTo>
                    <a:pt x="217" y="1137"/>
                    <a:pt x="325" y="893"/>
                    <a:pt x="460" y="569"/>
                  </a:cubicBezTo>
                  <a:cubicBezTo>
                    <a:pt x="460" y="352"/>
                    <a:pt x="568" y="217"/>
                    <a:pt x="785" y="109"/>
                  </a:cubicBezTo>
                  <a:cubicBezTo>
                    <a:pt x="893" y="109"/>
                    <a:pt x="1136" y="217"/>
                    <a:pt x="1136" y="352"/>
                  </a:cubicBezTo>
                  <a:cubicBezTo>
                    <a:pt x="1245" y="460"/>
                    <a:pt x="1136" y="460"/>
                    <a:pt x="1245" y="460"/>
                  </a:cubicBezTo>
                  <a:lnTo>
                    <a:pt x="1245" y="217"/>
                  </a:lnTo>
                  <a:lnTo>
                    <a:pt x="1136" y="109"/>
                  </a:lnTo>
                  <a:cubicBezTo>
                    <a:pt x="1001" y="1"/>
                    <a:pt x="893" y="1"/>
                    <a:pt x="785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0"/>
            <p:cNvSpPr/>
            <p:nvPr/>
          </p:nvSpPr>
          <p:spPr>
            <a:xfrm>
              <a:off x="2092930" y="1787048"/>
              <a:ext cx="3409" cy="3393"/>
            </a:xfrm>
            <a:custGeom>
              <a:avLst/>
              <a:gdLst/>
              <a:ahLst/>
              <a:cxnLst/>
              <a:rect l="l" t="t" r="r" b="b"/>
              <a:pathLst>
                <a:path w="218" h="217" extrusionOk="0">
                  <a:moveTo>
                    <a:pt x="109" y="0"/>
                  </a:moveTo>
                  <a:lnTo>
                    <a:pt x="1" y="108"/>
                  </a:lnTo>
                  <a:cubicBezTo>
                    <a:pt x="1" y="216"/>
                    <a:pt x="109" y="216"/>
                    <a:pt x="109" y="216"/>
                  </a:cubicBezTo>
                  <a:lnTo>
                    <a:pt x="217" y="108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0"/>
            <p:cNvSpPr/>
            <p:nvPr/>
          </p:nvSpPr>
          <p:spPr>
            <a:xfrm>
              <a:off x="2115777" y="1783232"/>
              <a:ext cx="1704" cy="1704"/>
            </a:xfrm>
            <a:custGeom>
              <a:avLst/>
              <a:gdLst/>
              <a:ahLst/>
              <a:cxnLst/>
              <a:rect l="l" t="t" r="r" b="b"/>
              <a:pathLst>
                <a:path w="109" h="109" extrusionOk="0">
                  <a:moveTo>
                    <a:pt x="1" y="1"/>
                  </a:moveTo>
                  <a:lnTo>
                    <a:pt x="1" y="109"/>
                  </a:lnTo>
                  <a:lnTo>
                    <a:pt x="109" y="109"/>
                  </a:lnTo>
                  <a:lnTo>
                    <a:pt x="109" y="1"/>
                  </a:ln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0"/>
            <p:cNvSpPr/>
            <p:nvPr/>
          </p:nvSpPr>
          <p:spPr>
            <a:xfrm>
              <a:off x="2130163" y="1781544"/>
              <a:ext cx="3393" cy="3393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108" y="0"/>
                  </a:moveTo>
                  <a:cubicBezTo>
                    <a:pt x="0" y="0"/>
                    <a:pt x="0" y="109"/>
                    <a:pt x="0" y="109"/>
                  </a:cubicBezTo>
                  <a:cubicBezTo>
                    <a:pt x="0" y="217"/>
                    <a:pt x="108" y="217"/>
                    <a:pt x="108" y="217"/>
                  </a:cubicBezTo>
                  <a:cubicBezTo>
                    <a:pt x="108" y="217"/>
                    <a:pt x="217" y="217"/>
                    <a:pt x="217" y="109"/>
                  </a:cubicBezTo>
                  <a:cubicBezTo>
                    <a:pt x="217" y="0"/>
                    <a:pt x="108" y="0"/>
                    <a:pt x="108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0"/>
            <p:cNvSpPr/>
            <p:nvPr/>
          </p:nvSpPr>
          <p:spPr>
            <a:xfrm>
              <a:off x="2103517" y="1802685"/>
              <a:ext cx="3393" cy="1720"/>
            </a:xfrm>
            <a:custGeom>
              <a:avLst/>
              <a:gdLst/>
              <a:ahLst/>
              <a:cxnLst/>
              <a:rect l="l" t="t" r="r" b="b"/>
              <a:pathLst>
                <a:path w="217" h="110" extrusionOk="0">
                  <a:moveTo>
                    <a:pt x="0" y="1"/>
                  </a:moveTo>
                  <a:cubicBezTo>
                    <a:pt x="0" y="109"/>
                    <a:pt x="108" y="109"/>
                    <a:pt x="108" y="109"/>
                  </a:cubicBezTo>
                  <a:cubicBezTo>
                    <a:pt x="217" y="109"/>
                    <a:pt x="217" y="109"/>
                    <a:pt x="217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0"/>
            <p:cNvSpPr/>
            <p:nvPr/>
          </p:nvSpPr>
          <p:spPr>
            <a:xfrm>
              <a:off x="2124659" y="1797619"/>
              <a:ext cx="1704" cy="1704"/>
            </a:xfrm>
            <a:custGeom>
              <a:avLst/>
              <a:gdLst/>
              <a:ahLst/>
              <a:cxnLst/>
              <a:rect l="l" t="t" r="r" b="b"/>
              <a:pathLst>
                <a:path w="109" h="109" extrusionOk="0">
                  <a:moveTo>
                    <a:pt x="1" y="0"/>
                  </a:moveTo>
                  <a:lnTo>
                    <a:pt x="1" y="108"/>
                  </a:lnTo>
                  <a:lnTo>
                    <a:pt x="109" y="108"/>
                  </a:lnTo>
                  <a:cubicBezTo>
                    <a:pt x="109" y="0"/>
                    <a:pt x="109" y="0"/>
                    <a:pt x="1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0"/>
            <p:cNvSpPr/>
            <p:nvPr/>
          </p:nvSpPr>
          <p:spPr>
            <a:xfrm>
              <a:off x="2228711" y="1787048"/>
              <a:ext cx="1704" cy="3393"/>
            </a:xfrm>
            <a:custGeom>
              <a:avLst/>
              <a:gdLst/>
              <a:ahLst/>
              <a:cxnLst/>
              <a:rect l="l" t="t" r="r" b="b"/>
              <a:pathLst>
                <a:path w="109" h="217" extrusionOk="0">
                  <a:moveTo>
                    <a:pt x="1" y="0"/>
                  </a:moveTo>
                  <a:lnTo>
                    <a:pt x="1" y="108"/>
                  </a:lnTo>
                  <a:cubicBezTo>
                    <a:pt x="1" y="216"/>
                    <a:pt x="1" y="216"/>
                    <a:pt x="109" y="216"/>
                  </a:cubicBezTo>
                  <a:lnTo>
                    <a:pt x="109" y="108"/>
                  </a:lnTo>
                  <a:cubicBezTo>
                    <a:pt x="109" y="0"/>
                    <a:pt x="109" y="0"/>
                    <a:pt x="1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0"/>
            <p:cNvSpPr/>
            <p:nvPr/>
          </p:nvSpPr>
          <p:spPr>
            <a:xfrm>
              <a:off x="2242675" y="1784921"/>
              <a:ext cx="3816" cy="3831"/>
            </a:xfrm>
            <a:custGeom>
              <a:avLst/>
              <a:gdLst/>
              <a:ahLst/>
              <a:cxnLst/>
              <a:rect l="l" t="t" r="r" b="b"/>
              <a:pathLst>
                <a:path w="244" h="245" extrusionOk="0">
                  <a:moveTo>
                    <a:pt x="109" y="1"/>
                  </a:moveTo>
                  <a:cubicBezTo>
                    <a:pt x="109" y="136"/>
                    <a:pt x="0" y="136"/>
                    <a:pt x="0" y="136"/>
                  </a:cubicBezTo>
                  <a:cubicBezTo>
                    <a:pt x="0" y="244"/>
                    <a:pt x="109" y="244"/>
                    <a:pt x="109" y="244"/>
                  </a:cubicBezTo>
                  <a:cubicBezTo>
                    <a:pt x="244" y="244"/>
                    <a:pt x="244" y="244"/>
                    <a:pt x="244" y="136"/>
                  </a:cubicBezTo>
                  <a:lnTo>
                    <a:pt x="109" y="1"/>
                  </a:ln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0"/>
            <p:cNvSpPr/>
            <p:nvPr/>
          </p:nvSpPr>
          <p:spPr>
            <a:xfrm>
              <a:off x="2214762" y="1787986"/>
              <a:ext cx="3393" cy="2455"/>
            </a:xfrm>
            <a:custGeom>
              <a:avLst/>
              <a:gdLst/>
              <a:ahLst/>
              <a:cxnLst/>
              <a:rect l="l" t="t" r="r" b="b"/>
              <a:pathLst>
                <a:path w="217" h="157" extrusionOk="0">
                  <a:moveTo>
                    <a:pt x="136" y="0"/>
                  </a:moveTo>
                  <a:cubicBezTo>
                    <a:pt x="120" y="0"/>
                    <a:pt x="108" y="12"/>
                    <a:pt x="108" y="48"/>
                  </a:cubicBezTo>
                  <a:lnTo>
                    <a:pt x="0" y="48"/>
                  </a:lnTo>
                  <a:lnTo>
                    <a:pt x="108" y="156"/>
                  </a:lnTo>
                  <a:lnTo>
                    <a:pt x="216" y="48"/>
                  </a:lnTo>
                  <a:cubicBezTo>
                    <a:pt x="216" y="48"/>
                    <a:pt x="168" y="0"/>
                    <a:pt x="136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0"/>
            <p:cNvSpPr/>
            <p:nvPr/>
          </p:nvSpPr>
          <p:spPr>
            <a:xfrm>
              <a:off x="2225333" y="1802685"/>
              <a:ext cx="3393" cy="1720"/>
            </a:xfrm>
            <a:custGeom>
              <a:avLst/>
              <a:gdLst/>
              <a:ahLst/>
              <a:cxnLst/>
              <a:rect l="l" t="t" r="r" b="b"/>
              <a:pathLst>
                <a:path w="217" h="110" extrusionOk="0">
                  <a:moveTo>
                    <a:pt x="109" y="1"/>
                  </a:moveTo>
                  <a:cubicBezTo>
                    <a:pt x="0" y="1"/>
                    <a:pt x="0" y="1"/>
                    <a:pt x="0" y="109"/>
                  </a:cubicBezTo>
                  <a:lnTo>
                    <a:pt x="109" y="109"/>
                  </a:lnTo>
                  <a:cubicBezTo>
                    <a:pt x="217" y="109"/>
                    <a:pt x="217" y="109"/>
                    <a:pt x="217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0"/>
            <p:cNvSpPr/>
            <p:nvPr/>
          </p:nvSpPr>
          <p:spPr>
            <a:xfrm>
              <a:off x="2239282" y="1800997"/>
              <a:ext cx="1720" cy="1704"/>
            </a:xfrm>
            <a:custGeom>
              <a:avLst/>
              <a:gdLst/>
              <a:ahLst/>
              <a:cxnLst/>
              <a:rect l="l" t="t" r="r" b="b"/>
              <a:pathLst>
                <a:path w="110" h="109" extrusionOk="0">
                  <a:moveTo>
                    <a:pt x="1" y="1"/>
                  </a:moveTo>
                  <a:lnTo>
                    <a:pt x="109" y="109"/>
                  </a:lnTo>
                  <a:lnTo>
                    <a:pt x="109" y="1"/>
                  </a:ln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0"/>
            <p:cNvSpPr/>
            <p:nvPr/>
          </p:nvSpPr>
          <p:spPr>
            <a:xfrm>
              <a:off x="1892020" y="1532735"/>
              <a:ext cx="320631" cy="376410"/>
            </a:xfrm>
            <a:custGeom>
              <a:avLst/>
              <a:gdLst/>
              <a:ahLst/>
              <a:cxnLst/>
              <a:rect l="l" t="t" r="r" b="b"/>
              <a:pathLst>
                <a:path w="20504" h="24071" extrusionOk="0">
                  <a:moveTo>
                    <a:pt x="14426" y="1"/>
                  </a:moveTo>
                  <a:cubicBezTo>
                    <a:pt x="12205" y="1"/>
                    <a:pt x="10090" y="1078"/>
                    <a:pt x="8467" y="2603"/>
                  </a:cubicBezTo>
                  <a:cubicBezTo>
                    <a:pt x="6655" y="4307"/>
                    <a:pt x="5410" y="6552"/>
                    <a:pt x="4274" y="8825"/>
                  </a:cubicBezTo>
                  <a:cubicBezTo>
                    <a:pt x="3598" y="10285"/>
                    <a:pt x="2922" y="11854"/>
                    <a:pt x="1461" y="12638"/>
                  </a:cubicBezTo>
                  <a:cubicBezTo>
                    <a:pt x="893" y="12990"/>
                    <a:pt x="1" y="13423"/>
                    <a:pt x="217" y="14099"/>
                  </a:cubicBezTo>
                  <a:cubicBezTo>
                    <a:pt x="352" y="14234"/>
                    <a:pt x="460" y="14451"/>
                    <a:pt x="569" y="14667"/>
                  </a:cubicBezTo>
                  <a:cubicBezTo>
                    <a:pt x="785" y="15127"/>
                    <a:pt x="893" y="15587"/>
                    <a:pt x="785" y="16128"/>
                  </a:cubicBezTo>
                  <a:cubicBezTo>
                    <a:pt x="677" y="17047"/>
                    <a:pt x="569" y="17940"/>
                    <a:pt x="460" y="18833"/>
                  </a:cubicBezTo>
                  <a:cubicBezTo>
                    <a:pt x="352" y="19401"/>
                    <a:pt x="217" y="19969"/>
                    <a:pt x="352" y="20537"/>
                  </a:cubicBezTo>
                  <a:cubicBezTo>
                    <a:pt x="352" y="21213"/>
                    <a:pt x="677" y="21673"/>
                    <a:pt x="1245" y="21997"/>
                  </a:cubicBezTo>
                  <a:lnTo>
                    <a:pt x="109" y="22890"/>
                  </a:lnTo>
                  <a:cubicBezTo>
                    <a:pt x="217" y="23458"/>
                    <a:pt x="677" y="23918"/>
                    <a:pt x="1245" y="24026"/>
                  </a:cubicBezTo>
                  <a:cubicBezTo>
                    <a:pt x="1411" y="24058"/>
                    <a:pt x="1578" y="24071"/>
                    <a:pt x="1741" y="24071"/>
                  </a:cubicBezTo>
                  <a:cubicBezTo>
                    <a:pt x="2134" y="24071"/>
                    <a:pt x="2508" y="23994"/>
                    <a:pt x="2814" y="23918"/>
                  </a:cubicBezTo>
                  <a:cubicBezTo>
                    <a:pt x="4518" y="23566"/>
                    <a:pt x="6195" y="23242"/>
                    <a:pt x="7439" y="22106"/>
                  </a:cubicBezTo>
                  <a:cubicBezTo>
                    <a:pt x="8792" y="20997"/>
                    <a:pt x="9360" y="19076"/>
                    <a:pt x="9684" y="17264"/>
                  </a:cubicBezTo>
                  <a:cubicBezTo>
                    <a:pt x="9928" y="15587"/>
                    <a:pt x="9928" y="13883"/>
                    <a:pt x="10144" y="12206"/>
                  </a:cubicBezTo>
                  <a:cubicBezTo>
                    <a:pt x="10252" y="10502"/>
                    <a:pt x="10820" y="8933"/>
                    <a:pt x="11713" y="7472"/>
                  </a:cubicBezTo>
                  <a:cubicBezTo>
                    <a:pt x="12592" y="6180"/>
                    <a:pt x="14064" y="5085"/>
                    <a:pt x="15680" y="5085"/>
                  </a:cubicBezTo>
                  <a:cubicBezTo>
                    <a:pt x="15755" y="5085"/>
                    <a:pt x="15830" y="5087"/>
                    <a:pt x="15906" y="5092"/>
                  </a:cubicBezTo>
                  <a:cubicBezTo>
                    <a:pt x="16563" y="5092"/>
                    <a:pt x="17297" y="5339"/>
                    <a:pt x="17980" y="5339"/>
                  </a:cubicBezTo>
                  <a:cubicBezTo>
                    <a:pt x="18111" y="5339"/>
                    <a:pt x="18240" y="5330"/>
                    <a:pt x="18367" y="5308"/>
                  </a:cubicBezTo>
                  <a:cubicBezTo>
                    <a:pt x="19287" y="5308"/>
                    <a:pt x="20179" y="4632"/>
                    <a:pt x="20071" y="3739"/>
                  </a:cubicBezTo>
                  <a:lnTo>
                    <a:pt x="20071" y="3739"/>
                  </a:lnTo>
                  <a:lnTo>
                    <a:pt x="20504" y="4416"/>
                  </a:lnTo>
                  <a:cubicBezTo>
                    <a:pt x="19963" y="1927"/>
                    <a:pt x="17583" y="142"/>
                    <a:pt x="15094" y="34"/>
                  </a:cubicBezTo>
                  <a:cubicBezTo>
                    <a:pt x="14871" y="11"/>
                    <a:pt x="14648" y="1"/>
                    <a:pt x="1442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0"/>
            <p:cNvSpPr/>
            <p:nvPr/>
          </p:nvSpPr>
          <p:spPr>
            <a:xfrm>
              <a:off x="1909784" y="1814961"/>
              <a:ext cx="156938" cy="243226"/>
            </a:xfrm>
            <a:custGeom>
              <a:avLst/>
              <a:gdLst/>
              <a:ahLst/>
              <a:cxnLst/>
              <a:rect l="l" t="t" r="r" b="b"/>
              <a:pathLst>
                <a:path w="10036" h="15554" extrusionOk="0">
                  <a:moveTo>
                    <a:pt x="7439" y="0"/>
                  </a:moveTo>
                  <a:lnTo>
                    <a:pt x="2246" y="2272"/>
                  </a:lnTo>
                  <a:cubicBezTo>
                    <a:pt x="1570" y="5086"/>
                    <a:pt x="2246" y="8791"/>
                    <a:pt x="1" y="10495"/>
                  </a:cubicBezTo>
                  <a:cubicBezTo>
                    <a:pt x="365" y="10653"/>
                    <a:pt x="746" y="10724"/>
                    <a:pt x="1123" y="10724"/>
                  </a:cubicBezTo>
                  <a:cubicBezTo>
                    <a:pt x="1781" y="10724"/>
                    <a:pt x="2423" y="10505"/>
                    <a:pt x="2922" y="10144"/>
                  </a:cubicBezTo>
                  <a:lnTo>
                    <a:pt x="2922" y="10144"/>
                  </a:lnTo>
                  <a:cubicBezTo>
                    <a:pt x="3138" y="10820"/>
                    <a:pt x="2029" y="11496"/>
                    <a:pt x="2354" y="12064"/>
                  </a:cubicBezTo>
                  <a:cubicBezTo>
                    <a:pt x="2530" y="12221"/>
                    <a:pt x="2749" y="12335"/>
                    <a:pt x="2938" y="12335"/>
                  </a:cubicBezTo>
                  <a:cubicBezTo>
                    <a:pt x="3010" y="12335"/>
                    <a:pt x="3078" y="12318"/>
                    <a:pt x="3138" y="12281"/>
                  </a:cubicBezTo>
                  <a:cubicBezTo>
                    <a:pt x="3490" y="12172"/>
                    <a:pt x="3706" y="12064"/>
                    <a:pt x="3950" y="11848"/>
                  </a:cubicBezTo>
                  <a:lnTo>
                    <a:pt x="3950" y="11848"/>
                  </a:lnTo>
                  <a:cubicBezTo>
                    <a:pt x="3598" y="12740"/>
                    <a:pt x="2922" y="13417"/>
                    <a:pt x="2029" y="13633"/>
                  </a:cubicBezTo>
                  <a:cubicBezTo>
                    <a:pt x="2483" y="13890"/>
                    <a:pt x="2963" y="14009"/>
                    <a:pt x="3437" y="14009"/>
                  </a:cubicBezTo>
                  <a:cubicBezTo>
                    <a:pt x="4009" y="14009"/>
                    <a:pt x="4570" y="13836"/>
                    <a:pt x="5059" y="13525"/>
                  </a:cubicBezTo>
                  <a:lnTo>
                    <a:pt x="5059" y="13525"/>
                  </a:lnTo>
                  <a:lnTo>
                    <a:pt x="4491" y="15554"/>
                  </a:lnTo>
                  <a:cubicBezTo>
                    <a:pt x="5627" y="15121"/>
                    <a:pt x="6520" y="14309"/>
                    <a:pt x="6979" y="13200"/>
                  </a:cubicBezTo>
                  <a:cubicBezTo>
                    <a:pt x="7439" y="14553"/>
                    <a:pt x="8683" y="15337"/>
                    <a:pt x="9901" y="15337"/>
                  </a:cubicBezTo>
                  <a:cubicBezTo>
                    <a:pt x="10036" y="14093"/>
                    <a:pt x="9684" y="12957"/>
                    <a:pt x="8900" y="11956"/>
                  </a:cubicBezTo>
                  <a:lnTo>
                    <a:pt x="8900" y="11956"/>
                  </a:lnTo>
                  <a:cubicBezTo>
                    <a:pt x="9062" y="12064"/>
                    <a:pt x="9231" y="12118"/>
                    <a:pt x="9400" y="12118"/>
                  </a:cubicBezTo>
                  <a:cubicBezTo>
                    <a:pt x="9569" y="12118"/>
                    <a:pt x="9738" y="12064"/>
                    <a:pt x="9901" y="11956"/>
                  </a:cubicBezTo>
                  <a:cubicBezTo>
                    <a:pt x="8440" y="10820"/>
                    <a:pt x="6655" y="2272"/>
                    <a:pt x="743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0"/>
            <p:cNvSpPr/>
            <p:nvPr/>
          </p:nvSpPr>
          <p:spPr>
            <a:xfrm>
              <a:off x="1968409" y="1791942"/>
              <a:ext cx="52214" cy="77953"/>
            </a:xfrm>
            <a:custGeom>
              <a:avLst/>
              <a:gdLst/>
              <a:ahLst/>
              <a:cxnLst/>
              <a:rect l="l" t="t" r="r" b="b"/>
              <a:pathLst>
                <a:path w="3339" h="4985" extrusionOk="0">
                  <a:moveTo>
                    <a:pt x="2047" y="0"/>
                  </a:moveTo>
                  <a:cubicBezTo>
                    <a:pt x="1121" y="0"/>
                    <a:pt x="1" y="422"/>
                    <a:pt x="66" y="2392"/>
                  </a:cubicBezTo>
                  <a:cubicBezTo>
                    <a:pt x="66" y="4577"/>
                    <a:pt x="1549" y="4985"/>
                    <a:pt x="2519" y="4985"/>
                  </a:cubicBezTo>
                  <a:cubicBezTo>
                    <a:pt x="2989" y="4985"/>
                    <a:pt x="3339" y="4889"/>
                    <a:pt x="3339" y="4853"/>
                  </a:cubicBezTo>
                  <a:cubicBezTo>
                    <a:pt x="3339" y="4745"/>
                    <a:pt x="3230" y="228"/>
                    <a:pt x="3230" y="228"/>
                  </a:cubicBezTo>
                  <a:cubicBezTo>
                    <a:pt x="3187" y="185"/>
                    <a:pt x="2660" y="0"/>
                    <a:pt x="2047" y="0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0"/>
            <p:cNvSpPr/>
            <p:nvPr/>
          </p:nvSpPr>
          <p:spPr>
            <a:xfrm>
              <a:off x="1982123" y="1808190"/>
              <a:ext cx="22846" cy="44708"/>
            </a:xfrm>
            <a:custGeom>
              <a:avLst/>
              <a:gdLst/>
              <a:ahLst/>
              <a:cxnLst/>
              <a:rect l="l" t="t" r="r" b="b"/>
              <a:pathLst>
                <a:path w="1461" h="2859" extrusionOk="0">
                  <a:moveTo>
                    <a:pt x="785" y="1"/>
                  </a:moveTo>
                  <a:cubicBezTo>
                    <a:pt x="433" y="109"/>
                    <a:pt x="216" y="325"/>
                    <a:pt x="216" y="541"/>
                  </a:cubicBezTo>
                  <a:cubicBezTo>
                    <a:pt x="0" y="785"/>
                    <a:pt x="0" y="1110"/>
                    <a:pt x="0" y="1461"/>
                  </a:cubicBezTo>
                  <a:cubicBezTo>
                    <a:pt x="0" y="2137"/>
                    <a:pt x="325" y="2705"/>
                    <a:pt x="785" y="2814"/>
                  </a:cubicBezTo>
                  <a:cubicBezTo>
                    <a:pt x="848" y="2845"/>
                    <a:pt x="911" y="2858"/>
                    <a:pt x="973" y="2858"/>
                  </a:cubicBezTo>
                  <a:cubicBezTo>
                    <a:pt x="1121" y="2858"/>
                    <a:pt x="1257" y="2782"/>
                    <a:pt x="1353" y="2705"/>
                  </a:cubicBezTo>
                  <a:cubicBezTo>
                    <a:pt x="1461" y="2705"/>
                    <a:pt x="1461" y="2570"/>
                    <a:pt x="1461" y="2570"/>
                  </a:cubicBezTo>
                  <a:lnTo>
                    <a:pt x="1461" y="2570"/>
                  </a:lnTo>
                  <a:cubicBezTo>
                    <a:pt x="1461" y="2570"/>
                    <a:pt x="1353" y="2705"/>
                    <a:pt x="1217" y="2705"/>
                  </a:cubicBezTo>
                  <a:cubicBezTo>
                    <a:pt x="1163" y="2760"/>
                    <a:pt x="1109" y="2787"/>
                    <a:pt x="1055" y="2787"/>
                  </a:cubicBezTo>
                  <a:cubicBezTo>
                    <a:pt x="1001" y="2787"/>
                    <a:pt x="947" y="2760"/>
                    <a:pt x="893" y="2705"/>
                  </a:cubicBezTo>
                  <a:cubicBezTo>
                    <a:pt x="433" y="2462"/>
                    <a:pt x="216" y="1894"/>
                    <a:pt x="216" y="1461"/>
                  </a:cubicBezTo>
                  <a:cubicBezTo>
                    <a:pt x="216" y="1110"/>
                    <a:pt x="216" y="893"/>
                    <a:pt x="325" y="677"/>
                  </a:cubicBezTo>
                  <a:cubicBezTo>
                    <a:pt x="433" y="433"/>
                    <a:pt x="541" y="217"/>
                    <a:pt x="785" y="217"/>
                  </a:cubicBezTo>
                  <a:cubicBezTo>
                    <a:pt x="816" y="185"/>
                    <a:pt x="848" y="172"/>
                    <a:pt x="880" y="172"/>
                  </a:cubicBezTo>
                  <a:cubicBezTo>
                    <a:pt x="956" y="172"/>
                    <a:pt x="1033" y="249"/>
                    <a:pt x="1109" y="325"/>
                  </a:cubicBezTo>
                  <a:lnTo>
                    <a:pt x="1109" y="541"/>
                  </a:lnTo>
                  <a:cubicBezTo>
                    <a:pt x="1109" y="541"/>
                    <a:pt x="1217" y="433"/>
                    <a:pt x="1217" y="325"/>
                  </a:cubicBezTo>
                  <a:cubicBezTo>
                    <a:pt x="1217" y="217"/>
                    <a:pt x="1109" y="109"/>
                    <a:pt x="1109" y="109"/>
                  </a:cubicBezTo>
                  <a:cubicBezTo>
                    <a:pt x="1001" y="1"/>
                    <a:pt x="893" y="1"/>
                    <a:pt x="785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0"/>
            <p:cNvSpPr/>
            <p:nvPr/>
          </p:nvSpPr>
          <p:spPr>
            <a:xfrm>
              <a:off x="1985501" y="1858199"/>
              <a:ext cx="12275" cy="15153"/>
            </a:xfrm>
            <a:custGeom>
              <a:avLst/>
              <a:gdLst/>
              <a:ahLst/>
              <a:cxnLst/>
              <a:rect l="l" t="t" r="r" b="b"/>
              <a:pathLst>
                <a:path w="785" h="969" extrusionOk="0">
                  <a:moveTo>
                    <a:pt x="416" y="0"/>
                  </a:moveTo>
                  <a:cubicBezTo>
                    <a:pt x="364" y="0"/>
                    <a:pt x="298" y="12"/>
                    <a:pt x="217" y="48"/>
                  </a:cubicBezTo>
                  <a:cubicBezTo>
                    <a:pt x="109" y="48"/>
                    <a:pt x="109" y="184"/>
                    <a:pt x="0" y="292"/>
                  </a:cubicBezTo>
                  <a:lnTo>
                    <a:pt x="0" y="616"/>
                  </a:lnTo>
                  <a:cubicBezTo>
                    <a:pt x="109" y="860"/>
                    <a:pt x="217" y="860"/>
                    <a:pt x="325" y="968"/>
                  </a:cubicBezTo>
                  <a:lnTo>
                    <a:pt x="677" y="968"/>
                  </a:lnTo>
                  <a:cubicBezTo>
                    <a:pt x="785" y="860"/>
                    <a:pt x="785" y="725"/>
                    <a:pt x="785" y="725"/>
                  </a:cubicBezTo>
                  <a:lnTo>
                    <a:pt x="569" y="725"/>
                  </a:lnTo>
                  <a:cubicBezTo>
                    <a:pt x="536" y="765"/>
                    <a:pt x="501" y="781"/>
                    <a:pt x="466" y="781"/>
                  </a:cubicBezTo>
                  <a:cubicBezTo>
                    <a:pt x="382" y="781"/>
                    <a:pt x="293" y="692"/>
                    <a:pt x="217" y="616"/>
                  </a:cubicBezTo>
                  <a:cubicBezTo>
                    <a:pt x="109" y="508"/>
                    <a:pt x="217" y="292"/>
                    <a:pt x="325" y="184"/>
                  </a:cubicBezTo>
                  <a:cubicBezTo>
                    <a:pt x="460" y="48"/>
                    <a:pt x="569" y="48"/>
                    <a:pt x="569" y="48"/>
                  </a:cubicBezTo>
                  <a:cubicBezTo>
                    <a:pt x="569" y="48"/>
                    <a:pt x="520" y="0"/>
                    <a:pt x="416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0"/>
            <p:cNvSpPr/>
            <p:nvPr/>
          </p:nvSpPr>
          <p:spPr>
            <a:xfrm>
              <a:off x="1997760" y="1855134"/>
              <a:ext cx="21173" cy="24973"/>
            </a:xfrm>
            <a:custGeom>
              <a:avLst/>
              <a:gdLst/>
              <a:ahLst/>
              <a:cxnLst/>
              <a:rect l="l" t="t" r="r" b="b"/>
              <a:pathLst>
                <a:path w="1354" h="1597" extrusionOk="0">
                  <a:moveTo>
                    <a:pt x="758" y="1"/>
                  </a:moveTo>
                  <a:cubicBezTo>
                    <a:pt x="677" y="1"/>
                    <a:pt x="569" y="28"/>
                    <a:pt x="461" y="136"/>
                  </a:cubicBezTo>
                  <a:cubicBezTo>
                    <a:pt x="109" y="380"/>
                    <a:pt x="1" y="812"/>
                    <a:pt x="217" y="1164"/>
                  </a:cubicBezTo>
                  <a:cubicBezTo>
                    <a:pt x="353" y="1380"/>
                    <a:pt x="461" y="1489"/>
                    <a:pt x="677" y="1597"/>
                  </a:cubicBezTo>
                  <a:cubicBezTo>
                    <a:pt x="785" y="1597"/>
                    <a:pt x="1029" y="1597"/>
                    <a:pt x="1137" y="1489"/>
                  </a:cubicBezTo>
                  <a:cubicBezTo>
                    <a:pt x="1353" y="1272"/>
                    <a:pt x="1353" y="1056"/>
                    <a:pt x="1353" y="1056"/>
                  </a:cubicBezTo>
                  <a:cubicBezTo>
                    <a:pt x="1245" y="1056"/>
                    <a:pt x="1245" y="1164"/>
                    <a:pt x="1137" y="1380"/>
                  </a:cubicBezTo>
                  <a:lnTo>
                    <a:pt x="1029" y="1380"/>
                  </a:lnTo>
                  <a:cubicBezTo>
                    <a:pt x="984" y="1400"/>
                    <a:pt x="940" y="1409"/>
                    <a:pt x="898" y="1409"/>
                  </a:cubicBezTo>
                  <a:cubicBezTo>
                    <a:pt x="710" y="1409"/>
                    <a:pt x="549" y="1233"/>
                    <a:pt x="461" y="1056"/>
                  </a:cubicBezTo>
                  <a:cubicBezTo>
                    <a:pt x="353" y="812"/>
                    <a:pt x="353" y="488"/>
                    <a:pt x="569" y="244"/>
                  </a:cubicBezTo>
                  <a:cubicBezTo>
                    <a:pt x="785" y="28"/>
                    <a:pt x="894" y="136"/>
                    <a:pt x="894" y="28"/>
                  </a:cubicBezTo>
                  <a:cubicBezTo>
                    <a:pt x="894" y="28"/>
                    <a:pt x="839" y="1"/>
                    <a:pt x="758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0"/>
            <p:cNvSpPr/>
            <p:nvPr/>
          </p:nvSpPr>
          <p:spPr>
            <a:xfrm>
              <a:off x="1908095" y="1558850"/>
              <a:ext cx="287214" cy="333954"/>
            </a:xfrm>
            <a:custGeom>
              <a:avLst/>
              <a:gdLst/>
              <a:ahLst/>
              <a:cxnLst/>
              <a:rect l="l" t="t" r="r" b="b"/>
              <a:pathLst>
                <a:path w="18367" h="21356" extrusionOk="0">
                  <a:moveTo>
                    <a:pt x="12922" y="0"/>
                  </a:moveTo>
                  <a:cubicBezTo>
                    <a:pt x="12714" y="0"/>
                    <a:pt x="12501" y="14"/>
                    <a:pt x="12281" y="41"/>
                  </a:cubicBezTo>
                  <a:cubicBezTo>
                    <a:pt x="11361" y="149"/>
                    <a:pt x="10360" y="500"/>
                    <a:pt x="9576" y="1068"/>
                  </a:cubicBezTo>
                  <a:cubicBezTo>
                    <a:pt x="8656" y="1745"/>
                    <a:pt x="7980" y="2529"/>
                    <a:pt x="7547" y="3422"/>
                  </a:cubicBezTo>
                  <a:cubicBezTo>
                    <a:pt x="6979" y="4450"/>
                    <a:pt x="6628" y="5559"/>
                    <a:pt x="6519" y="6695"/>
                  </a:cubicBezTo>
                  <a:cubicBezTo>
                    <a:pt x="6411" y="7831"/>
                    <a:pt x="6195" y="8940"/>
                    <a:pt x="5843" y="10076"/>
                  </a:cubicBezTo>
                  <a:cubicBezTo>
                    <a:pt x="5735" y="10644"/>
                    <a:pt x="5519" y="11077"/>
                    <a:pt x="5167" y="11536"/>
                  </a:cubicBezTo>
                  <a:cubicBezTo>
                    <a:pt x="4842" y="11888"/>
                    <a:pt x="4491" y="12213"/>
                    <a:pt x="4058" y="12564"/>
                  </a:cubicBezTo>
                  <a:cubicBezTo>
                    <a:pt x="3382" y="13241"/>
                    <a:pt x="2570" y="13782"/>
                    <a:pt x="1894" y="14458"/>
                  </a:cubicBezTo>
                  <a:cubicBezTo>
                    <a:pt x="1353" y="15134"/>
                    <a:pt x="893" y="15810"/>
                    <a:pt x="541" y="16622"/>
                  </a:cubicBezTo>
                  <a:cubicBezTo>
                    <a:pt x="1" y="17731"/>
                    <a:pt x="1" y="19083"/>
                    <a:pt x="433" y="20219"/>
                  </a:cubicBezTo>
                  <a:cubicBezTo>
                    <a:pt x="541" y="20544"/>
                    <a:pt x="785" y="20787"/>
                    <a:pt x="1001" y="21112"/>
                  </a:cubicBezTo>
                  <a:cubicBezTo>
                    <a:pt x="1001" y="21112"/>
                    <a:pt x="1001" y="21220"/>
                    <a:pt x="1110" y="21220"/>
                  </a:cubicBezTo>
                  <a:lnTo>
                    <a:pt x="1218" y="21355"/>
                  </a:lnTo>
                  <a:cubicBezTo>
                    <a:pt x="217" y="20003"/>
                    <a:pt x="1" y="18191"/>
                    <a:pt x="677" y="16730"/>
                  </a:cubicBezTo>
                  <a:cubicBezTo>
                    <a:pt x="1001" y="15946"/>
                    <a:pt x="1461" y="15269"/>
                    <a:pt x="2029" y="14701"/>
                  </a:cubicBezTo>
                  <a:cubicBezTo>
                    <a:pt x="2705" y="14025"/>
                    <a:pt x="3490" y="13349"/>
                    <a:pt x="4274" y="12781"/>
                  </a:cubicBezTo>
                  <a:cubicBezTo>
                    <a:pt x="4599" y="12429"/>
                    <a:pt x="4950" y="12105"/>
                    <a:pt x="5275" y="11645"/>
                  </a:cubicBezTo>
                  <a:cubicBezTo>
                    <a:pt x="5627" y="11212"/>
                    <a:pt x="5843" y="10644"/>
                    <a:pt x="6087" y="10184"/>
                  </a:cubicBezTo>
                  <a:cubicBezTo>
                    <a:pt x="6411" y="9048"/>
                    <a:pt x="6628" y="7939"/>
                    <a:pt x="6763" y="6803"/>
                  </a:cubicBezTo>
                  <a:cubicBezTo>
                    <a:pt x="6871" y="5667"/>
                    <a:pt x="7196" y="4666"/>
                    <a:pt x="7764" y="3638"/>
                  </a:cubicBezTo>
                  <a:cubicBezTo>
                    <a:pt x="8223" y="2637"/>
                    <a:pt x="8900" y="1853"/>
                    <a:pt x="9684" y="1285"/>
                  </a:cubicBezTo>
                  <a:cubicBezTo>
                    <a:pt x="10469" y="717"/>
                    <a:pt x="11361" y="392"/>
                    <a:pt x="12389" y="257"/>
                  </a:cubicBezTo>
                  <a:cubicBezTo>
                    <a:pt x="12595" y="229"/>
                    <a:pt x="12802" y="215"/>
                    <a:pt x="13008" y="215"/>
                  </a:cubicBezTo>
                  <a:cubicBezTo>
                    <a:pt x="13586" y="215"/>
                    <a:pt x="14164" y="321"/>
                    <a:pt x="14742" y="500"/>
                  </a:cubicBezTo>
                  <a:cubicBezTo>
                    <a:pt x="15418" y="717"/>
                    <a:pt x="15987" y="1068"/>
                    <a:pt x="16663" y="1393"/>
                  </a:cubicBezTo>
                  <a:cubicBezTo>
                    <a:pt x="17123" y="1609"/>
                    <a:pt x="17447" y="1961"/>
                    <a:pt x="17907" y="2286"/>
                  </a:cubicBezTo>
                  <a:cubicBezTo>
                    <a:pt x="18123" y="2529"/>
                    <a:pt x="18259" y="2854"/>
                    <a:pt x="18367" y="3205"/>
                  </a:cubicBezTo>
                  <a:lnTo>
                    <a:pt x="18367" y="3097"/>
                  </a:lnTo>
                  <a:cubicBezTo>
                    <a:pt x="18259" y="2854"/>
                    <a:pt x="18123" y="2529"/>
                    <a:pt x="17907" y="2177"/>
                  </a:cubicBezTo>
                  <a:cubicBezTo>
                    <a:pt x="17582" y="1853"/>
                    <a:pt x="17123" y="1501"/>
                    <a:pt x="16663" y="1285"/>
                  </a:cubicBezTo>
                  <a:cubicBezTo>
                    <a:pt x="16095" y="933"/>
                    <a:pt x="15418" y="609"/>
                    <a:pt x="14742" y="392"/>
                  </a:cubicBezTo>
                  <a:cubicBezTo>
                    <a:pt x="14151" y="127"/>
                    <a:pt x="13560" y="0"/>
                    <a:pt x="12922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0"/>
            <p:cNvSpPr/>
            <p:nvPr/>
          </p:nvSpPr>
          <p:spPr>
            <a:xfrm>
              <a:off x="2068411" y="3817358"/>
              <a:ext cx="181473" cy="15653"/>
            </a:xfrm>
            <a:custGeom>
              <a:avLst/>
              <a:gdLst/>
              <a:ahLst/>
              <a:cxnLst/>
              <a:rect l="l" t="t" r="r" b="b"/>
              <a:pathLst>
                <a:path w="11605" h="1001" extrusionOk="0">
                  <a:moveTo>
                    <a:pt x="0" y="0"/>
                  </a:moveTo>
                  <a:cubicBezTo>
                    <a:pt x="217" y="108"/>
                    <a:pt x="325" y="108"/>
                    <a:pt x="433" y="108"/>
                  </a:cubicBezTo>
                  <a:cubicBezTo>
                    <a:pt x="785" y="217"/>
                    <a:pt x="1244" y="325"/>
                    <a:pt x="1785" y="325"/>
                  </a:cubicBezTo>
                  <a:cubicBezTo>
                    <a:pt x="2921" y="541"/>
                    <a:pt x="4382" y="676"/>
                    <a:pt x="6086" y="785"/>
                  </a:cubicBezTo>
                  <a:cubicBezTo>
                    <a:pt x="7655" y="893"/>
                    <a:pt x="9224" y="1001"/>
                    <a:pt x="10360" y="1001"/>
                  </a:cubicBezTo>
                  <a:cubicBezTo>
                    <a:pt x="10820" y="1001"/>
                    <a:pt x="11253" y="893"/>
                    <a:pt x="11604" y="893"/>
                  </a:cubicBezTo>
                  <a:lnTo>
                    <a:pt x="10360" y="785"/>
                  </a:lnTo>
                  <a:cubicBezTo>
                    <a:pt x="9224" y="785"/>
                    <a:pt x="7763" y="676"/>
                    <a:pt x="6086" y="541"/>
                  </a:cubicBezTo>
                  <a:cubicBezTo>
                    <a:pt x="4382" y="433"/>
                    <a:pt x="2921" y="325"/>
                    <a:pt x="1785" y="217"/>
                  </a:cubicBezTo>
                  <a:lnTo>
                    <a:pt x="568" y="108"/>
                  </a:lnTo>
                  <a:cubicBezTo>
                    <a:pt x="325" y="0"/>
                    <a:pt x="217" y="0"/>
                    <a:pt x="0" y="0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0"/>
            <p:cNvSpPr/>
            <p:nvPr/>
          </p:nvSpPr>
          <p:spPr>
            <a:xfrm>
              <a:off x="2066706" y="3834700"/>
              <a:ext cx="188244" cy="16075"/>
            </a:xfrm>
            <a:custGeom>
              <a:avLst/>
              <a:gdLst/>
              <a:ahLst/>
              <a:cxnLst/>
              <a:rect l="l" t="t" r="r" b="b"/>
              <a:pathLst>
                <a:path w="12038" h="1028" extrusionOk="0">
                  <a:moveTo>
                    <a:pt x="1" y="0"/>
                  </a:moveTo>
                  <a:cubicBezTo>
                    <a:pt x="109" y="108"/>
                    <a:pt x="326" y="108"/>
                    <a:pt x="434" y="108"/>
                  </a:cubicBezTo>
                  <a:cubicBezTo>
                    <a:pt x="785" y="244"/>
                    <a:pt x="1218" y="352"/>
                    <a:pt x="1786" y="352"/>
                  </a:cubicBezTo>
                  <a:cubicBezTo>
                    <a:pt x="2814" y="568"/>
                    <a:pt x="4383" y="676"/>
                    <a:pt x="5952" y="785"/>
                  </a:cubicBezTo>
                  <a:cubicBezTo>
                    <a:pt x="7656" y="920"/>
                    <a:pt x="9225" y="1028"/>
                    <a:pt x="10253" y="1028"/>
                  </a:cubicBezTo>
                  <a:lnTo>
                    <a:pt x="11605" y="1028"/>
                  </a:lnTo>
                  <a:cubicBezTo>
                    <a:pt x="11713" y="1028"/>
                    <a:pt x="11930" y="920"/>
                    <a:pt x="12038" y="920"/>
                  </a:cubicBezTo>
                  <a:cubicBezTo>
                    <a:pt x="11930" y="920"/>
                    <a:pt x="11713" y="785"/>
                    <a:pt x="11605" y="785"/>
                  </a:cubicBezTo>
                  <a:lnTo>
                    <a:pt x="10361" y="785"/>
                  </a:lnTo>
                  <a:cubicBezTo>
                    <a:pt x="9225" y="785"/>
                    <a:pt x="7656" y="676"/>
                    <a:pt x="6087" y="568"/>
                  </a:cubicBezTo>
                  <a:cubicBezTo>
                    <a:pt x="4383" y="460"/>
                    <a:pt x="2922" y="352"/>
                    <a:pt x="1786" y="244"/>
                  </a:cubicBezTo>
                  <a:lnTo>
                    <a:pt x="434" y="0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0"/>
            <p:cNvSpPr/>
            <p:nvPr/>
          </p:nvSpPr>
          <p:spPr>
            <a:xfrm>
              <a:off x="2004954" y="3662125"/>
              <a:ext cx="72355" cy="176391"/>
            </a:xfrm>
            <a:custGeom>
              <a:avLst/>
              <a:gdLst/>
              <a:ahLst/>
              <a:cxnLst/>
              <a:rect l="l" t="t" r="r" b="b"/>
              <a:pathLst>
                <a:path w="4627" h="11280" extrusionOk="0">
                  <a:moveTo>
                    <a:pt x="4626" y="0"/>
                  </a:moveTo>
                  <a:lnTo>
                    <a:pt x="4626" y="0"/>
                  </a:lnTo>
                  <a:cubicBezTo>
                    <a:pt x="4491" y="108"/>
                    <a:pt x="4491" y="216"/>
                    <a:pt x="4491" y="460"/>
                  </a:cubicBezTo>
                  <a:cubicBezTo>
                    <a:pt x="4626" y="216"/>
                    <a:pt x="4626" y="108"/>
                    <a:pt x="4626" y="0"/>
                  </a:cubicBezTo>
                  <a:close/>
                  <a:moveTo>
                    <a:pt x="4491" y="460"/>
                  </a:moveTo>
                  <a:lnTo>
                    <a:pt x="4491" y="460"/>
                  </a:lnTo>
                  <a:cubicBezTo>
                    <a:pt x="4383" y="784"/>
                    <a:pt x="4166" y="1136"/>
                    <a:pt x="4058" y="1677"/>
                  </a:cubicBezTo>
                  <a:cubicBezTo>
                    <a:pt x="3706" y="2705"/>
                    <a:pt x="3138" y="4166"/>
                    <a:pt x="2462" y="5734"/>
                  </a:cubicBezTo>
                  <a:cubicBezTo>
                    <a:pt x="1921" y="7330"/>
                    <a:pt x="1245" y="8683"/>
                    <a:pt x="677" y="9684"/>
                  </a:cubicBezTo>
                  <a:lnTo>
                    <a:pt x="109" y="10820"/>
                  </a:lnTo>
                  <a:cubicBezTo>
                    <a:pt x="109" y="11036"/>
                    <a:pt x="1" y="11144"/>
                    <a:pt x="1" y="11280"/>
                  </a:cubicBezTo>
                  <a:cubicBezTo>
                    <a:pt x="109" y="11144"/>
                    <a:pt x="109" y="11036"/>
                    <a:pt x="217" y="10928"/>
                  </a:cubicBezTo>
                  <a:cubicBezTo>
                    <a:pt x="325" y="10712"/>
                    <a:pt x="569" y="10252"/>
                    <a:pt x="893" y="9792"/>
                  </a:cubicBezTo>
                  <a:cubicBezTo>
                    <a:pt x="1570" y="8439"/>
                    <a:pt x="2138" y="7222"/>
                    <a:pt x="2706" y="5870"/>
                  </a:cubicBezTo>
                  <a:cubicBezTo>
                    <a:pt x="3274" y="4517"/>
                    <a:pt x="3815" y="3030"/>
                    <a:pt x="4166" y="1677"/>
                  </a:cubicBezTo>
                  <a:cubicBezTo>
                    <a:pt x="4383" y="1136"/>
                    <a:pt x="4491" y="676"/>
                    <a:pt x="4491" y="460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0"/>
            <p:cNvSpPr/>
            <p:nvPr/>
          </p:nvSpPr>
          <p:spPr>
            <a:xfrm>
              <a:off x="2022296" y="3728944"/>
              <a:ext cx="60079" cy="130729"/>
            </a:xfrm>
            <a:custGeom>
              <a:avLst/>
              <a:gdLst/>
              <a:ahLst/>
              <a:cxnLst/>
              <a:rect l="l" t="t" r="r" b="b"/>
              <a:pathLst>
                <a:path w="3842" h="8360" extrusionOk="0">
                  <a:moveTo>
                    <a:pt x="3842" y="1"/>
                  </a:moveTo>
                  <a:lnTo>
                    <a:pt x="3842" y="1"/>
                  </a:lnTo>
                  <a:cubicBezTo>
                    <a:pt x="3625" y="461"/>
                    <a:pt x="3517" y="785"/>
                    <a:pt x="3382" y="1245"/>
                  </a:cubicBezTo>
                  <a:cubicBezTo>
                    <a:pt x="2706" y="3382"/>
                    <a:pt x="1813" y="5302"/>
                    <a:pt x="677" y="7115"/>
                  </a:cubicBezTo>
                  <a:cubicBezTo>
                    <a:pt x="461" y="7548"/>
                    <a:pt x="244" y="7899"/>
                    <a:pt x="1" y="8359"/>
                  </a:cubicBezTo>
                  <a:cubicBezTo>
                    <a:pt x="352" y="8007"/>
                    <a:pt x="569" y="7683"/>
                    <a:pt x="812" y="7223"/>
                  </a:cubicBezTo>
                  <a:cubicBezTo>
                    <a:pt x="1488" y="6330"/>
                    <a:pt x="1921" y="5411"/>
                    <a:pt x="2381" y="4410"/>
                  </a:cubicBezTo>
                  <a:cubicBezTo>
                    <a:pt x="2841" y="3382"/>
                    <a:pt x="3274" y="2381"/>
                    <a:pt x="3517" y="1353"/>
                  </a:cubicBezTo>
                  <a:cubicBezTo>
                    <a:pt x="3625" y="921"/>
                    <a:pt x="3734" y="461"/>
                    <a:pt x="3842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" name="Google Shape;2764;p59"/>
          <p:cNvGrpSpPr/>
          <p:nvPr/>
        </p:nvGrpSpPr>
        <p:grpSpPr>
          <a:xfrm>
            <a:off x="780363" y="1357182"/>
            <a:ext cx="763109" cy="839580"/>
            <a:chOff x="1326439" y="1616583"/>
            <a:chExt cx="763109" cy="839580"/>
          </a:xfrm>
        </p:grpSpPr>
        <p:grpSp>
          <p:nvGrpSpPr>
            <p:cNvPr id="2765" name="Google Shape;2765;p59"/>
            <p:cNvGrpSpPr/>
            <p:nvPr/>
          </p:nvGrpSpPr>
          <p:grpSpPr>
            <a:xfrm>
              <a:off x="1326439" y="1616583"/>
              <a:ext cx="763109" cy="839580"/>
              <a:chOff x="-1353400" y="-1221675"/>
              <a:chExt cx="5381590" cy="5920873"/>
            </a:xfrm>
          </p:grpSpPr>
          <p:sp>
            <p:nvSpPr>
              <p:cNvPr id="2766" name="Google Shape;2766;p59"/>
              <p:cNvSpPr/>
              <p:nvPr/>
            </p:nvSpPr>
            <p:spPr>
              <a:xfrm>
                <a:off x="-1353400" y="801573"/>
                <a:ext cx="5381590" cy="3628864"/>
              </a:xfrm>
              <a:custGeom>
                <a:avLst/>
                <a:gdLst/>
                <a:ahLst/>
                <a:cxnLst/>
                <a:rect l="l" t="t" r="r" b="b"/>
                <a:pathLst>
                  <a:path w="37488" h="25279" extrusionOk="0">
                    <a:moveTo>
                      <a:pt x="21604" y="1"/>
                    </a:moveTo>
                    <a:cubicBezTo>
                      <a:pt x="19846" y="1"/>
                      <a:pt x="17923" y="19"/>
                      <a:pt x="15823" y="19"/>
                    </a:cubicBezTo>
                    <a:cubicBezTo>
                      <a:pt x="1" y="19"/>
                      <a:pt x="266" y="5673"/>
                      <a:pt x="266" y="12640"/>
                    </a:cubicBezTo>
                    <a:cubicBezTo>
                      <a:pt x="266" y="19606"/>
                      <a:pt x="2016" y="25260"/>
                      <a:pt x="15823" y="25260"/>
                    </a:cubicBezTo>
                    <a:cubicBezTo>
                      <a:pt x="17655" y="25260"/>
                      <a:pt x="19382" y="25279"/>
                      <a:pt x="21000" y="25279"/>
                    </a:cubicBezTo>
                    <a:cubicBezTo>
                      <a:pt x="31567" y="25279"/>
                      <a:pt x="37487" y="24492"/>
                      <a:pt x="37487" y="12640"/>
                    </a:cubicBezTo>
                    <a:cubicBezTo>
                      <a:pt x="37487" y="788"/>
                      <a:pt x="33083" y="1"/>
                      <a:pt x="2160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59"/>
              <p:cNvSpPr/>
              <p:nvPr/>
            </p:nvSpPr>
            <p:spPr>
              <a:xfrm>
                <a:off x="-568587" y="4082353"/>
                <a:ext cx="3850145" cy="616845"/>
              </a:xfrm>
              <a:custGeom>
                <a:avLst/>
                <a:gdLst/>
                <a:ahLst/>
                <a:cxnLst/>
                <a:rect l="l" t="t" r="r" b="b"/>
                <a:pathLst>
                  <a:path w="26820" h="4297" extrusionOk="0">
                    <a:moveTo>
                      <a:pt x="1625" y="1"/>
                    </a:moveTo>
                    <a:cubicBezTo>
                      <a:pt x="719" y="1"/>
                      <a:pt x="1" y="719"/>
                      <a:pt x="1" y="1625"/>
                    </a:cubicBezTo>
                    <a:lnTo>
                      <a:pt x="1" y="2672"/>
                    </a:lnTo>
                    <a:cubicBezTo>
                      <a:pt x="1" y="3578"/>
                      <a:pt x="719" y="4296"/>
                      <a:pt x="1625" y="4296"/>
                    </a:cubicBezTo>
                    <a:lnTo>
                      <a:pt x="25195" y="4296"/>
                    </a:lnTo>
                    <a:cubicBezTo>
                      <a:pt x="26101" y="4296"/>
                      <a:pt x="26819" y="3578"/>
                      <a:pt x="26819" y="2672"/>
                    </a:cubicBezTo>
                    <a:lnTo>
                      <a:pt x="26819" y="1625"/>
                    </a:lnTo>
                    <a:cubicBezTo>
                      <a:pt x="26819" y="719"/>
                      <a:pt x="26101" y="1"/>
                      <a:pt x="251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59"/>
              <p:cNvSpPr/>
              <p:nvPr/>
            </p:nvSpPr>
            <p:spPr>
              <a:xfrm>
                <a:off x="-774875" y="-1221675"/>
                <a:ext cx="2551834" cy="2501402"/>
              </a:xfrm>
              <a:custGeom>
                <a:avLst/>
                <a:gdLst/>
                <a:ahLst/>
                <a:cxnLst/>
                <a:rect l="l" t="t" r="r" b="b"/>
                <a:pathLst>
                  <a:path w="17776" h="17425" extrusionOk="0">
                    <a:moveTo>
                      <a:pt x="16515" y="0"/>
                    </a:moveTo>
                    <a:cubicBezTo>
                      <a:pt x="16164" y="0"/>
                      <a:pt x="15827" y="174"/>
                      <a:pt x="15620" y="509"/>
                    </a:cubicBezTo>
                    <a:lnTo>
                      <a:pt x="6717" y="13973"/>
                    </a:lnTo>
                    <a:lnTo>
                      <a:pt x="2219" y="3758"/>
                    </a:lnTo>
                    <a:cubicBezTo>
                      <a:pt x="2082" y="3381"/>
                      <a:pt x="1694" y="3138"/>
                      <a:pt x="1264" y="3138"/>
                    </a:cubicBezTo>
                    <a:cubicBezTo>
                      <a:pt x="1106" y="3138"/>
                      <a:pt x="941" y="3171"/>
                      <a:pt x="782" y="3242"/>
                    </a:cubicBezTo>
                    <a:cubicBezTo>
                      <a:pt x="266" y="3492"/>
                      <a:pt x="1" y="4086"/>
                      <a:pt x="204" y="4663"/>
                    </a:cubicBezTo>
                    <a:lnTo>
                      <a:pt x="5546" y="16706"/>
                    </a:lnTo>
                    <a:cubicBezTo>
                      <a:pt x="5671" y="17097"/>
                      <a:pt x="5999" y="17362"/>
                      <a:pt x="6451" y="17425"/>
                    </a:cubicBezTo>
                    <a:lnTo>
                      <a:pt x="6514" y="17425"/>
                    </a:lnTo>
                    <a:cubicBezTo>
                      <a:pt x="6904" y="17425"/>
                      <a:pt x="7232" y="17237"/>
                      <a:pt x="7420" y="16909"/>
                    </a:cubicBezTo>
                    <a:lnTo>
                      <a:pt x="17448" y="1680"/>
                    </a:lnTo>
                    <a:cubicBezTo>
                      <a:pt x="17776" y="1149"/>
                      <a:pt x="17651" y="509"/>
                      <a:pt x="17119" y="181"/>
                    </a:cubicBezTo>
                    <a:cubicBezTo>
                      <a:pt x="16929" y="60"/>
                      <a:pt x="16720" y="0"/>
                      <a:pt x="165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59"/>
              <p:cNvSpPr/>
              <p:nvPr/>
            </p:nvSpPr>
            <p:spPr>
              <a:xfrm>
                <a:off x="3200500" y="2375850"/>
                <a:ext cx="385487" cy="391393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4109" extrusionOk="0">
                    <a:moveTo>
                      <a:pt x="2016" y="0"/>
                    </a:moveTo>
                    <a:cubicBezTo>
                      <a:pt x="1" y="0"/>
                      <a:pt x="1" y="922"/>
                      <a:pt x="1" y="2031"/>
                    </a:cubicBezTo>
                    <a:cubicBezTo>
                      <a:pt x="1" y="3202"/>
                      <a:pt x="391" y="4108"/>
                      <a:pt x="2016" y="4108"/>
                    </a:cubicBezTo>
                    <a:cubicBezTo>
                      <a:pt x="3718" y="4108"/>
                      <a:pt x="4046" y="3202"/>
                      <a:pt x="4046" y="2031"/>
                    </a:cubicBezTo>
                    <a:cubicBezTo>
                      <a:pt x="4046" y="922"/>
                      <a:pt x="4046" y="0"/>
                      <a:pt x="20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59"/>
              <p:cNvSpPr/>
              <p:nvPr/>
            </p:nvSpPr>
            <p:spPr>
              <a:xfrm>
                <a:off x="3200500" y="2872781"/>
                <a:ext cx="385487" cy="389868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4093" extrusionOk="0">
                    <a:moveTo>
                      <a:pt x="2016" y="0"/>
                    </a:moveTo>
                    <a:cubicBezTo>
                      <a:pt x="1" y="0"/>
                      <a:pt x="1" y="906"/>
                      <a:pt x="1" y="2015"/>
                    </a:cubicBezTo>
                    <a:cubicBezTo>
                      <a:pt x="1" y="3187"/>
                      <a:pt x="391" y="4093"/>
                      <a:pt x="2016" y="4093"/>
                    </a:cubicBezTo>
                    <a:cubicBezTo>
                      <a:pt x="3718" y="4093"/>
                      <a:pt x="4046" y="3187"/>
                      <a:pt x="4046" y="2015"/>
                    </a:cubicBezTo>
                    <a:cubicBezTo>
                      <a:pt x="4046" y="906"/>
                      <a:pt x="4046" y="0"/>
                      <a:pt x="20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59"/>
              <p:cNvSpPr/>
              <p:nvPr/>
            </p:nvSpPr>
            <p:spPr>
              <a:xfrm>
                <a:off x="3200500" y="3368187"/>
                <a:ext cx="385487" cy="391393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4109" extrusionOk="0">
                    <a:moveTo>
                      <a:pt x="2016" y="1"/>
                    </a:moveTo>
                    <a:cubicBezTo>
                      <a:pt x="1" y="1"/>
                      <a:pt x="1" y="906"/>
                      <a:pt x="1" y="2078"/>
                    </a:cubicBezTo>
                    <a:cubicBezTo>
                      <a:pt x="1" y="3187"/>
                      <a:pt x="391" y="4108"/>
                      <a:pt x="2016" y="4108"/>
                    </a:cubicBezTo>
                    <a:cubicBezTo>
                      <a:pt x="3718" y="4108"/>
                      <a:pt x="4046" y="3187"/>
                      <a:pt x="4046" y="2078"/>
                    </a:cubicBezTo>
                    <a:cubicBezTo>
                      <a:pt x="4046" y="906"/>
                      <a:pt x="4046" y="1"/>
                      <a:pt x="201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72" name="Google Shape;2772;p59"/>
            <p:cNvSpPr/>
            <p:nvPr/>
          </p:nvSpPr>
          <p:spPr>
            <a:xfrm>
              <a:off x="1414475" y="1972975"/>
              <a:ext cx="504900" cy="3819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773" name="Google Shape;2773;p59"/>
          <p:cNvGrpSpPr/>
          <p:nvPr/>
        </p:nvGrpSpPr>
        <p:grpSpPr>
          <a:xfrm>
            <a:off x="785126" y="3033582"/>
            <a:ext cx="763109" cy="839580"/>
            <a:chOff x="-1353400" y="-1221675"/>
            <a:chExt cx="5381590" cy="5920873"/>
          </a:xfrm>
        </p:grpSpPr>
        <p:sp>
          <p:nvSpPr>
            <p:cNvPr id="2774" name="Google Shape;2774;p59"/>
            <p:cNvSpPr/>
            <p:nvPr/>
          </p:nvSpPr>
          <p:spPr>
            <a:xfrm>
              <a:off x="-1353400" y="801573"/>
              <a:ext cx="5381590" cy="3628864"/>
            </a:xfrm>
            <a:custGeom>
              <a:avLst/>
              <a:gdLst/>
              <a:ahLst/>
              <a:cxnLst/>
              <a:rect l="l" t="t" r="r" b="b"/>
              <a:pathLst>
                <a:path w="37488" h="25279" extrusionOk="0">
                  <a:moveTo>
                    <a:pt x="21604" y="1"/>
                  </a:moveTo>
                  <a:cubicBezTo>
                    <a:pt x="19846" y="1"/>
                    <a:pt x="17923" y="19"/>
                    <a:pt x="15823" y="19"/>
                  </a:cubicBezTo>
                  <a:cubicBezTo>
                    <a:pt x="1" y="19"/>
                    <a:pt x="266" y="5673"/>
                    <a:pt x="266" y="12640"/>
                  </a:cubicBezTo>
                  <a:cubicBezTo>
                    <a:pt x="266" y="19606"/>
                    <a:pt x="2016" y="25260"/>
                    <a:pt x="15823" y="25260"/>
                  </a:cubicBezTo>
                  <a:cubicBezTo>
                    <a:pt x="17655" y="25260"/>
                    <a:pt x="19382" y="25279"/>
                    <a:pt x="21000" y="25279"/>
                  </a:cubicBezTo>
                  <a:cubicBezTo>
                    <a:pt x="31567" y="25279"/>
                    <a:pt x="37487" y="24492"/>
                    <a:pt x="37487" y="12640"/>
                  </a:cubicBezTo>
                  <a:cubicBezTo>
                    <a:pt x="37487" y="788"/>
                    <a:pt x="33083" y="1"/>
                    <a:pt x="216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59"/>
            <p:cNvSpPr/>
            <p:nvPr/>
          </p:nvSpPr>
          <p:spPr>
            <a:xfrm>
              <a:off x="-568587" y="4082353"/>
              <a:ext cx="3850145" cy="616845"/>
            </a:xfrm>
            <a:custGeom>
              <a:avLst/>
              <a:gdLst/>
              <a:ahLst/>
              <a:cxnLst/>
              <a:rect l="l" t="t" r="r" b="b"/>
              <a:pathLst>
                <a:path w="26820" h="4297" extrusionOk="0">
                  <a:moveTo>
                    <a:pt x="1625" y="1"/>
                  </a:moveTo>
                  <a:cubicBezTo>
                    <a:pt x="719" y="1"/>
                    <a:pt x="1" y="719"/>
                    <a:pt x="1" y="1625"/>
                  </a:cubicBezTo>
                  <a:lnTo>
                    <a:pt x="1" y="2672"/>
                  </a:lnTo>
                  <a:cubicBezTo>
                    <a:pt x="1" y="3578"/>
                    <a:pt x="719" y="4296"/>
                    <a:pt x="1625" y="4296"/>
                  </a:cubicBezTo>
                  <a:lnTo>
                    <a:pt x="25195" y="4296"/>
                  </a:lnTo>
                  <a:cubicBezTo>
                    <a:pt x="26101" y="4296"/>
                    <a:pt x="26819" y="3578"/>
                    <a:pt x="26819" y="2672"/>
                  </a:cubicBezTo>
                  <a:lnTo>
                    <a:pt x="26819" y="1625"/>
                  </a:lnTo>
                  <a:cubicBezTo>
                    <a:pt x="26819" y="719"/>
                    <a:pt x="26101" y="1"/>
                    <a:pt x="251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59"/>
            <p:cNvSpPr/>
            <p:nvPr/>
          </p:nvSpPr>
          <p:spPr>
            <a:xfrm>
              <a:off x="-774875" y="-1221675"/>
              <a:ext cx="2551834" cy="2501402"/>
            </a:xfrm>
            <a:custGeom>
              <a:avLst/>
              <a:gdLst/>
              <a:ahLst/>
              <a:cxnLst/>
              <a:rect l="l" t="t" r="r" b="b"/>
              <a:pathLst>
                <a:path w="17776" h="17425" extrusionOk="0">
                  <a:moveTo>
                    <a:pt x="16515" y="0"/>
                  </a:moveTo>
                  <a:cubicBezTo>
                    <a:pt x="16164" y="0"/>
                    <a:pt x="15827" y="174"/>
                    <a:pt x="15620" y="509"/>
                  </a:cubicBezTo>
                  <a:lnTo>
                    <a:pt x="6717" y="13973"/>
                  </a:lnTo>
                  <a:lnTo>
                    <a:pt x="2219" y="3758"/>
                  </a:lnTo>
                  <a:cubicBezTo>
                    <a:pt x="2082" y="3381"/>
                    <a:pt x="1694" y="3138"/>
                    <a:pt x="1264" y="3138"/>
                  </a:cubicBezTo>
                  <a:cubicBezTo>
                    <a:pt x="1106" y="3138"/>
                    <a:pt x="941" y="3171"/>
                    <a:pt x="782" y="3242"/>
                  </a:cubicBezTo>
                  <a:cubicBezTo>
                    <a:pt x="266" y="3492"/>
                    <a:pt x="1" y="4086"/>
                    <a:pt x="204" y="4663"/>
                  </a:cubicBezTo>
                  <a:lnTo>
                    <a:pt x="5546" y="16706"/>
                  </a:lnTo>
                  <a:cubicBezTo>
                    <a:pt x="5671" y="17097"/>
                    <a:pt x="5999" y="17362"/>
                    <a:pt x="6451" y="17425"/>
                  </a:cubicBezTo>
                  <a:lnTo>
                    <a:pt x="6514" y="17425"/>
                  </a:lnTo>
                  <a:cubicBezTo>
                    <a:pt x="6904" y="17425"/>
                    <a:pt x="7232" y="17237"/>
                    <a:pt x="7420" y="16909"/>
                  </a:cubicBezTo>
                  <a:lnTo>
                    <a:pt x="17448" y="1680"/>
                  </a:lnTo>
                  <a:cubicBezTo>
                    <a:pt x="17776" y="1149"/>
                    <a:pt x="17651" y="509"/>
                    <a:pt x="17119" y="181"/>
                  </a:cubicBezTo>
                  <a:cubicBezTo>
                    <a:pt x="16929" y="60"/>
                    <a:pt x="16720" y="0"/>
                    <a:pt x="165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59"/>
            <p:cNvSpPr/>
            <p:nvPr/>
          </p:nvSpPr>
          <p:spPr>
            <a:xfrm>
              <a:off x="3200500" y="2375850"/>
              <a:ext cx="385487" cy="391393"/>
            </a:xfrm>
            <a:custGeom>
              <a:avLst/>
              <a:gdLst/>
              <a:ahLst/>
              <a:cxnLst/>
              <a:rect l="l" t="t" r="r" b="b"/>
              <a:pathLst>
                <a:path w="4047" h="4109" extrusionOk="0">
                  <a:moveTo>
                    <a:pt x="2016" y="0"/>
                  </a:moveTo>
                  <a:cubicBezTo>
                    <a:pt x="1" y="0"/>
                    <a:pt x="1" y="922"/>
                    <a:pt x="1" y="2031"/>
                  </a:cubicBezTo>
                  <a:cubicBezTo>
                    <a:pt x="1" y="3202"/>
                    <a:pt x="391" y="4108"/>
                    <a:pt x="2016" y="4108"/>
                  </a:cubicBezTo>
                  <a:cubicBezTo>
                    <a:pt x="3718" y="4108"/>
                    <a:pt x="4046" y="3202"/>
                    <a:pt x="4046" y="2031"/>
                  </a:cubicBezTo>
                  <a:cubicBezTo>
                    <a:pt x="4046" y="922"/>
                    <a:pt x="4046" y="0"/>
                    <a:pt x="2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59"/>
            <p:cNvSpPr/>
            <p:nvPr/>
          </p:nvSpPr>
          <p:spPr>
            <a:xfrm>
              <a:off x="3200500" y="2872781"/>
              <a:ext cx="385487" cy="389868"/>
            </a:xfrm>
            <a:custGeom>
              <a:avLst/>
              <a:gdLst/>
              <a:ahLst/>
              <a:cxnLst/>
              <a:rect l="l" t="t" r="r" b="b"/>
              <a:pathLst>
                <a:path w="4047" h="4093" extrusionOk="0">
                  <a:moveTo>
                    <a:pt x="2016" y="0"/>
                  </a:moveTo>
                  <a:cubicBezTo>
                    <a:pt x="1" y="0"/>
                    <a:pt x="1" y="906"/>
                    <a:pt x="1" y="2015"/>
                  </a:cubicBezTo>
                  <a:cubicBezTo>
                    <a:pt x="1" y="3187"/>
                    <a:pt x="391" y="4093"/>
                    <a:pt x="2016" y="4093"/>
                  </a:cubicBezTo>
                  <a:cubicBezTo>
                    <a:pt x="3718" y="4093"/>
                    <a:pt x="4046" y="3187"/>
                    <a:pt x="4046" y="2015"/>
                  </a:cubicBezTo>
                  <a:cubicBezTo>
                    <a:pt x="4046" y="906"/>
                    <a:pt x="4046" y="0"/>
                    <a:pt x="2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59"/>
            <p:cNvSpPr/>
            <p:nvPr/>
          </p:nvSpPr>
          <p:spPr>
            <a:xfrm>
              <a:off x="3200500" y="3368187"/>
              <a:ext cx="385487" cy="391393"/>
            </a:xfrm>
            <a:custGeom>
              <a:avLst/>
              <a:gdLst/>
              <a:ahLst/>
              <a:cxnLst/>
              <a:rect l="l" t="t" r="r" b="b"/>
              <a:pathLst>
                <a:path w="4047" h="4109" extrusionOk="0">
                  <a:moveTo>
                    <a:pt x="2016" y="1"/>
                  </a:moveTo>
                  <a:cubicBezTo>
                    <a:pt x="1" y="1"/>
                    <a:pt x="1" y="906"/>
                    <a:pt x="1" y="2078"/>
                  </a:cubicBezTo>
                  <a:cubicBezTo>
                    <a:pt x="1" y="3187"/>
                    <a:pt x="391" y="4108"/>
                    <a:pt x="2016" y="4108"/>
                  </a:cubicBezTo>
                  <a:cubicBezTo>
                    <a:pt x="3718" y="4108"/>
                    <a:pt x="4046" y="3187"/>
                    <a:pt x="4046" y="2078"/>
                  </a:cubicBezTo>
                  <a:cubicBezTo>
                    <a:pt x="4046" y="906"/>
                    <a:pt x="4046" y="1"/>
                    <a:pt x="20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80" name="Google Shape;2780;p59"/>
          <p:cNvSpPr/>
          <p:nvPr/>
        </p:nvSpPr>
        <p:spPr>
          <a:xfrm>
            <a:off x="873162" y="3389974"/>
            <a:ext cx="504900" cy="3819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3"/>
              </a:solidFill>
            </a:endParaRPr>
          </a:p>
        </p:txBody>
      </p:sp>
      <p:sp>
        <p:nvSpPr>
          <p:cNvPr id="2781" name="Google Shape;2781;p59"/>
          <p:cNvSpPr txBox="1">
            <a:spLocks noGrp="1"/>
          </p:cNvSpPr>
          <p:nvPr>
            <p:ph type="title"/>
          </p:nvPr>
        </p:nvSpPr>
        <p:spPr>
          <a:xfrm>
            <a:off x="708917" y="436114"/>
            <a:ext cx="776927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fi-FI" sz="2400" dirty="0" smtClean="0">
                <a:solidFill>
                  <a:schemeClr val="accent2"/>
                </a:solidFill>
              </a:rPr>
              <a:t>Empat Generalisasi Kekuasaan Dan Pengaruh </a:t>
            </a:r>
            <a:endParaRPr lang="fi-FI" sz="2400" dirty="0"/>
          </a:p>
        </p:txBody>
      </p:sp>
      <p:sp>
        <p:nvSpPr>
          <p:cNvPr id="2784" name="Google Shape;2784;p59"/>
          <p:cNvSpPr txBox="1">
            <a:spLocks noGrp="1"/>
          </p:cNvSpPr>
          <p:nvPr>
            <p:ph type="subTitle" idx="4294967295"/>
          </p:nvPr>
        </p:nvSpPr>
        <p:spPr>
          <a:xfrm>
            <a:off x="1675760" y="1510711"/>
            <a:ext cx="2505822" cy="13968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sz="1400" dirty="0">
                <a:solidFill>
                  <a:schemeClr val="lt2"/>
                </a:solidFill>
              </a:rPr>
              <a:t>1. </a:t>
            </a:r>
            <a:r>
              <a:rPr lang="en-US" sz="1400" dirty="0" err="1">
                <a:solidFill>
                  <a:schemeClr val="lt2"/>
                </a:solidFill>
              </a:rPr>
              <a:t>Pemimpin</a:t>
            </a:r>
            <a:r>
              <a:rPr lang="en-US" sz="1400" dirty="0">
                <a:solidFill>
                  <a:schemeClr val="lt2"/>
                </a:solidFill>
              </a:rPr>
              <a:t> yang </a:t>
            </a:r>
            <a:r>
              <a:rPr lang="en-US" sz="1400" dirty="0" err="1">
                <a:solidFill>
                  <a:schemeClr val="lt2"/>
                </a:solidFill>
              </a:rPr>
              <a:t>mendapatkan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keuntungan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dari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semua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sumber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kekuasaan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mereka</a:t>
            </a:r>
            <a:r>
              <a:rPr lang="en-US" sz="1400" dirty="0">
                <a:solidFill>
                  <a:schemeClr val="lt2"/>
                </a:solidFill>
              </a:rPr>
              <a:t>.</a:t>
            </a:r>
            <a:endParaRPr sz="1400" dirty="0">
              <a:solidFill>
                <a:schemeClr val="lt2"/>
              </a:solidFill>
            </a:endParaRPr>
          </a:p>
        </p:txBody>
      </p:sp>
      <p:sp>
        <p:nvSpPr>
          <p:cNvPr id="2787" name="Google Shape;2787;p59"/>
          <p:cNvSpPr txBox="1">
            <a:spLocks noGrp="1"/>
          </p:cNvSpPr>
          <p:nvPr>
            <p:ph type="subTitle" idx="4294967295"/>
          </p:nvPr>
        </p:nvSpPr>
        <p:spPr>
          <a:xfrm>
            <a:off x="1648565" y="3232581"/>
            <a:ext cx="3121074" cy="3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US" sz="1400" dirty="0">
                <a:solidFill>
                  <a:schemeClr val="lt2"/>
                </a:solidFill>
              </a:rPr>
              <a:t>3. </a:t>
            </a:r>
            <a:r>
              <a:rPr lang="en-US" sz="1400" dirty="0" err="1">
                <a:solidFill>
                  <a:schemeClr val="lt2"/>
                </a:solidFill>
              </a:rPr>
              <a:t>Pemimpin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kekuasaanya</a:t>
            </a:r>
            <a:r>
              <a:rPr lang="en-US" sz="1400" dirty="0">
                <a:solidFill>
                  <a:schemeClr val="lt2"/>
                </a:solidFill>
              </a:rPr>
              <a:t> dengan </a:t>
            </a:r>
            <a:r>
              <a:rPr lang="en-US" sz="1400" dirty="0" err="1">
                <a:solidFill>
                  <a:schemeClr val="lt2"/>
                </a:solidFill>
              </a:rPr>
              <a:t>pengikutnya</a:t>
            </a:r>
            <a:r>
              <a:rPr lang="en-US" sz="1400" dirty="0">
                <a:solidFill>
                  <a:schemeClr val="lt2"/>
                </a:solidFill>
              </a:rPr>
              <a:t>, </a:t>
            </a:r>
            <a:r>
              <a:rPr lang="en-US" sz="1400" dirty="0" err="1">
                <a:solidFill>
                  <a:schemeClr val="lt2"/>
                </a:solidFill>
              </a:rPr>
              <a:t>pemimpin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terlihat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sebagai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sumber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daya</a:t>
            </a:r>
            <a:r>
              <a:rPr lang="en-US" sz="1400" dirty="0">
                <a:solidFill>
                  <a:schemeClr val="lt2"/>
                </a:solidFill>
              </a:rPr>
              <a:t> yang </a:t>
            </a:r>
            <a:r>
              <a:rPr lang="en-US" sz="1400" dirty="0" err="1">
                <a:solidFill>
                  <a:schemeClr val="lt2"/>
                </a:solidFill>
              </a:rPr>
              <a:t>tetap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sehingga</a:t>
            </a:r>
            <a:r>
              <a:rPr lang="en-US" sz="1400" dirty="0">
                <a:solidFill>
                  <a:schemeClr val="lt2"/>
                </a:solidFill>
              </a:rPr>
              <a:t> dapat </a:t>
            </a:r>
            <a:r>
              <a:rPr lang="en-US" sz="1400" dirty="0" err="1">
                <a:solidFill>
                  <a:schemeClr val="lt2"/>
                </a:solidFill>
              </a:rPr>
              <a:t>membagi</a:t>
            </a:r>
            <a:r>
              <a:rPr lang="en-US" sz="1400" dirty="0">
                <a:solidFill>
                  <a:schemeClr val="lt2"/>
                </a:solidFill>
              </a:rPr>
              <a:t> dengan yang lain.</a:t>
            </a:r>
            <a:endParaRPr sz="1400" dirty="0">
              <a:solidFill>
                <a:schemeClr val="lt2"/>
              </a:solidFill>
            </a:endParaRPr>
          </a:p>
        </p:txBody>
      </p:sp>
      <p:sp>
        <p:nvSpPr>
          <p:cNvPr id="2790" name="Google Shape;2790;p59"/>
          <p:cNvSpPr txBox="1">
            <a:spLocks noGrp="1"/>
          </p:cNvSpPr>
          <p:nvPr>
            <p:ph type="subTitle" idx="4294967295"/>
          </p:nvPr>
        </p:nvSpPr>
        <p:spPr>
          <a:xfrm>
            <a:off x="5509269" y="1488379"/>
            <a:ext cx="2783386" cy="3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sz="1400" dirty="0">
                <a:solidFill>
                  <a:schemeClr val="lt2"/>
                </a:solidFill>
              </a:rPr>
              <a:t> 2. </a:t>
            </a:r>
            <a:r>
              <a:rPr lang="en-US" sz="1400" dirty="0" err="1">
                <a:solidFill>
                  <a:schemeClr val="lt2"/>
                </a:solidFill>
              </a:rPr>
              <a:t>Pemimpin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dalam</a:t>
            </a:r>
            <a:r>
              <a:rPr lang="en-US" sz="1400" dirty="0">
                <a:solidFill>
                  <a:schemeClr val="lt2"/>
                </a:solidFill>
              </a:rPr>
              <a:t> organisasi yang </a:t>
            </a:r>
            <a:r>
              <a:rPr lang="en-US" sz="1400" dirty="0" err="1">
                <a:solidFill>
                  <a:schemeClr val="lt2"/>
                </a:solidFill>
              </a:rPr>
              <a:t>baik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memiliki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perngaruh</a:t>
            </a:r>
            <a:r>
              <a:rPr lang="en-US" sz="1400" dirty="0">
                <a:solidFill>
                  <a:schemeClr val="lt2"/>
                </a:solidFill>
              </a:rPr>
              <a:t> yang </a:t>
            </a:r>
            <a:r>
              <a:rPr lang="en-US" sz="1400" dirty="0" err="1">
                <a:solidFill>
                  <a:schemeClr val="lt2"/>
                </a:solidFill>
              </a:rPr>
              <a:t>kuat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terhadap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bawahanya</a:t>
            </a:r>
            <a:r>
              <a:rPr lang="en-US" sz="1400" dirty="0">
                <a:solidFill>
                  <a:schemeClr val="lt2"/>
                </a:solidFill>
              </a:rPr>
              <a:t>. </a:t>
            </a:r>
            <a:endParaRPr sz="1400" dirty="0">
              <a:solidFill>
                <a:schemeClr val="lt2"/>
              </a:solidFill>
            </a:endParaRPr>
          </a:p>
        </p:txBody>
      </p:sp>
      <p:sp>
        <p:nvSpPr>
          <p:cNvPr id="2793" name="Google Shape;2793;p59"/>
          <p:cNvSpPr txBox="1">
            <a:spLocks noGrp="1"/>
          </p:cNvSpPr>
          <p:nvPr>
            <p:ph type="subTitle" idx="4294967295"/>
          </p:nvPr>
        </p:nvSpPr>
        <p:spPr>
          <a:xfrm>
            <a:off x="5498389" y="3033582"/>
            <a:ext cx="3284803" cy="18739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US" sz="1400" dirty="0">
                <a:solidFill>
                  <a:schemeClr val="lt2"/>
                </a:solidFill>
              </a:rPr>
              <a:t>4. </a:t>
            </a:r>
            <a:r>
              <a:rPr lang="en-US" sz="1400" dirty="0" err="1">
                <a:solidFill>
                  <a:schemeClr val="lt2"/>
                </a:solidFill>
              </a:rPr>
              <a:t>Pemimpin</a:t>
            </a:r>
            <a:r>
              <a:rPr lang="en-US" sz="1400" dirty="0">
                <a:solidFill>
                  <a:schemeClr val="lt2"/>
                </a:solidFill>
              </a:rPr>
              <a:t> yang </a:t>
            </a:r>
            <a:r>
              <a:rPr lang="en-US" sz="1400" dirty="0" err="1">
                <a:solidFill>
                  <a:schemeClr val="lt2"/>
                </a:solidFill>
              </a:rPr>
              <a:t>efektif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bekerja</a:t>
            </a:r>
            <a:r>
              <a:rPr lang="en-US" sz="1400" dirty="0">
                <a:solidFill>
                  <a:schemeClr val="lt2"/>
                </a:solidFill>
              </a:rPr>
              <a:t> untuk </a:t>
            </a:r>
            <a:r>
              <a:rPr lang="en-US" sz="1400" dirty="0" err="1">
                <a:solidFill>
                  <a:schemeClr val="lt2"/>
                </a:solidFill>
              </a:rPr>
              <a:t>meningkatkan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kekuasaan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efektif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memiliki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smtClean="0">
                <a:solidFill>
                  <a:schemeClr val="lt2"/>
                </a:solidFill>
              </a:rPr>
              <a:t>cara </a:t>
            </a:r>
            <a:r>
              <a:rPr lang="en-US" sz="1400" dirty="0">
                <a:solidFill>
                  <a:schemeClr val="lt2"/>
                </a:solidFill>
              </a:rPr>
              <a:t>yang </a:t>
            </a:r>
            <a:r>
              <a:rPr lang="en-US" sz="1400" dirty="0" err="1">
                <a:solidFill>
                  <a:schemeClr val="lt2"/>
                </a:solidFill>
              </a:rPr>
              <a:t>berbeda</a:t>
            </a:r>
            <a:r>
              <a:rPr lang="en-US" sz="1400" dirty="0">
                <a:solidFill>
                  <a:schemeClr val="lt2"/>
                </a:solidFill>
              </a:rPr>
              <a:t> untuk </a:t>
            </a:r>
            <a:r>
              <a:rPr lang="en-US" sz="1400" dirty="0" err="1">
                <a:solidFill>
                  <a:schemeClr val="lt2"/>
                </a:solidFill>
              </a:rPr>
              <a:t>membagi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perbedaan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pada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mereka</a:t>
            </a:r>
            <a:r>
              <a:rPr lang="en-US" sz="1400" dirty="0">
                <a:solidFill>
                  <a:schemeClr val="lt2"/>
                </a:solidFill>
              </a:rPr>
              <a:t> yang </a:t>
            </a:r>
            <a:r>
              <a:rPr lang="en-US" sz="1400" dirty="0" err="1">
                <a:solidFill>
                  <a:schemeClr val="lt2"/>
                </a:solidFill>
              </a:rPr>
              <a:t>menginginkan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penghargaan</a:t>
            </a:r>
            <a:r>
              <a:rPr lang="en-US" sz="1400" dirty="0">
                <a:solidFill>
                  <a:schemeClr val="lt2"/>
                </a:solidFill>
              </a:rPr>
              <a:t>) (</a:t>
            </a:r>
            <a:r>
              <a:rPr lang="en-US" sz="1400" dirty="0" err="1">
                <a:solidFill>
                  <a:schemeClr val="lt2"/>
                </a:solidFill>
              </a:rPr>
              <a:t>kepakaran</a:t>
            </a:r>
            <a:r>
              <a:rPr lang="en-US" sz="1400" dirty="0">
                <a:solidFill>
                  <a:schemeClr val="lt2"/>
                </a:solidFill>
              </a:rPr>
              <a:t>, </a:t>
            </a:r>
            <a:r>
              <a:rPr lang="en-US" sz="1400" dirty="0" err="1">
                <a:solidFill>
                  <a:schemeClr val="lt2"/>
                </a:solidFill>
              </a:rPr>
              <a:t>menggunakan</a:t>
            </a:r>
            <a:r>
              <a:rPr lang="en-US" sz="1400" dirty="0">
                <a:solidFill>
                  <a:schemeClr val="lt2"/>
                </a:solidFill>
              </a:rPr>
              <a:t> </a:t>
            </a:r>
            <a:r>
              <a:rPr lang="en-US" sz="1400" dirty="0" err="1">
                <a:solidFill>
                  <a:schemeClr val="lt2"/>
                </a:solidFill>
              </a:rPr>
              <a:t>paksa</a:t>
            </a:r>
            <a:r>
              <a:rPr lang="en-US" sz="1400" dirty="0">
                <a:solidFill>
                  <a:schemeClr val="lt2"/>
                </a:solidFill>
              </a:rPr>
              <a:t> yang </a:t>
            </a:r>
            <a:r>
              <a:rPr lang="en-US" sz="1400" dirty="0" err="1">
                <a:solidFill>
                  <a:schemeClr val="lt2"/>
                </a:solidFill>
              </a:rPr>
              <a:t>mereka</a:t>
            </a:r>
            <a:r>
              <a:rPr lang="en-US" sz="1400" dirty="0">
                <a:solidFill>
                  <a:schemeClr val="lt2"/>
                </a:solidFill>
              </a:rPr>
              <a:t>.</a:t>
            </a:r>
            <a:endParaRPr sz="1400" dirty="0">
              <a:solidFill>
                <a:schemeClr val="lt2"/>
              </a:solidFill>
            </a:endParaRPr>
          </a:p>
        </p:txBody>
      </p:sp>
      <p:grpSp>
        <p:nvGrpSpPr>
          <p:cNvPr id="2794" name="Google Shape;2794;p59"/>
          <p:cNvGrpSpPr/>
          <p:nvPr/>
        </p:nvGrpSpPr>
        <p:grpSpPr>
          <a:xfrm>
            <a:off x="1018113" y="3444260"/>
            <a:ext cx="215011" cy="273338"/>
            <a:chOff x="5694073" y="1872424"/>
            <a:chExt cx="279054" cy="354754"/>
          </a:xfrm>
        </p:grpSpPr>
        <p:sp>
          <p:nvSpPr>
            <p:cNvPr id="2795" name="Google Shape;2795;p59"/>
            <p:cNvSpPr/>
            <p:nvPr/>
          </p:nvSpPr>
          <p:spPr>
            <a:xfrm>
              <a:off x="5694073" y="2115001"/>
              <a:ext cx="279054" cy="112177"/>
            </a:xfrm>
            <a:custGeom>
              <a:avLst/>
              <a:gdLst/>
              <a:ahLst/>
              <a:cxnLst/>
              <a:rect l="l" t="t" r="r" b="b"/>
              <a:pathLst>
                <a:path w="10657" h="4284" extrusionOk="0">
                  <a:moveTo>
                    <a:pt x="3234" y="0"/>
                  </a:moveTo>
                  <a:lnTo>
                    <a:pt x="954" y="668"/>
                  </a:lnTo>
                  <a:cubicBezTo>
                    <a:pt x="391" y="840"/>
                    <a:pt x="0" y="1355"/>
                    <a:pt x="0" y="1946"/>
                  </a:cubicBezTo>
                  <a:lnTo>
                    <a:pt x="0" y="3616"/>
                  </a:lnTo>
                  <a:cubicBezTo>
                    <a:pt x="0" y="3988"/>
                    <a:pt x="296" y="4284"/>
                    <a:pt x="668" y="4284"/>
                  </a:cubicBezTo>
                  <a:lnTo>
                    <a:pt x="9989" y="4284"/>
                  </a:lnTo>
                  <a:cubicBezTo>
                    <a:pt x="10361" y="4284"/>
                    <a:pt x="10656" y="3988"/>
                    <a:pt x="10656" y="3616"/>
                  </a:cubicBezTo>
                  <a:lnTo>
                    <a:pt x="10656" y="1946"/>
                  </a:lnTo>
                  <a:cubicBezTo>
                    <a:pt x="10656" y="1355"/>
                    <a:pt x="10265" y="840"/>
                    <a:pt x="9702" y="668"/>
                  </a:cubicBezTo>
                  <a:lnTo>
                    <a:pt x="7422" y="0"/>
                  </a:lnTo>
                  <a:lnTo>
                    <a:pt x="5696" y="1155"/>
                  </a:lnTo>
                  <a:cubicBezTo>
                    <a:pt x="5586" y="1226"/>
                    <a:pt x="5457" y="1262"/>
                    <a:pt x="5328" y="1262"/>
                  </a:cubicBezTo>
                  <a:cubicBezTo>
                    <a:pt x="5199" y="1262"/>
                    <a:pt x="5071" y="1226"/>
                    <a:pt x="4961" y="1155"/>
                  </a:cubicBezTo>
                  <a:lnTo>
                    <a:pt x="32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59"/>
            <p:cNvSpPr/>
            <p:nvPr/>
          </p:nvSpPr>
          <p:spPr>
            <a:xfrm>
              <a:off x="5734529" y="2064281"/>
              <a:ext cx="197618" cy="104688"/>
            </a:xfrm>
            <a:custGeom>
              <a:avLst/>
              <a:gdLst/>
              <a:ahLst/>
              <a:cxnLst/>
              <a:rect l="l" t="t" r="r" b="b"/>
              <a:pathLst>
                <a:path w="7547" h="3998" extrusionOk="0">
                  <a:moveTo>
                    <a:pt x="1336" y="1"/>
                  </a:moveTo>
                  <a:cubicBezTo>
                    <a:pt x="602" y="1"/>
                    <a:pt x="1" y="602"/>
                    <a:pt x="1" y="1336"/>
                  </a:cubicBezTo>
                  <a:cubicBezTo>
                    <a:pt x="1" y="2805"/>
                    <a:pt x="1193" y="3998"/>
                    <a:pt x="2662" y="3998"/>
                  </a:cubicBezTo>
                  <a:lnTo>
                    <a:pt x="4885" y="3998"/>
                  </a:lnTo>
                  <a:cubicBezTo>
                    <a:pt x="6354" y="3998"/>
                    <a:pt x="7547" y="2805"/>
                    <a:pt x="7547" y="1336"/>
                  </a:cubicBezTo>
                  <a:cubicBezTo>
                    <a:pt x="7547" y="602"/>
                    <a:pt x="6955" y="10"/>
                    <a:pt x="6221" y="1"/>
                  </a:cubicBezTo>
                  <a:close/>
                </a:path>
              </a:pathLst>
            </a:custGeom>
            <a:solidFill>
              <a:srgbClr val="A0B2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59"/>
            <p:cNvSpPr/>
            <p:nvPr/>
          </p:nvSpPr>
          <p:spPr>
            <a:xfrm>
              <a:off x="5753513" y="2081773"/>
              <a:ext cx="159912" cy="66274"/>
            </a:xfrm>
            <a:custGeom>
              <a:avLst/>
              <a:gdLst/>
              <a:ahLst/>
              <a:cxnLst/>
              <a:rect l="l" t="t" r="r" b="b"/>
              <a:pathLst>
                <a:path w="6107" h="2531" extrusionOk="0">
                  <a:moveTo>
                    <a:pt x="668" y="0"/>
                  </a:moveTo>
                  <a:cubicBezTo>
                    <a:pt x="191" y="0"/>
                    <a:pt x="1" y="630"/>
                    <a:pt x="401" y="897"/>
                  </a:cubicBezTo>
                  <a:lnTo>
                    <a:pt x="2691" y="2424"/>
                  </a:lnTo>
                  <a:cubicBezTo>
                    <a:pt x="2801" y="2495"/>
                    <a:pt x="2929" y="2531"/>
                    <a:pt x="3058" y="2531"/>
                  </a:cubicBezTo>
                  <a:cubicBezTo>
                    <a:pt x="3187" y="2531"/>
                    <a:pt x="3316" y="2495"/>
                    <a:pt x="3426" y="2424"/>
                  </a:cubicBezTo>
                  <a:lnTo>
                    <a:pt x="5715" y="897"/>
                  </a:lnTo>
                  <a:cubicBezTo>
                    <a:pt x="6106" y="630"/>
                    <a:pt x="5925" y="0"/>
                    <a:pt x="543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59"/>
            <p:cNvSpPr/>
            <p:nvPr/>
          </p:nvSpPr>
          <p:spPr>
            <a:xfrm>
              <a:off x="5778756" y="2070277"/>
              <a:ext cx="109689" cy="77769"/>
            </a:xfrm>
            <a:custGeom>
              <a:avLst/>
              <a:gdLst/>
              <a:ahLst/>
              <a:cxnLst/>
              <a:rect l="l" t="t" r="r" b="b"/>
              <a:pathLst>
                <a:path w="4189" h="2970" extrusionOk="0">
                  <a:moveTo>
                    <a:pt x="544" y="1"/>
                  </a:moveTo>
                  <a:lnTo>
                    <a:pt x="544" y="1050"/>
                  </a:lnTo>
                  <a:cubicBezTo>
                    <a:pt x="544" y="1346"/>
                    <a:pt x="344" y="1603"/>
                    <a:pt x="67" y="1689"/>
                  </a:cubicBezTo>
                  <a:lnTo>
                    <a:pt x="0" y="1708"/>
                  </a:lnTo>
                  <a:lnTo>
                    <a:pt x="1727" y="2863"/>
                  </a:lnTo>
                  <a:cubicBezTo>
                    <a:pt x="1837" y="2934"/>
                    <a:pt x="1965" y="2970"/>
                    <a:pt x="2094" y="2970"/>
                  </a:cubicBezTo>
                  <a:cubicBezTo>
                    <a:pt x="2223" y="2970"/>
                    <a:pt x="2352" y="2934"/>
                    <a:pt x="2462" y="2863"/>
                  </a:cubicBezTo>
                  <a:lnTo>
                    <a:pt x="4188" y="1708"/>
                  </a:lnTo>
                  <a:lnTo>
                    <a:pt x="4121" y="1689"/>
                  </a:lnTo>
                  <a:cubicBezTo>
                    <a:pt x="3845" y="1603"/>
                    <a:pt x="3644" y="1346"/>
                    <a:pt x="3644" y="1050"/>
                  </a:cubicBezTo>
                  <a:lnTo>
                    <a:pt x="3644" y="1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59"/>
            <p:cNvSpPr/>
            <p:nvPr/>
          </p:nvSpPr>
          <p:spPr>
            <a:xfrm>
              <a:off x="5792739" y="2070277"/>
              <a:ext cx="81462" cy="23121"/>
            </a:xfrm>
            <a:custGeom>
              <a:avLst/>
              <a:gdLst/>
              <a:ahLst/>
              <a:cxnLst/>
              <a:rect l="l" t="t" r="r" b="b"/>
              <a:pathLst>
                <a:path w="3111" h="883" extrusionOk="0">
                  <a:moveTo>
                    <a:pt x="0" y="1"/>
                  </a:moveTo>
                  <a:lnTo>
                    <a:pt x="0" y="497"/>
                  </a:lnTo>
                  <a:cubicBezTo>
                    <a:pt x="487" y="754"/>
                    <a:pt x="1021" y="883"/>
                    <a:pt x="1555" y="883"/>
                  </a:cubicBezTo>
                  <a:cubicBezTo>
                    <a:pt x="2090" y="883"/>
                    <a:pt x="2624" y="754"/>
                    <a:pt x="3110" y="497"/>
                  </a:cubicBezTo>
                  <a:lnTo>
                    <a:pt x="3110" y="1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59"/>
            <p:cNvSpPr/>
            <p:nvPr/>
          </p:nvSpPr>
          <p:spPr>
            <a:xfrm>
              <a:off x="5735786" y="1913141"/>
              <a:ext cx="190627" cy="168658"/>
            </a:xfrm>
            <a:custGeom>
              <a:avLst/>
              <a:gdLst/>
              <a:ahLst/>
              <a:cxnLst/>
              <a:rect l="l" t="t" r="r" b="b"/>
              <a:pathLst>
                <a:path w="7280" h="6441" extrusionOk="0">
                  <a:moveTo>
                    <a:pt x="6621" y="1"/>
                  </a:moveTo>
                  <a:lnTo>
                    <a:pt x="849" y="449"/>
                  </a:lnTo>
                  <a:lnTo>
                    <a:pt x="849" y="2672"/>
                  </a:lnTo>
                  <a:lnTo>
                    <a:pt x="735" y="2672"/>
                  </a:lnTo>
                  <a:cubicBezTo>
                    <a:pt x="0" y="2672"/>
                    <a:pt x="0" y="3779"/>
                    <a:pt x="735" y="3779"/>
                  </a:cubicBezTo>
                  <a:lnTo>
                    <a:pt x="859" y="3779"/>
                  </a:lnTo>
                  <a:cubicBezTo>
                    <a:pt x="973" y="5277"/>
                    <a:pt x="2223" y="6440"/>
                    <a:pt x="3730" y="6440"/>
                  </a:cubicBezTo>
                  <a:cubicBezTo>
                    <a:pt x="5238" y="6440"/>
                    <a:pt x="6488" y="5277"/>
                    <a:pt x="6602" y="3779"/>
                  </a:cubicBezTo>
                  <a:lnTo>
                    <a:pt x="6726" y="3779"/>
                  </a:lnTo>
                  <a:cubicBezTo>
                    <a:pt x="7031" y="3779"/>
                    <a:pt x="7279" y="3531"/>
                    <a:pt x="7279" y="3225"/>
                  </a:cubicBezTo>
                  <a:cubicBezTo>
                    <a:pt x="7279" y="2920"/>
                    <a:pt x="7031" y="2672"/>
                    <a:pt x="6726" y="2672"/>
                  </a:cubicBezTo>
                  <a:lnTo>
                    <a:pt x="6621" y="2672"/>
                  </a:lnTo>
                  <a:lnTo>
                    <a:pt x="6621" y="1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59"/>
            <p:cNvSpPr/>
            <p:nvPr/>
          </p:nvSpPr>
          <p:spPr>
            <a:xfrm>
              <a:off x="5739531" y="1919138"/>
              <a:ext cx="146400" cy="162635"/>
            </a:xfrm>
            <a:custGeom>
              <a:avLst/>
              <a:gdLst/>
              <a:ahLst/>
              <a:cxnLst/>
              <a:rect l="l" t="t" r="r" b="b"/>
              <a:pathLst>
                <a:path w="5591" h="6211" extrusionOk="0">
                  <a:moveTo>
                    <a:pt x="5591" y="1"/>
                  </a:moveTo>
                  <a:lnTo>
                    <a:pt x="697" y="220"/>
                  </a:lnTo>
                  <a:lnTo>
                    <a:pt x="697" y="2443"/>
                  </a:lnTo>
                  <a:lnTo>
                    <a:pt x="621" y="2443"/>
                  </a:lnTo>
                  <a:cubicBezTo>
                    <a:pt x="614" y="2443"/>
                    <a:pt x="608" y="2443"/>
                    <a:pt x="601" y="2443"/>
                  </a:cubicBezTo>
                  <a:cubicBezTo>
                    <a:pt x="314" y="2443"/>
                    <a:pt x="76" y="2650"/>
                    <a:pt x="39" y="2939"/>
                  </a:cubicBezTo>
                  <a:cubicBezTo>
                    <a:pt x="0" y="3264"/>
                    <a:pt x="258" y="3550"/>
                    <a:pt x="592" y="3550"/>
                  </a:cubicBezTo>
                  <a:lnTo>
                    <a:pt x="706" y="3550"/>
                  </a:lnTo>
                  <a:cubicBezTo>
                    <a:pt x="810" y="5072"/>
                    <a:pt x="2090" y="6210"/>
                    <a:pt x="3566" y="6210"/>
                  </a:cubicBezTo>
                  <a:cubicBezTo>
                    <a:pt x="3718" y="6210"/>
                    <a:pt x="3871" y="6198"/>
                    <a:pt x="4026" y="6173"/>
                  </a:cubicBezTo>
                  <a:cubicBezTo>
                    <a:pt x="2624" y="5944"/>
                    <a:pt x="1594" y="4742"/>
                    <a:pt x="1594" y="3330"/>
                  </a:cubicBezTo>
                  <a:lnTo>
                    <a:pt x="1594" y="1556"/>
                  </a:lnTo>
                  <a:cubicBezTo>
                    <a:pt x="1594" y="1060"/>
                    <a:pt x="1994" y="659"/>
                    <a:pt x="2481" y="659"/>
                  </a:cubicBezTo>
                  <a:lnTo>
                    <a:pt x="5142" y="659"/>
                  </a:lnTo>
                  <a:cubicBezTo>
                    <a:pt x="5391" y="659"/>
                    <a:pt x="5591" y="459"/>
                    <a:pt x="5591" y="220"/>
                  </a:cubicBezTo>
                  <a:lnTo>
                    <a:pt x="5591" y="1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59"/>
            <p:cNvSpPr/>
            <p:nvPr/>
          </p:nvSpPr>
          <p:spPr>
            <a:xfrm>
              <a:off x="5792739" y="1983029"/>
              <a:ext cx="11757" cy="17334"/>
            </a:xfrm>
            <a:custGeom>
              <a:avLst/>
              <a:gdLst/>
              <a:ahLst/>
              <a:cxnLst/>
              <a:rect l="l" t="t" r="r" b="b"/>
              <a:pathLst>
                <a:path w="449" h="662" extrusionOk="0">
                  <a:moveTo>
                    <a:pt x="225" y="1"/>
                  </a:moveTo>
                  <a:cubicBezTo>
                    <a:pt x="113" y="1"/>
                    <a:pt x="0" y="75"/>
                    <a:pt x="0" y="223"/>
                  </a:cubicBezTo>
                  <a:lnTo>
                    <a:pt x="0" y="442"/>
                  </a:lnTo>
                  <a:cubicBezTo>
                    <a:pt x="0" y="566"/>
                    <a:pt x="105" y="661"/>
                    <a:pt x="229" y="661"/>
                  </a:cubicBezTo>
                  <a:cubicBezTo>
                    <a:pt x="353" y="661"/>
                    <a:pt x="449" y="566"/>
                    <a:pt x="449" y="442"/>
                  </a:cubicBezTo>
                  <a:lnTo>
                    <a:pt x="449" y="223"/>
                  </a:lnTo>
                  <a:cubicBezTo>
                    <a:pt x="449" y="75"/>
                    <a:pt x="337" y="1"/>
                    <a:pt x="2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59"/>
            <p:cNvSpPr/>
            <p:nvPr/>
          </p:nvSpPr>
          <p:spPr>
            <a:xfrm>
              <a:off x="5862679" y="1983029"/>
              <a:ext cx="11521" cy="17334"/>
            </a:xfrm>
            <a:custGeom>
              <a:avLst/>
              <a:gdLst/>
              <a:ahLst/>
              <a:cxnLst/>
              <a:rect l="l" t="t" r="r" b="b"/>
              <a:pathLst>
                <a:path w="440" h="662" extrusionOk="0">
                  <a:moveTo>
                    <a:pt x="220" y="1"/>
                  </a:moveTo>
                  <a:cubicBezTo>
                    <a:pt x="110" y="1"/>
                    <a:pt x="1" y="75"/>
                    <a:pt x="1" y="223"/>
                  </a:cubicBezTo>
                  <a:lnTo>
                    <a:pt x="1" y="442"/>
                  </a:lnTo>
                  <a:cubicBezTo>
                    <a:pt x="1" y="566"/>
                    <a:pt x="96" y="661"/>
                    <a:pt x="220" y="661"/>
                  </a:cubicBezTo>
                  <a:cubicBezTo>
                    <a:pt x="344" y="661"/>
                    <a:pt x="439" y="566"/>
                    <a:pt x="439" y="442"/>
                  </a:cubicBezTo>
                  <a:lnTo>
                    <a:pt x="439" y="223"/>
                  </a:lnTo>
                  <a:cubicBezTo>
                    <a:pt x="439" y="75"/>
                    <a:pt x="330" y="1"/>
                    <a:pt x="2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59"/>
            <p:cNvSpPr/>
            <p:nvPr/>
          </p:nvSpPr>
          <p:spPr>
            <a:xfrm>
              <a:off x="5784752" y="1963259"/>
              <a:ext cx="28097" cy="13878"/>
            </a:xfrm>
            <a:custGeom>
              <a:avLst/>
              <a:gdLst/>
              <a:ahLst/>
              <a:cxnLst/>
              <a:rect l="l" t="t" r="r" b="b"/>
              <a:pathLst>
                <a:path w="1073" h="530" extrusionOk="0">
                  <a:moveTo>
                    <a:pt x="759" y="1"/>
                  </a:moveTo>
                  <a:cubicBezTo>
                    <a:pt x="745" y="1"/>
                    <a:pt x="731" y="2"/>
                    <a:pt x="716" y="4"/>
                  </a:cubicBezTo>
                  <a:lnTo>
                    <a:pt x="267" y="90"/>
                  </a:lnTo>
                  <a:cubicBezTo>
                    <a:pt x="0" y="138"/>
                    <a:pt x="38" y="529"/>
                    <a:pt x="305" y="529"/>
                  </a:cubicBezTo>
                  <a:lnTo>
                    <a:pt x="353" y="529"/>
                  </a:lnTo>
                  <a:lnTo>
                    <a:pt x="792" y="443"/>
                  </a:lnTo>
                  <a:cubicBezTo>
                    <a:pt x="1072" y="389"/>
                    <a:pt x="1010" y="1"/>
                    <a:pt x="7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59"/>
            <p:cNvSpPr/>
            <p:nvPr/>
          </p:nvSpPr>
          <p:spPr>
            <a:xfrm>
              <a:off x="5854404" y="1963469"/>
              <a:ext cx="27782" cy="13904"/>
            </a:xfrm>
            <a:custGeom>
              <a:avLst/>
              <a:gdLst/>
              <a:ahLst/>
              <a:cxnLst/>
              <a:rect l="l" t="t" r="r" b="b"/>
              <a:pathLst>
                <a:path w="1061" h="531" extrusionOk="0">
                  <a:moveTo>
                    <a:pt x="305" y="1"/>
                  </a:moveTo>
                  <a:cubicBezTo>
                    <a:pt x="60" y="1"/>
                    <a:pt x="0" y="391"/>
                    <a:pt x="269" y="445"/>
                  </a:cubicBezTo>
                  <a:lnTo>
                    <a:pt x="717" y="521"/>
                  </a:lnTo>
                  <a:lnTo>
                    <a:pt x="755" y="521"/>
                  </a:lnTo>
                  <a:lnTo>
                    <a:pt x="755" y="531"/>
                  </a:lnTo>
                  <a:cubicBezTo>
                    <a:pt x="1032" y="531"/>
                    <a:pt x="1061" y="140"/>
                    <a:pt x="803" y="92"/>
                  </a:cubicBezTo>
                  <a:lnTo>
                    <a:pt x="355" y="6"/>
                  </a:lnTo>
                  <a:cubicBezTo>
                    <a:pt x="337" y="3"/>
                    <a:pt x="321" y="1"/>
                    <a:pt x="3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59"/>
            <p:cNvSpPr/>
            <p:nvPr/>
          </p:nvSpPr>
          <p:spPr>
            <a:xfrm>
              <a:off x="5758017" y="1872424"/>
              <a:ext cx="174392" cy="52501"/>
            </a:xfrm>
            <a:custGeom>
              <a:avLst/>
              <a:gdLst/>
              <a:ahLst/>
              <a:cxnLst/>
              <a:rect l="l" t="t" r="r" b="b"/>
              <a:pathLst>
                <a:path w="6660" h="2005" extrusionOk="0">
                  <a:moveTo>
                    <a:pt x="1994" y="1"/>
                  </a:moveTo>
                  <a:cubicBezTo>
                    <a:pt x="888" y="1"/>
                    <a:pt x="0" y="898"/>
                    <a:pt x="0" y="2004"/>
                  </a:cubicBezTo>
                  <a:lnTo>
                    <a:pt x="4656" y="2004"/>
                  </a:lnTo>
                  <a:cubicBezTo>
                    <a:pt x="5667" y="2004"/>
                    <a:pt x="6516" y="1251"/>
                    <a:pt x="6640" y="259"/>
                  </a:cubicBezTo>
                  <a:cubicBezTo>
                    <a:pt x="6659" y="125"/>
                    <a:pt x="6554" y="1"/>
                    <a:pt x="64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59"/>
            <p:cNvSpPr/>
            <p:nvPr/>
          </p:nvSpPr>
          <p:spPr>
            <a:xfrm>
              <a:off x="5804469" y="1872424"/>
              <a:ext cx="127940" cy="40744"/>
            </a:xfrm>
            <a:custGeom>
              <a:avLst/>
              <a:gdLst/>
              <a:ahLst/>
              <a:cxnLst/>
              <a:rect l="l" t="t" r="r" b="b"/>
              <a:pathLst>
                <a:path w="4886" h="1556" extrusionOk="0">
                  <a:moveTo>
                    <a:pt x="745" y="1"/>
                  </a:moveTo>
                  <a:cubicBezTo>
                    <a:pt x="430" y="259"/>
                    <a:pt x="192" y="602"/>
                    <a:pt x="77" y="993"/>
                  </a:cubicBezTo>
                  <a:cubicBezTo>
                    <a:pt x="1" y="1279"/>
                    <a:pt x="220" y="1556"/>
                    <a:pt x="506" y="1556"/>
                  </a:cubicBezTo>
                  <a:lnTo>
                    <a:pt x="4141" y="1556"/>
                  </a:lnTo>
                  <a:cubicBezTo>
                    <a:pt x="4542" y="1232"/>
                    <a:pt x="4809" y="764"/>
                    <a:pt x="4866" y="249"/>
                  </a:cubicBezTo>
                  <a:cubicBezTo>
                    <a:pt x="4885" y="115"/>
                    <a:pt x="4780" y="1"/>
                    <a:pt x="46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59"/>
            <p:cNvSpPr/>
            <p:nvPr/>
          </p:nvSpPr>
          <p:spPr>
            <a:xfrm>
              <a:off x="5798735" y="2151687"/>
              <a:ext cx="11521" cy="75491"/>
            </a:xfrm>
            <a:custGeom>
              <a:avLst/>
              <a:gdLst/>
              <a:ahLst/>
              <a:cxnLst/>
              <a:rect l="l" t="t" r="r" b="b"/>
              <a:pathLst>
                <a:path w="440" h="2883" extrusionOk="0">
                  <a:moveTo>
                    <a:pt x="235" y="1"/>
                  </a:moveTo>
                  <a:cubicBezTo>
                    <a:pt x="230" y="1"/>
                    <a:pt x="225" y="1"/>
                    <a:pt x="220" y="2"/>
                  </a:cubicBezTo>
                  <a:cubicBezTo>
                    <a:pt x="96" y="2"/>
                    <a:pt x="0" y="97"/>
                    <a:pt x="0" y="221"/>
                  </a:cubicBezTo>
                  <a:lnTo>
                    <a:pt x="0" y="2883"/>
                  </a:lnTo>
                  <a:lnTo>
                    <a:pt x="439" y="2883"/>
                  </a:lnTo>
                  <a:lnTo>
                    <a:pt x="439" y="221"/>
                  </a:lnTo>
                  <a:cubicBezTo>
                    <a:pt x="439" y="102"/>
                    <a:pt x="352" y="1"/>
                    <a:pt x="2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59"/>
            <p:cNvSpPr/>
            <p:nvPr/>
          </p:nvSpPr>
          <p:spPr>
            <a:xfrm>
              <a:off x="5856682" y="2151687"/>
              <a:ext cx="11783" cy="75491"/>
            </a:xfrm>
            <a:custGeom>
              <a:avLst/>
              <a:gdLst/>
              <a:ahLst/>
              <a:cxnLst/>
              <a:rect l="l" t="t" r="r" b="b"/>
              <a:pathLst>
                <a:path w="450" h="2883" extrusionOk="0">
                  <a:moveTo>
                    <a:pt x="244" y="1"/>
                  </a:moveTo>
                  <a:cubicBezTo>
                    <a:pt x="239" y="1"/>
                    <a:pt x="235" y="1"/>
                    <a:pt x="230" y="2"/>
                  </a:cubicBezTo>
                  <a:cubicBezTo>
                    <a:pt x="106" y="2"/>
                    <a:pt x="1" y="97"/>
                    <a:pt x="1" y="221"/>
                  </a:cubicBezTo>
                  <a:lnTo>
                    <a:pt x="1" y="2883"/>
                  </a:lnTo>
                  <a:lnTo>
                    <a:pt x="449" y="2883"/>
                  </a:lnTo>
                  <a:lnTo>
                    <a:pt x="449" y="221"/>
                  </a:lnTo>
                  <a:cubicBezTo>
                    <a:pt x="449" y="102"/>
                    <a:pt x="353" y="1"/>
                    <a:pt x="2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59"/>
            <p:cNvSpPr/>
            <p:nvPr/>
          </p:nvSpPr>
          <p:spPr>
            <a:xfrm>
              <a:off x="5807533" y="2023537"/>
              <a:ext cx="51872" cy="17570"/>
            </a:xfrm>
            <a:custGeom>
              <a:avLst/>
              <a:gdLst/>
              <a:ahLst/>
              <a:cxnLst/>
              <a:rect l="l" t="t" r="r" b="b"/>
              <a:pathLst>
                <a:path w="1981" h="671" extrusionOk="0">
                  <a:moveTo>
                    <a:pt x="331" y="0"/>
                  </a:moveTo>
                  <a:cubicBezTo>
                    <a:pt x="155" y="0"/>
                    <a:pt x="1" y="229"/>
                    <a:pt x="170" y="383"/>
                  </a:cubicBezTo>
                  <a:cubicBezTo>
                    <a:pt x="389" y="574"/>
                    <a:pt x="668" y="670"/>
                    <a:pt x="950" y="670"/>
                  </a:cubicBezTo>
                  <a:cubicBezTo>
                    <a:pt x="964" y="670"/>
                    <a:pt x="977" y="670"/>
                    <a:pt x="990" y="669"/>
                  </a:cubicBezTo>
                  <a:cubicBezTo>
                    <a:pt x="1004" y="670"/>
                    <a:pt x="1018" y="670"/>
                    <a:pt x="1032" y="670"/>
                  </a:cubicBezTo>
                  <a:cubicBezTo>
                    <a:pt x="1322" y="670"/>
                    <a:pt x="1592" y="574"/>
                    <a:pt x="1811" y="383"/>
                  </a:cubicBezTo>
                  <a:cubicBezTo>
                    <a:pt x="1980" y="229"/>
                    <a:pt x="1832" y="0"/>
                    <a:pt x="1658" y="0"/>
                  </a:cubicBezTo>
                  <a:cubicBezTo>
                    <a:pt x="1607" y="0"/>
                    <a:pt x="1554" y="20"/>
                    <a:pt x="1506" y="68"/>
                  </a:cubicBezTo>
                  <a:cubicBezTo>
                    <a:pt x="1353" y="173"/>
                    <a:pt x="1174" y="226"/>
                    <a:pt x="995" y="226"/>
                  </a:cubicBezTo>
                  <a:cubicBezTo>
                    <a:pt x="816" y="226"/>
                    <a:pt x="637" y="173"/>
                    <a:pt x="485" y="68"/>
                  </a:cubicBezTo>
                  <a:cubicBezTo>
                    <a:pt x="437" y="20"/>
                    <a:pt x="383" y="0"/>
                    <a:pt x="3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1" name="Google Shape;2811;p59"/>
          <p:cNvGrpSpPr/>
          <p:nvPr/>
        </p:nvGrpSpPr>
        <p:grpSpPr>
          <a:xfrm>
            <a:off x="4658124" y="1357182"/>
            <a:ext cx="763109" cy="839580"/>
            <a:chOff x="1326439" y="1616583"/>
            <a:chExt cx="763109" cy="839580"/>
          </a:xfrm>
        </p:grpSpPr>
        <p:grpSp>
          <p:nvGrpSpPr>
            <p:cNvPr id="2812" name="Google Shape;2812;p59"/>
            <p:cNvGrpSpPr/>
            <p:nvPr/>
          </p:nvGrpSpPr>
          <p:grpSpPr>
            <a:xfrm>
              <a:off x="1326439" y="1616583"/>
              <a:ext cx="763109" cy="839580"/>
              <a:chOff x="-1353400" y="-1221675"/>
              <a:chExt cx="5381590" cy="5920873"/>
            </a:xfrm>
          </p:grpSpPr>
          <p:sp>
            <p:nvSpPr>
              <p:cNvPr id="2813" name="Google Shape;2813;p59"/>
              <p:cNvSpPr/>
              <p:nvPr/>
            </p:nvSpPr>
            <p:spPr>
              <a:xfrm>
                <a:off x="-1353400" y="801573"/>
                <a:ext cx="5381590" cy="3628864"/>
              </a:xfrm>
              <a:custGeom>
                <a:avLst/>
                <a:gdLst/>
                <a:ahLst/>
                <a:cxnLst/>
                <a:rect l="l" t="t" r="r" b="b"/>
                <a:pathLst>
                  <a:path w="37488" h="25279" extrusionOk="0">
                    <a:moveTo>
                      <a:pt x="21604" y="1"/>
                    </a:moveTo>
                    <a:cubicBezTo>
                      <a:pt x="19846" y="1"/>
                      <a:pt x="17923" y="19"/>
                      <a:pt x="15823" y="19"/>
                    </a:cubicBezTo>
                    <a:cubicBezTo>
                      <a:pt x="1" y="19"/>
                      <a:pt x="266" y="5673"/>
                      <a:pt x="266" y="12640"/>
                    </a:cubicBezTo>
                    <a:cubicBezTo>
                      <a:pt x="266" y="19606"/>
                      <a:pt x="2016" y="25260"/>
                      <a:pt x="15823" y="25260"/>
                    </a:cubicBezTo>
                    <a:cubicBezTo>
                      <a:pt x="17655" y="25260"/>
                      <a:pt x="19382" y="25279"/>
                      <a:pt x="21000" y="25279"/>
                    </a:cubicBezTo>
                    <a:cubicBezTo>
                      <a:pt x="31567" y="25279"/>
                      <a:pt x="37487" y="24492"/>
                      <a:pt x="37487" y="12640"/>
                    </a:cubicBezTo>
                    <a:cubicBezTo>
                      <a:pt x="37487" y="788"/>
                      <a:pt x="33083" y="1"/>
                      <a:pt x="2160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4" name="Google Shape;2814;p59"/>
              <p:cNvSpPr/>
              <p:nvPr/>
            </p:nvSpPr>
            <p:spPr>
              <a:xfrm>
                <a:off x="-568587" y="4082353"/>
                <a:ext cx="3850145" cy="616845"/>
              </a:xfrm>
              <a:custGeom>
                <a:avLst/>
                <a:gdLst/>
                <a:ahLst/>
                <a:cxnLst/>
                <a:rect l="l" t="t" r="r" b="b"/>
                <a:pathLst>
                  <a:path w="26820" h="4297" extrusionOk="0">
                    <a:moveTo>
                      <a:pt x="1625" y="1"/>
                    </a:moveTo>
                    <a:cubicBezTo>
                      <a:pt x="719" y="1"/>
                      <a:pt x="1" y="719"/>
                      <a:pt x="1" y="1625"/>
                    </a:cubicBezTo>
                    <a:lnTo>
                      <a:pt x="1" y="2672"/>
                    </a:lnTo>
                    <a:cubicBezTo>
                      <a:pt x="1" y="3578"/>
                      <a:pt x="719" y="4296"/>
                      <a:pt x="1625" y="4296"/>
                    </a:cubicBezTo>
                    <a:lnTo>
                      <a:pt x="25195" y="4296"/>
                    </a:lnTo>
                    <a:cubicBezTo>
                      <a:pt x="26101" y="4296"/>
                      <a:pt x="26819" y="3578"/>
                      <a:pt x="26819" y="2672"/>
                    </a:cubicBezTo>
                    <a:lnTo>
                      <a:pt x="26819" y="1625"/>
                    </a:lnTo>
                    <a:cubicBezTo>
                      <a:pt x="26819" y="719"/>
                      <a:pt x="26101" y="1"/>
                      <a:pt x="251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5" name="Google Shape;2815;p59"/>
              <p:cNvSpPr/>
              <p:nvPr/>
            </p:nvSpPr>
            <p:spPr>
              <a:xfrm>
                <a:off x="-774875" y="-1221675"/>
                <a:ext cx="2551834" cy="2501402"/>
              </a:xfrm>
              <a:custGeom>
                <a:avLst/>
                <a:gdLst/>
                <a:ahLst/>
                <a:cxnLst/>
                <a:rect l="l" t="t" r="r" b="b"/>
                <a:pathLst>
                  <a:path w="17776" h="17425" extrusionOk="0">
                    <a:moveTo>
                      <a:pt x="16515" y="0"/>
                    </a:moveTo>
                    <a:cubicBezTo>
                      <a:pt x="16164" y="0"/>
                      <a:pt x="15827" y="174"/>
                      <a:pt x="15620" y="509"/>
                    </a:cubicBezTo>
                    <a:lnTo>
                      <a:pt x="6717" y="13973"/>
                    </a:lnTo>
                    <a:lnTo>
                      <a:pt x="2219" y="3758"/>
                    </a:lnTo>
                    <a:cubicBezTo>
                      <a:pt x="2082" y="3381"/>
                      <a:pt x="1694" y="3138"/>
                      <a:pt x="1264" y="3138"/>
                    </a:cubicBezTo>
                    <a:cubicBezTo>
                      <a:pt x="1106" y="3138"/>
                      <a:pt x="941" y="3171"/>
                      <a:pt x="782" y="3242"/>
                    </a:cubicBezTo>
                    <a:cubicBezTo>
                      <a:pt x="266" y="3492"/>
                      <a:pt x="1" y="4086"/>
                      <a:pt x="204" y="4663"/>
                    </a:cubicBezTo>
                    <a:lnTo>
                      <a:pt x="5546" y="16706"/>
                    </a:lnTo>
                    <a:cubicBezTo>
                      <a:pt x="5671" y="17097"/>
                      <a:pt x="5999" y="17362"/>
                      <a:pt x="6451" y="17425"/>
                    </a:cubicBezTo>
                    <a:lnTo>
                      <a:pt x="6514" y="17425"/>
                    </a:lnTo>
                    <a:cubicBezTo>
                      <a:pt x="6904" y="17425"/>
                      <a:pt x="7232" y="17237"/>
                      <a:pt x="7420" y="16909"/>
                    </a:cubicBezTo>
                    <a:lnTo>
                      <a:pt x="17448" y="1680"/>
                    </a:lnTo>
                    <a:cubicBezTo>
                      <a:pt x="17776" y="1149"/>
                      <a:pt x="17651" y="509"/>
                      <a:pt x="17119" y="181"/>
                    </a:cubicBezTo>
                    <a:cubicBezTo>
                      <a:pt x="16929" y="60"/>
                      <a:pt x="16720" y="0"/>
                      <a:pt x="165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6" name="Google Shape;2816;p59"/>
              <p:cNvSpPr/>
              <p:nvPr/>
            </p:nvSpPr>
            <p:spPr>
              <a:xfrm>
                <a:off x="3200500" y="2375850"/>
                <a:ext cx="385487" cy="391393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4109" extrusionOk="0">
                    <a:moveTo>
                      <a:pt x="2016" y="0"/>
                    </a:moveTo>
                    <a:cubicBezTo>
                      <a:pt x="1" y="0"/>
                      <a:pt x="1" y="922"/>
                      <a:pt x="1" y="2031"/>
                    </a:cubicBezTo>
                    <a:cubicBezTo>
                      <a:pt x="1" y="3202"/>
                      <a:pt x="391" y="4108"/>
                      <a:pt x="2016" y="4108"/>
                    </a:cubicBezTo>
                    <a:cubicBezTo>
                      <a:pt x="3718" y="4108"/>
                      <a:pt x="4046" y="3202"/>
                      <a:pt x="4046" y="2031"/>
                    </a:cubicBezTo>
                    <a:cubicBezTo>
                      <a:pt x="4046" y="922"/>
                      <a:pt x="4046" y="0"/>
                      <a:pt x="20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7" name="Google Shape;2817;p59"/>
              <p:cNvSpPr/>
              <p:nvPr/>
            </p:nvSpPr>
            <p:spPr>
              <a:xfrm>
                <a:off x="3200500" y="2872781"/>
                <a:ext cx="385487" cy="389868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4093" extrusionOk="0">
                    <a:moveTo>
                      <a:pt x="2016" y="0"/>
                    </a:moveTo>
                    <a:cubicBezTo>
                      <a:pt x="1" y="0"/>
                      <a:pt x="1" y="906"/>
                      <a:pt x="1" y="2015"/>
                    </a:cubicBezTo>
                    <a:cubicBezTo>
                      <a:pt x="1" y="3187"/>
                      <a:pt x="391" y="4093"/>
                      <a:pt x="2016" y="4093"/>
                    </a:cubicBezTo>
                    <a:cubicBezTo>
                      <a:pt x="3718" y="4093"/>
                      <a:pt x="4046" y="3187"/>
                      <a:pt x="4046" y="2015"/>
                    </a:cubicBezTo>
                    <a:cubicBezTo>
                      <a:pt x="4046" y="906"/>
                      <a:pt x="4046" y="0"/>
                      <a:pt x="20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8" name="Google Shape;2818;p59"/>
              <p:cNvSpPr/>
              <p:nvPr/>
            </p:nvSpPr>
            <p:spPr>
              <a:xfrm>
                <a:off x="3200500" y="3368187"/>
                <a:ext cx="385487" cy="391393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4109" extrusionOk="0">
                    <a:moveTo>
                      <a:pt x="2016" y="1"/>
                    </a:moveTo>
                    <a:cubicBezTo>
                      <a:pt x="1" y="1"/>
                      <a:pt x="1" y="906"/>
                      <a:pt x="1" y="2078"/>
                    </a:cubicBezTo>
                    <a:cubicBezTo>
                      <a:pt x="1" y="3187"/>
                      <a:pt x="391" y="4108"/>
                      <a:pt x="2016" y="4108"/>
                    </a:cubicBezTo>
                    <a:cubicBezTo>
                      <a:pt x="3718" y="4108"/>
                      <a:pt x="4046" y="3187"/>
                      <a:pt x="4046" y="2078"/>
                    </a:cubicBezTo>
                    <a:cubicBezTo>
                      <a:pt x="4046" y="906"/>
                      <a:pt x="4046" y="1"/>
                      <a:pt x="201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19" name="Google Shape;2819;p59"/>
            <p:cNvSpPr/>
            <p:nvPr/>
          </p:nvSpPr>
          <p:spPr>
            <a:xfrm>
              <a:off x="1414475" y="1972975"/>
              <a:ext cx="504900" cy="3819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820" name="Google Shape;2820;p59"/>
          <p:cNvGrpSpPr/>
          <p:nvPr/>
        </p:nvGrpSpPr>
        <p:grpSpPr>
          <a:xfrm>
            <a:off x="4865888" y="1810256"/>
            <a:ext cx="277360" cy="248578"/>
            <a:chOff x="1913012" y="2764940"/>
            <a:chExt cx="417523" cy="374252"/>
          </a:xfrm>
        </p:grpSpPr>
        <p:sp>
          <p:nvSpPr>
            <p:cNvPr id="2821" name="Google Shape;2821;p59"/>
            <p:cNvSpPr/>
            <p:nvPr/>
          </p:nvSpPr>
          <p:spPr>
            <a:xfrm>
              <a:off x="2010693" y="2813676"/>
              <a:ext cx="285214" cy="163494"/>
            </a:xfrm>
            <a:custGeom>
              <a:avLst/>
              <a:gdLst/>
              <a:ahLst/>
              <a:cxnLst/>
              <a:rect l="l" t="t" r="r" b="b"/>
              <a:pathLst>
                <a:path w="10856" h="6223" extrusionOk="0">
                  <a:moveTo>
                    <a:pt x="3594" y="2591"/>
                  </a:moveTo>
                  <a:lnTo>
                    <a:pt x="3594" y="4034"/>
                  </a:lnTo>
                  <a:lnTo>
                    <a:pt x="2151" y="4034"/>
                  </a:lnTo>
                  <a:lnTo>
                    <a:pt x="2151" y="2591"/>
                  </a:lnTo>
                  <a:close/>
                  <a:moveTo>
                    <a:pt x="5508" y="2591"/>
                  </a:moveTo>
                  <a:lnTo>
                    <a:pt x="5508" y="4034"/>
                  </a:lnTo>
                  <a:lnTo>
                    <a:pt x="4072" y="4034"/>
                  </a:lnTo>
                  <a:lnTo>
                    <a:pt x="4072" y="2591"/>
                  </a:lnTo>
                  <a:close/>
                  <a:moveTo>
                    <a:pt x="7422" y="2591"/>
                  </a:moveTo>
                  <a:lnTo>
                    <a:pt x="7422" y="4034"/>
                  </a:lnTo>
                  <a:lnTo>
                    <a:pt x="5986" y="4034"/>
                  </a:lnTo>
                  <a:lnTo>
                    <a:pt x="5986" y="2591"/>
                  </a:lnTo>
                  <a:close/>
                  <a:moveTo>
                    <a:pt x="9337" y="2591"/>
                  </a:moveTo>
                  <a:lnTo>
                    <a:pt x="9344" y="4034"/>
                  </a:lnTo>
                  <a:lnTo>
                    <a:pt x="7901" y="4034"/>
                  </a:lnTo>
                  <a:lnTo>
                    <a:pt x="7901" y="2591"/>
                  </a:lnTo>
                  <a:close/>
                  <a:moveTo>
                    <a:pt x="1915" y="1"/>
                  </a:moveTo>
                  <a:cubicBezTo>
                    <a:pt x="1797" y="1"/>
                    <a:pt x="1679" y="80"/>
                    <a:pt x="1679" y="240"/>
                  </a:cubicBezTo>
                  <a:lnTo>
                    <a:pt x="1679" y="2113"/>
                  </a:lnTo>
                  <a:lnTo>
                    <a:pt x="320" y="2113"/>
                  </a:lnTo>
                  <a:cubicBezTo>
                    <a:pt x="1" y="2113"/>
                    <a:pt x="1" y="2591"/>
                    <a:pt x="320" y="2591"/>
                  </a:cubicBezTo>
                  <a:lnTo>
                    <a:pt x="1679" y="2591"/>
                  </a:lnTo>
                  <a:lnTo>
                    <a:pt x="1679" y="4027"/>
                  </a:lnTo>
                  <a:lnTo>
                    <a:pt x="916" y="4027"/>
                  </a:lnTo>
                  <a:cubicBezTo>
                    <a:pt x="597" y="4027"/>
                    <a:pt x="597" y="4506"/>
                    <a:pt x="916" y="4506"/>
                  </a:cubicBezTo>
                  <a:lnTo>
                    <a:pt x="1679" y="4506"/>
                  </a:lnTo>
                  <a:lnTo>
                    <a:pt x="1679" y="5865"/>
                  </a:lnTo>
                  <a:cubicBezTo>
                    <a:pt x="1679" y="6025"/>
                    <a:pt x="1797" y="6104"/>
                    <a:pt x="1915" y="6104"/>
                  </a:cubicBezTo>
                  <a:cubicBezTo>
                    <a:pt x="2033" y="6104"/>
                    <a:pt x="2151" y="6025"/>
                    <a:pt x="2151" y="5865"/>
                  </a:cubicBezTo>
                  <a:lnTo>
                    <a:pt x="2151" y="4506"/>
                  </a:lnTo>
                  <a:lnTo>
                    <a:pt x="3594" y="4506"/>
                  </a:lnTo>
                  <a:lnTo>
                    <a:pt x="3594" y="5983"/>
                  </a:lnTo>
                  <a:cubicBezTo>
                    <a:pt x="3594" y="6143"/>
                    <a:pt x="3711" y="6222"/>
                    <a:pt x="3830" y="6222"/>
                  </a:cubicBezTo>
                  <a:cubicBezTo>
                    <a:pt x="3949" y="6222"/>
                    <a:pt x="4069" y="6143"/>
                    <a:pt x="4072" y="5983"/>
                  </a:cubicBezTo>
                  <a:lnTo>
                    <a:pt x="4072" y="4506"/>
                  </a:lnTo>
                  <a:lnTo>
                    <a:pt x="5508" y="4506"/>
                  </a:lnTo>
                  <a:lnTo>
                    <a:pt x="5508" y="5983"/>
                  </a:lnTo>
                  <a:cubicBezTo>
                    <a:pt x="5508" y="6143"/>
                    <a:pt x="5628" y="6222"/>
                    <a:pt x="5747" y="6222"/>
                  </a:cubicBezTo>
                  <a:cubicBezTo>
                    <a:pt x="5867" y="6222"/>
                    <a:pt x="5986" y="6143"/>
                    <a:pt x="5986" y="5983"/>
                  </a:cubicBezTo>
                  <a:lnTo>
                    <a:pt x="5986" y="4506"/>
                  </a:lnTo>
                  <a:lnTo>
                    <a:pt x="7422" y="4506"/>
                  </a:lnTo>
                  <a:lnTo>
                    <a:pt x="7422" y="5983"/>
                  </a:lnTo>
                  <a:cubicBezTo>
                    <a:pt x="7422" y="6143"/>
                    <a:pt x="7542" y="6222"/>
                    <a:pt x="7662" y="6222"/>
                  </a:cubicBezTo>
                  <a:cubicBezTo>
                    <a:pt x="7781" y="6222"/>
                    <a:pt x="7901" y="6143"/>
                    <a:pt x="7901" y="5983"/>
                  </a:cubicBezTo>
                  <a:lnTo>
                    <a:pt x="7901" y="4506"/>
                  </a:lnTo>
                  <a:lnTo>
                    <a:pt x="9344" y="4506"/>
                  </a:lnTo>
                  <a:lnTo>
                    <a:pt x="9344" y="5983"/>
                  </a:lnTo>
                  <a:cubicBezTo>
                    <a:pt x="9344" y="6143"/>
                    <a:pt x="9462" y="6222"/>
                    <a:pt x="9579" y="6222"/>
                  </a:cubicBezTo>
                  <a:cubicBezTo>
                    <a:pt x="9697" y="6222"/>
                    <a:pt x="9815" y="6143"/>
                    <a:pt x="9815" y="5983"/>
                  </a:cubicBezTo>
                  <a:lnTo>
                    <a:pt x="9815" y="4506"/>
                  </a:lnTo>
                  <a:lnTo>
                    <a:pt x="10016" y="4506"/>
                  </a:lnTo>
                  <a:cubicBezTo>
                    <a:pt x="10329" y="4506"/>
                    <a:pt x="10329" y="4027"/>
                    <a:pt x="10016" y="4027"/>
                  </a:cubicBezTo>
                  <a:lnTo>
                    <a:pt x="9815" y="4027"/>
                  </a:lnTo>
                  <a:lnTo>
                    <a:pt x="9815" y="2591"/>
                  </a:lnTo>
                  <a:lnTo>
                    <a:pt x="10544" y="2591"/>
                  </a:lnTo>
                  <a:cubicBezTo>
                    <a:pt x="10856" y="2591"/>
                    <a:pt x="10856" y="2113"/>
                    <a:pt x="10544" y="2113"/>
                  </a:cubicBezTo>
                  <a:lnTo>
                    <a:pt x="9815" y="2113"/>
                  </a:lnTo>
                  <a:lnTo>
                    <a:pt x="9815" y="240"/>
                  </a:lnTo>
                  <a:cubicBezTo>
                    <a:pt x="9815" y="80"/>
                    <a:pt x="9696" y="1"/>
                    <a:pt x="9576" y="1"/>
                  </a:cubicBezTo>
                  <a:cubicBezTo>
                    <a:pt x="9456" y="1"/>
                    <a:pt x="9337" y="80"/>
                    <a:pt x="9337" y="240"/>
                  </a:cubicBezTo>
                  <a:lnTo>
                    <a:pt x="9337" y="2113"/>
                  </a:lnTo>
                  <a:lnTo>
                    <a:pt x="7901" y="2113"/>
                  </a:lnTo>
                  <a:lnTo>
                    <a:pt x="7901" y="240"/>
                  </a:lnTo>
                  <a:cubicBezTo>
                    <a:pt x="7901" y="80"/>
                    <a:pt x="7781" y="1"/>
                    <a:pt x="7662" y="1"/>
                  </a:cubicBezTo>
                  <a:cubicBezTo>
                    <a:pt x="7542" y="1"/>
                    <a:pt x="7422" y="80"/>
                    <a:pt x="7422" y="240"/>
                  </a:cubicBezTo>
                  <a:lnTo>
                    <a:pt x="7422" y="2113"/>
                  </a:lnTo>
                  <a:lnTo>
                    <a:pt x="5980" y="2113"/>
                  </a:lnTo>
                  <a:lnTo>
                    <a:pt x="5980" y="240"/>
                  </a:lnTo>
                  <a:cubicBezTo>
                    <a:pt x="5980" y="80"/>
                    <a:pt x="5862" y="1"/>
                    <a:pt x="5744" y="1"/>
                  </a:cubicBezTo>
                  <a:cubicBezTo>
                    <a:pt x="5626" y="1"/>
                    <a:pt x="5508" y="80"/>
                    <a:pt x="5508" y="240"/>
                  </a:cubicBezTo>
                  <a:lnTo>
                    <a:pt x="5508" y="2113"/>
                  </a:lnTo>
                  <a:lnTo>
                    <a:pt x="4072" y="2113"/>
                  </a:lnTo>
                  <a:lnTo>
                    <a:pt x="4072" y="240"/>
                  </a:lnTo>
                  <a:cubicBezTo>
                    <a:pt x="4072" y="80"/>
                    <a:pt x="3954" y="1"/>
                    <a:pt x="3836" y="1"/>
                  </a:cubicBezTo>
                  <a:cubicBezTo>
                    <a:pt x="3718" y="1"/>
                    <a:pt x="3600" y="80"/>
                    <a:pt x="3600" y="240"/>
                  </a:cubicBezTo>
                  <a:lnTo>
                    <a:pt x="3600" y="2113"/>
                  </a:lnTo>
                  <a:lnTo>
                    <a:pt x="2151" y="2113"/>
                  </a:lnTo>
                  <a:lnTo>
                    <a:pt x="2151" y="240"/>
                  </a:lnTo>
                  <a:cubicBezTo>
                    <a:pt x="2151" y="80"/>
                    <a:pt x="2033" y="1"/>
                    <a:pt x="19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59"/>
            <p:cNvSpPr/>
            <p:nvPr/>
          </p:nvSpPr>
          <p:spPr>
            <a:xfrm>
              <a:off x="2022174" y="3062529"/>
              <a:ext cx="89694" cy="76663"/>
            </a:xfrm>
            <a:custGeom>
              <a:avLst/>
              <a:gdLst/>
              <a:ahLst/>
              <a:cxnLst/>
              <a:rect l="l" t="t" r="r" b="b"/>
              <a:pathLst>
                <a:path w="3414" h="2918" extrusionOk="0">
                  <a:moveTo>
                    <a:pt x="1957" y="0"/>
                  </a:moveTo>
                  <a:cubicBezTo>
                    <a:pt x="653" y="0"/>
                    <a:pt x="1" y="1568"/>
                    <a:pt x="923" y="2490"/>
                  </a:cubicBezTo>
                  <a:cubicBezTo>
                    <a:pt x="1218" y="2786"/>
                    <a:pt x="1583" y="2918"/>
                    <a:pt x="1940" y="2918"/>
                  </a:cubicBezTo>
                  <a:cubicBezTo>
                    <a:pt x="2691" y="2918"/>
                    <a:pt x="3413" y="2335"/>
                    <a:pt x="3413" y="1457"/>
                  </a:cubicBezTo>
                  <a:cubicBezTo>
                    <a:pt x="3413" y="652"/>
                    <a:pt x="2761" y="0"/>
                    <a:pt x="19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59"/>
            <p:cNvSpPr/>
            <p:nvPr/>
          </p:nvSpPr>
          <p:spPr>
            <a:xfrm>
              <a:off x="2050233" y="3083284"/>
              <a:ext cx="40670" cy="34969"/>
            </a:xfrm>
            <a:custGeom>
              <a:avLst/>
              <a:gdLst/>
              <a:ahLst/>
              <a:cxnLst/>
              <a:rect l="l" t="t" r="r" b="b"/>
              <a:pathLst>
                <a:path w="1548" h="1331" extrusionOk="0">
                  <a:moveTo>
                    <a:pt x="889" y="1"/>
                  </a:moveTo>
                  <a:cubicBezTo>
                    <a:pt x="299" y="1"/>
                    <a:pt x="1" y="715"/>
                    <a:pt x="417" y="1131"/>
                  </a:cubicBezTo>
                  <a:cubicBezTo>
                    <a:pt x="552" y="1269"/>
                    <a:pt x="719" y="1330"/>
                    <a:pt x="882" y="1330"/>
                  </a:cubicBezTo>
                  <a:cubicBezTo>
                    <a:pt x="1222" y="1330"/>
                    <a:pt x="1547" y="1065"/>
                    <a:pt x="1547" y="667"/>
                  </a:cubicBezTo>
                  <a:cubicBezTo>
                    <a:pt x="1547" y="299"/>
                    <a:pt x="1249" y="1"/>
                    <a:pt x="8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59"/>
            <p:cNvSpPr/>
            <p:nvPr/>
          </p:nvSpPr>
          <p:spPr>
            <a:xfrm>
              <a:off x="2174344" y="3062529"/>
              <a:ext cx="89668" cy="76663"/>
            </a:xfrm>
            <a:custGeom>
              <a:avLst/>
              <a:gdLst/>
              <a:ahLst/>
              <a:cxnLst/>
              <a:rect l="l" t="t" r="r" b="b"/>
              <a:pathLst>
                <a:path w="3413" h="2918" extrusionOk="0">
                  <a:moveTo>
                    <a:pt x="1956" y="0"/>
                  </a:moveTo>
                  <a:cubicBezTo>
                    <a:pt x="652" y="0"/>
                    <a:pt x="0" y="1568"/>
                    <a:pt x="923" y="2490"/>
                  </a:cubicBezTo>
                  <a:cubicBezTo>
                    <a:pt x="1218" y="2786"/>
                    <a:pt x="1582" y="2918"/>
                    <a:pt x="1940" y="2918"/>
                  </a:cubicBezTo>
                  <a:cubicBezTo>
                    <a:pt x="2691" y="2918"/>
                    <a:pt x="3413" y="2335"/>
                    <a:pt x="3413" y="1457"/>
                  </a:cubicBezTo>
                  <a:cubicBezTo>
                    <a:pt x="3413" y="652"/>
                    <a:pt x="2761" y="0"/>
                    <a:pt x="1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59"/>
            <p:cNvSpPr/>
            <p:nvPr/>
          </p:nvSpPr>
          <p:spPr>
            <a:xfrm>
              <a:off x="2202219" y="3083284"/>
              <a:ext cx="40854" cy="34969"/>
            </a:xfrm>
            <a:custGeom>
              <a:avLst/>
              <a:gdLst/>
              <a:ahLst/>
              <a:cxnLst/>
              <a:rect l="l" t="t" r="r" b="b"/>
              <a:pathLst>
                <a:path w="1555" h="1331" extrusionOk="0">
                  <a:moveTo>
                    <a:pt x="888" y="1"/>
                  </a:moveTo>
                  <a:cubicBezTo>
                    <a:pt x="299" y="1"/>
                    <a:pt x="0" y="715"/>
                    <a:pt x="417" y="1131"/>
                  </a:cubicBezTo>
                  <a:cubicBezTo>
                    <a:pt x="554" y="1269"/>
                    <a:pt x="722" y="1330"/>
                    <a:pt x="887" y="1330"/>
                  </a:cubicBezTo>
                  <a:cubicBezTo>
                    <a:pt x="1228" y="1330"/>
                    <a:pt x="1554" y="1065"/>
                    <a:pt x="1554" y="667"/>
                  </a:cubicBezTo>
                  <a:cubicBezTo>
                    <a:pt x="1554" y="299"/>
                    <a:pt x="1256" y="1"/>
                    <a:pt x="8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59"/>
            <p:cNvSpPr/>
            <p:nvPr/>
          </p:nvSpPr>
          <p:spPr>
            <a:xfrm>
              <a:off x="1995376" y="2792632"/>
              <a:ext cx="335158" cy="174975"/>
            </a:xfrm>
            <a:custGeom>
              <a:avLst/>
              <a:gdLst/>
              <a:ahLst/>
              <a:cxnLst/>
              <a:rect l="l" t="t" r="r" b="b"/>
              <a:pathLst>
                <a:path w="12757" h="6660" extrusionOk="0">
                  <a:moveTo>
                    <a:pt x="1" y="1"/>
                  </a:moveTo>
                  <a:lnTo>
                    <a:pt x="445" y="1263"/>
                  </a:lnTo>
                  <a:lnTo>
                    <a:pt x="11335" y="1263"/>
                  </a:lnTo>
                  <a:lnTo>
                    <a:pt x="10086" y="6659"/>
                  </a:lnTo>
                  <a:lnTo>
                    <a:pt x="11390" y="6659"/>
                  </a:lnTo>
                  <a:lnTo>
                    <a:pt x="12576" y="1506"/>
                  </a:lnTo>
                  <a:cubicBezTo>
                    <a:pt x="12757" y="736"/>
                    <a:pt x="12167" y="1"/>
                    <a:pt x="113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59"/>
            <p:cNvSpPr/>
            <p:nvPr/>
          </p:nvSpPr>
          <p:spPr>
            <a:xfrm>
              <a:off x="2273654" y="2792632"/>
              <a:ext cx="56696" cy="174975"/>
            </a:xfrm>
            <a:custGeom>
              <a:avLst/>
              <a:gdLst/>
              <a:ahLst/>
              <a:cxnLst/>
              <a:rect l="l" t="t" r="r" b="b"/>
              <a:pathLst>
                <a:path w="2158" h="6660" extrusionOk="0">
                  <a:moveTo>
                    <a:pt x="0" y="1"/>
                  </a:moveTo>
                  <a:cubicBezTo>
                    <a:pt x="791" y="1"/>
                    <a:pt x="1374" y="736"/>
                    <a:pt x="1200" y="1506"/>
                  </a:cubicBezTo>
                  <a:lnTo>
                    <a:pt x="14" y="6659"/>
                  </a:lnTo>
                  <a:lnTo>
                    <a:pt x="791" y="6659"/>
                  </a:lnTo>
                  <a:lnTo>
                    <a:pt x="1977" y="1506"/>
                  </a:lnTo>
                  <a:cubicBezTo>
                    <a:pt x="2158" y="736"/>
                    <a:pt x="1575" y="1"/>
                    <a:pt x="7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59"/>
            <p:cNvSpPr/>
            <p:nvPr/>
          </p:nvSpPr>
          <p:spPr>
            <a:xfrm>
              <a:off x="1913012" y="2764940"/>
              <a:ext cx="412610" cy="236006"/>
            </a:xfrm>
            <a:custGeom>
              <a:avLst/>
              <a:gdLst/>
              <a:ahLst/>
              <a:cxnLst/>
              <a:rect l="l" t="t" r="r" b="b"/>
              <a:pathLst>
                <a:path w="15705" h="8983" extrusionOk="0">
                  <a:moveTo>
                    <a:pt x="632" y="0"/>
                  </a:moveTo>
                  <a:cubicBezTo>
                    <a:pt x="278" y="0"/>
                    <a:pt x="1" y="285"/>
                    <a:pt x="1" y="631"/>
                  </a:cubicBezTo>
                  <a:cubicBezTo>
                    <a:pt x="1" y="978"/>
                    <a:pt x="278" y="1263"/>
                    <a:pt x="632" y="1263"/>
                  </a:cubicBezTo>
                  <a:lnTo>
                    <a:pt x="1769" y="1263"/>
                  </a:lnTo>
                  <a:cubicBezTo>
                    <a:pt x="1825" y="1263"/>
                    <a:pt x="1880" y="1297"/>
                    <a:pt x="1901" y="1353"/>
                  </a:cubicBezTo>
                  <a:lnTo>
                    <a:pt x="4045" y="7408"/>
                  </a:lnTo>
                  <a:cubicBezTo>
                    <a:pt x="4447" y="8358"/>
                    <a:pt x="5383" y="8983"/>
                    <a:pt x="6417" y="8983"/>
                  </a:cubicBezTo>
                  <a:lnTo>
                    <a:pt x="15073" y="8983"/>
                  </a:lnTo>
                  <a:cubicBezTo>
                    <a:pt x="15420" y="8983"/>
                    <a:pt x="15704" y="8698"/>
                    <a:pt x="15704" y="8344"/>
                  </a:cubicBezTo>
                  <a:cubicBezTo>
                    <a:pt x="15704" y="7998"/>
                    <a:pt x="15420" y="7713"/>
                    <a:pt x="15073" y="7713"/>
                  </a:cubicBezTo>
                  <a:lnTo>
                    <a:pt x="6417" y="7713"/>
                  </a:lnTo>
                  <a:cubicBezTo>
                    <a:pt x="5890" y="7713"/>
                    <a:pt x="5411" y="7401"/>
                    <a:pt x="5203" y="6909"/>
                  </a:cubicBezTo>
                  <a:lnTo>
                    <a:pt x="3060" y="853"/>
                  </a:lnTo>
                  <a:cubicBezTo>
                    <a:pt x="2845" y="340"/>
                    <a:pt x="2331" y="0"/>
                    <a:pt x="1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59"/>
            <p:cNvSpPr/>
            <p:nvPr/>
          </p:nvSpPr>
          <p:spPr>
            <a:xfrm>
              <a:off x="2026903" y="2967580"/>
              <a:ext cx="299270" cy="33182"/>
            </a:xfrm>
            <a:custGeom>
              <a:avLst/>
              <a:gdLst/>
              <a:ahLst/>
              <a:cxnLst/>
              <a:rect l="l" t="t" r="r" b="b"/>
              <a:pathLst>
                <a:path w="11391" h="1263" extrusionOk="0">
                  <a:moveTo>
                    <a:pt x="10801" y="0"/>
                  </a:moveTo>
                  <a:cubicBezTo>
                    <a:pt x="10807" y="21"/>
                    <a:pt x="10807" y="42"/>
                    <a:pt x="10801" y="63"/>
                  </a:cubicBezTo>
                  <a:cubicBezTo>
                    <a:pt x="10801" y="409"/>
                    <a:pt x="10523" y="694"/>
                    <a:pt x="10169" y="694"/>
                  </a:cubicBezTo>
                  <a:lnTo>
                    <a:pt x="1513" y="694"/>
                  </a:lnTo>
                  <a:cubicBezTo>
                    <a:pt x="972" y="694"/>
                    <a:pt x="438" y="520"/>
                    <a:pt x="1" y="201"/>
                  </a:cubicBezTo>
                  <a:lnTo>
                    <a:pt x="1" y="201"/>
                  </a:lnTo>
                  <a:cubicBezTo>
                    <a:pt x="479" y="867"/>
                    <a:pt x="1256" y="1263"/>
                    <a:pt x="2082" y="1263"/>
                  </a:cubicBezTo>
                  <a:lnTo>
                    <a:pt x="10738" y="1263"/>
                  </a:lnTo>
                  <a:cubicBezTo>
                    <a:pt x="11078" y="1263"/>
                    <a:pt x="11355" y="999"/>
                    <a:pt x="11376" y="659"/>
                  </a:cubicBezTo>
                  <a:cubicBezTo>
                    <a:pt x="11390" y="319"/>
                    <a:pt x="11140" y="28"/>
                    <a:pt x="108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59"/>
            <p:cNvSpPr/>
            <p:nvPr/>
          </p:nvSpPr>
          <p:spPr>
            <a:xfrm>
              <a:off x="1994483" y="2978326"/>
              <a:ext cx="287027" cy="92427"/>
            </a:xfrm>
            <a:custGeom>
              <a:avLst/>
              <a:gdLst/>
              <a:ahLst/>
              <a:cxnLst/>
              <a:rect l="l" t="t" r="r" b="b"/>
              <a:pathLst>
                <a:path w="10925" h="3518" extrusionOk="0">
                  <a:moveTo>
                    <a:pt x="1401" y="0"/>
                  </a:moveTo>
                  <a:lnTo>
                    <a:pt x="763" y="923"/>
                  </a:lnTo>
                  <a:cubicBezTo>
                    <a:pt x="0" y="2019"/>
                    <a:pt x="784" y="3517"/>
                    <a:pt x="2123" y="3517"/>
                  </a:cubicBezTo>
                  <a:lnTo>
                    <a:pt x="10287" y="3517"/>
                  </a:lnTo>
                  <a:cubicBezTo>
                    <a:pt x="10640" y="3517"/>
                    <a:pt x="10925" y="3233"/>
                    <a:pt x="10925" y="2886"/>
                  </a:cubicBezTo>
                  <a:cubicBezTo>
                    <a:pt x="10925" y="2539"/>
                    <a:pt x="10640" y="2255"/>
                    <a:pt x="10287" y="2255"/>
                  </a:cubicBezTo>
                  <a:lnTo>
                    <a:pt x="2123" y="2255"/>
                  </a:lnTo>
                  <a:cubicBezTo>
                    <a:pt x="1804" y="2255"/>
                    <a:pt x="1623" y="1901"/>
                    <a:pt x="1797" y="1644"/>
                  </a:cubicBezTo>
                  <a:lnTo>
                    <a:pt x="2449" y="701"/>
                  </a:lnTo>
                  <a:cubicBezTo>
                    <a:pt x="2046" y="562"/>
                    <a:pt x="1686" y="320"/>
                    <a:pt x="14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59"/>
            <p:cNvSpPr/>
            <p:nvPr/>
          </p:nvSpPr>
          <p:spPr>
            <a:xfrm>
              <a:off x="2003757" y="3021518"/>
              <a:ext cx="277569" cy="49235"/>
            </a:xfrm>
            <a:custGeom>
              <a:avLst/>
              <a:gdLst/>
              <a:ahLst/>
              <a:cxnLst/>
              <a:rect l="l" t="t" r="r" b="b"/>
              <a:pathLst>
                <a:path w="10565" h="1874" extrusionOk="0">
                  <a:moveTo>
                    <a:pt x="126" y="0"/>
                  </a:moveTo>
                  <a:cubicBezTo>
                    <a:pt x="1" y="951"/>
                    <a:pt x="708" y="1811"/>
                    <a:pt x="1666" y="1873"/>
                  </a:cubicBezTo>
                  <a:lnTo>
                    <a:pt x="9455" y="1873"/>
                  </a:lnTo>
                  <a:cubicBezTo>
                    <a:pt x="9892" y="1873"/>
                    <a:pt x="10058" y="1859"/>
                    <a:pt x="10142" y="1838"/>
                  </a:cubicBezTo>
                  <a:cubicBezTo>
                    <a:pt x="10169" y="1825"/>
                    <a:pt x="10204" y="1811"/>
                    <a:pt x="10232" y="1797"/>
                  </a:cubicBezTo>
                  <a:lnTo>
                    <a:pt x="10253" y="1783"/>
                  </a:lnTo>
                  <a:cubicBezTo>
                    <a:pt x="10273" y="1776"/>
                    <a:pt x="10294" y="1755"/>
                    <a:pt x="10315" y="1741"/>
                  </a:cubicBezTo>
                  <a:lnTo>
                    <a:pt x="10322" y="1741"/>
                  </a:lnTo>
                  <a:lnTo>
                    <a:pt x="10350" y="1714"/>
                  </a:lnTo>
                  <a:lnTo>
                    <a:pt x="10357" y="1707"/>
                  </a:lnTo>
                  <a:cubicBezTo>
                    <a:pt x="10371" y="1693"/>
                    <a:pt x="10384" y="1679"/>
                    <a:pt x="10398" y="1665"/>
                  </a:cubicBezTo>
                  <a:lnTo>
                    <a:pt x="10412" y="1651"/>
                  </a:lnTo>
                  <a:lnTo>
                    <a:pt x="10433" y="1630"/>
                  </a:lnTo>
                  <a:lnTo>
                    <a:pt x="10447" y="1610"/>
                  </a:lnTo>
                  <a:lnTo>
                    <a:pt x="10468" y="1575"/>
                  </a:lnTo>
                  <a:lnTo>
                    <a:pt x="10482" y="1547"/>
                  </a:lnTo>
                  <a:lnTo>
                    <a:pt x="10495" y="1526"/>
                  </a:lnTo>
                  <a:lnTo>
                    <a:pt x="10509" y="1499"/>
                  </a:lnTo>
                  <a:lnTo>
                    <a:pt x="10523" y="1471"/>
                  </a:lnTo>
                  <a:cubicBezTo>
                    <a:pt x="10523" y="1464"/>
                    <a:pt x="10530" y="1450"/>
                    <a:pt x="10537" y="1436"/>
                  </a:cubicBezTo>
                  <a:lnTo>
                    <a:pt x="10544" y="1415"/>
                  </a:lnTo>
                  <a:cubicBezTo>
                    <a:pt x="10544" y="1401"/>
                    <a:pt x="10551" y="1388"/>
                    <a:pt x="10551" y="1374"/>
                  </a:cubicBezTo>
                  <a:lnTo>
                    <a:pt x="10551" y="1360"/>
                  </a:lnTo>
                  <a:cubicBezTo>
                    <a:pt x="10551" y="1346"/>
                    <a:pt x="10558" y="1325"/>
                    <a:pt x="10558" y="1311"/>
                  </a:cubicBezTo>
                  <a:lnTo>
                    <a:pt x="10558" y="1297"/>
                  </a:lnTo>
                  <a:lnTo>
                    <a:pt x="10558" y="1235"/>
                  </a:lnTo>
                  <a:cubicBezTo>
                    <a:pt x="10565" y="1221"/>
                    <a:pt x="10565" y="1200"/>
                    <a:pt x="10565" y="1180"/>
                  </a:cubicBezTo>
                  <a:cubicBezTo>
                    <a:pt x="10565" y="1159"/>
                    <a:pt x="10558" y="1145"/>
                    <a:pt x="10558" y="1124"/>
                  </a:cubicBezTo>
                  <a:lnTo>
                    <a:pt x="10558" y="1117"/>
                  </a:lnTo>
                  <a:cubicBezTo>
                    <a:pt x="10551" y="1075"/>
                    <a:pt x="10537" y="1034"/>
                    <a:pt x="10523" y="999"/>
                  </a:cubicBezTo>
                  <a:cubicBezTo>
                    <a:pt x="10384" y="1186"/>
                    <a:pt x="10169" y="1304"/>
                    <a:pt x="9941" y="1325"/>
                  </a:cubicBezTo>
                  <a:lnTo>
                    <a:pt x="1770" y="1325"/>
                  </a:lnTo>
                  <a:cubicBezTo>
                    <a:pt x="979" y="1311"/>
                    <a:pt x="306" y="763"/>
                    <a:pt x="1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59"/>
            <p:cNvSpPr/>
            <p:nvPr/>
          </p:nvSpPr>
          <p:spPr>
            <a:xfrm>
              <a:off x="2020361" y="2978326"/>
              <a:ext cx="38463" cy="32841"/>
            </a:xfrm>
            <a:custGeom>
              <a:avLst/>
              <a:gdLst/>
              <a:ahLst/>
              <a:cxnLst/>
              <a:rect l="l" t="t" r="r" b="b"/>
              <a:pathLst>
                <a:path w="1464" h="1250" extrusionOk="0">
                  <a:moveTo>
                    <a:pt x="416" y="0"/>
                  </a:moveTo>
                  <a:lnTo>
                    <a:pt x="0" y="604"/>
                  </a:lnTo>
                  <a:cubicBezTo>
                    <a:pt x="305" y="902"/>
                    <a:pt x="673" y="1124"/>
                    <a:pt x="1089" y="1249"/>
                  </a:cubicBezTo>
                  <a:lnTo>
                    <a:pt x="1464" y="701"/>
                  </a:lnTo>
                  <a:cubicBezTo>
                    <a:pt x="1061" y="562"/>
                    <a:pt x="701" y="320"/>
                    <a:pt x="4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3" name="Google Shape;2833;p59"/>
          <p:cNvGrpSpPr/>
          <p:nvPr/>
        </p:nvGrpSpPr>
        <p:grpSpPr>
          <a:xfrm>
            <a:off x="4658124" y="3033582"/>
            <a:ext cx="763109" cy="839580"/>
            <a:chOff x="4755439" y="3292983"/>
            <a:chExt cx="763109" cy="839580"/>
          </a:xfrm>
        </p:grpSpPr>
        <p:grpSp>
          <p:nvGrpSpPr>
            <p:cNvPr id="2834" name="Google Shape;2834;p59"/>
            <p:cNvGrpSpPr/>
            <p:nvPr/>
          </p:nvGrpSpPr>
          <p:grpSpPr>
            <a:xfrm>
              <a:off x="4755439" y="3292983"/>
              <a:ext cx="763109" cy="839580"/>
              <a:chOff x="-1353400" y="-1221675"/>
              <a:chExt cx="5381590" cy="5920873"/>
            </a:xfrm>
          </p:grpSpPr>
          <p:sp>
            <p:nvSpPr>
              <p:cNvPr id="2835" name="Google Shape;2835;p59"/>
              <p:cNvSpPr/>
              <p:nvPr/>
            </p:nvSpPr>
            <p:spPr>
              <a:xfrm>
                <a:off x="-1353400" y="801573"/>
                <a:ext cx="5381590" cy="3628864"/>
              </a:xfrm>
              <a:custGeom>
                <a:avLst/>
                <a:gdLst/>
                <a:ahLst/>
                <a:cxnLst/>
                <a:rect l="l" t="t" r="r" b="b"/>
                <a:pathLst>
                  <a:path w="37488" h="25279" extrusionOk="0">
                    <a:moveTo>
                      <a:pt x="21604" y="1"/>
                    </a:moveTo>
                    <a:cubicBezTo>
                      <a:pt x="19846" y="1"/>
                      <a:pt x="17923" y="19"/>
                      <a:pt x="15823" y="19"/>
                    </a:cubicBezTo>
                    <a:cubicBezTo>
                      <a:pt x="1" y="19"/>
                      <a:pt x="266" y="5673"/>
                      <a:pt x="266" y="12640"/>
                    </a:cubicBezTo>
                    <a:cubicBezTo>
                      <a:pt x="266" y="19606"/>
                      <a:pt x="2016" y="25260"/>
                      <a:pt x="15823" y="25260"/>
                    </a:cubicBezTo>
                    <a:cubicBezTo>
                      <a:pt x="17655" y="25260"/>
                      <a:pt x="19382" y="25279"/>
                      <a:pt x="21000" y="25279"/>
                    </a:cubicBezTo>
                    <a:cubicBezTo>
                      <a:pt x="31567" y="25279"/>
                      <a:pt x="37487" y="24492"/>
                      <a:pt x="37487" y="12640"/>
                    </a:cubicBezTo>
                    <a:cubicBezTo>
                      <a:pt x="37487" y="788"/>
                      <a:pt x="33083" y="1"/>
                      <a:pt x="2160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6" name="Google Shape;2836;p59"/>
              <p:cNvSpPr/>
              <p:nvPr/>
            </p:nvSpPr>
            <p:spPr>
              <a:xfrm>
                <a:off x="-568587" y="4082353"/>
                <a:ext cx="3850145" cy="616845"/>
              </a:xfrm>
              <a:custGeom>
                <a:avLst/>
                <a:gdLst/>
                <a:ahLst/>
                <a:cxnLst/>
                <a:rect l="l" t="t" r="r" b="b"/>
                <a:pathLst>
                  <a:path w="26820" h="4297" extrusionOk="0">
                    <a:moveTo>
                      <a:pt x="1625" y="1"/>
                    </a:moveTo>
                    <a:cubicBezTo>
                      <a:pt x="719" y="1"/>
                      <a:pt x="1" y="719"/>
                      <a:pt x="1" y="1625"/>
                    </a:cubicBezTo>
                    <a:lnTo>
                      <a:pt x="1" y="2672"/>
                    </a:lnTo>
                    <a:cubicBezTo>
                      <a:pt x="1" y="3578"/>
                      <a:pt x="719" y="4296"/>
                      <a:pt x="1625" y="4296"/>
                    </a:cubicBezTo>
                    <a:lnTo>
                      <a:pt x="25195" y="4296"/>
                    </a:lnTo>
                    <a:cubicBezTo>
                      <a:pt x="26101" y="4296"/>
                      <a:pt x="26819" y="3578"/>
                      <a:pt x="26819" y="2672"/>
                    </a:cubicBezTo>
                    <a:lnTo>
                      <a:pt x="26819" y="1625"/>
                    </a:lnTo>
                    <a:cubicBezTo>
                      <a:pt x="26819" y="719"/>
                      <a:pt x="26101" y="1"/>
                      <a:pt x="251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7" name="Google Shape;2837;p59"/>
              <p:cNvSpPr/>
              <p:nvPr/>
            </p:nvSpPr>
            <p:spPr>
              <a:xfrm>
                <a:off x="-774875" y="-1221675"/>
                <a:ext cx="2551834" cy="2501402"/>
              </a:xfrm>
              <a:custGeom>
                <a:avLst/>
                <a:gdLst/>
                <a:ahLst/>
                <a:cxnLst/>
                <a:rect l="l" t="t" r="r" b="b"/>
                <a:pathLst>
                  <a:path w="17776" h="17425" extrusionOk="0">
                    <a:moveTo>
                      <a:pt x="16515" y="0"/>
                    </a:moveTo>
                    <a:cubicBezTo>
                      <a:pt x="16164" y="0"/>
                      <a:pt x="15827" y="174"/>
                      <a:pt x="15620" y="509"/>
                    </a:cubicBezTo>
                    <a:lnTo>
                      <a:pt x="6717" y="13973"/>
                    </a:lnTo>
                    <a:lnTo>
                      <a:pt x="2219" y="3758"/>
                    </a:lnTo>
                    <a:cubicBezTo>
                      <a:pt x="2082" y="3381"/>
                      <a:pt x="1694" y="3138"/>
                      <a:pt x="1264" y="3138"/>
                    </a:cubicBezTo>
                    <a:cubicBezTo>
                      <a:pt x="1106" y="3138"/>
                      <a:pt x="941" y="3171"/>
                      <a:pt x="782" y="3242"/>
                    </a:cubicBezTo>
                    <a:cubicBezTo>
                      <a:pt x="266" y="3492"/>
                      <a:pt x="1" y="4086"/>
                      <a:pt x="204" y="4663"/>
                    </a:cubicBezTo>
                    <a:lnTo>
                      <a:pt x="5546" y="16706"/>
                    </a:lnTo>
                    <a:cubicBezTo>
                      <a:pt x="5671" y="17097"/>
                      <a:pt x="5999" y="17362"/>
                      <a:pt x="6451" y="17425"/>
                    </a:cubicBezTo>
                    <a:lnTo>
                      <a:pt x="6514" y="17425"/>
                    </a:lnTo>
                    <a:cubicBezTo>
                      <a:pt x="6904" y="17425"/>
                      <a:pt x="7232" y="17237"/>
                      <a:pt x="7420" y="16909"/>
                    </a:cubicBezTo>
                    <a:lnTo>
                      <a:pt x="17448" y="1680"/>
                    </a:lnTo>
                    <a:cubicBezTo>
                      <a:pt x="17776" y="1149"/>
                      <a:pt x="17651" y="509"/>
                      <a:pt x="17119" y="181"/>
                    </a:cubicBezTo>
                    <a:cubicBezTo>
                      <a:pt x="16929" y="60"/>
                      <a:pt x="16720" y="0"/>
                      <a:pt x="165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8" name="Google Shape;2838;p59"/>
              <p:cNvSpPr/>
              <p:nvPr/>
            </p:nvSpPr>
            <p:spPr>
              <a:xfrm>
                <a:off x="3200500" y="2375850"/>
                <a:ext cx="385487" cy="391393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4109" extrusionOk="0">
                    <a:moveTo>
                      <a:pt x="2016" y="0"/>
                    </a:moveTo>
                    <a:cubicBezTo>
                      <a:pt x="1" y="0"/>
                      <a:pt x="1" y="922"/>
                      <a:pt x="1" y="2031"/>
                    </a:cubicBezTo>
                    <a:cubicBezTo>
                      <a:pt x="1" y="3202"/>
                      <a:pt x="391" y="4108"/>
                      <a:pt x="2016" y="4108"/>
                    </a:cubicBezTo>
                    <a:cubicBezTo>
                      <a:pt x="3718" y="4108"/>
                      <a:pt x="4046" y="3202"/>
                      <a:pt x="4046" y="2031"/>
                    </a:cubicBezTo>
                    <a:cubicBezTo>
                      <a:pt x="4046" y="922"/>
                      <a:pt x="4046" y="0"/>
                      <a:pt x="20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9" name="Google Shape;2839;p59"/>
              <p:cNvSpPr/>
              <p:nvPr/>
            </p:nvSpPr>
            <p:spPr>
              <a:xfrm>
                <a:off x="3200500" y="2872781"/>
                <a:ext cx="385487" cy="389868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4093" extrusionOk="0">
                    <a:moveTo>
                      <a:pt x="2016" y="0"/>
                    </a:moveTo>
                    <a:cubicBezTo>
                      <a:pt x="1" y="0"/>
                      <a:pt x="1" y="906"/>
                      <a:pt x="1" y="2015"/>
                    </a:cubicBezTo>
                    <a:cubicBezTo>
                      <a:pt x="1" y="3187"/>
                      <a:pt x="391" y="4093"/>
                      <a:pt x="2016" y="4093"/>
                    </a:cubicBezTo>
                    <a:cubicBezTo>
                      <a:pt x="3718" y="4093"/>
                      <a:pt x="4046" y="3187"/>
                      <a:pt x="4046" y="2015"/>
                    </a:cubicBezTo>
                    <a:cubicBezTo>
                      <a:pt x="4046" y="906"/>
                      <a:pt x="4046" y="0"/>
                      <a:pt x="201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0" name="Google Shape;2840;p59"/>
              <p:cNvSpPr/>
              <p:nvPr/>
            </p:nvSpPr>
            <p:spPr>
              <a:xfrm>
                <a:off x="3200500" y="3368187"/>
                <a:ext cx="385487" cy="391393"/>
              </a:xfrm>
              <a:custGeom>
                <a:avLst/>
                <a:gdLst/>
                <a:ahLst/>
                <a:cxnLst/>
                <a:rect l="l" t="t" r="r" b="b"/>
                <a:pathLst>
                  <a:path w="4047" h="4109" extrusionOk="0">
                    <a:moveTo>
                      <a:pt x="2016" y="1"/>
                    </a:moveTo>
                    <a:cubicBezTo>
                      <a:pt x="1" y="1"/>
                      <a:pt x="1" y="906"/>
                      <a:pt x="1" y="2078"/>
                    </a:cubicBezTo>
                    <a:cubicBezTo>
                      <a:pt x="1" y="3187"/>
                      <a:pt x="391" y="4108"/>
                      <a:pt x="2016" y="4108"/>
                    </a:cubicBezTo>
                    <a:cubicBezTo>
                      <a:pt x="3718" y="4108"/>
                      <a:pt x="4046" y="3187"/>
                      <a:pt x="4046" y="2078"/>
                    </a:cubicBezTo>
                    <a:cubicBezTo>
                      <a:pt x="4046" y="906"/>
                      <a:pt x="4046" y="1"/>
                      <a:pt x="201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41" name="Google Shape;2841;p59"/>
            <p:cNvSpPr/>
            <p:nvPr/>
          </p:nvSpPr>
          <p:spPr>
            <a:xfrm>
              <a:off x="4843475" y="3649375"/>
              <a:ext cx="504900" cy="3819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3"/>
                </a:solidFill>
              </a:endParaRPr>
            </a:p>
          </p:txBody>
        </p:sp>
      </p:grpSp>
      <p:grpSp>
        <p:nvGrpSpPr>
          <p:cNvPr id="2842" name="Google Shape;2842;p59"/>
          <p:cNvGrpSpPr/>
          <p:nvPr/>
        </p:nvGrpSpPr>
        <p:grpSpPr>
          <a:xfrm>
            <a:off x="4846795" y="3442846"/>
            <a:ext cx="303626" cy="276173"/>
            <a:chOff x="4944109" y="3702247"/>
            <a:chExt cx="303626" cy="276173"/>
          </a:xfrm>
        </p:grpSpPr>
        <p:sp>
          <p:nvSpPr>
            <p:cNvPr id="2843" name="Google Shape;2843;p59"/>
            <p:cNvSpPr/>
            <p:nvPr/>
          </p:nvSpPr>
          <p:spPr>
            <a:xfrm>
              <a:off x="4944109" y="3702247"/>
              <a:ext cx="303626" cy="276173"/>
            </a:xfrm>
            <a:custGeom>
              <a:avLst/>
              <a:gdLst/>
              <a:ahLst/>
              <a:cxnLst/>
              <a:rect l="l" t="t" r="r" b="b"/>
              <a:pathLst>
                <a:path w="12708" h="11559" extrusionOk="0">
                  <a:moveTo>
                    <a:pt x="6339" y="0"/>
                  </a:moveTo>
                  <a:cubicBezTo>
                    <a:pt x="4863" y="0"/>
                    <a:pt x="3387" y="562"/>
                    <a:pt x="2262" y="1688"/>
                  </a:cubicBezTo>
                  <a:cubicBezTo>
                    <a:pt x="0" y="3949"/>
                    <a:pt x="14" y="7625"/>
                    <a:pt x="2296" y="9865"/>
                  </a:cubicBezTo>
                  <a:cubicBezTo>
                    <a:pt x="2407" y="9976"/>
                    <a:pt x="2518" y="10080"/>
                    <a:pt x="2629" y="10177"/>
                  </a:cubicBezTo>
                  <a:cubicBezTo>
                    <a:pt x="3711" y="11101"/>
                    <a:pt x="5041" y="11558"/>
                    <a:pt x="6368" y="11558"/>
                  </a:cubicBezTo>
                  <a:cubicBezTo>
                    <a:pt x="7850" y="11558"/>
                    <a:pt x="9327" y="10989"/>
                    <a:pt x="10446" y="9865"/>
                  </a:cubicBezTo>
                  <a:lnTo>
                    <a:pt x="10446" y="9872"/>
                  </a:lnTo>
                  <a:cubicBezTo>
                    <a:pt x="12569" y="7743"/>
                    <a:pt x="12708" y="4344"/>
                    <a:pt x="10758" y="2055"/>
                  </a:cubicBezTo>
                  <a:cubicBezTo>
                    <a:pt x="10654" y="1937"/>
                    <a:pt x="10557" y="1826"/>
                    <a:pt x="10446" y="1715"/>
                  </a:cubicBezTo>
                  <a:cubicBezTo>
                    <a:pt x="9318" y="573"/>
                    <a:pt x="7828" y="0"/>
                    <a:pt x="63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59"/>
            <p:cNvSpPr/>
            <p:nvPr/>
          </p:nvSpPr>
          <p:spPr>
            <a:xfrm>
              <a:off x="5006922" y="3751346"/>
              <a:ext cx="215295" cy="215295"/>
            </a:xfrm>
            <a:custGeom>
              <a:avLst/>
              <a:gdLst/>
              <a:ahLst/>
              <a:cxnLst/>
              <a:rect l="l" t="t" r="r" b="b"/>
              <a:pathLst>
                <a:path w="9011" h="9011" extrusionOk="0">
                  <a:moveTo>
                    <a:pt x="8129" y="0"/>
                  </a:moveTo>
                  <a:lnTo>
                    <a:pt x="0" y="8122"/>
                  </a:lnTo>
                  <a:cubicBezTo>
                    <a:pt x="423" y="8483"/>
                    <a:pt x="895" y="8781"/>
                    <a:pt x="1408" y="9010"/>
                  </a:cubicBezTo>
                  <a:lnTo>
                    <a:pt x="9010" y="1401"/>
                  </a:lnTo>
                  <a:cubicBezTo>
                    <a:pt x="8788" y="895"/>
                    <a:pt x="8490" y="423"/>
                    <a:pt x="81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59"/>
            <p:cNvSpPr/>
            <p:nvPr/>
          </p:nvSpPr>
          <p:spPr>
            <a:xfrm>
              <a:off x="4974094" y="3729938"/>
              <a:ext cx="232880" cy="221460"/>
            </a:xfrm>
            <a:custGeom>
              <a:avLst/>
              <a:gdLst/>
              <a:ahLst/>
              <a:cxnLst/>
              <a:rect l="l" t="t" r="r" b="b"/>
              <a:pathLst>
                <a:path w="9747" h="9269" extrusionOk="0">
                  <a:moveTo>
                    <a:pt x="5117" y="0"/>
                  </a:moveTo>
                  <a:cubicBezTo>
                    <a:pt x="4109" y="0"/>
                    <a:pt x="3101" y="328"/>
                    <a:pt x="2262" y="986"/>
                  </a:cubicBezTo>
                  <a:cubicBezTo>
                    <a:pt x="556" y="2318"/>
                    <a:pt x="1" y="4656"/>
                    <a:pt x="930" y="6618"/>
                  </a:cubicBezTo>
                  <a:cubicBezTo>
                    <a:pt x="1705" y="8262"/>
                    <a:pt x="3357" y="9269"/>
                    <a:pt x="5120" y="9269"/>
                  </a:cubicBezTo>
                  <a:cubicBezTo>
                    <a:pt x="5455" y="9269"/>
                    <a:pt x="5795" y="9232"/>
                    <a:pt x="6133" y="9157"/>
                  </a:cubicBezTo>
                  <a:cubicBezTo>
                    <a:pt x="8248" y="8679"/>
                    <a:pt x="9746" y="6799"/>
                    <a:pt x="9746" y="4635"/>
                  </a:cubicBezTo>
                  <a:cubicBezTo>
                    <a:pt x="9746" y="3247"/>
                    <a:pt x="9122" y="1930"/>
                    <a:pt x="8054" y="1049"/>
                  </a:cubicBezTo>
                  <a:cubicBezTo>
                    <a:pt x="7201" y="351"/>
                    <a:pt x="6159" y="0"/>
                    <a:pt x="51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59"/>
            <p:cNvSpPr/>
            <p:nvPr/>
          </p:nvSpPr>
          <p:spPr>
            <a:xfrm>
              <a:off x="4974428" y="3729843"/>
              <a:ext cx="192096" cy="180938"/>
            </a:xfrm>
            <a:custGeom>
              <a:avLst/>
              <a:gdLst/>
              <a:ahLst/>
              <a:cxnLst/>
              <a:rect l="l" t="t" r="r" b="b"/>
              <a:pathLst>
                <a:path w="8040" h="7573" extrusionOk="0">
                  <a:moveTo>
                    <a:pt x="5097" y="1"/>
                  </a:moveTo>
                  <a:cubicBezTo>
                    <a:pt x="3906" y="1"/>
                    <a:pt x="2718" y="458"/>
                    <a:pt x="1818" y="1358"/>
                  </a:cubicBezTo>
                  <a:cubicBezTo>
                    <a:pt x="133" y="3043"/>
                    <a:pt x="1" y="5735"/>
                    <a:pt x="1520" y="7573"/>
                  </a:cubicBezTo>
                  <a:lnTo>
                    <a:pt x="1520" y="7573"/>
                  </a:lnTo>
                  <a:lnTo>
                    <a:pt x="8040" y="1053"/>
                  </a:lnTo>
                  <a:cubicBezTo>
                    <a:pt x="7180" y="348"/>
                    <a:pt x="6137" y="1"/>
                    <a:pt x="50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59"/>
            <p:cNvSpPr/>
            <p:nvPr/>
          </p:nvSpPr>
          <p:spPr>
            <a:xfrm>
              <a:off x="4989361" y="3733928"/>
              <a:ext cx="159100" cy="158957"/>
            </a:xfrm>
            <a:custGeom>
              <a:avLst/>
              <a:gdLst/>
              <a:ahLst/>
              <a:cxnLst/>
              <a:rect l="l" t="t" r="r" b="b"/>
              <a:pathLst>
                <a:path w="6659" h="6653" extrusionOk="0">
                  <a:moveTo>
                    <a:pt x="5688" y="1"/>
                  </a:moveTo>
                  <a:lnTo>
                    <a:pt x="0" y="5682"/>
                  </a:lnTo>
                  <a:cubicBezTo>
                    <a:pt x="97" y="6014"/>
                    <a:pt x="222" y="6340"/>
                    <a:pt x="388" y="6653"/>
                  </a:cubicBezTo>
                  <a:lnTo>
                    <a:pt x="6659" y="382"/>
                  </a:lnTo>
                  <a:cubicBezTo>
                    <a:pt x="6354" y="216"/>
                    <a:pt x="6028" y="91"/>
                    <a:pt x="56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59"/>
            <p:cNvSpPr/>
            <p:nvPr/>
          </p:nvSpPr>
          <p:spPr>
            <a:xfrm>
              <a:off x="4971944" y="3724825"/>
              <a:ext cx="251421" cy="231709"/>
            </a:xfrm>
            <a:custGeom>
              <a:avLst/>
              <a:gdLst/>
              <a:ahLst/>
              <a:cxnLst/>
              <a:rect l="l" t="t" r="r" b="b"/>
              <a:pathLst>
                <a:path w="10523" h="9698" extrusionOk="0">
                  <a:moveTo>
                    <a:pt x="5229" y="437"/>
                  </a:moveTo>
                  <a:cubicBezTo>
                    <a:pt x="6392" y="437"/>
                    <a:pt x="7505" y="901"/>
                    <a:pt x="8324" y="1727"/>
                  </a:cubicBezTo>
                  <a:cubicBezTo>
                    <a:pt x="9815" y="3212"/>
                    <a:pt x="10044" y="5549"/>
                    <a:pt x="8879" y="7297"/>
                  </a:cubicBezTo>
                  <a:cubicBezTo>
                    <a:pt x="8036" y="8554"/>
                    <a:pt x="6642" y="9262"/>
                    <a:pt x="5203" y="9262"/>
                  </a:cubicBezTo>
                  <a:cubicBezTo>
                    <a:pt x="4640" y="9262"/>
                    <a:pt x="4070" y="9153"/>
                    <a:pt x="3524" y="8927"/>
                  </a:cubicBezTo>
                  <a:cubicBezTo>
                    <a:pt x="1575" y="8123"/>
                    <a:pt x="472" y="6056"/>
                    <a:pt x="882" y="3989"/>
                  </a:cubicBezTo>
                  <a:cubicBezTo>
                    <a:pt x="1291" y="1922"/>
                    <a:pt x="3101" y="437"/>
                    <a:pt x="5203" y="437"/>
                  </a:cubicBezTo>
                  <a:cubicBezTo>
                    <a:pt x="5212" y="437"/>
                    <a:pt x="5220" y="437"/>
                    <a:pt x="5229" y="437"/>
                  </a:cubicBezTo>
                  <a:close/>
                  <a:moveTo>
                    <a:pt x="5204" y="0"/>
                  </a:moveTo>
                  <a:cubicBezTo>
                    <a:pt x="4583" y="0"/>
                    <a:pt x="3954" y="119"/>
                    <a:pt x="3351" y="368"/>
                  </a:cubicBezTo>
                  <a:cubicBezTo>
                    <a:pt x="1215" y="1256"/>
                    <a:pt x="1" y="3524"/>
                    <a:pt x="452" y="5792"/>
                  </a:cubicBezTo>
                  <a:cubicBezTo>
                    <a:pt x="902" y="8060"/>
                    <a:pt x="2893" y="9697"/>
                    <a:pt x="5203" y="9697"/>
                  </a:cubicBezTo>
                  <a:cubicBezTo>
                    <a:pt x="6493" y="9697"/>
                    <a:pt x="7728" y="9191"/>
                    <a:pt x="8636" y="8275"/>
                  </a:cubicBezTo>
                  <a:cubicBezTo>
                    <a:pt x="10266" y="6645"/>
                    <a:pt x="10523" y="4079"/>
                    <a:pt x="9240" y="2157"/>
                  </a:cubicBezTo>
                  <a:cubicBezTo>
                    <a:pt x="8319" y="773"/>
                    <a:pt x="6786" y="0"/>
                    <a:pt x="52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59"/>
            <p:cNvSpPr/>
            <p:nvPr/>
          </p:nvSpPr>
          <p:spPr>
            <a:xfrm>
              <a:off x="5058625" y="3781832"/>
              <a:ext cx="75261" cy="117694"/>
            </a:xfrm>
            <a:custGeom>
              <a:avLst/>
              <a:gdLst/>
              <a:ahLst/>
              <a:cxnLst/>
              <a:rect l="l" t="t" r="r" b="b"/>
              <a:pathLst>
                <a:path w="3150" h="4926" extrusionOk="0">
                  <a:moveTo>
                    <a:pt x="1575" y="0"/>
                  </a:moveTo>
                  <a:cubicBezTo>
                    <a:pt x="722" y="0"/>
                    <a:pt x="14" y="604"/>
                    <a:pt x="14" y="1339"/>
                  </a:cubicBezTo>
                  <a:cubicBezTo>
                    <a:pt x="14" y="2081"/>
                    <a:pt x="715" y="2678"/>
                    <a:pt x="1575" y="2678"/>
                  </a:cubicBezTo>
                  <a:cubicBezTo>
                    <a:pt x="2199" y="2678"/>
                    <a:pt x="2705" y="3087"/>
                    <a:pt x="2705" y="3579"/>
                  </a:cubicBezTo>
                  <a:cubicBezTo>
                    <a:pt x="2705" y="4079"/>
                    <a:pt x="2199" y="4488"/>
                    <a:pt x="1575" y="4488"/>
                  </a:cubicBezTo>
                  <a:cubicBezTo>
                    <a:pt x="958" y="4488"/>
                    <a:pt x="451" y="4079"/>
                    <a:pt x="451" y="3579"/>
                  </a:cubicBezTo>
                  <a:cubicBezTo>
                    <a:pt x="465" y="3423"/>
                    <a:pt x="349" y="3345"/>
                    <a:pt x="233" y="3345"/>
                  </a:cubicBezTo>
                  <a:cubicBezTo>
                    <a:pt x="117" y="3345"/>
                    <a:pt x="0" y="3423"/>
                    <a:pt x="14" y="3579"/>
                  </a:cubicBezTo>
                  <a:cubicBezTo>
                    <a:pt x="14" y="4322"/>
                    <a:pt x="715" y="4925"/>
                    <a:pt x="1575" y="4925"/>
                  </a:cubicBezTo>
                  <a:cubicBezTo>
                    <a:pt x="2442" y="4925"/>
                    <a:pt x="3136" y="4322"/>
                    <a:pt x="3136" y="3579"/>
                  </a:cubicBezTo>
                  <a:cubicBezTo>
                    <a:pt x="3136" y="2844"/>
                    <a:pt x="2442" y="2241"/>
                    <a:pt x="1575" y="2241"/>
                  </a:cubicBezTo>
                  <a:cubicBezTo>
                    <a:pt x="958" y="2241"/>
                    <a:pt x="451" y="1838"/>
                    <a:pt x="451" y="1339"/>
                  </a:cubicBezTo>
                  <a:cubicBezTo>
                    <a:pt x="451" y="840"/>
                    <a:pt x="958" y="437"/>
                    <a:pt x="1575" y="437"/>
                  </a:cubicBezTo>
                  <a:cubicBezTo>
                    <a:pt x="2199" y="437"/>
                    <a:pt x="2705" y="840"/>
                    <a:pt x="2705" y="1339"/>
                  </a:cubicBezTo>
                  <a:cubicBezTo>
                    <a:pt x="2692" y="1499"/>
                    <a:pt x="2806" y="1578"/>
                    <a:pt x="2921" y="1578"/>
                  </a:cubicBezTo>
                  <a:cubicBezTo>
                    <a:pt x="3035" y="1578"/>
                    <a:pt x="3149" y="1499"/>
                    <a:pt x="3136" y="1339"/>
                  </a:cubicBezTo>
                  <a:cubicBezTo>
                    <a:pt x="3136" y="604"/>
                    <a:pt x="2435" y="0"/>
                    <a:pt x="15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59"/>
            <p:cNvSpPr/>
            <p:nvPr/>
          </p:nvSpPr>
          <p:spPr>
            <a:xfrm>
              <a:off x="5090760" y="3770651"/>
              <a:ext cx="11062" cy="139461"/>
            </a:xfrm>
            <a:custGeom>
              <a:avLst/>
              <a:gdLst/>
              <a:ahLst/>
              <a:cxnLst/>
              <a:rect l="l" t="t" r="r" b="b"/>
              <a:pathLst>
                <a:path w="463" h="5837" extrusionOk="0">
                  <a:moveTo>
                    <a:pt x="232" y="0"/>
                  </a:moveTo>
                  <a:cubicBezTo>
                    <a:pt x="117" y="0"/>
                    <a:pt x="1" y="80"/>
                    <a:pt x="15" y="239"/>
                  </a:cubicBezTo>
                  <a:lnTo>
                    <a:pt x="15" y="5622"/>
                  </a:lnTo>
                  <a:cubicBezTo>
                    <a:pt x="15" y="5740"/>
                    <a:pt x="112" y="5837"/>
                    <a:pt x="230" y="5837"/>
                  </a:cubicBezTo>
                  <a:cubicBezTo>
                    <a:pt x="355" y="5837"/>
                    <a:pt x="452" y="5740"/>
                    <a:pt x="445" y="5622"/>
                  </a:cubicBezTo>
                  <a:lnTo>
                    <a:pt x="445" y="239"/>
                  </a:lnTo>
                  <a:cubicBezTo>
                    <a:pt x="462" y="80"/>
                    <a:pt x="348" y="0"/>
                    <a:pt x="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51" name="Google Shape;2851;p59"/>
          <p:cNvGrpSpPr/>
          <p:nvPr/>
        </p:nvGrpSpPr>
        <p:grpSpPr>
          <a:xfrm>
            <a:off x="1000687" y="1803066"/>
            <a:ext cx="232879" cy="212490"/>
            <a:chOff x="1465800" y="2062467"/>
            <a:chExt cx="232879" cy="212490"/>
          </a:xfrm>
        </p:grpSpPr>
        <p:sp>
          <p:nvSpPr>
            <p:cNvPr id="2852" name="Google Shape;2852;p59"/>
            <p:cNvSpPr/>
            <p:nvPr/>
          </p:nvSpPr>
          <p:spPr>
            <a:xfrm>
              <a:off x="1538047" y="2212335"/>
              <a:ext cx="88385" cy="53407"/>
            </a:xfrm>
            <a:custGeom>
              <a:avLst/>
              <a:gdLst/>
              <a:ahLst/>
              <a:cxnLst/>
              <a:rect l="l" t="t" r="r" b="b"/>
              <a:pathLst>
                <a:path w="5592" h="3379" extrusionOk="0">
                  <a:moveTo>
                    <a:pt x="2796" y="1"/>
                  </a:moveTo>
                  <a:lnTo>
                    <a:pt x="576" y="986"/>
                  </a:lnTo>
                  <a:lnTo>
                    <a:pt x="1" y="2879"/>
                  </a:lnTo>
                  <a:lnTo>
                    <a:pt x="1298" y="3108"/>
                  </a:lnTo>
                  <a:lnTo>
                    <a:pt x="2865" y="3379"/>
                  </a:lnTo>
                  <a:lnTo>
                    <a:pt x="5591" y="2879"/>
                  </a:lnTo>
                  <a:lnTo>
                    <a:pt x="5238" y="1714"/>
                  </a:lnTo>
                  <a:lnTo>
                    <a:pt x="5016" y="986"/>
                  </a:lnTo>
                  <a:lnTo>
                    <a:pt x="27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59"/>
            <p:cNvSpPr/>
            <p:nvPr/>
          </p:nvSpPr>
          <p:spPr>
            <a:xfrm>
              <a:off x="1538047" y="2212335"/>
              <a:ext cx="82789" cy="49139"/>
            </a:xfrm>
            <a:custGeom>
              <a:avLst/>
              <a:gdLst/>
              <a:ahLst/>
              <a:cxnLst/>
              <a:rect l="l" t="t" r="r" b="b"/>
              <a:pathLst>
                <a:path w="5238" h="3109" extrusionOk="0">
                  <a:moveTo>
                    <a:pt x="2796" y="1"/>
                  </a:moveTo>
                  <a:lnTo>
                    <a:pt x="583" y="986"/>
                  </a:lnTo>
                  <a:lnTo>
                    <a:pt x="1" y="2879"/>
                  </a:lnTo>
                  <a:lnTo>
                    <a:pt x="1298" y="3108"/>
                  </a:lnTo>
                  <a:lnTo>
                    <a:pt x="1561" y="1714"/>
                  </a:lnTo>
                  <a:lnTo>
                    <a:pt x="5238" y="1714"/>
                  </a:lnTo>
                  <a:lnTo>
                    <a:pt x="5016" y="986"/>
                  </a:lnTo>
                  <a:lnTo>
                    <a:pt x="27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59"/>
            <p:cNvSpPr/>
            <p:nvPr/>
          </p:nvSpPr>
          <p:spPr>
            <a:xfrm>
              <a:off x="1465800" y="2062467"/>
              <a:ext cx="232879" cy="165452"/>
            </a:xfrm>
            <a:custGeom>
              <a:avLst/>
              <a:gdLst/>
              <a:ahLst/>
              <a:cxnLst/>
              <a:rect l="l" t="t" r="r" b="b"/>
              <a:pathLst>
                <a:path w="14734" h="10468" extrusionOk="0">
                  <a:moveTo>
                    <a:pt x="1215" y="1"/>
                  </a:moveTo>
                  <a:cubicBezTo>
                    <a:pt x="542" y="1"/>
                    <a:pt x="1" y="549"/>
                    <a:pt x="1" y="1222"/>
                  </a:cubicBezTo>
                  <a:lnTo>
                    <a:pt x="1" y="9247"/>
                  </a:lnTo>
                  <a:cubicBezTo>
                    <a:pt x="1" y="9920"/>
                    <a:pt x="542" y="10468"/>
                    <a:pt x="1215" y="10468"/>
                  </a:cubicBezTo>
                  <a:lnTo>
                    <a:pt x="13513" y="10468"/>
                  </a:lnTo>
                  <a:cubicBezTo>
                    <a:pt x="14185" y="10468"/>
                    <a:pt x="14733" y="9920"/>
                    <a:pt x="14733" y="9247"/>
                  </a:cubicBezTo>
                  <a:lnTo>
                    <a:pt x="14733" y="1222"/>
                  </a:lnTo>
                  <a:cubicBezTo>
                    <a:pt x="14733" y="549"/>
                    <a:pt x="14185" y="1"/>
                    <a:pt x="135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59"/>
            <p:cNvSpPr/>
            <p:nvPr/>
          </p:nvSpPr>
          <p:spPr>
            <a:xfrm>
              <a:off x="1484766" y="2081512"/>
              <a:ext cx="194945" cy="116487"/>
            </a:xfrm>
            <a:custGeom>
              <a:avLst/>
              <a:gdLst/>
              <a:ahLst/>
              <a:cxnLst/>
              <a:rect l="l" t="t" r="r" b="b"/>
              <a:pathLst>
                <a:path w="12334" h="7370" extrusionOk="0">
                  <a:moveTo>
                    <a:pt x="12320" y="1"/>
                  </a:moveTo>
                  <a:cubicBezTo>
                    <a:pt x="12318" y="1"/>
                    <a:pt x="12315" y="2"/>
                    <a:pt x="12313" y="3"/>
                  </a:cubicBezTo>
                  <a:lnTo>
                    <a:pt x="15" y="3"/>
                  </a:lnTo>
                  <a:cubicBezTo>
                    <a:pt x="8" y="3"/>
                    <a:pt x="1" y="10"/>
                    <a:pt x="1" y="17"/>
                  </a:cubicBezTo>
                  <a:lnTo>
                    <a:pt x="1" y="7369"/>
                  </a:lnTo>
                  <a:lnTo>
                    <a:pt x="12333" y="7369"/>
                  </a:lnTo>
                  <a:lnTo>
                    <a:pt x="12333" y="17"/>
                  </a:lnTo>
                  <a:cubicBezTo>
                    <a:pt x="12333" y="11"/>
                    <a:pt x="12329" y="1"/>
                    <a:pt x="1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59"/>
            <p:cNvSpPr/>
            <p:nvPr/>
          </p:nvSpPr>
          <p:spPr>
            <a:xfrm>
              <a:off x="1668727" y="2081544"/>
              <a:ext cx="10985" cy="116455"/>
            </a:xfrm>
            <a:custGeom>
              <a:avLst/>
              <a:gdLst/>
              <a:ahLst/>
              <a:cxnLst/>
              <a:rect l="l" t="t" r="r" b="b"/>
              <a:pathLst>
                <a:path w="695" h="7368" extrusionOk="0">
                  <a:moveTo>
                    <a:pt x="1" y="1"/>
                  </a:moveTo>
                  <a:cubicBezTo>
                    <a:pt x="1" y="8"/>
                    <a:pt x="1" y="8"/>
                    <a:pt x="1" y="15"/>
                  </a:cubicBezTo>
                  <a:lnTo>
                    <a:pt x="1" y="7367"/>
                  </a:lnTo>
                  <a:lnTo>
                    <a:pt x="694" y="7367"/>
                  </a:lnTo>
                  <a:lnTo>
                    <a:pt x="694" y="15"/>
                  </a:lnTo>
                  <a:cubicBezTo>
                    <a:pt x="694" y="8"/>
                    <a:pt x="694" y="8"/>
                    <a:pt x="6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59"/>
            <p:cNvSpPr/>
            <p:nvPr/>
          </p:nvSpPr>
          <p:spPr>
            <a:xfrm>
              <a:off x="1513706" y="2257839"/>
              <a:ext cx="136955" cy="17117"/>
            </a:xfrm>
            <a:custGeom>
              <a:avLst/>
              <a:gdLst/>
              <a:ahLst/>
              <a:cxnLst/>
              <a:rect l="l" t="t" r="r" b="b"/>
              <a:pathLst>
                <a:path w="8665" h="1083" extrusionOk="0">
                  <a:moveTo>
                    <a:pt x="542" y="0"/>
                  </a:moveTo>
                  <a:cubicBezTo>
                    <a:pt x="244" y="0"/>
                    <a:pt x="1" y="243"/>
                    <a:pt x="1" y="541"/>
                  </a:cubicBezTo>
                  <a:cubicBezTo>
                    <a:pt x="1" y="839"/>
                    <a:pt x="244" y="1082"/>
                    <a:pt x="542" y="1082"/>
                  </a:cubicBezTo>
                  <a:lnTo>
                    <a:pt x="8123" y="1082"/>
                  </a:lnTo>
                  <a:cubicBezTo>
                    <a:pt x="8421" y="1082"/>
                    <a:pt x="8664" y="839"/>
                    <a:pt x="8664" y="541"/>
                  </a:cubicBezTo>
                  <a:cubicBezTo>
                    <a:pt x="8664" y="243"/>
                    <a:pt x="8421" y="0"/>
                    <a:pt x="81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59"/>
            <p:cNvSpPr/>
            <p:nvPr/>
          </p:nvSpPr>
          <p:spPr>
            <a:xfrm>
              <a:off x="1577292" y="2208731"/>
              <a:ext cx="9009" cy="7128"/>
            </a:xfrm>
            <a:custGeom>
              <a:avLst/>
              <a:gdLst/>
              <a:ahLst/>
              <a:cxnLst/>
              <a:rect l="l" t="t" r="r" b="b"/>
              <a:pathLst>
                <a:path w="570" h="451" extrusionOk="0">
                  <a:moveTo>
                    <a:pt x="312" y="0"/>
                  </a:moveTo>
                  <a:cubicBezTo>
                    <a:pt x="266" y="0"/>
                    <a:pt x="218" y="15"/>
                    <a:pt x="174" y="48"/>
                  </a:cubicBezTo>
                  <a:cubicBezTo>
                    <a:pt x="1" y="180"/>
                    <a:pt x="91" y="451"/>
                    <a:pt x="313" y="451"/>
                  </a:cubicBezTo>
                  <a:cubicBezTo>
                    <a:pt x="410" y="451"/>
                    <a:pt x="500" y="381"/>
                    <a:pt x="528" y="284"/>
                  </a:cubicBezTo>
                  <a:cubicBezTo>
                    <a:pt x="570" y="129"/>
                    <a:pt x="448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7" name="Google Shape;2177;p49"/>
          <p:cNvSpPr txBox="1">
            <a:spLocks noGrp="1"/>
          </p:cNvSpPr>
          <p:nvPr>
            <p:ph type="title" idx="6"/>
          </p:nvPr>
        </p:nvSpPr>
        <p:spPr>
          <a:xfrm>
            <a:off x="1700250" y="488975"/>
            <a:ext cx="5743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Motif Pemimpin</a:t>
            </a:r>
            <a:endParaRPr dirty="0"/>
          </a:p>
        </p:txBody>
      </p:sp>
      <p:sp>
        <p:nvSpPr>
          <p:cNvPr id="2179" name="Google Shape;2179;p49"/>
          <p:cNvSpPr txBox="1">
            <a:spLocks noGrp="1"/>
          </p:cNvSpPr>
          <p:nvPr>
            <p:ph type="subTitle" idx="1"/>
          </p:nvPr>
        </p:nvSpPr>
        <p:spPr>
          <a:xfrm>
            <a:off x="765798" y="2801786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Seseorang</a:t>
            </a:r>
            <a:r>
              <a:rPr lang="en-US" dirty="0"/>
              <a:t> dengan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dan </a:t>
            </a:r>
            <a:r>
              <a:rPr lang="en-US" dirty="0" err="1"/>
              <a:t>kekuasaan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pula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memengaruhi</a:t>
            </a:r>
            <a:r>
              <a:rPr lang="en-US" dirty="0"/>
              <a:t> orang lain.</a:t>
            </a:r>
            <a:endParaRPr dirty="0"/>
          </a:p>
        </p:txBody>
      </p:sp>
      <p:sp>
        <p:nvSpPr>
          <p:cNvPr id="2181" name="Google Shape;2181;p49"/>
          <p:cNvSpPr txBox="1">
            <a:spLocks noGrp="1"/>
          </p:cNvSpPr>
          <p:nvPr>
            <p:ph type="subTitle" idx="3"/>
          </p:nvPr>
        </p:nvSpPr>
        <p:spPr>
          <a:xfrm>
            <a:off x="3233432" y="2822784"/>
            <a:ext cx="2598104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/>
              <a:t> Orang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egois</a:t>
            </a:r>
            <a:r>
              <a:rPr lang="en-US" dirty="0"/>
              <a:t>, </a:t>
            </a:r>
            <a:r>
              <a:rPr lang="en-US" dirty="0" err="1"/>
              <a:t>implusif</a:t>
            </a:r>
            <a:r>
              <a:rPr lang="en-US" dirty="0"/>
              <a:t>, liar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sebaliknya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pengorbanan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penguatan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2183" name="Google Shape;2183;p49"/>
          <p:cNvSpPr txBox="1">
            <a:spLocks noGrp="1"/>
          </p:cNvSpPr>
          <p:nvPr>
            <p:ph type="subTitle" idx="5"/>
          </p:nvPr>
        </p:nvSpPr>
        <p:spPr>
          <a:xfrm>
            <a:off x="5819164" y="2869603"/>
            <a:ext cx="263437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proyeksi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interpretasi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dihubungkan</a:t>
            </a:r>
            <a:r>
              <a:rPr lang="en-US" dirty="0"/>
              <a:t> dengan </a:t>
            </a:r>
            <a:r>
              <a:rPr lang="en-US" dirty="0" err="1"/>
              <a:t>sikarakter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dirty="0"/>
          </a:p>
        </p:txBody>
      </p:sp>
      <p:grpSp>
        <p:nvGrpSpPr>
          <p:cNvPr id="2184" name="Google Shape;2184;p49"/>
          <p:cNvGrpSpPr/>
          <p:nvPr/>
        </p:nvGrpSpPr>
        <p:grpSpPr>
          <a:xfrm>
            <a:off x="6539874" y="1588778"/>
            <a:ext cx="841125" cy="1009050"/>
            <a:chOff x="2508950" y="1861800"/>
            <a:chExt cx="841125" cy="1009050"/>
          </a:xfrm>
        </p:grpSpPr>
        <p:sp>
          <p:nvSpPr>
            <p:cNvPr id="2185" name="Google Shape;2185;p49"/>
            <p:cNvSpPr/>
            <p:nvPr/>
          </p:nvSpPr>
          <p:spPr>
            <a:xfrm>
              <a:off x="2508950" y="1861800"/>
              <a:ext cx="841125" cy="877075"/>
            </a:xfrm>
            <a:custGeom>
              <a:avLst/>
              <a:gdLst/>
              <a:ahLst/>
              <a:cxnLst/>
              <a:rect l="l" t="t" r="r" b="b"/>
              <a:pathLst>
                <a:path w="33645" h="35083" extrusionOk="0">
                  <a:moveTo>
                    <a:pt x="17901" y="1"/>
                  </a:moveTo>
                  <a:cubicBezTo>
                    <a:pt x="17057" y="1"/>
                    <a:pt x="16401" y="719"/>
                    <a:pt x="16401" y="1563"/>
                  </a:cubicBezTo>
                  <a:cubicBezTo>
                    <a:pt x="16401" y="1891"/>
                    <a:pt x="16464" y="2219"/>
                    <a:pt x="16667" y="2406"/>
                  </a:cubicBezTo>
                  <a:lnTo>
                    <a:pt x="13605" y="12699"/>
                  </a:lnTo>
                  <a:lnTo>
                    <a:pt x="13090" y="12699"/>
                  </a:lnTo>
                  <a:lnTo>
                    <a:pt x="5405" y="5468"/>
                  </a:lnTo>
                  <a:lnTo>
                    <a:pt x="5405" y="5405"/>
                  </a:lnTo>
                  <a:cubicBezTo>
                    <a:pt x="5405" y="4562"/>
                    <a:pt x="4687" y="3843"/>
                    <a:pt x="3843" y="3843"/>
                  </a:cubicBezTo>
                  <a:cubicBezTo>
                    <a:pt x="3000" y="3843"/>
                    <a:pt x="2281" y="4562"/>
                    <a:pt x="2281" y="5405"/>
                  </a:cubicBezTo>
                  <a:cubicBezTo>
                    <a:pt x="2281" y="6249"/>
                    <a:pt x="3000" y="6967"/>
                    <a:pt x="3843" y="6967"/>
                  </a:cubicBezTo>
                  <a:cubicBezTo>
                    <a:pt x="3906" y="6967"/>
                    <a:pt x="4031" y="6967"/>
                    <a:pt x="4109" y="6905"/>
                  </a:cubicBezTo>
                  <a:lnTo>
                    <a:pt x="10544" y="12949"/>
                  </a:lnTo>
                  <a:cubicBezTo>
                    <a:pt x="8404" y="13340"/>
                    <a:pt x="6842" y="14199"/>
                    <a:pt x="6577" y="15167"/>
                  </a:cubicBezTo>
                  <a:cubicBezTo>
                    <a:pt x="1" y="16604"/>
                    <a:pt x="329" y="19978"/>
                    <a:pt x="329" y="24023"/>
                  </a:cubicBezTo>
                  <a:cubicBezTo>
                    <a:pt x="329" y="33395"/>
                    <a:pt x="63" y="35082"/>
                    <a:pt x="17635" y="35082"/>
                  </a:cubicBezTo>
                  <a:cubicBezTo>
                    <a:pt x="33067" y="35082"/>
                    <a:pt x="33645" y="33786"/>
                    <a:pt x="33645" y="24023"/>
                  </a:cubicBezTo>
                  <a:cubicBezTo>
                    <a:pt x="33645" y="15230"/>
                    <a:pt x="31240" y="14511"/>
                    <a:pt x="19650" y="14511"/>
                  </a:cubicBezTo>
                  <a:cubicBezTo>
                    <a:pt x="18947" y="13730"/>
                    <a:pt x="17448" y="13152"/>
                    <a:pt x="15558" y="12887"/>
                  </a:cubicBezTo>
                  <a:lnTo>
                    <a:pt x="18479" y="3000"/>
                  </a:lnTo>
                  <a:cubicBezTo>
                    <a:pt x="19072" y="2734"/>
                    <a:pt x="19463" y="2219"/>
                    <a:pt x="19463" y="1563"/>
                  </a:cubicBezTo>
                  <a:cubicBezTo>
                    <a:pt x="19463" y="719"/>
                    <a:pt x="18744" y="1"/>
                    <a:pt x="179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49"/>
            <p:cNvSpPr/>
            <p:nvPr/>
          </p:nvSpPr>
          <p:spPr>
            <a:xfrm>
              <a:off x="2632750" y="2716175"/>
              <a:ext cx="110125" cy="154675"/>
            </a:xfrm>
            <a:custGeom>
              <a:avLst/>
              <a:gdLst/>
              <a:ahLst/>
              <a:cxnLst/>
              <a:rect l="l" t="t" r="r" b="b"/>
              <a:pathLst>
                <a:path w="4405" h="6187" extrusionOk="0">
                  <a:moveTo>
                    <a:pt x="4359" y="1"/>
                  </a:moveTo>
                  <a:cubicBezTo>
                    <a:pt x="4359" y="1"/>
                    <a:pt x="4358" y="1"/>
                    <a:pt x="4358" y="1"/>
                  </a:cubicBezTo>
                  <a:cubicBezTo>
                    <a:pt x="4358" y="126"/>
                    <a:pt x="4030" y="189"/>
                    <a:pt x="3764" y="189"/>
                  </a:cubicBezTo>
                  <a:lnTo>
                    <a:pt x="2078" y="189"/>
                  </a:lnTo>
                  <a:cubicBezTo>
                    <a:pt x="1812" y="189"/>
                    <a:pt x="1562" y="64"/>
                    <a:pt x="1562" y="1"/>
                  </a:cubicBezTo>
                  <a:cubicBezTo>
                    <a:pt x="1562" y="1"/>
                    <a:pt x="1500" y="189"/>
                    <a:pt x="1422" y="517"/>
                  </a:cubicBezTo>
                  <a:lnTo>
                    <a:pt x="63" y="5655"/>
                  </a:lnTo>
                  <a:cubicBezTo>
                    <a:pt x="0" y="5921"/>
                    <a:pt x="188" y="6186"/>
                    <a:pt x="516" y="6186"/>
                  </a:cubicBezTo>
                  <a:lnTo>
                    <a:pt x="2203" y="6186"/>
                  </a:lnTo>
                  <a:cubicBezTo>
                    <a:pt x="2531" y="6186"/>
                    <a:pt x="2859" y="5921"/>
                    <a:pt x="2921" y="5655"/>
                  </a:cubicBezTo>
                  <a:cubicBezTo>
                    <a:pt x="2921" y="5655"/>
                    <a:pt x="4404" y="1"/>
                    <a:pt x="43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49"/>
            <p:cNvSpPr/>
            <p:nvPr/>
          </p:nvSpPr>
          <p:spPr>
            <a:xfrm>
              <a:off x="3124375" y="2716175"/>
              <a:ext cx="110125" cy="154675"/>
            </a:xfrm>
            <a:custGeom>
              <a:avLst/>
              <a:gdLst/>
              <a:ahLst/>
              <a:cxnLst/>
              <a:rect l="l" t="t" r="r" b="b"/>
              <a:pathLst>
                <a:path w="4405" h="6187" extrusionOk="0">
                  <a:moveTo>
                    <a:pt x="46" y="1"/>
                  </a:moveTo>
                  <a:cubicBezTo>
                    <a:pt x="1" y="1"/>
                    <a:pt x="1484" y="5655"/>
                    <a:pt x="1484" y="5655"/>
                  </a:cubicBezTo>
                  <a:cubicBezTo>
                    <a:pt x="1546" y="5921"/>
                    <a:pt x="1874" y="6186"/>
                    <a:pt x="2202" y="6186"/>
                  </a:cubicBezTo>
                  <a:lnTo>
                    <a:pt x="3889" y="6186"/>
                  </a:lnTo>
                  <a:cubicBezTo>
                    <a:pt x="4217" y="6186"/>
                    <a:pt x="4405" y="5921"/>
                    <a:pt x="4342" y="5655"/>
                  </a:cubicBezTo>
                  <a:lnTo>
                    <a:pt x="2983" y="517"/>
                  </a:lnTo>
                  <a:cubicBezTo>
                    <a:pt x="2921" y="189"/>
                    <a:pt x="2843" y="1"/>
                    <a:pt x="2843" y="1"/>
                  </a:cubicBezTo>
                  <a:cubicBezTo>
                    <a:pt x="2843" y="64"/>
                    <a:pt x="2655" y="189"/>
                    <a:pt x="2327" y="189"/>
                  </a:cubicBezTo>
                  <a:lnTo>
                    <a:pt x="703" y="189"/>
                  </a:lnTo>
                  <a:cubicBezTo>
                    <a:pt x="375" y="189"/>
                    <a:pt x="109" y="126"/>
                    <a:pt x="47" y="1"/>
                  </a:cubicBezTo>
                  <a:cubicBezTo>
                    <a:pt x="46" y="1"/>
                    <a:pt x="46" y="1"/>
                    <a:pt x="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49"/>
            <p:cNvSpPr/>
            <p:nvPr/>
          </p:nvSpPr>
          <p:spPr>
            <a:xfrm>
              <a:off x="2614775" y="2292900"/>
              <a:ext cx="548275" cy="338575"/>
            </a:xfrm>
            <a:custGeom>
              <a:avLst/>
              <a:gdLst/>
              <a:ahLst/>
              <a:cxnLst/>
              <a:rect l="l" t="t" r="r" b="b"/>
              <a:pathLst>
                <a:path w="21931" h="13543" extrusionOk="0">
                  <a:moveTo>
                    <a:pt x="10997" y="1"/>
                  </a:moveTo>
                  <a:cubicBezTo>
                    <a:pt x="1" y="1"/>
                    <a:pt x="391" y="3000"/>
                    <a:pt x="391" y="6779"/>
                  </a:cubicBezTo>
                  <a:cubicBezTo>
                    <a:pt x="391" y="10481"/>
                    <a:pt x="1172" y="13543"/>
                    <a:pt x="10997" y="13543"/>
                  </a:cubicBezTo>
                  <a:cubicBezTo>
                    <a:pt x="20759" y="13543"/>
                    <a:pt x="21602" y="10481"/>
                    <a:pt x="21602" y="6779"/>
                  </a:cubicBezTo>
                  <a:cubicBezTo>
                    <a:pt x="21602" y="3000"/>
                    <a:pt x="21930" y="1"/>
                    <a:pt x="109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49"/>
            <p:cNvSpPr/>
            <p:nvPr/>
          </p:nvSpPr>
          <p:spPr>
            <a:xfrm>
              <a:off x="3207150" y="2372950"/>
              <a:ext cx="103875" cy="89450"/>
            </a:xfrm>
            <a:custGeom>
              <a:avLst/>
              <a:gdLst/>
              <a:ahLst/>
              <a:cxnLst/>
              <a:rect l="l" t="t" r="r" b="b"/>
              <a:pathLst>
                <a:path w="4155" h="3578" extrusionOk="0">
                  <a:moveTo>
                    <a:pt x="2078" y="1"/>
                  </a:moveTo>
                  <a:cubicBezTo>
                    <a:pt x="453" y="1"/>
                    <a:pt x="0" y="782"/>
                    <a:pt x="0" y="1750"/>
                  </a:cubicBezTo>
                  <a:cubicBezTo>
                    <a:pt x="0" y="2734"/>
                    <a:pt x="844" y="3577"/>
                    <a:pt x="2078" y="3577"/>
                  </a:cubicBezTo>
                  <a:cubicBezTo>
                    <a:pt x="3374" y="3577"/>
                    <a:pt x="4155" y="2734"/>
                    <a:pt x="4155" y="1750"/>
                  </a:cubicBezTo>
                  <a:cubicBezTo>
                    <a:pt x="4155" y="782"/>
                    <a:pt x="3702" y="1"/>
                    <a:pt x="20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49"/>
            <p:cNvSpPr/>
            <p:nvPr/>
          </p:nvSpPr>
          <p:spPr>
            <a:xfrm>
              <a:off x="3207150" y="2499850"/>
              <a:ext cx="103875" cy="87900"/>
            </a:xfrm>
            <a:custGeom>
              <a:avLst/>
              <a:gdLst/>
              <a:ahLst/>
              <a:cxnLst/>
              <a:rect l="l" t="t" r="r" b="b"/>
              <a:pathLst>
                <a:path w="4155" h="3516" extrusionOk="0">
                  <a:moveTo>
                    <a:pt x="2078" y="1"/>
                  </a:moveTo>
                  <a:cubicBezTo>
                    <a:pt x="453" y="1"/>
                    <a:pt x="0" y="782"/>
                    <a:pt x="0" y="1750"/>
                  </a:cubicBezTo>
                  <a:cubicBezTo>
                    <a:pt x="0" y="2734"/>
                    <a:pt x="844" y="3515"/>
                    <a:pt x="2078" y="3515"/>
                  </a:cubicBezTo>
                  <a:cubicBezTo>
                    <a:pt x="3374" y="3515"/>
                    <a:pt x="4155" y="2734"/>
                    <a:pt x="4155" y="1750"/>
                  </a:cubicBezTo>
                  <a:cubicBezTo>
                    <a:pt x="4155" y="782"/>
                    <a:pt x="3702" y="1"/>
                    <a:pt x="20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49"/>
            <p:cNvSpPr/>
            <p:nvPr/>
          </p:nvSpPr>
          <p:spPr>
            <a:xfrm>
              <a:off x="2748325" y="2657625"/>
              <a:ext cx="64850" cy="55075"/>
            </a:xfrm>
            <a:custGeom>
              <a:avLst/>
              <a:gdLst/>
              <a:ahLst/>
              <a:cxnLst/>
              <a:rect l="l" t="t" r="r" b="b"/>
              <a:pathLst>
                <a:path w="2594" h="2203" extrusionOk="0">
                  <a:moveTo>
                    <a:pt x="1297" y="0"/>
                  </a:moveTo>
                  <a:cubicBezTo>
                    <a:pt x="313" y="0"/>
                    <a:pt x="1" y="453"/>
                    <a:pt x="1" y="1109"/>
                  </a:cubicBezTo>
                  <a:cubicBezTo>
                    <a:pt x="1" y="1687"/>
                    <a:pt x="516" y="2203"/>
                    <a:pt x="1297" y="2203"/>
                  </a:cubicBezTo>
                  <a:cubicBezTo>
                    <a:pt x="2078" y="2203"/>
                    <a:pt x="2593" y="1687"/>
                    <a:pt x="2593" y="1109"/>
                  </a:cubicBezTo>
                  <a:cubicBezTo>
                    <a:pt x="2593" y="453"/>
                    <a:pt x="2343" y="0"/>
                    <a:pt x="12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49"/>
            <p:cNvSpPr/>
            <p:nvPr/>
          </p:nvSpPr>
          <p:spPr>
            <a:xfrm>
              <a:off x="2857275" y="2657625"/>
              <a:ext cx="64850" cy="55075"/>
            </a:xfrm>
            <a:custGeom>
              <a:avLst/>
              <a:gdLst/>
              <a:ahLst/>
              <a:cxnLst/>
              <a:rect l="l" t="t" r="r" b="b"/>
              <a:pathLst>
                <a:path w="2594" h="2203" extrusionOk="0">
                  <a:moveTo>
                    <a:pt x="1297" y="0"/>
                  </a:moveTo>
                  <a:cubicBezTo>
                    <a:pt x="250" y="0"/>
                    <a:pt x="0" y="453"/>
                    <a:pt x="0" y="1109"/>
                  </a:cubicBezTo>
                  <a:cubicBezTo>
                    <a:pt x="0" y="1687"/>
                    <a:pt x="453" y="2203"/>
                    <a:pt x="1297" y="2203"/>
                  </a:cubicBezTo>
                  <a:cubicBezTo>
                    <a:pt x="2078" y="2203"/>
                    <a:pt x="2593" y="1687"/>
                    <a:pt x="2593" y="1109"/>
                  </a:cubicBezTo>
                  <a:cubicBezTo>
                    <a:pt x="2593" y="453"/>
                    <a:pt x="2281" y="0"/>
                    <a:pt x="12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49"/>
            <p:cNvSpPr/>
            <p:nvPr/>
          </p:nvSpPr>
          <p:spPr>
            <a:xfrm>
              <a:off x="2964650" y="2657625"/>
              <a:ext cx="64850" cy="55075"/>
            </a:xfrm>
            <a:custGeom>
              <a:avLst/>
              <a:gdLst/>
              <a:ahLst/>
              <a:cxnLst/>
              <a:rect l="l" t="t" r="r" b="b"/>
              <a:pathLst>
                <a:path w="2594" h="2203" extrusionOk="0">
                  <a:moveTo>
                    <a:pt x="1297" y="0"/>
                  </a:moveTo>
                  <a:cubicBezTo>
                    <a:pt x="329" y="0"/>
                    <a:pt x="1" y="453"/>
                    <a:pt x="1" y="1109"/>
                  </a:cubicBezTo>
                  <a:cubicBezTo>
                    <a:pt x="1" y="1687"/>
                    <a:pt x="516" y="2203"/>
                    <a:pt x="1297" y="2203"/>
                  </a:cubicBezTo>
                  <a:cubicBezTo>
                    <a:pt x="2078" y="2203"/>
                    <a:pt x="2593" y="1687"/>
                    <a:pt x="2593" y="1109"/>
                  </a:cubicBezTo>
                  <a:cubicBezTo>
                    <a:pt x="2593" y="453"/>
                    <a:pt x="2344" y="0"/>
                    <a:pt x="12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49"/>
            <p:cNvSpPr/>
            <p:nvPr/>
          </p:nvSpPr>
          <p:spPr>
            <a:xfrm>
              <a:off x="3072025" y="2657625"/>
              <a:ext cx="66800" cy="55075"/>
            </a:xfrm>
            <a:custGeom>
              <a:avLst/>
              <a:gdLst/>
              <a:ahLst/>
              <a:cxnLst/>
              <a:rect l="l" t="t" r="r" b="b"/>
              <a:pathLst>
                <a:path w="2672" h="2203" extrusionOk="0">
                  <a:moveTo>
                    <a:pt x="1360" y="0"/>
                  </a:moveTo>
                  <a:cubicBezTo>
                    <a:pt x="329" y="0"/>
                    <a:pt x="1" y="453"/>
                    <a:pt x="1" y="1109"/>
                  </a:cubicBezTo>
                  <a:cubicBezTo>
                    <a:pt x="1" y="1687"/>
                    <a:pt x="516" y="2203"/>
                    <a:pt x="1360" y="2203"/>
                  </a:cubicBezTo>
                  <a:cubicBezTo>
                    <a:pt x="2141" y="2203"/>
                    <a:pt x="2672" y="1687"/>
                    <a:pt x="2672" y="1109"/>
                  </a:cubicBezTo>
                  <a:cubicBezTo>
                    <a:pt x="2672" y="453"/>
                    <a:pt x="2344" y="0"/>
                    <a:pt x="13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95" name="Google Shape;2195;p49"/>
          <p:cNvGrpSpPr/>
          <p:nvPr/>
        </p:nvGrpSpPr>
        <p:grpSpPr>
          <a:xfrm>
            <a:off x="1501258" y="1588747"/>
            <a:ext cx="830362" cy="1009105"/>
            <a:chOff x="-61600" y="1593825"/>
            <a:chExt cx="1050825" cy="1277025"/>
          </a:xfrm>
        </p:grpSpPr>
        <p:sp>
          <p:nvSpPr>
            <p:cNvPr id="2196" name="Google Shape;2196;p49"/>
            <p:cNvSpPr/>
            <p:nvPr/>
          </p:nvSpPr>
          <p:spPr>
            <a:xfrm>
              <a:off x="-61600" y="2022650"/>
              <a:ext cx="1050825" cy="704900"/>
            </a:xfrm>
            <a:custGeom>
              <a:avLst/>
              <a:gdLst/>
              <a:ahLst/>
              <a:cxnLst/>
              <a:rect l="l" t="t" r="r" b="b"/>
              <a:pathLst>
                <a:path w="42033" h="28196" extrusionOk="0">
                  <a:moveTo>
                    <a:pt x="15963" y="1"/>
                  </a:moveTo>
                  <a:cubicBezTo>
                    <a:pt x="10997" y="1"/>
                    <a:pt x="6816" y="272"/>
                    <a:pt x="5592" y="1049"/>
                  </a:cubicBezTo>
                  <a:cubicBezTo>
                    <a:pt x="1891" y="3391"/>
                    <a:pt x="1" y="20323"/>
                    <a:pt x="2531" y="25399"/>
                  </a:cubicBezTo>
                  <a:cubicBezTo>
                    <a:pt x="3765" y="27867"/>
                    <a:pt x="5530" y="28195"/>
                    <a:pt x="21024" y="28195"/>
                  </a:cubicBezTo>
                  <a:cubicBezTo>
                    <a:pt x="36503" y="28195"/>
                    <a:pt x="38268" y="27867"/>
                    <a:pt x="39502" y="25399"/>
                  </a:cubicBezTo>
                  <a:cubicBezTo>
                    <a:pt x="42032" y="20323"/>
                    <a:pt x="40158" y="3391"/>
                    <a:pt x="36441" y="1049"/>
                  </a:cubicBezTo>
                  <a:cubicBezTo>
                    <a:pt x="35217" y="272"/>
                    <a:pt x="31080" y="1"/>
                    <a:pt x="26109" y="1"/>
                  </a:cubicBezTo>
                  <a:cubicBezTo>
                    <a:pt x="24479" y="1"/>
                    <a:pt x="22760" y="30"/>
                    <a:pt x="21024" y="80"/>
                  </a:cubicBezTo>
                  <a:cubicBezTo>
                    <a:pt x="19304" y="30"/>
                    <a:pt x="17591" y="1"/>
                    <a:pt x="159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49"/>
            <p:cNvSpPr/>
            <p:nvPr/>
          </p:nvSpPr>
          <p:spPr>
            <a:xfrm>
              <a:off x="284750" y="2654100"/>
              <a:ext cx="340150" cy="216750"/>
            </a:xfrm>
            <a:custGeom>
              <a:avLst/>
              <a:gdLst/>
              <a:ahLst/>
              <a:cxnLst/>
              <a:rect l="l" t="t" r="r" b="b"/>
              <a:pathLst>
                <a:path w="13606" h="8670" extrusionOk="0">
                  <a:moveTo>
                    <a:pt x="4749" y="1"/>
                  </a:moveTo>
                  <a:lnTo>
                    <a:pt x="4749" y="5858"/>
                  </a:lnTo>
                  <a:lnTo>
                    <a:pt x="1953" y="5858"/>
                  </a:lnTo>
                  <a:cubicBezTo>
                    <a:pt x="844" y="5858"/>
                    <a:pt x="1" y="6451"/>
                    <a:pt x="1" y="7232"/>
                  </a:cubicBezTo>
                  <a:cubicBezTo>
                    <a:pt x="1" y="8013"/>
                    <a:pt x="844" y="8669"/>
                    <a:pt x="1953" y="8669"/>
                  </a:cubicBezTo>
                  <a:lnTo>
                    <a:pt x="11715" y="8669"/>
                  </a:lnTo>
                  <a:cubicBezTo>
                    <a:pt x="12762" y="8669"/>
                    <a:pt x="13605" y="8013"/>
                    <a:pt x="13605" y="7232"/>
                  </a:cubicBezTo>
                  <a:cubicBezTo>
                    <a:pt x="13605" y="6451"/>
                    <a:pt x="12762" y="5858"/>
                    <a:pt x="11715" y="5858"/>
                  </a:cubicBezTo>
                  <a:lnTo>
                    <a:pt x="8920" y="5858"/>
                  </a:lnTo>
                  <a:lnTo>
                    <a:pt x="89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49"/>
            <p:cNvSpPr/>
            <p:nvPr/>
          </p:nvSpPr>
          <p:spPr>
            <a:xfrm>
              <a:off x="266800" y="1593825"/>
              <a:ext cx="478375" cy="455250"/>
            </a:xfrm>
            <a:custGeom>
              <a:avLst/>
              <a:gdLst/>
              <a:ahLst/>
              <a:cxnLst/>
              <a:rect l="l" t="t" r="r" b="b"/>
              <a:pathLst>
                <a:path w="19135" h="18210" extrusionOk="0">
                  <a:moveTo>
                    <a:pt x="17892" y="0"/>
                  </a:moveTo>
                  <a:cubicBezTo>
                    <a:pt x="17539" y="0"/>
                    <a:pt x="17203" y="177"/>
                    <a:pt x="16994" y="505"/>
                  </a:cubicBezTo>
                  <a:lnTo>
                    <a:pt x="8076" y="14047"/>
                  </a:lnTo>
                  <a:lnTo>
                    <a:pt x="3593" y="3832"/>
                  </a:lnTo>
                  <a:cubicBezTo>
                    <a:pt x="3443" y="3394"/>
                    <a:pt x="3048" y="3135"/>
                    <a:pt x="2619" y="3135"/>
                  </a:cubicBezTo>
                  <a:cubicBezTo>
                    <a:pt x="2466" y="3135"/>
                    <a:pt x="2308" y="3168"/>
                    <a:pt x="2156" y="3238"/>
                  </a:cubicBezTo>
                  <a:cubicBezTo>
                    <a:pt x="1640" y="3504"/>
                    <a:pt x="1375" y="4144"/>
                    <a:pt x="1562" y="4675"/>
                  </a:cubicBezTo>
                  <a:lnTo>
                    <a:pt x="5858" y="14437"/>
                  </a:lnTo>
                  <a:cubicBezTo>
                    <a:pt x="2546" y="14625"/>
                    <a:pt x="0" y="15796"/>
                    <a:pt x="0" y="17233"/>
                  </a:cubicBezTo>
                  <a:cubicBezTo>
                    <a:pt x="0" y="18014"/>
                    <a:pt x="766" y="18209"/>
                    <a:pt x="1996" y="18209"/>
                  </a:cubicBezTo>
                  <a:cubicBezTo>
                    <a:pt x="3226" y="18209"/>
                    <a:pt x="4921" y="18014"/>
                    <a:pt x="6779" y="18014"/>
                  </a:cubicBezTo>
                  <a:cubicBezTo>
                    <a:pt x="8661" y="18014"/>
                    <a:pt x="10368" y="18209"/>
                    <a:pt x="11604" y="18209"/>
                  </a:cubicBezTo>
                  <a:cubicBezTo>
                    <a:pt x="12840" y="18209"/>
                    <a:pt x="13605" y="18014"/>
                    <a:pt x="13605" y="17233"/>
                  </a:cubicBezTo>
                  <a:cubicBezTo>
                    <a:pt x="13605" y="16187"/>
                    <a:pt x="12246" y="15281"/>
                    <a:pt x="10153" y="14828"/>
                  </a:cubicBezTo>
                  <a:lnTo>
                    <a:pt x="18822" y="1676"/>
                  </a:lnTo>
                  <a:cubicBezTo>
                    <a:pt x="19134" y="1161"/>
                    <a:pt x="19009" y="505"/>
                    <a:pt x="18494" y="177"/>
                  </a:cubicBezTo>
                  <a:cubicBezTo>
                    <a:pt x="18301" y="58"/>
                    <a:pt x="18094" y="0"/>
                    <a:pt x="178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49"/>
            <p:cNvSpPr/>
            <p:nvPr/>
          </p:nvSpPr>
          <p:spPr>
            <a:xfrm>
              <a:off x="36025" y="2075325"/>
              <a:ext cx="855575" cy="519325"/>
            </a:xfrm>
            <a:custGeom>
              <a:avLst/>
              <a:gdLst/>
              <a:ahLst/>
              <a:cxnLst/>
              <a:rect l="l" t="t" r="r" b="b"/>
              <a:pathLst>
                <a:path w="34223" h="20773" extrusionOk="0">
                  <a:moveTo>
                    <a:pt x="13005" y="0"/>
                  </a:moveTo>
                  <a:cubicBezTo>
                    <a:pt x="8972" y="0"/>
                    <a:pt x="5581" y="181"/>
                    <a:pt x="4546" y="769"/>
                  </a:cubicBezTo>
                  <a:cubicBezTo>
                    <a:pt x="1562" y="2534"/>
                    <a:pt x="0" y="14951"/>
                    <a:pt x="2078" y="18669"/>
                  </a:cubicBezTo>
                  <a:cubicBezTo>
                    <a:pt x="2999" y="20277"/>
                    <a:pt x="8552" y="20772"/>
                    <a:pt x="14618" y="20772"/>
                  </a:cubicBezTo>
                  <a:cubicBezTo>
                    <a:pt x="15446" y="20772"/>
                    <a:pt x="16283" y="20763"/>
                    <a:pt x="17119" y="20746"/>
                  </a:cubicBezTo>
                  <a:cubicBezTo>
                    <a:pt x="17954" y="20763"/>
                    <a:pt x="18789" y="20772"/>
                    <a:pt x="19616" y="20772"/>
                  </a:cubicBezTo>
                  <a:cubicBezTo>
                    <a:pt x="25671" y="20772"/>
                    <a:pt x="31224" y="20277"/>
                    <a:pt x="32145" y="18669"/>
                  </a:cubicBezTo>
                  <a:cubicBezTo>
                    <a:pt x="34222" y="14951"/>
                    <a:pt x="32661" y="2534"/>
                    <a:pt x="29677" y="769"/>
                  </a:cubicBezTo>
                  <a:cubicBezTo>
                    <a:pt x="28642" y="181"/>
                    <a:pt x="25251" y="0"/>
                    <a:pt x="21225" y="0"/>
                  </a:cubicBezTo>
                  <a:cubicBezTo>
                    <a:pt x="19904" y="0"/>
                    <a:pt x="18516" y="20"/>
                    <a:pt x="17119" y="51"/>
                  </a:cubicBezTo>
                  <a:cubicBezTo>
                    <a:pt x="15719" y="20"/>
                    <a:pt x="14328" y="0"/>
                    <a:pt x="130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49"/>
            <p:cNvSpPr/>
            <p:nvPr/>
          </p:nvSpPr>
          <p:spPr>
            <a:xfrm>
              <a:off x="182450" y="2626775"/>
              <a:ext cx="108975" cy="69925"/>
            </a:xfrm>
            <a:custGeom>
              <a:avLst/>
              <a:gdLst/>
              <a:ahLst/>
              <a:cxnLst/>
              <a:rect l="l" t="t" r="r" b="b"/>
              <a:pathLst>
                <a:path w="4359" h="2797" extrusionOk="0">
                  <a:moveTo>
                    <a:pt x="969" y="0"/>
                  </a:moveTo>
                  <a:cubicBezTo>
                    <a:pt x="454" y="0"/>
                    <a:pt x="1" y="453"/>
                    <a:pt x="1" y="969"/>
                  </a:cubicBezTo>
                  <a:lnTo>
                    <a:pt x="1" y="1812"/>
                  </a:lnTo>
                  <a:cubicBezTo>
                    <a:pt x="1" y="2343"/>
                    <a:pt x="454" y="2796"/>
                    <a:pt x="969" y="2796"/>
                  </a:cubicBezTo>
                  <a:lnTo>
                    <a:pt x="3312" y="2796"/>
                  </a:lnTo>
                  <a:cubicBezTo>
                    <a:pt x="3906" y="2796"/>
                    <a:pt x="4358" y="2343"/>
                    <a:pt x="4358" y="1812"/>
                  </a:cubicBezTo>
                  <a:lnTo>
                    <a:pt x="4358" y="969"/>
                  </a:lnTo>
                  <a:cubicBezTo>
                    <a:pt x="4358" y="453"/>
                    <a:pt x="3906" y="0"/>
                    <a:pt x="3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49"/>
            <p:cNvSpPr/>
            <p:nvPr/>
          </p:nvSpPr>
          <p:spPr>
            <a:xfrm>
              <a:off x="328875" y="2626775"/>
              <a:ext cx="107425" cy="69925"/>
            </a:xfrm>
            <a:custGeom>
              <a:avLst/>
              <a:gdLst/>
              <a:ahLst/>
              <a:cxnLst/>
              <a:rect l="l" t="t" r="r" b="b"/>
              <a:pathLst>
                <a:path w="4297" h="2797" extrusionOk="0">
                  <a:moveTo>
                    <a:pt x="969" y="0"/>
                  </a:moveTo>
                  <a:cubicBezTo>
                    <a:pt x="391" y="0"/>
                    <a:pt x="1" y="453"/>
                    <a:pt x="1" y="969"/>
                  </a:cubicBezTo>
                  <a:lnTo>
                    <a:pt x="1" y="1812"/>
                  </a:lnTo>
                  <a:cubicBezTo>
                    <a:pt x="1" y="2343"/>
                    <a:pt x="391" y="2796"/>
                    <a:pt x="969" y="2796"/>
                  </a:cubicBezTo>
                  <a:lnTo>
                    <a:pt x="3312" y="2796"/>
                  </a:lnTo>
                  <a:cubicBezTo>
                    <a:pt x="3843" y="2796"/>
                    <a:pt x="4296" y="2343"/>
                    <a:pt x="4296" y="1812"/>
                  </a:cubicBezTo>
                  <a:lnTo>
                    <a:pt x="4296" y="969"/>
                  </a:lnTo>
                  <a:cubicBezTo>
                    <a:pt x="4296" y="453"/>
                    <a:pt x="3843" y="0"/>
                    <a:pt x="3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49"/>
            <p:cNvSpPr/>
            <p:nvPr/>
          </p:nvSpPr>
          <p:spPr>
            <a:xfrm>
              <a:off x="473750" y="2626775"/>
              <a:ext cx="108975" cy="69925"/>
            </a:xfrm>
            <a:custGeom>
              <a:avLst/>
              <a:gdLst/>
              <a:ahLst/>
              <a:cxnLst/>
              <a:rect l="l" t="t" r="r" b="b"/>
              <a:pathLst>
                <a:path w="4359" h="2797" extrusionOk="0">
                  <a:moveTo>
                    <a:pt x="1032" y="0"/>
                  </a:moveTo>
                  <a:cubicBezTo>
                    <a:pt x="454" y="0"/>
                    <a:pt x="1" y="453"/>
                    <a:pt x="1" y="969"/>
                  </a:cubicBezTo>
                  <a:lnTo>
                    <a:pt x="1" y="1812"/>
                  </a:lnTo>
                  <a:cubicBezTo>
                    <a:pt x="1" y="2343"/>
                    <a:pt x="454" y="2796"/>
                    <a:pt x="1032" y="2796"/>
                  </a:cubicBezTo>
                  <a:lnTo>
                    <a:pt x="3375" y="2796"/>
                  </a:lnTo>
                  <a:cubicBezTo>
                    <a:pt x="3906" y="2796"/>
                    <a:pt x="4359" y="2343"/>
                    <a:pt x="4359" y="1812"/>
                  </a:cubicBezTo>
                  <a:lnTo>
                    <a:pt x="4359" y="969"/>
                  </a:lnTo>
                  <a:cubicBezTo>
                    <a:pt x="4359" y="453"/>
                    <a:pt x="3906" y="0"/>
                    <a:pt x="33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49"/>
            <p:cNvSpPr/>
            <p:nvPr/>
          </p:nvSpPr>
          <p:spPr>
            <a:xfrm>
              <a:off x="620175" y="2626775"/>
              <a:ext cx="108975" cy="69925"/>
            </a:xfrm>
            <a:custGeom>
              <a:avLst/>
              <a:gdLst/>
              <a:ahLst/>
              <a:cxnLst/>
              <a:rect l="l" t="t" r="r" b="b"/>
              <a:pathLst>
                <a:path w="4359" h="2797" extrusionOk="0">
                  <a:moveTo>
                    <a:pt x="969" y="0"/>
                  </a:moveTo>
                  <a:cubicBezTo>
                    <a:pt x="454" y="0"/>
                    <a:pt x="1" y="453"/>
                    <a:pt x="1" y="969"/>
                  </a:cubicBezTo>
                  <a:lnTo>
                    <a:pt x="1" y="1812"/>
                  </a:lnTo>
                  <a:cubicBezTo>
                    <a:pt x="1" y="2343"/>
                    <a:pt x="454" y="2796"/>
                    <a:pt x="969" y="2796"/>
                  </a:cubicBezTo>
                  <a:lnTo>
                    <a:pt x="3312" y="2796"/>
                  </a:lnTo>
                  <a:cubicBezTo>
                    <a:pt x="3906" y="2796"/>
                    <a:pt x="4359" y="2343"/>
                    <a:pt x="4359" y="1812"/>
                  </a:cubicBezTo>
                  <a:lnTo>
                    <a:pt x="4359" y="969"/>
                  </a:lnTo>
                  <a:cubicBezTo>
                    <a:pt x="4359" y="453"/>
                    <a:pt x="3906" y="0"/>
                    <a:pt x="3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04" name="Google Shape;2204;p49"/>
          <p:cNvGrpSpPr/>
          <p:nvPr/>
        </p:nvGrpSpPr>
        <p:grpSpPr>
          <a:xfrm>
            <a:off x="3998852" y="1588772"/>
            <a:ext cx="879169" cy="1009063"/>
            <a:chOff x="4042500" y="2270775"/>
            <a:chExt cx="921175" cy="1057275"/>
          </a:xfrm>
        </p:grpSpPr>
        <p:sp>
          <p:nvSpPr>
            <p:cNvPr id="2205" name="Google Shape;2205;p49"/>
            <p:cNvSpPr/>
            <p:nvPr/>
          </p:nvSpPr>
          <p:spPr>
            <a:xfrm>
              <a:off x="4281875" y="2270775"/>
              <a:ext cx="479925" cy="456900"/>
            </a:xfrm>
            <a:custGeom>
              <a:avLst/>
              <a:gdLst/>
              <a:ahLst/>
              <a:cxnLst/>
              <a:rect l="l" t="t" r="r" b="b"/>
              <a:pathLst>
                <a:path w="19197" h="18276" extrusionOk="0">
                  <a:moveTo>
                    <a:pt x="17936" y="0"/>
                  </a:moveTo>
                  <a:cubicBezTo>
                    <a:pt x="17586" y="0"/>
                    <a:pt x="17248" y="173"/>
                    <a:pt x="17041" y="508"/>
                  </a:cubicBezTo>
                  <a:lnTo>
                    <a:pt x="8138" y="14097"/>
                  </a:lnTo>
                  <a:lnTo>
                    <a:pt x="3640" y="3820"/>
                  </a:lnTo>
                  <a:cubicBezTo>
                    <a:pt x="3446" y="3443"/>
                    <a:pt x="3051" y="3200"/>
                    <a:pt x="2622" y="3200"/>
                  </a:cubicBezTo>
                  <a:cubicBezTo>
                    <a:pt x="2463" y="3200"/>
                    <a:pt x="2300" y="3233"/>
                    <a:pt x="2140" y="3304"/>
                  </a:cubicBezTo>
                  <a:cubicBezTo>
                    <a:pt x="1625" y="3492"/>
                    <a:pt x="1359" y="4148"/>
                    <a:pt x="1625" y="4726"/>
                  </a:cubicBezTo>
                  <a:lnTo>
                    <a:pt x="5920" y="14566"/>
                  </a:lnTo>
                  <a:cubicBezTo>
                    <a:pt x="2531" y="14691"/>
                    <a:pt x="1" y="15862"/>
                    <a:pt x="1" y="17299"/>
                  </a:cubicBezTo>
                  <a:cubicBezTo>
                    <a:pt x="1" y="18080"/>
                    <a:pt x="766" y="18276"/>
                    <a:pt x="2002" y="18276"/>
                  </a:cubicBezTo>
                  <a:cubicBezTo>
                    <a:pt x="3238" y="18276"/>
                    <a:pt x="4944" y="18080"/>
                    <a:pt x="6826" y="18080"/>
                  </a:cubicBezTo>
                  <a:cubicBezTo>
                    <a:pt x="8716" y="18080"/>
                    <a:pt x="10426" y="18276"/>
                    <a:pt x="11664" y="18276"/>
                  </a:cubicBezTo>
                  <a:cubicBezTo>
                    <a:pt x="12902" y="18276"/>
                    <a:pt x="13667" y="18080"/>
                    <a:pt x="13667" y="17299"/>
                  </a:cubicBezTo>
                  <a:cubicBezTo>
                    <a:pt x="13667" y="16253"/>
                    <a:pt x="12293" y="15347"/>
                    <a:pt x="10216" y="14878"/>
                  </a:cubicBezTo>
                  <a:lnTo>
                    <a:pt x="18869" y="1742"/>
                  </a:lnTo>
                  <a:cubicBezTo>
                    <a:pt x="19197" y="1211"/>
                    <a:pt x="19072" y="508"/>
                    <a:pt x="18541" y="180"/>
                  </a:cubicBezTo>
                  <a:cubicBezTo>
                    <a:pt x="18350" y="59"/>
                    <a:pt x="18141" y="0"/>
                    <a:pt x="179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49"/>
            <p:cNvSpPr/>
            <p:nvPr/>
          </p:nvSpPr>
          <p:spPr>
            <a:xfrm>
              <a:off x="4042500" y="2700225"/>
              <a:ext cx="921175" cy="566950"/>
            </a:xfrm>
            <a:custGeom>
              <a:avLst/>
              <a:gdLst/>
              <a:ahLst/>
              <a:cxnLst/>
              <a:rect l="l" t="t" r="r" b="b"/>
              <a:pathLst>
                <a:path w="36847" h="22678" extrusionOk="0">
                  <a:moveTo>
                    <a:pt x="23581" y="1"/>
                  </a:moveTo>
                  <a:cubicBezTo>
                    <a:pt x="21941" y="1"/>
                    <a:pt x="20208" y="43"/>
                    <a:pt x="18416" y="43"/>
                  </a:cubicBezTo>
                  <a:cubicBezTo>
                    <a:pt x="16896" y="43"/>
                    <a:pt x="15418" y="19"/>
                    <a:pt x="14004" y="19"/>
                  </a:cubicBezTo>
                  <a:cubicBezTo>
                    <a:pt x="5974" y="19"/>
                    <a:pt x="1" y="809"/>
                    <a:pt x="1" y="11367"/>
                  </a:cubicBezTo>
                  <a:cubicBezTo>
                    <a:pt x="1" y="21857"/>
                    <a:pt x="5942" y="22655"/>
                    <a:pt x="13939" y="22655"/>
                  </a:cubicBezTo>
                  <a:cubicBezTo>
                    <a:pt x="15373" y="22655"/>
                    <a:pt x="16873" y="22629"/>
                    <a:pt x="18416" y="22629"/>
                  </a:cubicBezTo>
                  <a:cubicBezTo>
                    <a:pt x="20290" y="22629"/>
                    <a:pt x="22100" y="22678"/>
                    <a:pt x="23805" y="22678"/>
                  </a:cubicBezTo>
                  <a:cubicBezTo>
                    <a:pt x="31342" y="22678"/>
                    <a:pt x="36847" y="21722"/>
                    <a:pt x="36847" y="11367"/>
                  </a:cubicBezTo>
                  <a:cubicBezTo>
                    <a:pt x="36847" y="923"/>
                    <a:pt x="31233" y="1"/>
                    <a:pt x="235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49"/>
            <p:cNvSpPr/>
            <p:nvPr/>
          </p:nvSpPr>
          <p:spPr>
            <a:xfrm>
              <a:off x="4180750" y="3155175"/>
              <a:ext cx="123000" cy="172875"/>
            </a:xfrm>
            <a:custGeom>
              <a:avLst/>
              <a:gdLst/>
              <a:ahLst/>
              <a:cxnLst/>
              <a:rect l="l" t="t" r="r" b="b"/>
              <a:pathLst>
                <a:path w="4920" h="6915" extrusionOk="0">
                  <a:moveTo>
                    <a:pt x="1763" y="1"/>
                  </a:moveTo>
                  <a:cubicBezTo>
                    <a:pt x="1751" y="1"/>
                    <a:pt x="1688" y="232"/>
                    <a:pt x="1562" y="526"/>
                  </a:cubicBezTo>
                  <a:lnTo>
                    <a:pt x="78" y="6321"/>
                  </a:lnTo>
                  <a:cubicBezTo>
                    <a:pt x="0" y="6649"/>
                    <a:pt x="203" y="6914"/>
                    <a:pt x="531" y="6914"/>
                  </a:cubicBezTo>
                  <a:lnTo>
                    <a:pt x="2484" y="6914"/>
                  </a:lnTo>
                  <a:cubicBezTo>
                    <a:pt x="2874" y="6914"/>
                    <a:pt x="3202" y="6649"/>
                    <a:pt x="3265" y="6321"/>
                  </a:cubicBezTo>
                  <a:cubicBezTo>
                    <a:pt x="3265" y="6321"/>
                    <a:pt x="4919" y="9"/>
                    <a:pt x="4890" y="9"/>
                  </a:cubicBezTo>
                  <a:lnTo>
                    <a:pt x="4890" y="9"/>
                  </a:lnTo>
                  <a:cubicBezTo>
                    <a:pt x="4890" y="9"/>
                    <a:pt x="4890" y="9"/>
                    <a:pt x="4889" y="11"/>
                  </a:cubicBezTo>
                  <a:cubicBezTo>
                    <a:pt x="4826" y="73"/>
                    <a:pt x="4498" y="136"/>
                    <a:pt x="4170" y="136"/>
                  </a:cubicBezTo>
                  <a:lnTo>
                    <a:pt x="2343" y="136"/>
                  </a:lnTo>
                  <a:cubicBezTo>
                    <a:pt x="2031" y="136"/>
                    <a:pt x="1765" y="11"/>
                    <a:pt x="1765" y="11"/>
                  </a:cubicBezTo>
                  <a:cubicBezTo>
                    <a:pt x="1765" y="4"/>
                    <a:pt x="1764" y="1"/>
                    <a:pt x="17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49"/>
            <p:cNvSpPr/>
            <p:nvPr/>
          </p:nvSpPr>
          <p:spPr>
            <a:xfrm>
              <a:off x="4732500" y="3155175"/>
              <a:ext cx="123800" cy="172875"/>
            </a:xfrm>
            <a:custGeom>
              <a:avLst/>
              <a:gdLst/>
              <a:ahLst/>
              <a:cxnLst/>
              <a:rect l="l" t="t" r="r" b="b"/>
              <a:pathLst>
                <a:path w="4952" h="6915" extrusionOk="0">
                  <a:moveTo>
                    <a:pt x="1" y="9"/>
                  </a:moveTo>
                  <a:cubicBezTo>
                    <a:pt x="0" y="9"/>
                    <a:pt x="0" y="9"/>
                    <a:pt x="0" y="11"/>
                  </a:cubicBezTo>
                  <a:cubicBezTo>
                    <a:pt x="1" y="12"/>
                    <a:pt x="2" y="13"/>
                    <a:pt x="3" y="14"/>
                  </a:cubicBezTo>
                  <a:lnTo>
                    <a:pt x="3" y="14"/>
                  </a:lnTo>
                  <a:cubicBezTo>
                    <a:pt x="2" y="10"/>
                    <a:pt x="1" y="9"/>
                    <a:pt x="1" y="9"/>
                  </a:cubicBezTo>
                  <a:close/>
                  <a:moveTo>
                    <a:pt x="3189" y="1"/>
                  </a:moveTo>
                  <a:cubicBezTo>
                    <a:pt x="3187" y="1"/>
                    <a:pt x="3187" y="4"/>
                    <a:pt x="3187" y="11"/>
                  </a:cubicBezTo>
                  <a:cubicBezTo>
                    <a:pt x="3187" y="11"/>
                    <a:pt x="2921" y="136"/>
                    <a:pt x="2609" y="136"/>
                  </a:cubicBezTo>
                  <a:lnTo>
                    <a:pt x="781" y="136"/>
                  </a:lnTo>
                  <a:cubicBezTo>
                    <a:pt x="397" y="136"/>
                    <a:pt x="73" y="75"/>
                    <a:pt x="3" y="14"/>
                  </a:cubicBezTo>
                  <a:lnTo>
                    <a:pt x="3" y="14"/>
                  </a:lnTo>
                  <a:cubicBezTo>
                    <a:pt x="85" y="210"/>
                    <a:pt x="1687" y="6321"/>
                    <a:pt x="1687" y="6321"/>
                  </a:cubicBezTo>
                  <a:cubicBezTo>
                    <a:pt x="1750" y="6649"/>
                    <a:pt x="2078" y="6914"/>
                    <a:pt x="2406" y="6914"/>
                  </a:cubicBezTo>
                  <a:lnTo>
                    <a:pt x="4358" y="6914"/>
                  </a:lnTo>
                  <a:cubicBezTo>
                    <a:pt x="4749" y="6914"/>
                    <a:pt x="4952" y="6649"/>
                    <a:pt x="4873" y="6321"/>
                  </a:cubicBezTo>
                  <a:lnTo>
                    <a:pt x="3312" y="526"/>
                  </a:lnTo>
                  <a:cubicBezTo>
                    <a:pt x="3256" y="232"/>
                    <a:pt x="3200" y="1"/>
                    <a:pt x="31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49"/>
            <p:cNvSpPr/>
            <p:nvPr/>
          </p:nvSpPr>
          <p:spPr>
            <a:xfrm>
              <a:off x="4779750" y="2974625"/>
              <a:ext cx="117150" cy="99600"/>
            </a:xfrm>
            <a:custGeom>
              <a:avLst/>
              <a:gdLst/>
              <a:ahLst/>
              <a:cxnLst/>
              <a:rect l="l" t="t" r="r" b="b"/>
              <a:pathLst>
                <a:path w="4686" h="3984" extrusionOk="0">
                  <a:moveTo>
                    <a:pt x="2343" y="1"/>
                  </a:moveTo>
                  <a:cubicBezTo>
                    <a:pt x="516" y="1"/>
                    <a:pt x="0" y="922"/>
                    <a:pt x="0" y="2031"/>
                  </a:cubicBezTo>
                  <a:cubicBezTo>
                    <a:pt x="0" y="3062"/>
                    <a:pt x="906" y="3984"/>
                    <a:pt x="2343" y="3984"/>
                  </a:cubicBezTo>
                  <a:cubicBezTo>
                    <a:pt x="3764" y="3984"/>
                    <a:pt x="4686" y="3062"/>
                    <a:pt x="4686" y="2031"/>
                  </a:cubicBezTo>
                  <a:cubicBezTo>
                    <a:pt x="4686" y="922"/>
                    <a:pt x="4155" y="1"/>
                    <a:pt x="23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49"/>
            <p:cNvSpPr/>
            <p:nvPr/>
          </p:nvSpPr>
          <p:spPr>
            <a:xfrm>
              <a:off x="4761775" y="2839925"/>
              <a:ext cx="68375" cy="45300"/>
            </a:xfrm>
            <a:custGeom>
              <a:avLst/>
              <a:gdLst/>
              <a:ahLst/>
              <a:cxnLst/>
              <a:rect l="l" t="t" r="r" b="b"/>
              <a:pathLst>
                <a:path w="2735" h="1812" extrusionOk="0">
                  <a:moveTo>
                    <a:pt x="579" y="0"/>
                  </a:moveTo>
                  <a:cubicBezTo>
                    <a:pt x="266" y="0"/>
                    <a:pt x="1" y="313"/>
                    <a:pt x="1" y="641"/>
                  </a:cubicBezTo>
                  <a:lnTo>
                    <a:pt x="1" y="1172"/>
                  </a:lnTo>
                  <a:cubicBezTo>
                    <a:pt x="1" y="1562"/>
                    <a:pt x="266" y="1812"/>
                    <a:pt x="579" y="1812"/>
                  </a:cubicBezTo>
                  <a:lnTo>
                    <a:pt x="2078" y="1812"/>
                  </a:lnTo>
                  <a:cubicBezTo>
                    <a:pt x="2406" y="1812"/>
                    <a:pt x="2734" y="1562"/>
                    <a:pt x="2734" y="1172"/>
                  </a:cubicBezTo>
                  <a:lnTo>
                    <a:pt x="2734" y="641"/>
                  </a:lnTo>
                  <a:cubicBezTo>
                    <a:pt x="2734" y="313"/>
                    <a:pt x="2406" y="0"/>
                    <a:pt x="20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49"/>
            <p:cNvSpPr/>
            <p:nvPr/>
          </p:nvSpPr>
          <p:spPr>
            <a:xfrm>
              <a:off x="4846525" y="2839925"/>
              <a:ext cx="68350" cy="45300"/>
            </a:xfrm>
            <a:custGeom>
              <a:avLst/>
              <a:gdLst/>
              <a:ahLst/>
              <a:cxnLst/>
              <a:rect l="l" t="t" r="r" b="b"/>
              <a:pathLst>
                <a:path w="2734" h="1812" extrusionOk="0">
                  <a:moveTo>
                    <a:pt x="578" y="0"/>
                  </a:moveTo>
                  <a:cubicBezTo>
                    <a:pt x="250" y="0"/>
                    <a:pt x="0" y="313"/>
                    <a:pt x="0" y="641"/>
                  </a:cubicBezTo>
                  <a:lnTo>
                    <a:pt x="0" y="1172"/>
                  </a:lnTo>
                  <a:cubicBezTo>
                    <a:pt x="0" y="1562"/>
                    <a:pt x="250" y="1812"/>
                    <a:pt x="578" y="1812"/>
                  </a:cubicBezTo>
                  <a:lnTo>
                    <a:pt x="2077" y="1812"/>
                  </a:lnTo>
                  <a:cubicBezTo>
                    <a:pt x="2468" y="1812"/>
                    <a:pt x="2733" y="1562"/>
                    <a:pt x="2733" y="1172"/>
                  </a:cubicBezTo>
                  <a:lnTo>
                    <a:pt x="2733" y="641"/>
                  </a:lnTo>
                  <a:cubicBezTo>
                    <a:pt x="2733" y="313"/>
                    <a:pt x="2468" y="0"/>
                    <a:pt x="20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49"/>
            <p:cNvSpPr/>
            <p:nvPr/>
          </p:nvSpPr>
          <p:spPr>
            <a:xfrm>
              <a:off x="4761775" y="2904725"/>
              <a:ext cx="68375" cy="44150"/>
            </a:xfrm>
            <a:custGeom>
              <a:avLst/>
              <a:gdLst/>
              <a:ahLst/>
              <a:cxnLst/>
              <a:rect l="l" t="t" r="r" b="b"/>
              <a:pathLst>
                <a:path w="2735" h="1766" extrusionOk="0">
                  <a:moveTo>
                    <a:pt x="579" y="1"/>
                  </a:moveTo>
                  <a:cubicBezTo>
                    <a:pt x="266" y="1"/>
                    <a:pt x="1" y="266"/>
                    <a:pt x="1" y="594"/>
                  </a:cubicBezTo>
                  <a:lnTo>
                    <a:pt x="1" y="1110"/>
                  </a:lnTo>
                  <a:cubicBezTo>
                    <a:pt x="1" y="1500"/>
                    <a:pt x="266" y="1766"/>
                    <a:pt x="579" y="1766"/>
                  </a:cubicBezTo>
                  <a:lnTo>
                    <a:pt x="2078" y="1766"/>
                  </a:lnTo>
                  <a:cubicBezTo>
                    <a:pt x="2406" y="1766"/>
                    <a:pt x="2734" y="1500"/>
                    <a:pt x="2734" y="1110"/>
                  </a:cubicBezTo>
                  <a:lnTo>
                    <a:pt x="2734" y="594"/>
                  </a:lnTo>
                  <a:cubicBezTo>
                    <a:pt x="2734" y="266"/>
                    <a:pt x="2406" y="1"/>
                    <a:pt x="20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49"/>
            <p:cNvSpPr/>
            <p:nvPr/>
          </p:nvSpPr>
          <p:spPr>
            <a:xfrm>
              <a:off x="4846525" y="2904725"/>
              <a:ext cx="68350" cy="44150"/>
            </a:xfrm>
            <a:custGeom>
              <a:avLst/>
              <a:gdLst/>
              <a:ahLst/>
              <a:cxnLst/>
              <a:rect l="l" t="t" r="r" b="b"/>
              <a:pathLst>
                <a:path w="2734" h="1766" extrusionOk="0">
                  <a:moveTo>
                    <a:pt x="578" y="1"/>
                  </a:moveTo>
                  <a:cubicBezTo>
                    <a:pt x="250" y="1"/>
                    <a:pt x="0" y="266"/>
                    <a:pt x="0" y="594"/>
                  </a:cubicBezTo>
                  <a:lnTo>
                    <a:pt x="0" y="1110"/>
                  </a:lnTo>
                  <a:cubicBezTo>
                    <a:pt x="0" y="1500"/>
                    <a:pt x="250" y="1766"/>
                    <a:pt x="578" y="1766"/>
                  </a:cubicBezTo>
                  <a:lnTo>
                    <a:pt x="2077" y="1766"/>
                  </a:lnTo>
                  <a:cubicBezTo>
                    <a:pt x="2468" y="1766"/>
                    <a:pt x="2733" y="1500"/>
                    <a:pt x="2733" y="1110"/>
                  </a:cubicBezTo>
                  <a:lnTo>
                    <a:pt x="2733" y="594"/>
                  </a:lnTo>
                  <a:cubicBezTo>
                    <a:pt x="2733" y="266"/>
                    <a:pt x="2468" y="1"/>
                    <a:pt x="20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49"/>
            <p:cNvSpPr/>
            <p:nvPr/>
          </p:nvSpPr>
          <p:spPr>
            <a:xfrm>
              <a:off x="4761775" y="3098425"/>
              <a:ext cx="68375" cy="45700"/>
            </a:xfrm>
            <a:custGeom>
              <a:avLst/>
              <a:gdLst/>
              <a:ahLst/>
              <a:cxnLst/>
              <a:rect l="l" t="t" r="r" b="b"/>
              <a:pathLst>
                <a:path w="2735" h="1828" extrusionOk="0">
                  <a:moveTo>
                    <a:pt x="579" y="0"/>
                  </a:moveTo>
                  <a:cubicBezTo>
                    <a:pt x="266" y="0"/>
                    <a:pt x="1" y="328"/>
                    <a:pt x="1" y="656"/>
                  </a:cubicBezTo>
                  <a:lnTo>
                    <a:pt x="1" y="1172"/>
                  </a:lnTo>
                  <a:cubicBezTo>
                    <a:pt x="1" y="1562"/>
                    <a:pt x="266" y="1828"/>
                    <a:pt x="579" y="1828"/>
                  </a:cubicBezTo>
                  <a:lnTo>
                    <a:pt x="2078" y="1828"/>
                  </a:lnTo>
                  <a:cubicBezTo>
                    <a:pt x="2406" y="1828"/>
                    <a:pt x="2734" y="1562"/>
                    <a:pt x="2734" y="1172"/>
                  </a:cubicBezTo>
                  <a:lnTo>
                    <a:pt x="2734" y="656"/>
                  </a:lnTo>
                  <a:cubicBezTo>
                    <a:pt x="2734" y="328"/>
                    <a:pt x="2406" y="0"/>
                    <a:pt x="20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49"/>
            <p:cNvSpPr/>
            <p:nvPr/>
          </p:nvSpPr>
          <p:spPr>
            <a:xfrm>
              <a:off x="4846525" y="3098425"/>
              <a:ext cx="68350" cy="45700"/>
            </a:xfrm>
            <a:custGeom>
              <a:avLst/>
              <a:gdLst/>
              <a:ahLst/>
              <a:cxnLst/>
              <a:rect l="l" t="t" r="r" b="b"/>
              <a:pathLst>
                <a:path w="2734" h="1828" extrusionOk="0">
                  <a:moveTo>
                    <a:pt x="578" y="0"/>
                  </a:moveTo>
                  <a:cubicBezTo>
                    <a:pt x="250" y="0"/>
                    <a:pt x="0" y="328"/>
                    <a:pt x="0" y="656"/>
                  </a:cubicBezTo>
                  <a:lnTo>
                    <a:pt x="0" y="1172"/>
                  </a:lnTo>
                  <a:cubicBezTo>
                    <a:pt x="0" y="1562"/>
                    <a:pt x="250" y="1828"/>
                    <a:pt x="578" y="1828"/>
                  </a:cubicBezTo>
                  <a:lnTo>
                    <a:pt x="2077" y="1828"/>
                  </a:lnTo>
                  <a:cubicBezTo>
                    <a:pt x="2468" y="1828"/>
                    <a:pt x="2733" y="1562"/>
                    <a:pt x="2733" y="1172"/>
                  </a:cubicBezTo>
                  <a:lnTo>
                    <a:pt x="2733" y="656"/>
                  </a:lnTo>
                  <a:cubicBezTo>
                    <a:pt x="2733" y="328"/>
                    <a:pt x="2468" y="0"/>
                    <a:pt x="20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49"/>
            <p:cNvSpPr/>
            <p:nvPr/>
          </p:nvSpPr>
          <p:spPr>
            <a:xfrm>
              <a:off x="4109275" y="2749600"/>
              <a:ext cx="637700" cy="468075"/>
            </a:xfrm>
            <a:custGeom>
              <a:avLst/>
              <a:gdLst/>
              <a:ahLst/>
              <a:cxnLst/>
              <a:rect l="l" t="t" r="r" b="b"/>
              <a:pathLst>
                <a:path w="25508" h="18723" extrusionOk="0">
                  <a:moveTo>
                    <a:pt x="9704" y="0"/>
                  </a:moveTo>
                  <a:cubicBezTo>
                    <a:pt x="4144" y="0"/>
                    <a:pt x="1" y="655"/>
                    <a:pt x="1" y="9392"/>
                  </a:cubicBezTo>
                  <a:cubicBezTo>
                    <a:pt x="1" y="18061"/>
                    <a:pt x="4117" y="18723"/>
                    <a:pt x="9649" y="18723"/>
                  </a:cubicBezTo>
                  <a:cubicBezTo>
                    <a:pt x="10646" y="18723"/>
                    <a:pt x="11689" y="18701"/>
                    <a:pt x="12762" y="18701"/>
                  </a:cubicBezTo>
                  <a:cubicBezTo>
                    <a:pt x="13052" y="18701"/>
                    <a:pt x="13340" y="18702"/>
                    <a:pt x="13625" y="18702"/>
                  </a:cubicBezTo>
                  <a:cubicBezTo>
                    <a:pt x="20307" y="18702"/>
                    <a:pt x="25507" y="18515"/>
                    <a:pt x="25507" y="9392"/>
                  </a:cubicBezTo>
                  <a:cubicBezTo>
                    <a:pt x="25507" y="194"/>
                    <a:pt x="20272" y="20"/>
                    <a:pt x="13558" y="20"/>
                  </a:cubicBezTo>
                  <a:cubicBezTo>
                    <a:pt x="13295" y="20"/>
                    <a:pt x="13029" y="21"/>
                    <a:pt x="12762" y="21"/>
                  </a:cubicBezTo>
                  <a:cubicBezTo>
                    <a:pt x="11708" y="21"/>
                    <a:pt x="10684" y="0"/>
                    <a:pt x="97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Google Shape;1179;p37"/>
          <p:cNvSpPr txBox="1">
            <a:spLocks noGrp="1"/>
          </p:cNvSpPr>
          <p:nvPr>
            <p:ph type="title"/>
          </p:nvPr>
        </p:nvSpPr>
        <p:spPr>
          <a:xfrm>
            <a:off x="1263721" y="1049242"/>
            <a:ext cx="4387066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800" dirty="0"/>
              <a:t>MOTIVASI MENGELOLA</a:t>
            </a:r>
            <a:endParaRPr sz="2800" dirty="0"/>
          </a:p>
        </p:txBody>
      </p:sp>
      <p:sp>
        <p:nvSpPr>
          <p:cNvPr id="1180" name="Google Shape;1180;p37"/>
          <p:cNvSpPr txBox="1">
            <a:spLocks noGrp="1"/>
          </p:cNvSpPr>
          <p:nvPr>
            <p:ph type="subTitle" idx="1"/>
          </p:nvPr>
        </p:nvSpPr>
        <p:spPr>
          <a:xfrm>
            <a:off x="2273266" y="3521117"/>
            <a:ext cx="4836451" cy="82488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>
              <a:buClr>
                <a:schemeClr val="bg1"/>
              </a:buClr>
              <a:buSzPct val="100000"/>
            </a:pPr>
            <a:r>
              <a:rPr lang="en-US" sz="1400" dirty="0"/>
              <a:t>Miner </a:t>
            </a:r>
            <a:r>
              <a:rPr lang="en-US" sz="1400" dirty="0" err="1"/>
              <a:t>menjelaskan</a:t>
            </a:r>
            <a:r>
              <a:rPr lang="en-US" sz="1400" dirty="0"/>
              <a:t> terdapat </a:t>
            </a:r>
            <a:r>
              <a:rPr lang="en-US" sz="1400" dirty="0" err="1"/>
              <a:t>enam</a:t>
            </a:r>
            <a:r>
              <a:rPr lang="en-US" sz="1400" dirty="0"/>
              <a:t> </a:t>
            </a:r>
            <a:r>
              <a:rPr lang="en-US" sz="1400" dirty="0" err="1"/>
              <a:t>motivasi</a:t>
            </a:r>
            <a:r>
              <a:rPr lang="en-US" sz="1400" dirty="0"/>
              <a:t> untuk </a:t>
            </a:r>
            <a:r>
              <a:rPr lang="en-US" sz="1400" dirty="0" err="1" smtClean="0"/>
              <a:t>mengelola</a:t>
            </a:r>
            <a:r>
              <a:rPr lang="en-US" sz="1400" dirty="0" smtClean="0"/>
              <a:t>: </a:t>
            </a:r>
          </a:p>
          <a:p>
            <a:pPr marL="342900" lvl="0" algn="l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 err="1" smtClean="0"/>
              <a:t>Membina</a:t>
            </a:r>
            <a:r>
              <a:rPr lang="en-US" sz="1400" dirty="0" smtClean="0"/>
              <a:t> </a:t>
            </a:r>
            <a:r>
              <a:rPr lang="en-US" sz="1400" dirty="0" err="1"/>
              <a:t>hubungan</a:t>
            </a:r>
            <a:r>
              <a:rPr lang="en-US" sz="1400" dirty="0"/>
              <a:t> </a:t>
            </a:r>
            <a:r>
              <a:rPr lang="en-US" sz="1400" dirty="0" err="1"/>
              <a:t>baik</a:t>
            </a:r>
            <a:r>
              <a:rPr lang="en-US" sz="1400" dirty="0"/>
              <a:t> dengan </a:t>
            </a:r>
            <a:r>
              <a:rPr lang="en-US" sz="1400" dirty="0" err="1"/>
              <a:t>tokoh</a:t>
            </a:r>
            <a:r>
              <a:rPr lang="en-US" sz="1400" dirty="0"/>
              <a:t> yang </a:t>
            </a:r>
            <a:r>
              <a:rPr lang="en-US" sz="1400" dirty="0" err="1"/>
              <a:t>memiliki</a:t>
            </a:r>
            <a:r>
              <a:rPr lang="en-US" sz="1400" dirty="0"/>
              <a:t> </a:t>
            </a:r>
            <a:r>
              <a:rPr lang="en-US" sz="1400" dirty="0" err="1" smtClean="0"/>
              <a:t>otoritas</a:t>
            </a:r>
            <a:endParaRPr lang="en-US" sz="1400" dirty="0" smtClean="0"/>
          </a:p>
          <a:p>
            <a:pPr marL="342900" lvl="0" algn="l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 err="1" smtClean="0"/>
              <a:t>Ingin</a:t>
            </a:r>
            <a:r>
              <a:rPr lang="en-US" sz="1400" dirty="0" smtClean="0"/>
              <a:t> </a:t>
            </a:r>
            <a:r>
              <a:rPr lang="en-US" sz="1400" dirty="0" err="1"/>
              <a:t>bersaing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pengenalan</a:t>
            </a:r>
            <a:r>
              <a:rPr lang="en-US" sz="1400" dirty="0"/>
              <a:t> dan </a:t>
            </a:r>
            <a:r>
              <a:rPr lang="en-US" sz="1400" dirty="0" err="1"/>
              <a:t>tahap</a:t>
            </a:r>
            <a:r>
              <a:rPr lang="en-US" sz="1400" dirty="0"/>
              <a:t> </a:t>
            </a:r>
            <a:r>
              <a:rPr lang="en-US" sz="1400" dirty="0" err="1"/>
              <a:t>lanjutan</a:t>
            </a:r>
            <a:r>
              <a:rPr lang="en-US" sz="1400" dirty="0" smtClean="0"/>
              <a:t>.</a:t>
            </a:r>
          </a:p>
          <a:p>
            <a:pPr marL="342900" lvl="0" algn="l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 err="1" smtClean="0"/>
              <a:t>Menjadi</a:t>
            </a:r>
            <a:r>
              <a:rPr lang="en-US" sz="1400" dirty="0" smtClean="0"/>
              <a:t> </a:t>
            </a:r>
            <a:r>
              <a:rPr lang="en-US" sz="1400" dirty="0"/>
              <a:t>aktif dan </a:t>
            </a:r>
            <a:r>
              <a:rPr lang="en-US" sz="1400" dirty="0" err="1"/>
              <a:t>tegas.Ingin</a:t>
            </a:r>
            <a:r>
              <a:rPr lang="en-US" sz="1400" dirty="0"/>
              <a:t> </a:t>
            </a:r>
            <a:r>
              <a:rPr lang="en-US" sz="1400" dirty="0" err="1"/>
              <a:t>melatih</a:t>
            </a:r>
            <a:r>
              <a:rPr lang="en-US" sz="1400" dirty="0"/>
              <a:t> </a:t>
            </a:r>
            <a:r>
              <a:rPr lang="en-US" sz="1400" dirty="0" err="1"/>
              <a:t>pengaruh</a:t>
            </a:r>
            <a:r>
              <a:rPr lang="en-US" sz="1400" dirty="0"/>
              <a:t> </a:t>
            </a:r>
            <a:r>
              <a:rPr lang="en-US" sz="1400" dirty="0" err="1"/>
              <a:t>terhadap</a:t>
            </a:r>
            <a:r>
              <a:rPr lang="en-US" sz="1400" dirty="0"/>
              <a:t> </a:t>
            </a:r>
            <a:r>
              <a:rPr lang="en-US" sz="1400" dirty="0" err="1"/>
              <a:t>bawahan</a:t>
            </a:r>
            <a:r>
              <a:rPr lang="en-US" sz="1400" dirty="0" smtClean="0"/>
              <a:t>.</a:t>
            </a:r>
          </a:p>
          <a:p>
            <a:pPr marL="342900" lvl="0" algn="l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 err="1" smtClean="0"/>
              <a:t>Menjadi</a:t>
            </a:r>
            <a:r>
              <a:rPr lang="en-US" sz="1400" dirty="0" smtClean="0"/>
              <a:t> </a:t>
            </a:r>
            <a:r>
              <a:rPr lang="en-US" sz="1400" dirty="0" err="1"/>
              <a:t>berbeda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visual dengan </a:t>
            </a:r>
            <a:r>
              <a:rPr lang="en-US" sz="1400" dirty="0" err="1"/>
              <a:t>pengikut</a:t>
            </a:r>
            <a:r>
              <a:rPr lang="en-US" sz="1400" dirty="0" smtClean="0"/>
              <a:t>.</a:t>
            </a:r>
          </a:p>
          <a:p>
            <a:pPr marL="342900" lvl="0" algn="l"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dirty="0" smtClean="0"/>
              <a:t>Mau </a:t>
            </a:r>
            <a:r>
              <a:rPr lang="en-US" sz="1400" dirty="0" err="1"/>
              <a:t>mengerjakan</a:t>
            </a:r>
            <a:r>
              <a:rPr lang="en-US" sz="1400" dirty="0"/>
              <a:t> </a:t>
            </a:r>
            <a:r>
              <a:rPr lang="en-US" sz="1400" dirty="0" err="1"/>
              <a:t>tugas</a:t>
            </a:r>
            <a:r>
              <a:rPr lang="en-US" sz="1400" dirty="0"/>
              <a:t> </a:t>
            </a:r>
            <a:r>
              <a:rPr lang="en-US" sz="1400" dirty="0" err="1"/>
              <a:t>administrasi</a:t>
            </a:r>
            <a:r>
              <a:rPr lang="en-US" sz="1400" dirty="0"/>
              <a:t> dengan </a:t>
            </a:r>
            <a:r>
              <a:rPr lang="en-US" sz="1400" dirty="0" err="1"/>
              <a:t>rutin</a:t>
            </a:r>
            <a:r>
              <a:rPr lang="en-US" sz="1400" dirty="0"/>
              <a:t>.</a:t>
            </a:r>
            <a:endParaRPr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014" y="2945925"/>
            <a:ext cx="1731414" cy="19752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3" name="Google Shape;2373;p53"/>
          <p:cNvGrpSpPr/>
          <p:nvPr/>
        </p:nvGrpSpPr>
        <p:grpSpPr>
          <a:xfrm>
            <a:off x="452400" y="1233650"/>
            <a:ext cx="8239200" cy="3639400"/>
            <a:chOff x="452400" y="1233650"/>
            <a:chExt cx="8239200" cy="3639400"/>
          </a:xfrm>
        </p:grpSpPr>
        <p:sp>
          <p:nvSpPr>
            <p:cNvPr id="2374" name="Google Shape;2374;p53"/>
            <p:cNvSpPr/>
            <p:nvPr/>
          </p:nvSpPr>
          <p:spPr>
            <a:xfrm>
              <a:off x="452400" y="1233650"/>
              <a:ext cx="8239200" cy="3486900"/>
            </a:xfrm>
            <a:prstGeom prst="roundRect">
              <a:avLst>
                <a:gd name="adj" fmla="val 11859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53"/>
            <p:cNvSpPr/>
            <p:nvPr/>
          </p:nvSpPr>
          <p:spPr>
            <a:xfrm>
              <a:off x="583800" y="1364670"/>
              <a:ext cx="7976400" cy="3228600"/>
            </a:xfrm>
            <a:prstGeom prst="roundRect">
              <a:avLst>
                <a:gd name="adj" fmla="val 11237"/>
              </a:avLst>
            </a:pr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53"/>
            <p:cNvSpPr/>
            <p:nvPr/>
          </p:nvSpPr>
          <p:spPr>
            <a:xfrm>
              <a:off x="1857450" y="4625550"/>
              <a:ext cx="5429100" cy="2475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77" name="Google Shape;2377;p53"/>
          <p:cNvSpPr txBox="1">
            <a:spLocks noGrp="1"/>
          </p:cNvSpPr>
          <p:nvPr>
            <p:ph type="title"/>
          </p:nvPr>
        </p:nvSpPr>
        <p:spPr>
          <a:xfrm>
            <a:off x="713225" y="488975"/>
            <a:ext cx="771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Jenis-Jenis Taktik Memengaruhi</a:t>
            </a:r>
            <a:endParaRPr dirty="0"/>
          </a:p>
        </p:txBody>
      </p:sp>
      <p:graphicFrame>
        <p:nvGraphicFramePr>
          <p:cNvPr id="2378" name="Google Shape;2378;p53"/>
          <p:cNvGraphicFramePr/>
          <p:nvPr>
            <p:extLst>
              <p:ext uri="{D42A27DB-BD31-4B8C-83A1-F6EECF244321}">
                <p14:modId xmlns:p14="http://schemas.microsoft.com/office/powerpoint/2010/main" val="3401672681"/>
              </p:ext>
            </p:extLst>
          </p:nvPr>
        </p:nvGraphicFramePr>
        <p:xfrm>
          <a:off x="1026246" y="2004632"/>
          <a:ext cx="7151982" cy="2053659"/>
        </p:xfrm>
        <a:graphic>
          <a:graphicData uri="http://schemas.openxmlformats.org/drawingml/2006/table">
            <a:tbl>
              <a:tblPr>
                <a:noFill/>
                <a:tableStyleId>{E4DA5370-2456-4A69-9C34-8CBAFAB2D19D}</a:tableStyleId>
              </a:tblPr>
              <a:tblGrid>
                <a:gridCol w="3575991"/>
                <a:gridCol w="3575991"/>
              </a:tblGrid>
              <a:tr h="68455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err="1" smtClean="0">
                          <a:solidFill>
                            <a:schemeClr val="lt2"/>
                          </a:solidFill>
                          <a:latin typeface="Spartan"/>
                          <a:ea typeface="Spartan"/>
                          <a:cs typeface="Spartan"/>
                          <a:sym typeface="Spartan"/>
                        </a:rPr>
                        <a:t>Persuasi</a:t>
                      </a:r>
                      <a:r>
                        <a:rPr lang="en" baseline="0" dirty="0" smtClean="0">
                          <a:solidFill>
                            <a:schemeClr val="lt2"/>
                          </a:solidFill>
                          <a:latin typeface="Spartan"/>
                          <a:ea typeface="Spartan"/>
                          <a:cs typeface="Spartan"/>
                          <a:sym typeface="Spartan"/>
                        </a:rPr>
                        <a:t> Rasional</a:t>
                      </a:r>
                      <a:endParaRPr dirty="0">
                        <a:solidFill>
                          <a:schemeClr val="lt2"/>
                        </a:solidFill>
                        <a:latin typeface="Spartan"/>
                        <a:ea typeface="Spartan"/>
                        <a:cs typeface="Spartan"/>
                        <a:sym typeface="Sparta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smtClean="0">
                          <a:solidFill>
                            <a:schemeClr val="lt2"/>
                          </a:solidFill>
                          <a:latin typeface="Spartan"/>
                          <a:ea typeface="Spartan"/>
                          <a:cs typeface="Spartan"/>
                          <a:sym typeface="Spartan"/>
                        </a:rPr>
                        <a:t>Pertukaran</a:t>
                      </a:r>
                      <a:endParaRPr dirty="0">
                        <a:solidFill>
                          <a:schemeClr val="lt2"/>
                        </a:solidFill>
                        <a:latin typeface="Spartan"/>
                        <a:ea typeface="Spartan"/>
                        <a:cs typeface="Spartan"/>
                        <a:sym typeface="Sparta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53A76"/>
                    </a:solidFill>
                  </a:tcPr>
                </a:tc>
              </a:tr>
              <a:tr h="68455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smtClean="0">
                          <a:solidFill>
                            <a:schemeClr val="lt2"/>
                          </a:solidFill>
                          <a:latin typeface="Spartan"/>
                          <a:ea typeface="Spartan"/>
                          <a:cs typeface="Spartan"/>
                          <a:sym typeface="Spartan"/>
                        </a:rPr>
                        <a:t>Daya</a:t>
                      </a:r>
                      <a:r>
                        <a:rPr lang="en" baseline="0" dirty="0" smtClean="0">
                          <a:solidFill>
                            <a:schemeClr val="lt2"/>
                          </a:solidFill>
                          <a:latin typeface="Spartan"/>
                          <a:ea typeface="Spartan"/>
                          <a:cs typeface="Spartan"/>
                          <a:sym typeface="Spartan"/>
                        </a:rPr>
                        <a:t> Tarik dan Inspirasional</a:t>
                      </a:r>
                      <a:endParaRPr dirty="0">
                        <a:solidFill>
                          <a:schemeClr val="lt2"/>
                        </a:solidFill>
                        <a:latin typeface="Spartan"/>
                        <a:ea typeface="Spartan"/>
                        <a:cs typeface="Spartan"/>
                        <a:sym typeface="Sparta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53A7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smtClean="0">
                          <a:solidFill>
                            <a:schemeClr val="lt2"/>
                          </a:solidFill>
                          <a:latin typeface="Spartan"/>
                          <a:ea typeface="Spartan"/>
                          <a:cs typeface="Spartan"/>
                          <a:sym typeface="Spartan"/>
                        </a:rPr>
                        <a:t>Tekanan</a:t>
                      </a:r>
                      <a:endParaRPr dirty="0">
                        <a:solidFill>
                          <a:schemeClr val="lt2"/>
                        </a:solidFill>
                        <a:latin typeface="Spartan"/>
                        <a:ea typeface="Spartan"/>
                        <a:cs typeface="Spartan"/>
                        <a:sym typeface="Sparta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8455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smtClean="0">
                          <a:solidFill>
                            <a:schemeClr val="lt2"/>
                          </a:solidFill>
                          <a:latin typeface="Spartan"/>
                          <a:ea typeface="Spartan"/>
                          <a:cs typeface="Spartan"/>
                          <a:sym typeface="Spartan"/>
                        </a:rPr>
                        <a:t>Konsultasi</a:t>
                      </a:r>
                      <a:endParaRPr dirty="0">
                        <a:solidFill>
                          <a:schemeClr val="lt2"/>
                        </a:solidFill>
                        <a:latin typeface="Spartan"/>
                        <a:ea typeface="Spartan"/>
                        <a:cs typeface="Spartan"/>
                        <a:sym typeface="Sparta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smtClean="0">
                          <a:solidFill>
                            <a:schemeClr val="lt2"/>
                          </a:solidFill>
                          <a:latin typeface="Spartan"/>
                          <a:ea typeface="Spartan"/>
                          <a:cs typeface="Spartan"/>
                          <a:sym typeface="Spartan"/>
                        </a:rPr>
                        <a:t>Legitimasi</a:t>
                      </a:r>
                      <a:endParaRPr dirty="0">
                        <a:solidFill>
                          <a:schemeClr val="lt2"/>
                        </a:solidFill>
                        <a:latin typeface="Spartan"/>
                        <a:ea typeface="Spartan"/>
                        <a:cs typeface="Spartan"/>
                        <a:sym typeface="Sparta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53A7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9" name="Google Shape;2649;p57"/>
          <p:cNvSpPr txBox="1">
            <a:spLocks noGrp="1"/>
          </p:cNvSpPr>
          <p:nvPr>
            <p:ph type="title"/>
          </p:nvPr>
        </p:nvSpPr>
        <p:spPr>
          <a:xfrm>
            <a:off x="1807800" y="1078785"/>
            <a:ext cx="5591100" cy="74766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Kesimpulan</a:t>
            </a:r>
            <a:endParaRPr sz="4000" dirty="0"/>
          </a:p>
        </p:txBody>
      </p:sp>
      <p:sp>
        <p:nvSpPr>
          <p:cNvPr id="2650" name="Google Shape;2650;p57"/>
          <p:cNvSpPr txBox="1">
            <a:spLocks noGrp="1"/>
          </p:cNvSpPr>
          <p:nvPr>
            <p:ph type="body" idx="1"/>
          </p:nvPr>
        </p:nvSpPr>
        <p:spPr>
          <a:xfrm>
            <a:off x="1839150" y="2022068"/>
            <a:ext cx="55284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Kekuasaan sebagai kapasitas atau potensi untuk menggunakan pengaruh, taktik memengaruhi sebagai perilaku yang digunakan oleh seseorang untuk membentuk sikap dan perilaku orang lain.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5" name="Google Shape;2905;p61"/>
          <p:cNvSpPr txBox="1">
            <a:spLocks noGrp="1"/>
          </p:cNvSpPr>
          <p:nvPr>
            <p:ph type="title"/>
          </p:nvPr>
        </p:nvSpPr>
        <p:spPr>
          <a:xfrm>
            <a:off x="731385" y="137708"/>
            <a:ext cx="771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THANK YOU!</a:t>
            </a:r>
            <a:br>
              <a:rPr lang="en" dirty="0" smtClean="0"/>
            </a:br>
            <a:r>
              <a:rPr lang="en" dirty="0" smtClean="0"/>
              <a:t>ANY QUESTION?</a:t>
            </a:r>
            <a:endParaRPr dirty="0"/>
          </a:p>
        </p:txBody>
      </p:sp>
      <p:grpSp>
        <p:nvGrpSpPr>
          <p:cNvPr id="2906" name="Google Shape;2906;p61"/>
          <p:cNvGrpSpPr/>
          <p:nvPr/>
        </p:nvGrpSpPr>
        <p:grpSpPr>
          <a:xfrm>
            <a:off x="2529275" y="1252647"/>
            <a:ext cx="4085451" cy="3981830"/>
            <a:chOff x="1999350" y="598250"/>
            <a:chExt cx="4756608" cy="4635965"/>
          </a:xfrm>
        </p:grpSpPr>
        <p:sp>
          <p:nvSpPr>
            <p:cNvPr id="2907" name="Google Shape;2907;p61"/>
            <p:cNvSpPr/>
            <p:nvPr/>
          </p:nvSpPr>
          <p:spPr>
            <a:xfrm>
              <a:off x="1999350" y="598250"/>
              <a:ext cx="4756608" cy="4635965"/>
            </a:xfrm>
            <a:custGeom>
              <a:avLst/>
              <a:gdLst/>
              <a:ahLst/>
              <a:cxnLst/>
              <a:rect l="l" t="t" r="r" b="b"/>
              <a:pathLst>
                <a:path w="102668" h="100064" extrusionOk="0">
                  <a:moveTo>
                    <a:pt x="52635" y="1"/>
                  </a:moveTo>
                  <a:cubicBezTo>
                    <a:pt x="51397" y="1"/>
                    <a:pt x="50362" y="973"/>
                    <a:pt x="50362" y="2211"/>
                  </a:cubicBezTo>
                  <a:cubicBezTo>
                    <a:pt x="50362" y="2932"/>
                    <a:pt x="50754" y="3590"/>
                    <a:pt x="51271" y="4045"/>
                  </a:cubicBezTo>
                  <a:lnTo>
                    <a:pt x="48654" y="13904"/>
                  </a:lnTo>
                  <a:cubicBezTo>
                    <a:pt x="48315" y="13860"/>
                    <a:pt x="47967" y="13839"/>
                    <a:pt x="47605" y="13839"/>
                  </a:cubicBezTo>
                  <a:cubicBezTo>
                    <a:pt x="46927" y="13839"/>
                    <a:pt x="46200" y="13912"/>
                    <a:pt x="45394" y="14045"/>
                  </a:cubicBezTo>
                  <a:cubicBezTo>
                    <a:pt x="43309" y="14437"/>
                    <a:pt x="41600" y="15017"/>
                    <a:pt x="40237" y="15738"/>
                  </a:cubicBezTo>
                  <a:lnTo>
                    <a:pt x="37102" y="11224"/>
                  </a:lnTo>
                  <a:cubicBezTo>
                    <a:pt x="37353" y="10910"/>
                    <a:pt x="37556" y="10440"/>
                    <a:pt x="37556" y="9923"/>
                  </a:cubicBezTo>
                  <a:cubicBezTo>
                    <a:pt x="37556" y="8684"/>
                    <a:pt x="36506" y="7697"/>
                    <a:pt x="35331" y="7697"/>
                  </a:cubicBezTo>
                  <a:cubicBezTo>
                    <a:pt x="34092" y="7697"/>
                    <a:pt x="33042" y="8684"/>
                    <a:pt x="33042" y="9923"/>
                  </a:cubicBezTo>
                  <a:cubicBezTo>
                    <a:pt x="33042" y="11161"/>
                    <a:pt x="34092" y="12148"/>
                    <a:pt x="35331" y="12148"/>
                  </a:cubicBezTo>
                  <a:cubicBezTo>
                    <a:pt x="35534" y="12148"/>
                    <a:pt x="35785" y="12148"/>
                    <a:pt x="35989" y="12086"/>
                  </a:cubicBezTo>
                  <a:lnTo>
                    <a:pt x="39061" y="16459"/>
                  </a:lnTo>
                  <a:cubicBezTo>
                    <a:pt x="35393" y="18810"/>
                    <a:pt x="34610" y="22196"/>
                    <a:pt x="34422" y="24233"/>
                  </a:cubicBezTo>
                  <a:cubicBezTo>
                    <a:pt x="26381" y="26255"/>
                    <a:pt x="18622" y="28606"/>
                    <a:pt x="12869" y="31208"/>
                  </a:cubicBezTo>
                  <a:cubicBezTo>
                    <a:pt x="2085" y="35989"/>
                    <a:pt x="1" y="40817"/>
                    <a:pt x="722" y="45394"/>
                  </a:cubicBezTo>
                  <a:cubicBezTo>
                    <a:pt x="1176" y="48779"/>
                    <a:pt x="4123" y="75880"/>
                    <a:pt x="7509" y="82745"/>
                  </a:cubicBezTo>
                  <a:cubicBezTo>
                    <a:pt x="10910" y="89470"/>
                    <a:pt x="13261" y="90583"/>
                    <a:pt x="20973" y="91633"/>
                  </a:cubicBezTo>
                  <a:cubicBezTo>
                    <a:pt x="20315" y="94564"/>
                    <a:pt x="19264" y="99862"/>
                    <a:pt x="20252" y="100050"/>
                  </a:cubicBezTo>
                  <a:cubicBezTo>
                    <a:pt x="20281" y="100059"/>
                    <a:pt x="20310" y="100063"/>
                    <a:pt x="20341" y="100063"/>
                  </a:cubicBezTo>
                  <a:cubicBezTo>
                    <a:pt x="21427" y="100063"/>
                    <a:pt x="23870" y="94555"/>
                    <a:pt x="24892" y="92025"/>
                  </a:cubicBezTo>
                  <a:cubicBezTo>
                    <a:pt x="31890" y="92705"/>
                    <a:pt x="44223" y="93446"/>
                    <a:pt x="54411" y="93446"/>
                  </a:cubicBezTo>
                  <a:cubicBezTo>
                    <a:pt x="59716" y="93446"/>
                    <a:pt x="64440" y="93245"/>
                    <a:pt x="67526" y="92730"/>
                  </a:cubicBezTo>
                  <a:cubicBezTo>
                    <a:pt x="70018" y="92275"/>
                    <a:pt x="72165" y="91946"/>
                    <a:pt x="74125" y="91633"/>
                  </a:cubicBezTo>
                  <a:cubicBezTo>
                    <a:pt x="75151" y="94054"/>
                    <a:pt x="77736" y="99667"/>
                    <a:pt x="78818" y="99667"/>
                  </a:cubicBezTo>
                  <a:cubicBezTo>
                    <a:pt x="78843" y="99667"/>
                    <a:pt x="78866" y="99664"/>
                    <a:pt x="78890" y="99658"/>
                  </a:cubicBezTo>
                  <a:cubicBezTo>
                    <a:pt x="79940" y="99392"/>
                    <a:pt x="78639" y="93655"/>
                    <a:pt x="77980" y="90849"/>
                  </a:cubicBezTo>
                  <a:cubicBezTo>
                    <a:pt x="81633" y="89862"/>
                    <a:pt x="84376" y="88498"/>
                    <a:pt x="87260" y="85363"/>
                  </a:cubicBezTo>
                  <a:cubicBezTo>
                    <a:pt x="92213" y="79877"/>
                    <a:pt x="102668" y="52760"/>
                    <a:pt x="101821" y="33434"/>
                  </a:cubicBezTo>
                  <a:cubicBezTo>
                    <a:pt x="101197" y="20125"/>
                    <a:pt x="90352" y="17392"/>
                    <a:pt x="79683" y="17392"/>
                  </a:cubicBezTo>
                  <a:cubicBezTo>
                    <a:pt x="74809" y="17392"/>
                    <a:pt x="69971" y="17962"/>
                    <a:pt x="66162" y="18355"/>
                  </a:cubicBezTo>
                  <a:cubicBezTo>
                    <a:pt x="63544" y="18606"/>
                    <a:pt x="60347" y="18998"/>
                    <a:pt x="56695" y="19594"/>
                  </a:cubicBezTo>
                  <a:cubicBezTo>
                    <a:pt x="55707" y="17634"/>
                    <a:pt x="53685" y="14954"/>
                    <a:pt x="50033" y="14108"/>
                  </a:cubicBezTo>
                  <a:lnTo>
                    <a:pt x="52572" y="4437"/>
                  </a:lnTo>
                  <a:lnTo>
                    <a:pt x="52635" y="4437"/>
                  </a:lnTo>
                  <a:cubicBezTo>
                    <a:pt x="53811" y="4437"/>
                    <a:pt x="54861" y="3465"/>
                    <a:pt x="54861" y="2211"/>
                  </a:cubicBezTo>
                  <a:cubicBezTo>
                    <a:pt x="54861" y="973"/>
                    <a:pt x="53811" y="1"/>
                    <a:pt x="526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61"/>
            <p:cNvSpPr/>
            <p:nvPr/>
          </p:nvSpPr>
          <p:spPr>
            <a:xfrm>
              <a:off x="2170800" y="1652975"/>
              <a:ext cx="4395783" cy="3082000"/>
            </a:xfrm>
            <a:custGeom>
              <a:avLst/>
              <a:gdLst/>
              <a:ahLst/>
              <a:cxnLst/>
              <a:rect l="l" t="t" r="r" b="b"/>
              <a:pathLst>
                <a:path w="77119" h="63370" extrusionOk="0">
                  <a:moveTo>
                    <a:pt x="58572" y="1"/>
                  </a:moveTo>
                  <a:cubicBezTo>
                    <a:pt x="57567" y="1"/>
                    <a:pt x="56603" y="36"/>
                    <a:pt x="55707" y="87"/>
                  </a:cubicBezTo>
                  <a:cubicBezTo>
                    <a:pt x="34484" y="1326"/>
                    <a:pt x="17164" y="6608"/>
                    <a:pt x="17164" y="6608"/>
                  </a:cubicBezTo>
                  <a:cubicBezTo>
                    <a:pt x="9076" y="9351"/>
                    <a:pt x="1" y="13269"/>
                    <a:pt x="706" y="20981"/>
                  </a:cubicBezTo>
                  <a:cubicBezTo>
                    <a:pt x="1364" y="28693"/>
                    <a:pt x="3778" y="49979"/>
                    <a:pt x="7900" y="56123"/>
                  </a:cubicBezTo>
                  <a:cubicBezTo>
                    <a:pt x="12007" y="62330"/>
                    <a:pt x="16647" y="61938"/>
                    <a:pt x="20769" y="62455"/>
                  </a:cubicBezTo>
                  <a:cubicBezTo>
                    <a:pt x="22910" y="62725"/>
                    <a:pt x="31906" y="63370"/>
                    <a:pt x="41044" y="63370"/>
                  </a:cubicBezTo>
                  <a:cubicBezTo>
                    <a:pt x="49435" y="63370"/>
                    <a:pt x="57945" y="62826"/>
                    <a:pt x="61381" y="60951"/>
                  </a:cubicBezTo>
                  <a:cubicBezTo>
                    <a:pt x="68576" y="56969"/>
                    <a:pt x="77118" y="29602"/>
                    <a:pt x="76930" y="15041"/>
                  </a:cubicBezTo>
                  <a:cubicBezTo>
                    <a:pt x="76819" y="2130"/>
                    <a:pt x="66432" y="1"/>
                    <a:pt x="585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09" name="Google Shape;2909;p61"/>
            <p:cNvGrpSpPr/>
            <p:nvPr/>
          </p:nvGrpSpPr>
          <p:grpSpPr>
            <a:xfrm>
              <a:off x="2129831" y="2066377"/>
              <a:ext cx="4195061" cy="2710046"/>
              <a:chOff x="2071019" y="1397204"/>
              <a:chExt cx="4758463" cy="3074009"/>
            </a:xfrm>
          </p:grpSpPr>
          <p:sp>
            <p:nvSpPr>
              <p:cNvPr id="2910" name="Google Shape;2910;p61"/>
              <p:cNvSpPr/>
              <p:nvPr/>
            </p:nvSpPr>
            <p:spPr>
              <a:xfrm>
                <a:off x="5852397" y="2032842"/>
                <a:ext cx="157997" cy="271801"/>
              </a:xfrm>
              <a:custGeom>
                <a:avLst/>
                <a:gdLst/>
                <a:ahLst/>
                <a:cxnLst/>
                <a:rect l="l" t="t" r="r" b="b"/>
                <a:pathLst>
                  <a:path w="9392" h="16157" extrusionOk="0">
                    <a:moveTo>
                      <a:pt x="1" y="1"/>
                    </a:moveTo>
                    <a:cubicBezTo>
                      <a:pt x="149" y="296"/>
                      <a:pt x="296" y="444"/>
                      <a:pt x="296" y="629"/>
                    </a:cubicBezTo>
                    <a:lnTo>
                      <a:pt x="1369" y="2478"/>
                    </a:lnTo>
                    <a:cubicBezTo>
                      <a:pt x="1866" y="3355"/>
                      <a:pt x="2486" y="4551"/>
                      <a:pt x="3236" y="5871"/>
                    </a:cubicBezTo>
                    <a:lnTo>
                      <a:pt x="3236" y="5871"/>
                    </a:lnTo>
                    <a:cubicBezTo>
                      <a:pt x="2556" y="4594"/>
                      <a:pt x="2094" y="3263"/>
                      <a:pt x="1516" y="2293"/>
                    </a:cubicBezTo>
                    <a:cubicBezTo>
                      <a:pt x="1073" y="1701"/>
                      <a:pt x="777" y="1073"/>
                      <a:pt x="444" y="629"/>
                    </a:cubicBezTo>
                    <a:cubicBezTo>
                      <a:pt x="296" y="444"/>
                      <a:pt x="149" y="148"/>
                      <a:pt x="1" y="1"/>
                    </a:cubicBezTo>
                    <a:close/>
                    <a:moveTo>
                      <a:pt x="3236" y="5871"/>
                    </a:moveTo>
                    <a:cubicBezTo>
                      <a:pt x="3373" y="6128"/>
                      <a:pt x="3519" y="6384"/>
                      <a:pt x="3677" y="6634"/>
                    </a:cubicBezTo>
                    <a:lnTo>
                      <a:pt x="3677" y="6634"/>
                    </a:lnTo>
                    <a:cubicBezTo>
                      <a:pt x="3525" y="6376"/>
                      <a:pt x="3378" y="6121"/>
                      <a:pt x="3236" y="5871"/>
                    </a:cubicBezTo>
                    <a:close/>
                    <a:moveTo>
                      <a:pt x="3677" y="6634"/>
                    </a:moveTo>
                    <a:lnTo>
                      <a:pt x="3677" y="6634"/>
                    </a:lnTo>
                    <a:cubicBezTo>
                      <a:pt x="3974" y="7137"/>
                      <a:pt x="4288" y="7653"/>
                      <a:pt x="4622" y="8171"/>
                    </a:cubicBezTo>
                    <a:cubicBezTo>
                      <a:pt x="5842" y="10463"/>
                      <a:pt x="7062" y="12460"/>
                      <a:pt x="7838" y="13865"/>
                    </a:cubicBezTo>
                    <a:cubicBezTo>
                      <a:pt x="8319" y="14493"/>
                      <a:pt x="8615" y="15085"/>
                      <a:pt x="8911" y="15565"/>
                    </a:cubicBezTo>
                    <a:cubicBezTo>
                      <a:pt x="9095" y="15861"/>
                      <a:pt x="9243" y="16009"/>
                      <a:pt x="9391" y="16157"/>
                    </a:cubicBezTo>
                    <a:cubicBezTo>
                      <a:pt x="9243" y="16009"/>
                      <a:pt x="9243" y="15713"/>
                      <a:pt x="9095" y="15565"/>
                    </a:cubicBezTo>
                    <a:lnTo>
                      <a:pt x="8171" y="13717"/>
                    </a:lnTo>
                    <a:cubicBezTo>
                      <a:pt x="7247" y="12312"/>
                      <a:pt x="6138" y="10315"/>
                      <a:pt x="4770" y="8023"/>
                    </a:cubicBezTo>
                    <a:cubicBezTo>
                      <a:pt x="4346" y="7599"/>
                      <a:pt x="3989" y="7127"/>
                      <a:pt x="3677" y="6634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1" name="Google Shape;2911;p61"/>
              <p:cNvSpPr/>
              <p:nvPr/>
            </p:nvSpPr>
            <p:spPr>
              <a:xfrm>
                <a:off x="5603626" y="2366836"/>
                <a:ext cx="204629" cy="347671"/>
              </a:xfrm>
              <a:custGeom>
                <a:avLst/>
                <a:gdLst/>
                <a:ahLst/>
                <a:cxnLst/>
                <a:rect l="l" t="t" r="r" b="b"/>
                <a:pathLst>
                  <a:path w="12164" h="20667" extrusionOk="0">
                    <a:moveTo>
                      <a:pt x="0" y="0"/>
                    </a:moveTo>
                    <a:cubicBezTo>
                      <a:pt x="148" y="333"/>
                      <a:pt x="296" y="628"/>
                      <a:pt x="444" y="924"/>
                    </a:cubicBezTo>
                    <a:lnTo>
                      <a:pt x="1701" y="3105"/>
                    </a:lnTo>
                    <a:cubicBezTo>
                      <a:pt x="2773" y="5102"/>
                      <a:pt x="4289" y="7579"/>
                      <a:pt x="5842" y="10500"/>
                    </a:cubicBezTo>
                    <a:cubicBezTo>
                      <a:pt x="7542" y="13272"/>
                      <a:pt x="9095" y="15897"/>
                      <a:pt x="10167" y="17746"/>
                    </a:cubicBezTo>
                    <a:lnTo>
                      <a:pt x="11535" y="19890"/>
                    </a:lnTo>
                    <a:cubicBezTo>
                      <a:pt x="11683" y="20186"/>
                      <a:pt x="11868" y="20334"/>
                      <a:pt x="12164" y="20667"/>
                    </a:cubicBezTo>
                    <a:cubicBezTo>
                      <a:pt x="12016" y="20334"/>
                      <a:pt x="11868" y="20038"/>
                      <a:pt x="11683" y="19890"/>
                    </a:cubicBezTo>
                    <a:lnTo>
                      <a:pt x="10463" y="17561"/>
                    </a:lnTo>
                    <a:cubicBezTo>
                      <a:pt x="9391" y="15712"/>
                      <a:pt x="7838" y="13124"/>
                      <a:pt x="6138" y="10352"/>
                    </a:cubicBezTo>
                    <a:cubicBezTo>
                      <a:pt x="4474" y="7394"/>
                      <a:pt x="3069" y="4954"/>
                      <a:pt x="1849" y="3105"/>
                    </a:cubicBezTo>
                    <a:lnTo>
                      <a:pt x="592" y="776"/>
                    </a:lnTo>
                    <a:cubicBezTo>
                      <a:pt x="444" y="628"/>
                      <a:pt x="148" y="333"/>
                      <a:pt x="0" y="0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2" name="Google Shape;2912;p61"/>
              <p:cNvSpPr/>
              <p:nvPr/>
            </p:nvSpPr>
            <p:spPr>
              <a:xfrm>
                <a:off x="3209162" y="1903477"/>
                <a:ext cx="279893" cy="707167"/>
              </a:xfrm>
              <a:custGeom>
                <a:avLst/>
                <a:gdLst/>
                <a:ahLst/>
                <a:cxnLst/>
                <a:rect l="l" t="t" r="r" b="b"/>
                <a:pathLst>
                  <a:path w="16638" h="42037" extrusionOk="0">
                    <a:moveTo>
                      <a:pt x="16637" y="1"/>
                    </a:moveTo>
                    <a:cubicBezTo>
                      <a:pt x="16489" y="149"/>
                      <a:pt x="16489" y="296"/>
                      <a:pt x="16305" y="444"/>
                    </a:cubicBezTo>
                    <a:lnTo>
                      <a:pt x="15861" y="1516"/>
                    </a:lnTo>
                    <a:cubicBezTo>
                      <a:pt x="15232" y="2589"/>
                      <a:pt x="14641" y="4141"/>
                      <a:pt x="13865" y="5990"/>
                    </a:cubicBezTo>
                    <a:cubicBezTo>
                      <a:pt x="12312" y="9835"/>
                      <a:pt x="10315" y="15085"/>
                      <a:pt x="8171" y="20926"/>
                    </a:cubicBezTo>
                    <a:cubicBezTo>
                      <a:pt x="5842" y="26804"/>
                      <a:pt x="3993" y="32017"/>
                      <a:pt x="2441" y="35862"/>
                    </a:cubicBezTo>
                    <a:lnTo>
                      <a:pt x="592" y="40336"/>
                    </a:lnTo>
                    <a:lnTo>
                      <a:pt x="148" y="41593"/>
                    </a:lnTo>
                    <a:cubicBezTo>
                      <a:pt x="148" y="41741"/>
                      <a:pt x="1" y="41889"/>
                      <a:pt x="1" y="42036"/>
                    </a:cubicBezTo>
                    <a:cubicBezTo>
                      <a:pt x="148" y="41889"/>
                      <a:pt x="148" y="41741"/>
                      <a:pt x="296" y="41593"/>
                    </a:cubicBezTo>
                    <a:cubicBezTo>
                      <a:pt x="444" y="41260"/>
                      <a:pt x="592" y="40964"/>
                      <a:pt x="777" y="40484"/>
                    </a:cubicBezTo>
                    <a:cubicBezTo>
                      <a:pt x="1221" y="39411"/>
                      <a:pt x="1997" y="37896"/>
                      <a:pt x="2773" y="36047"/>
                    </a:cubicBezTo>
                    <a:cubicBezTo>
                      <a:pt x="4289" y="32165"/>
                      <a:pt x="6323" y="26952"/>
                      <a:pt x="8467" y="21074"/>
                    </a:cubicBezTo>
                    <a:cubicBezTo>
                      <a:pt x="10611" y="15233"/>
                      <a:pt x="12608" y="9983"/>
                      <a:pt x="14160" y="6138"/>
                    </a:cubicBezTo>
                    <a:lnTo>
                      <a:pt x="16009" y="1664"/>
                    </a:lnTo>
                    <a:cubicBezTo>
                      <a:pt x="16157" y="1221"/>
                      <a:pt x="16305" y="740"/>
                      <a:pt x="16489" y="444"/>
                    </a:cubicBezTo>
                    <a:cubicBezTo>
                      <a:pt x="16489" y="296"/>
                      <a:pt x="16637" y="149"/>
                      <a:pt x="16637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3" name="Google Shape;2913;p61"/>
              <p:cNvSpPr/>
              <p:nvPr/>
            </p:nvSpPr>
            <p:spPr>
              <a:xfrm>
                <a:off x="6132273" y="2395047"/>
                <a:ext cx="697209" cy="1514109"/>
              </a:xfrm>
              <a:custGeom>
                <a:avLst/>
                <a:gdLst/>
                <a:ahLst/>
                <a:cxnLst/>
                <a:rect l="l" t="t" r="r" b="b"/>
                <a:pathLst>
                  <a:path w="41445" h="90005" extrusionOk="0">
                    <a:moveTo>
                      <a:pt x="22296" y="0"/>
                    </a:moveTo>
                    <a:cubicBezTo>
                      <a:pt x="22257" y="0"/>
                      <a:pt x="22219" y="8"/>
                      <a:pt x="22183" y="24"/>
                    </a:cubicBezTo>
                    <a:cubicBezTo>
                      <a:pt x="20926" y="652"/>
                      <a:pt x="21554" y="1576"/>
                      <a:pt x="24031" y="8970"/>
                    </a:cubicBezTo>
                    <a:cubicBezTo>
                      <a:pt x="24031" y="8970"/>
                      <a:pt x="24838" y="11938"/>
                      <a:pt x="24311" y="11938"/>
                    </a:cubicBezTo>
                    <a:cubicBezTo>
                      <a:pt x="24274" y="11938"/>
                      <a:pt x="24230" y="11923"/>
                      <a:pt x="24179" y="11891"/>
                    </a:cubicBezTo>
                    <a:cubicBezTo>
                      <a:pt x="23403" y="11263"/>
                      <a:pt x="19854" y="4978"/>
                      <a:pt x="18781" y="3573"/>
                    </a:cubicBezTo>
                    <a:cubicBezTo>
                      <a:pt x="18653" y="3414"/>
                      <a:pt x="18506" y="3340"/>
                      <a:pt x="18363" y="3340"/>
                    </a:cubicBezTo>
                    <a:cubicBezTo>
                      <a:pt x="17805" y="3340"/>
                      <a:pt x="17300" y="4461"/>
                      <a:pt x="18153" y="6050"/>
                    </a:cubicBezTo>
                    <a:cubicBezTo>
                      <a:pt x="18929" y="7750"/>
                      <a:pt x="21259" y="12372"/>
                      <a:pt x="21259" y="13296"/>
                    </a:cubicBezTo>
                    <a:cubicBezTo>
                      <a:pt x="21259" y="13592"/>
                      <a:pt x="21259" y="13888"/>
                      <a:pt x="21111" y="14035"/>
                    </a:cubicBezTo>
                    <a:cubicBezTo>
                      <a:pt x="20926" y="14664"/>
                      <a:pt x="20334" y="16217"/>
                      <a:pt x="20926" y="18842"/>
                    </a:cubicBezTo>
                    <a:lnTo>
                      <a:pt x="21554" y="22058"/>
                    </a:lnTo>
                    <a:lnTo>
                      <a:pt x="22774" y="65203"/>
                    </a:lnTo>
                    <a:lnTo>
                      <a:pt x="14641" y="56552"/>
                    </a:lnTo>
                    <a:lnTo>
                      <a:pt x="0" y="71525"/>
                    </a:lnTo>
                    <a:lnTo>
                      <a:pt x="18338" y="86905"/>
                    </a:lnTo>
                    <a:cubicBezTo>
                      <a:pt x="20790" y="88906"/>
                      <a:pt x="23886" y="90004"/>
                      <a:pt x="26988" y="90004"/>
                    </a:cubicBezTo>
                    <a:cubicBezTo>
                      <a:pt x="27955" y="90004"/>
                      <a:pt x="28923" y="89897"/>
                      <a:pt x="29873" y="89678"/>
                    </a:cubicBezTo>
                    <a:cubicBezTo>
                      <a:pt x="36823" y="88310"/>
                      <a:pt x="41444" y="81840"/>
                      <a:pt x="40668" y="74741"/>
                    </a:cubicBezTo>
                    <a:lnTo>
                      <a:pt x="34050" y="18990"/>
                    </a:lnTo>
                    <a:lnTo>
                      <a:pt x="21554" y="22058"/>
                    </a:lnTo>
                    <a:lnTo>
                      <a:pt x="21554" y="22058"/>
                    </a:lnTo>
                    <a:lnTo>
                      <a:pt x="33865" y="18990"/>
                    </a:lnTo>
                    <a:cubicBezTo>
                      <a:pt x="33865" y="18990"/>
                      <a:pt x="33574" y="8193"/>
                      <a:pt x="30707" y="8193"/>
                    </a:cubicBezTo>
                    <a:cubicBezTo>
                      <a:pt x="30688" y="8193"/>
                      <a:pt x="30669" y="8193"/>
                      <a:pt x="30649" y="8194"/>
                    </a:cubicBezTo>
                    <a:cubicBezTo>
                      <a:pt x="30649" y="8194"/>
                      <a:pt x="29577" y="8490"/>
                      <a:pt x="29873" y="9266"/>
                    </a:cubicBezTo>
                    <a:cubicBezTo>
                      <a:pt x="29873" y="9266"/>
                      <a:pt x="29226" y="8205"/>
                      <a:pt x="28386" y="8205"/>
                    </a:cubicBezTo>
                    <a:cubicBezTo>
                      <a:pt x="28222" y="8205"/>
                      <a:pt x="28051" y="8245"/>
                      <a:pt x="27876" y="8342"/>
                    </a:cubicBezTo>
                    <a:cubicBezTo>
                      <a:pt x="26804" y="8823"/>
                      <a:pt x="27248" y="10338"/>
                      <a:pt x="27248" y="10338"/>
                    </a:cubicBezTo>
                    <a:cubicBezTo>
                      <a:pt x="27248" y="10338"/>
                      <a:pt x="23743" y="0"/>
                      <a:pt x="22296" y="0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4" name="Google Shape;2914;p61"/>
              <p:cNvSpPr/>
              <p:nvPr/>
            </p:nvSpPr>
            <p:spPr>
              <a:xfrm>
                <a:off x="6497355" y="2609652"/>
                <a:ext cx="98899" cy="135959"/>
              </a:xfrm>
              <a:custGeom>
                <a:avLst/>
                <a:gdLst/>
                <a:ahLst/>
                <a:cxnLst/>
                <a:rect l="l" t="t" r="r" b="b"/>
                <a:pathLst>
                  <a:path w="5879" h="8082" extrusionOk="0">
                    <a:moveTo>
                      <a:pt x="4671" y="0"/>
                    </a:moveTo>
                    <a:cubicBezTo>
                      <a:pt x="4405" y="0"/>
                      <a:pt x="4138" y="138"/>
                      <a:pt x="4030" y="354"/>
                    </a:cubicBezTo>
                    <a:cubicBezTo>
                      <a:pt x="2697" y="1091"/>
                      <a:pt x="1796" y="2394"/>
                      <a:pt x="1329" y="3694"/>
                    </a:cubicBezTo>
                    <a:lnTo>
                      <a:pt x="1329" y="3694"/>
                    </a:lnTo>
                    <a:cubicBezTo>
                      <a:pt x="929" y="3321"/>
                      <a:pt x="530" y="2979"/>
                      <a:pt x="0" y="2979"/>
                    </a:cubicBezTo>
                    <a:cubicBezTo>
                      <a:pt x="481" y="3312"/>
                      <a:pt x="924" y="3608"/>
                      <a:pt x="1257" y="4051"/>
                    </a:cubicBezTo>
                    <a:lnTo>
                      <a:pt x="1405" y="4236"/>
                    </a:lnTo>
                    <a:lnTo>
                      <a:pt x="1553" y="4051"/>
                    </a:lnTo>
                    <a:cubicBezTo>
                      <a:pt x="1997" y="2683"/>
                      <a:pt x="2921" y="1611"/>
                      <a:pt x="4178" y="687"/>
                    </a:cubicBezTo>
                    <a:cubicBezTo>
                      <a:pt x="4326" y="539"/>
                      <a:pt x="4621" y="539"/>
                      <a:pt x="4954" y="539"/>
                    </a:cubicBezTo>
                    <a:cubicBezTo>
                      <a:pt x="5102" y="539"/>
                      <a:pt x="5250" y="687"/>
                      <a:pt x="5398" y="983"/>
                    </a:cubicBezTo>
                    <a:cubicBezTo>
                      <a:pt x="5398" y="1463"/>
                      <a:pt x="5398" y="1907"/>
                      <a:pt x="5102" y="2388"/>
                    </a:cubicBezTo>
                    <a:cubicBezTo>
                      <a:pt x="5102" y="2831"/>
                      <a:pt x="4769" y="3312"/>
                      <a:pt x="4621" y="3755"/>
                    </a:cubicBezTo>
                    <a:cubicBezTo>
                      <a:pt x="4326" y="4532"/>
                      <a:pt x="4030" y="5308"/>
                      <a:pt x="3697" y="6085"/>
                    </a:cubicBezTo>
                    <a:cubicBezTo>
                      <a:pt x="2921" y="7305"/>
                      <a:pt x="2329" y="8081"/>
                      <a:pt x="2477" y="8081"/>
                    </a:cubicBezTo>
                    <a:cubicBezTo>
                      <a:pt x="3106" y="7600"/>
                      <a:pt x="3549" y="7009"/>
                      <a:pt x="4030" y="6233"/>
                    </a:cubicBezTo>
                    <a:cubicBezTo>
                      <a:pt x="4474" y="5456"/>
                      <a:pt x="4769" y="4680"/>
                      <a:pt x="5102" y="3903"/>
                    </a:cubicBezTo>
                    <a:cubicBezTo>
                      <a:pt x="5250" y="3460"/>
                      <a:pt x="5398" y="2979"/>
                      <a:pt x="5546" y="2535"/>
                    </a:cubicBezTo>
                    <a:cubicBezTo>
                      <a:pt x="5878" y="1907"/>
                      <a:pt x="5878" y="1278"/>
                      <a:pt x="5878" y="835"/>
                    </a:cubicBezTo>
                    <a:cubicBezTo>
                      <a:pt x="5694" y="354"/>
                      <a:pt x="5398" y="58"/>
                      <a:pt x="4954" y="58"/>
                    </a:cubicBezTo>
                    <a:cubicBezTo>
                      <a:pt x="4865" y="19"/>
                      <a:pt x="4768" y="0"/>
                      <a:pt x="4671" y="0"/>
                    </a:cubicBezTo>
                    <a:close/>
                  </a:path>
                </a:pathLst>
              </a:custGeom>
              <a:solidFill>
                <a:srgbClr val="D173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5" name="Google Shape;2915;p61"/>
              <p:cNvSpPr/>
              <p:nvPr/>
            </p:nvSpPr>
            <p:spPr>
              <a:xfrm>
                <a:off x="6596237" y="2566469"/>
                <a:ext cx="46666" cy="136851"/>
              </a:xfrm>
              <a:custGeom>
                <a:avLst/>
                <a:gdLst/>
                <a:ahLst/>
                <a:cxnLst/>
                <a:rect l="l" t="t" r="r" b="b"/>
                <a:pathLst>
                  <a:path w="2774" h="8135" extrusionOk="0">
                    <a:moveTo>
                      <a:pt x="2441" y="0"/>
                    </a:moveTo>
                    <a:cubicBezTo>
                      <a:pt x="2293" y="777"/>
                      <a:pt x="2293" y="1553"/>
                      <a:pt x="2293" y="2330"/>
                    </a:cubicBezTo>
                    <a:lnTo>
                      <a:pt x="2293" y="4770"/>
                    </a:lnTo>
                    <a:cubicBezTo>
                      <a:pt x="2293" y="5250"/>
                      <a:pt x="2145" y="5879"/>
                      <a:pt x="2145" y="6322"/>
                    </a:cubicBezTo>
                    <a:cubicBezTo>
                      <a:pt x="2145" y="6803"/>
                      <a:pt x="1997" y="7247"/>
                      <a:pt x="1664" y="7727"/>
                    </a:cubicBezTo>
                    <a:cubicBezTo>
                      <a:pt x="1640" y="7752"/>
                      <a:pt x="1608" y="7763"/>
                      <a:pt x="1570" y="7763"/>
                    </a:cubicBezTo>
                    <a:cubicBezTo>
                      <a:pt x="1379" y="7763"/>
                      <a:pt x="1048" y="7470"/>
                      <a:pt x="925" y="7099"/>
                    </a:cubicBezTo>
                    <a:cubicBezTo>
                      <a:pt x="740" y="6618"/>
                      <a:pt x="740" y="6175"/>
                      <a:pt x="592" y="5694"/>
                    </a:cubicBezTo>
                    <a:cubicBezTo>
                      <a:pt x="592" y="4770"/>
                      <a:pt x="444" y="3845"/>
                      <a:pt x="444" y="3106"/>
                    </a:cubicBezTo>
                    <a:cubicBezTo>
                      <a:pt x="296" y="2330"/>
                      <a:pt x="148" y="1553"/>
                      <a:pt x="0" y="777"/>
                    </a:cubicBezTo>
                    <a:lnTo>
                      <a:pt x="0" y="3254"/>
                    </a:lnTo>
                    <a:cubicBezTo>
                      <a:pt x="148" y="4030"/>
                      <a:pt x="148" y="4770"/>
                      <a:pt x="296" y="5694"/>
                    </a:cubicBezTo>
                    <a:cubicBezTo>
                      <a:pt x="296" y="6175"/>
                      <a:pt x="296" y="6803"/>
                      <a:pt x="444" y="7247"/>
                    </a:cubicBezTo>
                    <a:cubicBezTo>
                      <a:pt x="444" y="7542"/>
                      <a:pt x="740" y="7875"/>
                      <a:pt x="925" y="8023"/>
                    </a:cubicBezTo>
                    <a:cubicBezTo>
                      <a:pt x="1073" y="8097"/>
                      <a:pt x="1257" y="8134"/>
                      <a:pt x="1447" y="8134"/>
                    </a:cubicBezTo>
                    <a:cubicBezTo>
                      <a:pt x="1636" y="8134"/>
                      <a:pt x="1831" y="8097"/>
                      <a:pt x="1997" y="8023"/>
                    </a:cubicBezTo>
                    <a:cubicBezTo>
                      <a:pt x="2441" y="7542"/>
                      <a:pt x="2588" y="6951"/>
                      <a:pt x="2588" y="6322"/>
                    </a:cubicBezTo>
                    <a:cubicBezTo>
                      <a:pt x="2773" y="5879"/>
                      <a:pt x="2773" y="5398"/>
                      <a:pt x="2773" y="4770"/>
                    </a:cubicBezTo>
                    <a:cubicBezTo>
                      <a:pt x="2773" y="3845"/>
                      <a:pt x="2588" y="3106"/>
                      <a:pt x="2588" y="2330"/>
                    </a:cubicBezTo>
                    <a:cubicBezTo>
                      <a:pt x="2588" y="1553"/>
                      <a:pt x="2588" y="777"/>
                      <a:pt x="2441" y="0"/>
                    </a:cubicBezTo>
                    <a:close/>
                  </a:path>
                </a:pathLst>
              </a:custGeom>
              <a:solidFill>
                <a:srgbClr val="D173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6" name="Google Shape;2916;p61"/>
              <p:cNvSpPr/>
              <p:nvPr/>
            </p:nvSpPr>
            <p:spPr>
              <a:xfrm>
                <a:off x="6634795" y="2577033"/>
                <a:ext cx="51645" cy="102701"/>
              </a:xfrm>
              <a:custGeom>
                <a:avLst/>
                <a:gdLst/>
                <a:ahLst/>
                <a:cxnLst/>
                <a:rect l="l" t="t" r="r" b="b"/>
                <a:pathLst>
                  <a:path w="3070" h="6105" extrusionOk="0">
                    <a:moveTo>
                      <a:pt x="2478" y="1"/>
                    </a:moveTo>
                    <a:cubicBezTo>
                      <a:pt x="2330" y="1"/>
                      <a:pt x="2478" y="2145"/>
                      <a:pt x="1849" y="4622"/>
                    </a:cubicBezTo>
                    <a:cubicBezTo>
                      <a:pt x="1701" y="4918"/>
                      <a:pt x="1701" y="5251"/>
                      <a:pt x="1553" y="5547"/>
                    </a:cubicBezTo>
                    <a:cubicBezTo>
                      <a:pt x="1479" y="5621"/>
                      <a:pt x="1443" y="5657"/>
                      <a:pt x="1382" y="5657"/>
                    </a:cubicBezTo>
                    <a:cubicBezTo>
                      <a:pt x="1322" y="5657"/>
                      <a:pt x="1239" y="5621"/>
                      <a:pt x="1073" y="5547"/>
                    </a:cubicBezTo>
                    <a:cubicBezTo>
                      <a:pt x="777" y="5251"/>
                      <a:pt x="629" y="4770"/>
                      <a:pt x="481" y="4327"/>
                    </a:cubicBezTo>
                    <a:cubicBezTo>
                      <a:pt x="296" y="3550"/>
                      <a:pt x="481" y="3070"/>
                      <a:pt x="296" y="3070"/>
                    </a:cubicBezTo>
                    <a:cubicBezTo>
                      <a:pt x="149" y="3550"/>
                      <a:pt x="1" y="3994"/>
                      <a:pt x="149" y="4474"/>
                    </a:cubicBezTo>
                    <a:cubicBezTo>
                      <a:pt x="296" y="4770"/>
                      <a:pt x="296" y="4918"/>
                      <a:pt x="481" y="5251"/>
                    </a:cubicBezTo>
                    <a:cubicBezTo>
                      <a:pt x="481" y="5547"/>
                      <a:pt x="629" y="5694"/>
                      <a:pt x="925" y="5990"/>
                    </a:cubicBezTo>
                    <a:lnTo>
                      <a:pt x="1073" y="5990"/>
                    </a:lnTo>
                    <a:cubicBezTo>
                      <a:pt x="1200" y="6061"/>
                      <a:pt x="1344" y="6105"/>
                      <a:pt x="1481" y="6105"/>
                    </a:cubicBezTo>
                    <a:cubicBezTo>
                      <a:pt x="1702" y="6105"/>
                      <a:pt x="1906" y="5991"/>
                      <a:pt x="1997" y="5694"/>
                    </a:cubicBezTo>
                    <a:cubicBezTo>
                      <a:pt x="2145" y="5399"/>
                      <a:pt x="2145" y="5066"/>
                      <a:pt x="2330" y="4770"/>
                    </a:cubicBezTo>
                    <a:cubicBezTo>
                      <a:pt x="3069" y="2145"/>
                      <a:pt x="2626" y="1"/>
                      <a:pt x="2478" y="1"/>
                    </a:cubicBezTo>
                    <a:close/>
                  </a:path>
                </a:pathLst>
              </a:custGeom>
              <a:solidFill>
                <a:srgbClr val="D173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7" name="Google Shape;2917;p61"/>
              <p:cNvSpPr/>
              <p:nvPr/>
            </p:nvSpPr>
            <p:spPr>
              <a:xfrm>
                <a:off x="4413855" y="2799629"/>
                <a:ext cx="2065467" cy="1259517"/>
              </a:xfrm>
              <a:custGeom>
                <a:avLst/>
                <a:gdLst/>
                <a:ahLst/>
                <a:cxnLst/>
                <a:rect l="l" t="t" r="r" b="b"/>
                <a:pathLst>
                  <a:path w="122780" h="74871" extrusionOk="0">
                    <a:moveTo>
                      <a:pt x="75342" y="1"/>
                    </a:moveTo>
                    <a:cubicBezTo>
                      <a:pt x="75127" y="1"/>
                      <a:pt x="75014" y="4"/>
                      <a:pt x="75014" y="4"/>
                    </a:cubicBezTo>
                    <a:lnTo>
                      <a:pt x="49911" y="1077"/>
                    </a:lnTo>
                    <a:cubicBezTo>
                      <a:pt x="49911" y="1077"/>
                      <a:pt x="49219" y="957"/>
                      <a:pt x="47977" y="957"/>
                    </a:cubicBezTo>
                    <a:cubicBezTo>
                      <a:pt x="42775" y="957"/>
                      <a:pt x="27922" y="3054"/>
                      <a:pt x="13865" y="24812"/>
                    </a:cubicBezTo>
                    <a:lnTo>
                      <a:pt x="1" y="45774"/>
                    </a:lnTo>
                    <a:lnTo>
                      <a:pt x="4030" y="48066"/>
                    </a:lnTo>
                    <a:lnTo>
                      <a:pt x="22811" y="58862"/>
                    </a:lnTo>
                    <a:lnTo>
                      <a:pt x="26509" y="61006"/>
                    </a:lnTo>
                    <a:lnTo>
                      <a:pt x="35751" y="46366"/>
                    </a:lnTo>
                    <a:lnTo>
                      <a:pt x="40373" y="74870"/>
                    </a:lnTo>
                    <a:lnTo>
                      <a:pt x="91503" y="72726"/>
                    </a:lnTo>
                    <a:lnTo>
                      <a:pt x="94756" y="44074"/>
                    </a:lnTo>
                    <a:lnTo>
                      <a:pt x="103851" y="55461"/>
                    </a:lnTo>
                    <a:lnTo>
                      <a:pt x="122780" y="36199"/>
                    </a:lnTo>
                    <a:cubicBezTo>
                      <a:pt x="122780" y="36199"/>
                      <a:pt x="112909" y="24368"/>
                      <a:pt x="103999" y="13092"/>
                    </a:cubicBezTo>
                    <a:cubicBezTo>
                      <a:pt x="93791" y="502"/>
                      <a:pt x="77820" y="1"/>
                      <a:pt x="75342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8" name="Google Shape;2918;p61"/>
              <p:cNvSpPr/>
              <p:nvPr/>
            </p:nvSpPr>
            <p:spPr>
              <a:xfrm>
                <a:off x="6565133" y="2703639"/>
                <a:ext cx="87713" cy="47153"/>
              </a:xfrm>
              <a:custGeom>
                <a:avLst/>
                <a:gdLst/>
                <a:ahLst/>
                <a:cxnLst/>
                <a:rect l="l" t="t" r="r" b="b"/>
                <a:pathLst>
                  <a:path w="5214" h="2803" extrusionOk="0">
                    <a:moveTo>
                      <a:pt x="751" y="0"/>
                    </a:moveTo>
                    <a:cubicBezTo>
                      <a:pt x="283" y="0"/>
                      <a:pt x="1" y="98"/>
                      <a:pt x="1" y="165"/>
                    </a:cubicBezTo>
                    <a:cubicBezTo>
                      <a:pt x="1" y="313"/>
                      <a:pt x="1369" y="313"/>
                      <a:pt x="2774" y="941"/>
                    </a:cubicBezTo>
                    <a:cubicBezTo>
                      <a:pt x="4065" y="1674"/>
                      <a:pt x="4829" y="2802"/>
                      <a:pt x="5035" y="2802"/>
                    </a:cubicBezTo>
                    <a:cubicBezTo>
                      <a:pt x="5047" y="2802"/>
                      <a:pt x="5058" y="2798"/>
                      <a:pt x="5066" y="2790"/>
                    </a:cubicBezTo>
                    <a:cubicBezTo>
                      <a:pt x="5214" y="2790"/>
                      <a:pt x="4622" y="1422"/>
                      <a:pt x="3070" y="646"/>
                    </a:cubicBezTo>
                    <a:cubicBezTo>
                      <a:pt x="2141" y="141"/>
                      <a:pt x="1312" y="0"/>
                      <a:pt x="751" y="0"/>
                    </a:cubicBezTo>
                    <a:close/>
                  </a:path>
                </a:pathLst>
              </a:custGeom>
              <a:solidFill>
                <a:srgbClr val="D173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9" name="Google Shape;2919;p61"/>
              <p:cNvSpPr/>
              <p:nvPr/>
            </p:nvSpPr>
            <p:spPr>
              <a:xfrm>
                <a:off x="6515389" y="3486323"/>
                <a:ext cx="57230" cy="137457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8171" extrusionOk="0">
                    <a:moveTo>
                      <a:pt x="0" y="0"/>
                    </a:moveTo>
                    <a:cubicBezTo>
                      <a:pt x="0" y="185"/>
                      <a:pt x="333" y="2034"/>
                      <a:pt x="1257" y="4326"/>
                    </a:cubicBezTo>
                    <a:cubicBezTo>
                      <a:pt x="2182" y="6655"/>
                      <a:pt x="3106" y="8171"/>
                      <a:pt x="3254" y="8171"/>
                    </a:cubicBezTo>
                    <a:cubicBezTo>
                      <a:pt x="3402" y="8171"/>
                      <a:pt x="2477" y="6322"/>
                      <a:pt x="1701" y="4178"/>
                    </a:cubicBezTo>
                    <a:cubicBezTo>
                      <a:pt x="777" y="1849"/>
                      <a:pt x="185" y="0"/>
                      <a:pt x="0" y="0"/>
                    </a:cubicBezTo>
                    <a:close/>
                  </a:path>
                </a:pathLst>
              </a:custGeom>
              <a:solidFill>
                <a:srgbClr val="D173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0" name="Google Shape;2920;p61"/>
              <p:cNvSpPr/>
              <p:nvPr/>
            </p:nvSpPr>
            <p:spPr>
              <a:xfrm>
                <a:off x="4851694" y="3494398"/>
                <a:ext cx="225792" cy="331521"/>
              </a:xfrm>
              <a:custGeom>
                <a:avLst/>
                <a:gdLst/>
                <a:ahLst/>
                <a:cxnLst/>
                <a:rect l="l" t="t" r="r" b="b"/>
                <a:pathLst>
                  <a:path w="13422" h="19707" extrusionOk="0">
                    <a:moveTo>
                      <a:pt x="13421" y="1"/>
                    </a:moveTo>
                    <a:cubicBezTo>
                      <a:pt x="13273" y="1"/>
                      <a:pt x="10168" y="4326"/>
                      <a:pt x="6656" y="9687"/>
                    </a:cubicBezTo>
                    <a:cubicBezTo>
                      <a:pt x="2959" y="15085"/>
                      <a:pt x="1" y="19558"/>
                      <a:pt x="186" y="19706"/>
                    </a:cubicBezTo>
                    <a:cubicBezTo>
                      <a:pt x="334" y="19706"/>
                      <a:pt x="3402" y="15418"/>
                      <a:pt x="6951" y="10020"/>
                    </a:cubicBezTo>
                    <a:cubicBezTo>
                      <a:pt x="10648" y="4622"/>
                      <a:pt x="13421" y="149"/>
                      <a:pt x="1342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1" name="Google Shape;2921;p61"/>
              <p:cNvSpPr/>
              <p:nvPr/>
            </p:nvSpPr>
            <p:spPr>
              <a:xfrm>
                <a:off x="5999796" y="3289786"/>
                <a:ext cx="21163" cy="406768"/>
              </a:xfrm>
              <a:custGeom>
                <a:avLst/>
                <a:gdLst/>
                <a:ahLst/>
                <a:cxnLst/>
                <a:rect l="l" t="t" r="r" b="b"/>
                <a:pathLst>
                  <a:path w="1258" h="24180" extrusionOk="0">
                    <a:moveTo>
                      <a:pt x="777" y="0"/>
                    </a:moveTo>
                    <a:lnTo>
                      <a:pt x="777" y="1073"/>
                    </a:lnTo>
                    <a:lnTo>
                      <a:pt x="777" y="3550"/>
                    </a:lnTo>
                    <a:cubicBezTo>
                      <a:pt x="777" y="5842"/>
                      <a:pt x="777" y="8762"/>
                      <a:pt x="629" y="12164"/>
                    </a:cubicBezTo>
                    <a:cubicBezTo>
                      <a:pt x="481" y="15380"/>
                      <a:pt x="333" y="18486"/>
                      <a:pt x="149" y="20630"/>
                    </a:cubicBezTo>
                    <a:cubicBezTo>
                      <a:pt x="149" y="21702"/>
                      <a:pt x="149" y="22479"/>
                      <a:pt x="1" y="23255"/>
                    </a:cubicBezTo>
                    <a:lnTo>
                      <a:pt x="1" y="24179"/>
                    </a:lnTo>
                    <a:cubicBezTo>
                      <a:pt x="149" y="23883"/>
                      <a:pt x="149" y="23551"/>
                      <a:pt x="333" y="23255"/>
                    </a:cubicBezTo>
                    <a:cubicBezTo>
                      <a:pt x="333" y="22626"/>
                      <a:pt x="481" y="21702"/>
                      <a:pt x="629" y="20630"/>
                    </a:cubicBezTo>
                    <a:cubicBezTo>
                      <a:pt x="777" y="18486"/>
                      <a:pt x="925" y="15565"/>
                      <a:pt x="1073" y="12164"/>
                    </a:cubicBezTo>
                    <a:cubicBezTo>
                      <a:pt x="1258" y="8762"/>
                      <a:pt x="1258" y="5842"/>
                      <a:pt x="1073" y="3550"/>
                    </a:cubicBezTo>
                    <a:cubicBezTo>
                      <a:pt x="1073" y="2440"/>
                      <a:pt x="1073" y="1516"/>
                      <a:pt x="925" y="925"/>
                    </a:cubicBezTo>
                    <a:cubicBezTo>
                      <a:pt x="925" y="592"/>
                      <a:pt x="925" y="296"/>
                      <a:pt x="77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2" name="Google Shape;2922;p61"/>
              <p:cNvSpPr/>
              <p:nvPr/>
            </p:nvSpPr>
            <p:spPr>
              <a:xfrm>
                <a:off x="5113536" y="4020572"/>
                <a:ext cx="837138" cy="148072"/>
              </a:xfrm>
              <a:custGeom>
                <a:avLst/>
                <a:gdLst/>
                <a:ahLst/>
                <a:cxnLst/>
                <a:rect l="l" t="t" r="r" b="b"/>
                <a:pathLst>
                  <a:path w="49763" h="8802" extrusionOk="0">
                    <a:moveTo>
                      <a:pt x="49763" y="0"/>
                    </a:moveTo>
                    <a:lnTo>
                      <a:pt x="1" y="2292"/>
                    </a:lnTo>
                    <a:cubicBezTo>
                      <a:pt x="1" y="2292"/>
                      <a:pt x="16104" y="8801"/>
                      <a:pt x="27079" y="8801"/>
                    </a:cubicBezTo>
                    <a:cubicBezTo>
                      <a:pt x="27565" y="8801"/>
                      <a:pt x="28041" y="8789"/>
                      <a:pt x="28505" y="8762"/>
                    </a:cubicBezTo>
                    <a:cubicBezTo>
                      <a:pt x="39448" y="8171"/>
                      <a:pt x="49763" y="0"/>
                      <a:pt x="49763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3" name="Google Shape;2923;p61"/>
              <p:cNvSpPr/>
              <p:nvPr/>
            </p:nvSpPr>
            <p:spPr>
              <a:xfrm>
                <a:off x="4963648" y="4012480"/>
                <a:ext cx="1168642" cy="458733"/>
              </a:xfrm>
              <a:custGeom>
                <a:avLst/>
                <a:gdLst/>
                <a:ahLst/>
                <a:cxnLst/>
                <a:rect l="l" t="t" r="r" b="b"/>
                <a:pathLst>
                  <a:path w="69469" h="27269" extrusionOk="0">
                    <a:moveTo>
                      <a:pt x="60817" y="0"/>
                    </a:moveTo>
                    <a:cubicBezTo>
                      <a:pt x="51734" y="2667"/>
                      <a:pt x="37631" y="3304"/>
                      <a:pt x="26237" y="3304"/>
                    </a:cubicBezTo>
                    <a:cubicBezTo>
                      <a:pt x="15834" y="3304"/>
                      <a:pt x="7691" y="2773"/>
                      <a:pt x="7691" y="2773"/>
                    </a:cubicBezTo>
                    <a:cubicBezTo>
                      <a:pt x="5990" y="6951"/>
                      <a:pt x="1" y="27137"/>
                      <a:pt x="1" y="27137"/>
                    </a:cubicBezTo>
                    <a:cubicBezTo>
                      <a:pt x="15652" y="27235"/>
                      <a:pt x="28587" y="27268"/>
                      <a:pt x="38879" y="27268"/>
                    </a:cubicBezTo>
                    <a:cubicBezTo>
                      <a:pt x="59462" y="27268"/>
                      <a:pt x="69468" y="27137"/>
                      <a:pt x="69468" y="27137"/>
                    </a:cubicBezTo>
                    <a:cubicBezTo>
                      <a:pt x="66363" y="19743"/>
                      <a:pt x="62666" y="3845"/>
                      <a:pt x="6081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4" name="Google Shape;2924;p61"/>
              <p:cNvSpPr/>
              <p:nvPr/>
            </p:nvSpPr>
            <p:spPr>
              <a:xfrm>
                <a:off x="5611095" y="4158281"/>
                <a:ext cx="90808" cy="83440"/>
              </a:xfrm>
              <a:custGeom>
                <a:avLst/>
                <a:gdLst/>
                <a:ahLst/>
                <a:cxnLst/>
                <a:rect l="l" t="t" r="r" b="b"/>
                <a:pathLst>
                  <a:path w="5398" h="4960" extrusionOk="0">
                    <a:moveTo>
                      <a:pt x="1849" y="132"/>
                    </a:moveTo>
                    <a:cubicBezTo>
                      <a:pt x="1701" y="132"/>
                      <a:pt x="1553" y="132"/>
                      <a:pt x="1405" y="280"/>
                    </a:cubicBezTo>
                    <a:cubicBezTo>
                      <a:pt x="1405" y="280"/>
                      <a:pt x="1553" y="280"/>
                      <a:pt x="1849" y="132"/>
                    </a:cubicBezTo>
                    <a:close/>
                    <a:moveTo>
                      <a:pt x="2626" y="0"/>
                    </a:moveTo>
                    <a:cubicBezTo>
                      <a:pt x="2364" y="0"/>
                      <a:pt x="2101" y="42"/>
                      <a:pt x="1849" y="132"/>
                    </a:cubicBezTo>
                    <a:cubicBezTo>
                      <a:pt x="2477" y="132"/>
                      <a:pt x="2921" y="132"/>
                      <a:pt x="3401" y="280"/>
                    </a:cubicBezTo>
                    <a:cubicBezTo>
                      <a:pt x="4178" y="576"/>
                      <a:pt x="4621" y="1205"/>
                      <a:pt x="4769" y="1981"/>
                    </a:cubicBezTo>
                    <a:cubicBezTo>
                      <a:pt x="4954" y="2572"/>
                      <a:pt x="4769" y="3201"/>
                      <a:pt x="4473" y="3829"/>
                    </a:cubicBezTo>
                    <a:cubicBezTo>
                      <a:pt x="4003" y="4389"/>
                      <a:pt x="3316" y="4719"/>
                      <a:pt x="2609" y="4719"/>
                    </a:cubicBezTo>
                    <a:cubicBezTo>
                      <a:pt x="2148" y="4719"/>
                      <a:pt x="1680" y="4579"/>
                      <a:pt x="1257" y="4273"/>
                    </a:cubicBezTo>
                    <a:cubicBezTo>
                      <a:pt x="629" y="3977"/>
                      <a:pt x="333" y="3201"/>
                      <a:pt x="333" y="2425"/>
                    </a:cubicBezTo>
                    <a:cubicBezTo>
                      <a:pt x="333" y="1981"/>
                      <a:pt x="481" y="1500"/>
                      <a:pt x="629" y="1057"/>
                    </a:cubicBezTo>
                    <a:lnTo>
                      <a:pt x="1072" y="576"/>
                    </a:lnTo>
                    <a:cubicBezTo>
                      <a:pt x="924" y="576"/>
                      <a:pt x="776" y="724"/>
                      <a:pt x="629" y="909"/>
                    </a:cubicBezTo>
                    <a:cubicBezTo>
                      <a:pt x="333" y="1352"/>
                      <a:pt x="0" y="1981"/>
                      <a:pt x="0" y="2425"/>
                    </a:cubicBezTo>
                    <a:cubicBezTo>
                      <a:pt x="0" y="2905"/>
                      <a:pt x="148" y="3201"/>
                      <a:pt x="333" y="3497"/>
                    </a:cubicBezTo>
                    <a:cubicBezTo>
                      <a:pt x="481" y="3977"/>
                      <a:pt x="776" y="4273"/>
                      <a:pt x="1072" y="4606"/>
                    </a:cubicBezTo>
                    <a:cubicBezTo>
                      <a:pt x="1532" y="4822"/>
                      <a:pt x="2072" y="4960"/>
                      <a:pt x="2574" y="4960"/>
                    </a:cubicBezTo>
                    <a:cubicBezTo>
                      <a:pt x="2758" y="4960"/>
                      <a:pt x="2937" y="4941"/>
                      <a:pt x="3106" y="4902"/>
                    </a:cubicBezTo>
                    <a:cubicBezTo>
                      <a:pt x="4473" y="4606"/>
                      <a:pt x="5398" y="3349"/>
                      <a:pt x="5102" y="1981"/>
                    </a:cubicBezTo>
                    <a:cubicBezTo>
                      <a:pt x="4954" y="1500"/>
                      <a:pt x="4769" y="1057"/>
                      <a:pt x="4473" y="724"/>
                    </a:cubicBezTo>
                    <a:cubicBezTo>
                      <a:pt x="4016" y="294"/>
                      <a:pt x="3325" y="0"/>
                      <a:pt x="2626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5" name="Google Shape;2925;p61"/>
              <p:cNvSpPr/>
              <p:nvPr/>
            </p:nvSpPr>
            <p:spPr>
              <a:xfrm>
                <a:off x="5792694" y="4046058"/>
                <a:ext cx="23030" cy="137473"/>
              </a:xfrm>
              <a:custGeom>
                <a:avLst/>
                <a:gdLst/>
                <a:ahLst/>
                <a:cxnLst/>
                <a:rect l="l" t="t" r="r" b="b"/>
                <a:pathLst>
                  <a:path w="1369" h="8172" extrusionOk="0">
                    <a:moveTo>
                      <a:pt x="148" y="1"/>
                    </a:moveTo>
                    <a:lnTo>
                      <a:pt x="148" y="1"/>
                    </a:lnTo>
                    <a:cubicBezTo>
                      <a:pt x="0" y="186"/>
                      <a:pt x="629" y="1849"/>
                      <a:pt x="925" y="4031"/>
                    </a:cubicBezTo>
                    <a:cubicBezTo>
                      <a:pt x="1220" y="6323"/>
                      <a:pt x="925" y="8171"/>
                      <a:pt x="1073" y="8171"/>
                    </a:cubicBezTo>
                    <a:cubicBezTo>
                      <a:pt x="1220" y="7876"/>
                      <a:pt x="1220" y="7395"/>
                      <a:pt x="1220" y="6951"/>
                    </a:cubicBezTo>
                    <a:cubicBezTo>
                      <a:pt x="1368" y="5103"/>
                      <a:pt x="1220" y="3106"/>
                      <a:pt x="629" y="1258"/>
                    </a:cubicBezTo>
                    <a:cubicBezTo>
                      <a:pt x="444" y="777"/>
                      <a:pt x="296" y="481"/>
                      <a:pt x="148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6" name="Google Shape;2926;p61"/>
              <p:cNvSpPr/>
              <p:nvPr/>
            </p:nvSpPr>
            <p:spPr>
              <a:xfrm>
                <a:off x="5849907" y="4041095"/>
                <a:ext cx="25520" cy="137457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8171" extrusionOk="0">
                    <a:moveTo>
                      <a:pt x="149" y="0"/>
                    </a:moveTo>
                    <a:lnTo>
                      <a:pt x="149" y="0"/>
                    </a:lnTo>
                    <a:cubicBezTo>
                      <a:pt x="1" y="148"/>
                      <a:pt x="740" y="1849"/>
                      <a:pt x="1073" y="3993"/>
                    </a:cubicBezTo>
                    <a:cubicBezTo>
                      <a:pt x="1369" y="6322"/>
                      <a:pt x="1221" y="8171"/>
                      <a:pt x="1221" y="8171"/>
                    </a:cubicBezTo>
                    <a:cubicBezTo>
                      <a:pt x="1369" y="7690"/>
                      <a:pt x="1517" y="7394"/>
                      <a:pt x="1517" y="6951"/>
                    </a:cubicBezTo>
                    <a:cubicBezTo>
                      <a:pt x="1517" y="6026"/>
                      <a:pt x="1517" y="4917"/>
                      <a:pt x="1369" y="3993"/>
                    </a:cubicBezTo>
                    <a:cubicBezTo>
                      <a:pt x="1221" y="3069"/>
                      <a:pt x="1073" y="2144"/>
                      <a:pt x="592" y="1220"/>
                    </a:cubicBezTo>
                    <a:cubicBezTo>
                      <a:pt x="592" y="776"/>
                      <a:pt x="444" y="481"/>
                      <a:pt x="149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7" name="Google Shape;2927;p61"/>
              <p:cNvSpPr/>
              <p:nvPr/>
            </p:nvSpPr>
            <p:spPr>
              <a:xfrm>
                <a:off x="5538943" y="4069694"/>
                <a:ext cx="7486" cy="393714"/>
              </a:xfrm>
              <a:custGeom>
                <a:avLst/>
                <a:gdLst/>
                <a:ahLst/>
                <a:cxnLst/>
                <a:rect l="l" t="t" r="r" b="b"/>
                <a:pathLst>
                  <a:path w="445" h="23404" extrusionOk="0">
                    <a:moveTo>
                      <a:pt x="296" y="1"/>
                    </a:moveTo>
                    <a:cubicBezTo>
                      <a:pt x="148" y="1"/>
                      <a:pt x="0" y="5251"/>
                      <a:pt x="0" y="11720"/>
                    </a:cubicBezTo>
                    <a:cubicBezTo>
                      <a:pt x="0" y="18190"/>
                      <a:pt x="148" y="23403"/>
                      <a:pt x="296" y="23403"/>
                    </a:cubicBezTo>
                    <a:cubicBezTo>
                      <a:pt x="296" y="23403"/>
                      <a:pt x="444" y="18190"/>
                      <a:pt x="444" y="11720"/>
                    </a:cubicBezTo>
                    <a:cubicBezTo>
                      <a:pt x="444" y="5251"/>
                      <a:pt x="296" y="1"/>
                      <a:pt x="296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8" name="Google Shape;2928;p61"/>
              <p:cNvSpPr/>
              <p:nvPr/>
            </p:nvSpPr>
            <p:spPr>
              <a:xfrm>
                <a:off x="5227979" y="4067204"/>
                <a:ext cx="38574" cy="118817"/>
              </a:xfrm>
              <a:custGeom>
                <a:avLst/>
                <a:gdLst/>
                <a:ahLst/>
                <a:cxnLst/>
                <a:rect l="l" t="t" r="r" b="b"/>
                <a:pathLst>
                  <a:path w="2293" h="7063" extrusionOk="0">
                    <a:moveTo>
                      <a:pt x="2292" y="1"/>
                    </a:moveTo>
                    <a:lnTo>
                      <a:pt x="2292" y="1"/>
                    </a:lnTo>
                    <a:cubicBezTo>
                      <a:pt x="1997" y="149"/>
                      <a:pt x="1664" y="444"/>
                      <a:pt x="1516" y="777"/>
                    </a:cubicBezTo>
                    <a:cubicBezTo>
                      <a:pt x="444" y="2293"/>
                      <a:pt x="0" y="4289"/>
                      <a:pt x="444" y="5990"/>
                    </a:cubicBezTo>
                    <a:cubicBezTo>
                      <a:pt x="592" y="6471"/>
                      <a:pt x="740" y="6766"/>
                      <a:pt x="924" y="7062"/>
                    </a:cubicBezTo>
                    <a:cubicBezTo>
                      <a:pt x="924" y="6766"/>
                      <a:pt x="924" y="6323"/>
                      <a:pt x="740" y="5990"/>
                    </a:cubicBezTo>
                    <a:cubicBezTo>
                      <a:pt x="444" y="4289"/>
                      <a:pt x="740" y="2441"/>
                      <a:pt x="1664" y="925"/>
                    </a:cubicBezTo>
                    <a:cubicBezTo>
                      <a:pt x="1997" y="592"/>
                      <a:pt x="2144" y="297"/>
                      <a:pt x="2292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9" name="Google Shape;2929;p61"/>
              <p:cNvSpPr/>
              <p:nvPr/>
            </p:nvSpPr>
            <p:spPr>
              <a:xfrm>
                <a:off x="5300114" y="4069694"/>
                <a:ext cx="21163" cy="129382"/>
              </a:xfrm>
              <a:custGeom>
                <a:avLst/>
                <a:gdLst/>
                <a:ahLst/>
                <a:cxnLst/>
                <a:rect l="l" t="t" r="r" b="b"/>
                <a:pathLst>
                  <a:path w="1258" h="7691" extrusionOk="0">
                    <a:moveTo>
                      <a:pt x="1073" y="1"/>
                    </a:moveTo>
                    <a:lnTo>
                      <a:pt x="1073" y="1"/>
                    </a:lnTo>
                    <a:cubicBezTo>
                      <a:pt x="925" y="296"/>
                      <a:pt x="777" y="777"/>
                      <a:pt x="629" y="1073"/>
                    </a:cubicBezTo>
                    <a:cubicBezTo>
                      <a:pt x="1" y="2921"/>
                      <a:pt x="1" y="4918"/>
                      <a:pt x="629" y="6766"/>
                    </a:cubicBezTo>
                    <a:cubicBezTo>
                      <a:pt x="777" y="7099"/>
                      <a:pt x="925" y="7395"/>
                      <a:pt x="1258" y="7691"/>
                    </a:cubicBezTo>
                    <a:cubicBezTo>
                      <a:pt x="333" y="5251"/>
                      <a:pt x="149" y="2626"/>
                      <a:pt x="1073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0" name="Google Shape;2930;p61"/>
              <p:cNvSpPr/>
              <p:nvPr/>
            </p:nvSpPr>
            <p:spPr>
              <a:xfrm>
                <a:off x="5084921" y="4092707"/>
                <a:ext cx="26142" cy="75281"/>
              </a:xfrm>
              <a:custGeom>
                <a:avLst/>
                <a:gdLst/>
                <a:ahLst/>
                <a:cxnLst/>
                <a:rect l="l" t="t" r="r" b="b"/>
                <a:pathLst>
                  <a:path w="1554" h="4475" extrusionOk="0">
                    <a:moveTo>
                      <a:pt x="1554" y="1"/>
                    </a:moveTo>
                    <a:lnTo>
                      <a:pt x="1554" y="1"/>
                    </a:lnTo>
                    <a:cubicBezTo>
                      <a:pt x="1110" y="777"/>
                      <a:pt x="777" y="1405"/>
                      <a:pt x="629" y="2182"/>
                    </a:cubicBezTo>
                    <a:cubicBezTo>
                      <a:pt x="334" y="2958"/>
                      <a:pt x="186" y="3698"/>
                      <a:pt x="1" y="4474"/>
                    </a:cubicBezTo>
                    <a:cubicBezTo>
                      <a:pt x="334" y="3698"/>
                      <a:pt x="629" y="3106"/>
                      <a:pt x="925" y="2330"/>
                    </a:cubicBezTo>
                    <a:cubicBezTo>
                      <a:pt x="1258" y="1553"/>
                      <a:pt x="1406" y="777"/>
                      <a:pt x="1554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1" name="Google Shape;2931;p61"/>
              <p:cNvSpPr/>
              <p:nvPr/>
            </p:nvSpPr>
            <p:spPr>
              <a:xfrm>
                <a:off x="5048853" y="4212113"/>
                <a:ext cx="23652" cy="80260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4771" extrusionOk="0">
                    <a:moveTo>
                      <a:pt x="1406" y="1"/>
                    </a:moveTo>
                    <a:lnTo>
                      <a:pt x="1406" y="1"/>
                    </a:lnTo>
                    <a:cubicBezTo>
                      <a:pt x="925" y="777"/>
                      <a:pt x="777" y="1554"/>
                      <a:pt x="629" y="2330"/>
                    </a:cubicBezTo>
                    <a:cubicBezTo>
                      <a:pt x="296" y="3070"/>
                      <a:pt x="149" y="3846"/>
                      <a:pt x="1" y="4770"/>
                    </a:cubicBezTo>
                    <a:cubicBezTo>
                      <a:pt x="481" y="3994"/>
                      <a:pt x="629" y="3254"/>
                      <a:pt x="925" y="2478"/>
                    </a:cubicBezTo>
                    <a:cubicBezTo>
                      <a:pt x="1073" y="1702"/>
                      <a:pt x="1221" y="777"/>
                      <a:pt x="1406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2" name="Google Shape;2932;p61"/>
              <p:cNvSpPr/>
              <p:nvPr/>
            </p:nvSpPr>
            <p:spPr>
              <a:xfrm>
                <a:off x="5012786" y="4323444"/>
                <a:ext cx="25520" cy="70301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4179" extrusionOk="0">
                    <a:moveTo>
                      <a:pt x="1516" y="1"/>
                    </a:moveTo>
                    <a:lnTo>
                      <a:pt x="1516" y="1"/>
                    </a:lnTo>
                    <a:cubicBezTo>
                      <a:pt x="1220" y="629"/>
                      <a:pt x="925" y="1406"/>
                      <a:pt x="592" y="1997"/>
                    </a:cubicBezTo>
                    <a:cubicBezTo>
                      <a:pt x="296" y="2774"/>
                      <a:pt x="148" y="3402"/>
                      <a:pt x="0" y="4178"/>
                    </a:cubicBezTo>
                    <a:cubicBezTo>
                      <a:pt x="777" y="2921"/>
                      <a:pt x="1220" y="1554"/>
                      <a:pt x="1516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3" name="Google Shape;2933;p61"/>
              <p:cNvSpPr/>
              <p:nvPr/>
            </p:nvSpPr>
            <p:spPr>
              <a:xfrm>
                <a:off x="5566936" y="4082765"/>
                <a:ext cx="8092" cy="93298"/>
              </a:xfrm>
              <a:custGeom>
                <a:avLst/>
                <a:gdLst/>
                <a:ahLst/>
                <a:cxnLst/>
                <a:rect l="l" t="t" r="r" b="b"/>
                <a:pathLst>
                  <a:path w="481" h="5546" extrusionOk="0">
                    <a:moveTo>
                      <a:pt x="333" y="0"/>
                    </a:moveTo>
                    <a:cubicBezTo>
                      <a:pt x="185" y="924"/>
                      <a:pt x="0" y="1849"/>
                      <a:pt x="0" y="2773"/>
                    </a:cubicBezTo>
                    <a:cubicBezTo>
                      <a:pt x="0" y="3697"/>
                      <a:pt x="0" y="4621"/>
                      <a:pt x="185" y="5546"/>
                    </a:cubicBezTo>
                    <a:cubicBezTo>
                      <a:pt x="333" y="4621"/>
                      <a:pt x="481" y="3697"/>
                      <a:pt x="333" y="2773"/>
                    </a:cubicBezTo>
                    <a:cubicBezTo>
                      <a:pt x="481" y="1849"/>
                      <a:pt x="481" y="924"/>
                      <a:pt x="333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4" name="Google Shape;2934;p61"/>
              <p:cNvSpPr/>
              <p:nvPr/>
            </p:nvSpPr>
            <p:spPr>
              <a:xfrm>
                <a:off x="5566936" y="4227674"/>
                <a:ext cx="8092" cy="70284"/>
              </a:xfrm>
              <a:custGeom>
                <a:avLst/>
                <a:gdLst/>
                <a:ahLst/>
                <a:cxnLst/>
                <a:rect l="l" t="t" r="r" b="b"/>
                <a:pathLst>
                  <a:path w="481" h="4178" extrusionOk="0">
                    <a:moveTo>
                      <a:pt x="333" y="0"/>
                    </a:moveTo>
                    <a:cubicBezTo>
                      <a:pt x="0" y="1405"/>
                      <a:pt x="0" y="2921"/>
                      <a:pt x="185" y="4178"/>
                    </a:cubicBezTo>
                    <a:cubicBezTo>
                      <a:pt x="481" y="3549"/>
                      <a:pt x="481" y="2773"/>
                      <a:pt x="481" y="2145"/>
                    </a:cubicBezTo>
                    <a:cubicBezTo>
                      <a:pt x="481" y="1405"/>
                      <a:pt x="481" y="777"/>
                      <a:pt x="333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5" name="Google Shape;2935;p61"/>
              <p:cNvSpPr/>
              <p:nvPr/>
            </p:nvSpPr>
            <p:spPr>
              <a:xfrm>
                <a:off x="5566936" y="4347080"/>
                <a:ext cx="8092" cy="75281"/>
              </a:xfrm>
              <a:custGeom>
                <a:avLst/>
                <a:gdLst/>
                <a:ahLst/>
                <a:cxnLst/>
                <a:rect l="l" t="t" r="r" b="b"/>
                <a:pathLst>
                  <a:path w="481" h="4475" extrusionOk="0">
                    <a:moveTo>
                      <a:pt x="333" y="1"/>
                    </a:moveTo>
                    <a:cubicBezTo>
                      <a:pt x="0" y="1369"/>
                      <a:pt x="0" y="2921"/>
                      <a:pt x="185" y="4474"/>
                    </a:cubicBezTo>
                    <a:cubicBezTo>
                      <a:pt x="333" y="3698"/>
                      <a:pt x="481" y="2921"/>
                      <a:pt x="333" y="2145"/>
                    </a:cubicBezTo>
                    <a:cubicBezTo>
                      <a:pt x="481" y="1516"/>
                      <a:pt x="481" y="777"/>
                      <a:pt x="333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6" name="Google Shape;2936;p61"/>
              <p:cNvSpPr/>
              <p:nvPr/>
            </p:nvSpPr>
            <p:spPr>
              <a:xfrm>
                <a:off x="5051343" y="3740696"/>
                <a:ext cx="577802" cy="23686"/>
              </a:xfrm>
              <a:custGeom>
                <a:avLst/>
                <a:gdLst/>
                <a:ahLst/>
                <a:cxnLst/>
                <a:rect l="l" t="t" r="r" b="b"/>
                <a:pathLst>
                  <a:path w="34347" h="1408" extrusionOk="0">
                    <a:moveTo>
                      <a:pt x="1" y="0"/>
                    </a:moveTo>
                    <a:cubicBezTo>
                      <a:pt x="1" y="148"/>
                      <a:pt x="7727" y="444"/>
                      <a:pt x="17118" y="924"/>
                    </a:cubicBezTo>
                    <a:cubicBezTo>
                      <a:pt x="24906" y="1166"/>
                      <a:pt x="31462" y="1407"/>
                      <a:pt x="33605" y="1407"/>
                    </a:cubicBezTo>
                    <a:cubicBezTo>
                      <a:pt x="34087" y="1407"/>
                      <a:pt x="34346" y="1395"/>
                      <a:pt x="34346" y="1368"/>
                    </a:cubicBezTo>
                    <a:cubicBezTo>
                      <a:pt x="34346" y="1368"/>
                      <a:pt x="26656" y="924"/>
                      <a:pt x="17266" y="592"/>
                    </a:cubicBezTo>
                    <a:cubicBezTo>
                      <a:pt x="7728" y="148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7" name="Google Shape;2937;p61"/>
              <p:cNvSpPr/>
              <p:nvPr/>
            </p:nvSpPr>
            <p:spPr>
              <a:xfrm>
                <a:off x="5321260" y="3818046"/>
                <a:ext cx="653049" cy="42124"/>
              </a:xfrm>
              <a:custGeom>
                <a:avLst/>
                <a:gdLst/>
                <a:ahLst/>
                <a:cxnLst/>
                <a:rect l="l" t="t" r="r" b="b"/>
                <a:pathLst>
                  <a:path w="38820" h="2504" extrusionOk="0">
                    <a:moveTo>
                      <a:pt x="38536" y="1"/>
                    </a:moveTo>
                    <a:cubicBezTo>
                      <a:pt x="36947" y="1"/>
                      <a:pt x="28904" y="533"/>
                      <a:pt x="19410" y="1096"/>
                    </a:cubicBezTo>
                    <a:cubicBezTo>
                      <a:pt x="8615" y="1872"/>
                      <a:pt x="1" y="2464"/>
                      <a:pt x="1" y="2464"/>
                    </a:cubicBezTo>
                    <a:cubicBezTo>
                      <a:pt x="1" y="2490"/>
                      <a:pt x="181" y="2503"/>
                      <a:pt x="522" y="2503"/>
                    </a:cubicBezTo>
                    <a:cubicBezTo>
                      <a:pt x="2539" y="2503"/>
                      <a:pt x="10177" y="2055"/>
                      <a:pt x="19410" y="1391"/>
                    </a:cubicBezTo>
                    <a:cubicBezTo>
                      <a:pt x="30021" y="800"/>
                      <a:pt x="38820" y="171"/>
                      <a:pt x="38820" y="24"/>
                    </a:cubicBezTo>
                    <a:cubicBezTo>
                      <a:pt x="38820" y="8"/>
                      <a:pt x="38722" y="1"/>
                      <a:pt x="38536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8" name="Google Shape;2938;p61"/>
              <p:cNvSpPr/>
              <p:nvPr/>
            </p:nvSpPr>
            <p:spPr>
              <a:xfrm>
                <a:off x="5093013" y="3921672"/>
                <a:ext cx="720222" cy="45353"/>
              </a:xfrm>
              <a:custGeom>
                <a:avLst/>
                <a:gdLst/>
                <a:ahLst/>
                <a:cxnLst/>
                <a:rect l="l" t="t" r="r" b="b"/>
                <a:pathLst>
                  <a:path w="42813" h="2696" extrusionOk="0">
                    <a:moveTo>
                      <a:pt x="1" y="1"/>
                    </a:moveTo>
                    <a:cubicBezTo>
                      <a:pt x="148" y="1"/>
                      <a:pt x="296" y="186"/>
                      <a:pt x="444" y="186"/>
                    </a:cubicBezTo>
                    <a:cubicBezTo>
                      <a:pt x="296" y="1"/>
                      <a:pt x="148" y="1"/>
                      <a:pt x="1" y="1"/>
                    </a:cubicBezTo>
                    <a:close/>
                    <a:moveTo>
                      <a:pt x="42812" y="1258"/>
                    </a:moveTo>
                    <a:cubicBezTo>
                      <a:pt x="42665" y="1258"/>
                      <a:pt x="42517" y="1406"/>
                      <a:pt x="42369" y="1406"/>
                    </a:cubicBezTo>
                    <a:cubicBezTo>
                      <a:pt x="42517" y="1406"/>
                      <a:pt x="42665" y="1406"/>
                      <a:pt x="42812" y="1258"/>
                    </a:cubicBezTo>
                    <a:close/>
                    <a:moveTo>
                      <a:pt x="444" y="186"/>
                    </a:moveTo>
                    <a:lnTo>
                      <a:pt x="1701" y="481"/>
                    </a:lnTo>
                    <a:cubicBezTo>
                      <a:pt x="2145" y="629"/>
                      <a:pt x="2921" y="629"/>
                      <a:pt x="3698" y="925"/>
                    </a:cubicBezTo>
                    <a:cubicBezTo>
                      <a:pt x="4326" y="1110"/>
                      <a:pt x="5250" y="1110"/>
                      <a:pt x="6175" y="1258"/>
                    </a:cubicBezTo>
                    <a:cubicBezTo>
                      <a:pt x="12562" y="2210"/>
                      <a:pt x="18950" y="2695"/>
                      <a:pt x="25292" y="2695"/>
                    </a:cubicBezTo>
                    <a:cubicBezTo>
                      <a:pt x="29044" y="2695"/>
                      <a:pt x="32780" y="2525"/>
                      <a:pt x="36491" y="2182"/>
                    </a:cubicBezTo>
                    <a:cubicBezTo>
                      <a:pt x="37600" y="2182"/>
                      <a:pt x="38339" y="2034"/>
                      <a:pt x="39115" y="1849"/>
                    </a:cubicBezTo>
                    <a:cubicBezTo>
                      <a:pt x="39892" y="1849"/>
                      <a:pt x="40668" y="1701"/>
                      <a:pt x="41112" y="1701"/>
                    </a:cubicBezTo>
                    <a:lnTo>
                      <a:pt x="42369" y="1406"/>
                    </a:lnTo>
                    <a:lnTo>
                      <a:pt x="41112" y="1553"/>
                    </a:lnTo>
                    <a:cubicBezTo>
                      <a:pt x="40520" y="1553"/>
                      <a:pt x="39892" y="1701"/>
                      <a:pt x="39115" y="1701"/>
                    </a:cubicBezTo>
                    <a:cubicBezTo>
                      <a:pt x="38339" y="1849"/>
                      <a:pt x="37415" y="1849"/>
                      <a:pt x="36491" y="2034"/>
                    </a:cubicBezTo>
                    <a:cubicBezTo>
                      <a:pt x="32783" y="2251"/>
                      <a:pt x="29154" y="2388"/>
                      <a:pt x="25474" y="2388"/>
                    </a:cubicBezTo>
                    <a:cubicBezTo>
                      <a:pt x="24127" y="2388"/>
                      <a:pt x="22774" y="2369"/>
                      <a:pt x="21407" y="2330"/>
                    </a:cubicBezTo>
                    <a:cubicBezTo>
                      <a:pt x="16342" y="2182"/>
                      <a:pt x="11240" y="1701"/>
                      <a:pt x="6323" y="1110"/>
                    </a:cubicBezTo>
                    <a:cubicBezTo>
                      <a:pt x="5250" y="925"/>
                      <a:pt x="4474" y="777"/>
                      <a:pt x="3698" y="629"/>
                    </a:cubicBezTo>
                    <a:cubicBezTo>
                      <a:pt x="2921" y="629"/>
                      <a:pt x="2293" y="481"/>
                      <a:pt x="1701" y="333"/>
                    </a:cubicBezTo>
                    <a:lnTo>
                      <a:pt x="444" y="186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9" name="Google Shape;2939;p61"/>
              <p:cNvSpPr/>
              <p:nvPr/>
            </p:nvSpPr>
            <p:spPr>
              <a:xfrm>
                <a:off x="5743555" y="4002521"/>
                <a:ext cx="217700" cy="9976"/>
              </a:xfrm>
              <a:custGeom>
                <a:avLst/>
                <a:gdLst/>
                <a:ahLst/>
                <a:cxnLst/>
                <a:rect l="l" t="t" r="r" b="b"/>
                <a:pathLst>
                  <a:path w="12941" h="593" extrusionOk="0">
                    <a:moveTo>
                      <a:pt x="12940" y="1"/>
                    </a:moveTo>
                    <a:cubicBezTo>
                      <a:pt x="12940" y="1"/>
                      <a:pt x="10020" y="1"/>
                      <a:pt x="6471" y="149"/>
                    </a:cubicBezTo>
                    <a:cubicBezTo>
                      <a:pt x="2921" y="297"/>
                      <a:pt x="1" y="445"/>
                      <a:pt x="1" y="592"/>
                    </a:cubicBezTo>
                    <a:cubicBezTo>
                      <a:pt x="2145" y="592"/>
                      <a:pt x="4289" y="592"/>
                      <a:pt x="6471" y="445"/>
                    </a:cubicBezTo>
                    <a:cubicBezTo>
                      <a:pt x="10020" y="297"/>
                      <a:pt x="12940" y="149"/>
                      <a:pt x="12940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0" name="Google Shape;2940;p61"/>
              <p:cNvSpPr/>
              <p:nvPr/>
            </p:nvSpPr>
            <p:spPr>
              <a:xfrm>
                <a:off x="5393412" y="3631854"/>
                <a:ext cx="575313" cy="44176"/>
              </a:xfrm>
              <a:custGeom>
                <a:avLst/>
                <a:gdLst/>
                <a:ahLst/>
                <a:cxnLst/>
                <a:rect l="l" t="t" r="r" b="b"/>
                <a:pathLst>
                  <a:path w="34199" h="2626" extrusionOk="0">
                    <a:moveTo>
                      <a:pt x="0" y="0"/>
                    </a:moveTo>
                    <a:cubicBezTo>
                      <a:pt x="148" y="148"/>
                      <a:pt x="333" y="148"/>
                      <a:pt x="333" y="148"/>
                    </a:cubicBezTo>
                    <a:lnTo>
                      <a:pt x="1405" y="296"/>
                    </a:lnTo>
                    <a:cubicBezTo>
                      <a:pt x="2182" y="444"/>
                      <a:pt x="3402" y="592"/>
                      <a:pt x="4954" y="777"/>
                    </a:cubicBezTo>
                    <a:cubicBezTo>
                      <a:pt x="8023" y="1220"/>
                      <a:pt x="12349" y="1701"/>
                      <a:pt x="16970" y="1997"/>
                    </a:cubicBezTo>
                    <a:cubicBezTo>
                      <a:pt x="21739" y="2292"/>
                      <a:pt x="26028" y="2440"/>
                      <a:pt x="29133" y="2625"/>
                    </a:cubicBezTo>
                    <a:lnTo>
                      <a:pt x="34198" y="2625"/>
                    </a:lnTo>
                    <a:cubicBezTo>
                      <a:pt x="34050" y="2625"/>
                      <a:pt x="33902" y="2440"/>
                      <a:pt x="33754" y="2440"/>
                    </a:cubicBezTo>
                    <a:lnTo>
                      <a:pt x="32830" y="2440"/>
                    </a:lnTo>
                    <a:lnTo>
                      <a:pt x="29133" y="2292"/>
                    </a:lnTo>
                    <a:cubicBezTo>
                      <a:pt x="26028" y="2145"/>
                      <a:pt x="21739" y="1997"/>
                      <a:pt x="17118" y="1701"/>
                    </a:cubicBezTo>
                    <a:cubicBezTo>
                      <a:pt x="12349" y="1220"/>
                      <a:pt x="8023" y="925"/>
                      <a:pt x="4954" y="592"/>
                    </a:cubicBezTo>
                    <a:lnTo>
                      <a:pt x="1405" y="148"/>
                    </a:lnTo>
                    <a:lnTo>
                      <a:pt x="333" y="0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1" name="Google Shape;2941;p61"/>
              <p:cNvSpPr/>
              <p:nvPr/>
            </p:nvSpPr>
            <p:spPr>
              <a:xfrm>
                <a:off x="5219888" y="3538557"/>
                <a:ext cx="779925" cy="24897"/>
              </a:xfrm>
              <a:custGeom>
                <a:avLst/>
                <a:gdLst/>
                <a:ahLst/>
                <a:cxnLst/>
                <a:rect l="l" t="t" r="r" b="b"/>
                <a:pathLst>
                  <a:path w="46362" h="1480" extrusionOk="0">
                    <a:moveTo>
                      <a:pt x="6766" y="1"/>
                    </a:moveTo>
                    <a:cubicBezTo>
                      <a:pt x="4622" y="1"/>
                      <a:pt x="2921" y="149"/>
                      <a:pt x="1849" y="149"/>
                    </a:cubicBezTo>
                    <a:lnTo>
                      <a:pt x="481" y="149"/>
                    </a:lnTo>
                    <a:cubicBezTo>
                      <a:pt x="296" y="149"/>
                      <a:pt x="148" y="149"/>
                      <a:pt x="1" y="296"/>
                    </a:cubicBezTo>
                    <a:lnTo>
                      <a:pt x="6766" y="296"/>
                    </a:lnTo>
                    <a:cubicBezTo>
                      <a:pt x="10944" y="296"/>
                      <a:pt x="16785" y="296"/>
                      <a:pt x="23107" y="444"/>
                    </a:cubicBezTo>
                    <a:cubicBezTo>
                      <a:pt x="29577" y="592"/>
                      <a:pt x="35418" y="777"/>
                      <a:pt x="39596" y="1073"/>
                    </a:cubicBezTo>
                    <a:cubicBezTo>
                      <a:pt x="41592" y="1073"/>
                      <a:pt x="43293" y="1221"/>
                      <a:pt x="44513" y="1369"/>
                    </a:cubicBezTo>
                    <a:lnTo>
                      <a:pt x="45770" y="1369"/>
                    </a:lnTo>
                    <a:lnTo>
                      <a:pt x="44513" y="1221"/>
                    </a:lnTo>
                    <a:cubicBezTo>
                      <a:pt x="43293" y="1073"/>
                      <a:pt x="41592" y="925"/>
                      <a:pt x="39596" y="777"/>
                    </a:cubicBezTo>
                    <a:cubicBezTo>
                      <a:pt x="35270" y="592"/>
                      <a:pt x="29577" y="444"/>
                      <a:pt x="23107" y="149"/>
                    </a:cubicBezTo>
                    <a:cubicBezTo>
                      <a:pt x="16785" y="1"/>
                      <a:pt x="10944" y="1"/>
                      <a:pt x="6766" y="1"/>
                    </a:cubicBezTo>
                    <a:close/>
                    <a:moveTo>
                      <a:pt x="45770" y="1369"/>
                    </a:moveTo>
                    <a:cubicBezTo>
                      <a:pt x="45844" y="1443"/>
                      <a:pt x="45955" y="1480"/>
                      <a:pt x="46066" y="1480"/>
                    </a:cubicBezTo>
                    <a:cubicBezTo>
                      <a:pt x="46177" y="1480"/>
                      <a:pt x="46288" y="1443"/>
                      <a:pt x="46362" y="1369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2" name="Google Shape;2942;p61"/>
              <p:cNvSpPr/>
              <p:nvPr/>
            </p:nvSpPr>
            <p:spPr>
              <a:xfrm>
                <a:off x="5020238" y="3595165"/>
                <a:ext cx="179143" cy="7469"/>
              </a:xfrm>
              <a:custGeom>
                <a:avLst/>
                <a:gdLst/>
                <a:ahLst/>
                <a:cxnLst/>
                <a:rect l="l" t="t" r="r" b="b"/>
                <a:pathLst>
                  <a:path w="10649" h="444" extrusionOk="0">
                    <a:moveTo>
                      <a:pt x="5251" y="0"/>
                    </a:moveTo>
                    <a:cubicBezTo>
                      <a:pt x="3550" y="0"/>
                      <a:pt x="1850" y="0"/>
                      <a:pt x="1" y="333"/>
                    </a:cubicBezTo>
                    <a:cubicBezTo>
                      <a:pt x="925" y="407"/>
                      <a:pt x="1813" y="444"/>
                      <a:pt x="2681" y="444"/>
                    </a:cubicBezTo>
                    <a:cubicBezTo>
                      <a:pt x="3550" y="444"/>
                      <a:pt x="4400" y="407"/>
                      <a:pt x="5251" y="333"/>
                    </a:cubicBezTo>
                    <a:cubicBezTo>
                      <a:pt x="7099" y="333"/>
                      <a:pt x="8800" y="333"/>
                      <a:pt x="10649" y="185"/>
                    </a:cubicBezTo>
                    <a:cubicBezTo>
                      <a:pt x="8800" y="0"/>
                      <a:pt x="7099" y="0"/>
                      <a:pt x="5251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3" name="Google Shape;2943;p61"/>
              <p:cNvSpPr/>
              <p:nvPr/>
            </p:nvSpPr>
            <p:spPr>
              <a:xfrm>
                <a:off x="5093013" y="3402951"/>
                <a:ext cx="847097" cy="35361"/>
              </a:xfrm>
              <a:custGeom>
                <a:avLst/>
                <a:gdLst/>
                <a:ahLst/>
                <a:cxnLst/>
                <a:rect l="l" t="t" r="r" b="b"/>
                <a:pathLst>
                  <a:path w="50355" h="2102" extrusionOk="0">
                    <a:moveTo>
                      <a:pt x="48062" y="39"/>
                    </a:moveTo>
                    <a:cubicBezTo>
                      <a:pt x="48612" y="39"/>
                      <a:pt x="49020" y="152"/>
                      <a:pt x="49535" y="181"/>
                    </a:cubicBezTo>
                    <a:lnTo>
                      <a:pt x="49535" y="181"/>
                    </a:lnTo>
                    <a:cubicBezTo>
                      <a:pt x="49050" y="99"/>
                      <a:pt x="48556" y="39"/>
                      <a:pt x="48062" y="39"/>
                    </a:cubicBezTo>
                    <a:close/>
                    <a:moveTo>
                      <a:pt x="49535" y="181"/>
                    </a:moveTo>
                    <a:cubicBezTo>
                      <a:pt x="49689" y="207"/>
                      <a:pt x="49842" y="235"/>
                      <a:pt x="49994" y="264"/>
                    </a:cubicBezTo>
                    <a:lnTo>
                      <a:pt x="49994" y="264"/>
                    </a:lnTo>
                    <a:lnTo>
                      <a:pt x="49763" y="187"/>
                    </a:lnTo>
                    <a:cubicBezTo>
                      <a:pt x="49684" y="187"/>
                      <a:pt x="49608" y="185"/>
                      <a:pt x="49535" y="181"/>
                    </a:cubicBezTo>
                    <a:close/>
                    <a:moveTo>
                      <a:pt x="49994" y="264"/>
                    </a:moveTo>
                    <a:lnTo>
                      <a:pt x="50207" y="335"/>
                    </a:lnTo>
                    <a:lnTo>
                      <a:pt x="50354" y="335"/>
                    </a:lnTo>
                    <a:cubicBezTo>
                      <a:pt x="50235" y="311"/>
                      <a:pt x="50115" y="287"/>
                      <a:pt x="49994" y="264"/>
                    </a:cubicBezTo>
                    <a:close/>
                    <a:moveTo>
                      <a:pt x="46941" y="1"/>
                    </a:moveTo>
                    <a:cubicBezTo>
                      <a:pt x="45200" y="1"/>
                      <a:pt x="43508" y="271"/>
                      <a:pt x="41740" y="668"/>
                    </a:cubicBezTo>
                    <a:cubicBezTo>
                      <a:pt x="43885" y="187"/>
                      <a:pt x="45918" y="39"/>
                      <a:pt x="48062" y="39"/>
                    </a:cubicBezTo>
                    <a:cubicBezTo>
                      <a:pt x="47686" y="13"/>
                      <a:pt x="47312" y="1"/>
                      <a:pt x="46941" y="1"/>
                    </a:cubicBezTo>
                    <a:close/>
                    <a:moveTo>
                      <a:pt x="41740" y="668"/>
                    </a:moveTo>
                    <a:lnTo>
                      <a:pt x="41740" y="668"/>
                    </a:lnTo>
                    <a:cubicBezTo>
                      <a:pt x="40372" y="815"/>
                      <a:pt x="38968" y="1111"/>
                      <a:pt x="37415" y="1444"/>
                    </a:cubicBezTo>
                    <a:cubicBezTo>
                      <a:pt x="35751" y="1592"/>
                      <a:pt x="34198" y="1740"/>
                      <a:pt x="32498" y="1888"/>
                    </a:cubicBezTo>
                    <a:cubicBezTo>
                      <a:pt x="31315" y="1937"/>
                      <a:pt x="30099" y="1953"/>
                      <a:pt x="28850" y="1953"/>
                    </a:cubicBezTo>
                    <a:cubicBezTo>
                      <a:pt x="26352" y="1953"/>
                      <a:pt x="23723" y="1888"/>
                      <a:pt x="20963" y="1888"/>
                    </a:cubicBezTo>
                    <a:lnTo>
                      <a:pt x="1" y="2035"/>
                    </a:lnTo>
                    <a:lnTo>
                      <a:pt x="20963" y="2035"/>
                    </a:lnTo>
                    <a:cubicBezTo>
                      <a:pt x="23625" y="2035"/>
                      <a:pt x="26287" y="2101"/>
                      <a:pt x="28817" y="2101"/>
                    </a:cubicBezTo>
                    <a:cubicBezTo>
                      <a:pt x="30082" y="2101"/>
                      <a:pt x="31315" y="2085"/>
                      <a:pt x="32498" y="2035"/>
                    </a:cubicBezTo>
                    <a:cubicBezTo>
                      <a:pt x="34198" y="2035"/>
                      <a:pt x="35899" y="1740"/>
                      <a:pt x="37415" y="1592"/>
                    </a:cubicBezTo>
                    <a:cubicBezTo>
                      <a:pt x="39115" y="1259"/>
                      <a:pt x="40520" y="963"/>
                      <a:pt x="41740" y="668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4" name="Google Shape;2944;p61"/>
              <p:cNvSpPr/>
              <p:nvPr/>
            </p:nvSpPr>
            <p:spPr>
              <a:xfrm>
                <a:off x="5626639" y="3271752"/>
                <a:ext cx="715242" cy="19918"/>
              </a:xfrm>
              <a:custGeom>
                <a:avLst/>
                <a:gdLst/>
                <a:ahLst/>
                <a:cxnLst/>
                <a:rect l="l" t="t" r="r" b="b"/>
                <a:pathLst>
                  <a:path w="42517" h="1184" extrusionOk="0">
                    <a:moveTo>
                      <a:pt x="41149" y="0"/>
                    </a:moveTo>
                    <a:lnTo>
                      <a:pt x="36379" y="296"/>
                    </a:lnTo>
                    <a:cubicBezTo>
                      <a:pt x="32350" y="444"/>
                      <a:pt x="26804" y="740"/>
                      <a:pt x="20667" y="740"/>
                    </a:cubicBezTo>
                    <a:cubicBezTo>
                      <a:pt x="14493" y="925"/>
                      <a:pt x="8947" y="925"/>
                      <a:pt x="4770" y="925"/>
                    </a:cubicBezTo>
                    <a:lnTo>
                      <a:pt x="0" y="925"/>
                    </a:lnTo>
                    <a:cubicBezTo>
                      <a:pt x="1257" y="1072"/>
                      <a:pt x="2773" y="1072"/>
                      <a:pt x="4770" y="1072"/>
                    </a:cubicBezTo>
                    <a:cubicBezTo>
                      <a:pt x="6858" y="1146"/>
                      <a:pt x="9289" y="1183"/>
                      <a:pt x="11970" y="1183"/>
                    </a:cubicBezTo>
                    <a:cubicBezTo>
                      <a:pt x="14650" y="1183"/>
                      <a:pt x="17580" y="1146"/>
                      <a:pt x="20667" y="1072"/>
                    </a:cubicBezTo>
                    <a:cubicBezTo>
                      <a:pt x="26804" y="1072"/>
                      <a:pt x="32350" y="740"/>
                      <a:pt x="36379" y="444"/>
                    </a:cubicBezTo>
                    <a:cubicBezTo>
                      <a:pt x="38376" y="444"/>
                      <a:pt x="40076" y="296"/>
                      <a:pt x="41149" y="148"/>
                    </a:cubicBezTo>
                    <a:lnTo>
                      <a:pt x="42517" y="0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5" name="Google Shape;2945;p61"/>
              <p:cNvSpPr/>
              <p:nvPr/>
            </p:nvSpPr>
            <p:spPr>
              <a:xfrm>
                <a:off x="5914590" y="3165400"/>
                <a:ext cx="367588" cy="4996"/>
              </a:xfrm>
              <a:custGeom>
                <a:avLst/>
                <a:gdLst/>
                <a:ahLst/>
                <a:cxnLst/>
                <a:rect l="l" t="t" r="r" b="b"/>
                <a:pathLst>
                  <a:path w="21851" h="297" extrusionOk="0">
                    <a:moveTo>
                      <a:pt x="10944" y="0"/>
                    </a:moveTo>
                    <a:cubicBezTo>
                      <a:pt x="4918" y="0"/>
                      <a:pt x="1" y="0"/>
                      <a:pt x="1" y="148"/>
                    </a:cubicBezTo>
                    <a:cubicBezTo>
                      <a:pt x="1" y="296"/>
                      <a:pt x="4918" y="296"/>
                      <a:pt x="10944" y="296"/>
                    </a:cubicBezTo>
                    <a:cubicBezTo>
                      <a:pt x="16933" y="296"/>
                      <a:pt x="21850" y="148"/>
                      <a:pt x="21850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6" name="Google Shape;2946;p61"/>
              <p:cNvSpPr/>
              <p:nvPr/>
            </p:nvSpPr>
            <p:spPr>
              <a:xfrm>
                <a:off x="5566936" y="3077082"/>
                <a:ext cx="495069" cy="13071"/>
              </a:xfrm>
              <a:custGeom>
                <a:avLst/>
                <a:gdLst/>
                <a:ahLst/>
                <a:cxnLst/>
                <a:rect l="l" t="t" r="r" b="b"/>
                <a:pathLst>
                  <a:path w="29429" h="777" extrusionOk="0">
                    <a:moveTo>
                      <a:pt x="28504" y="0"/>
                    </a:moveTo>
                    <a:lnTo>
                      <a:pt x="25288" y="148"/>
                    </a:lnTo>
                    <a:cubicBezTo>
                      <a:pt x="22663" y="296"/>
                      <a:pt x="18966" y="481"/>
                      <a:pt x="14788" y="481"/>
                    </a:cubicBezTo>
                    <a:lnTo>
                      <a:pt x="0" y="481"/>
                    </a:lnTo>
                    <a:cubicBezTo>
                      <a:pt x="185" y="481"/>
                      <a:pt x="333" y="629"/>
                      <a:pt x="333" y="629"/>
                    </a:cubicBezTo>
                    <a:lnTo>
                      <a:pt x="1257" y="629"/>
                    </a:lnTo>
                    <a:cubicBezTo>
                      <a:pt x="2034" y="629"/>
                      <a:pt x="3106" y="629"/>
                      <a:pt x="4326" y="777"/>
                    </a:cubicBezTo>
                    <a:lnTo>
                      <a:pt x="14788" y="777"/>
                    </a:lnTo>
                    <a:cubicBezTo>
                      <a:pt x="18966" y="629"/>
                      <a:pt x="22663" y="481"/>
                      <a:pt x="25288" y="296"/>
                    </a:cubicBezTo>
                    <a:cubicBezTo>
                      <a:pt x="26656" y="296"/>
                      <a:pt x="27728" y="148"/>
                      <a:pt x="28504" y="148"/>
                    </a:cubicBezTo>
                    <a:lnTo>
                      <a:pt x="29429" y="0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7" name="Google Shape;2947;p61"/>
              <p:cNvSpPr/>
              <p:nvPr/>
            </p:nvSpPr>
            <p:spPr>
              <a:xfrm>
                <a:off x="5805748" y="2940248"/>
                <a:ext cx="266838" cy="7486"/>
              </a:xfrm>
              <a:custGeom>
                <a:avLst/>
                <a:gdLst/>
                <a:ahLst/>
                <a:cxnLst/>
                <a:rect l="l" t="t" r="r" b="b"/>
                <a:pathLst>
                  <a:path w="15862" h="445" extrusionOk="0">
                    <a:moveTo>
                      <a:pt x="2312" y="1"/>
                    </a:moveTo>
                    <a:cubicBezTo>
                      <a:pt x="888" y="1"/>
                      <a:pt x="1" y="38"/>
                      <a:pt x="1" y="112"/>
                    </a:cubicBezTo>
                    <a:cubicBezTo>
                      <a:pt x="1" y="297"/>
                      <a:pt x="3550" y="297"/>
                      <a:pt x="7839" y="445"/>
                    </a:cubicBezTo>
                    <a:lnTo>
                      <a:pt x="15861" y="445"/>
                    </a:lnTo>
                    <a:cubicBezTo>
                      <a:pt x="15861" y="297"/>
                      <a:pt x="12312" y="112"/>
                      <a:pt x="7839" y="112"/>
                    </a:cubicBezTo>
                    <a:cubicBezTo>
                      <a:pt x="5694" y="38"/>
                      <a:pt x="3735" y="1"/>
                      <a:pt x="2312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8" name="Google Shape;2948;p61"/>
              <p:cNvSpPr/>
              <p:nvPr/>
            </p:nvSpPr>
            <p:spPr>
              <a:xfrm>
                <a:off x="6017829" y="3452728"/>
                <a:ext cx="28798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17119" h="1073" extrusionOk="0">
                    <a:moveTo>
                      <a:pt x="17118" y="1"/>
                    </a:moveTo>
                    <a:lnTo>
                      <a:pt x="17118" y="1"/>
                    </a:lnTo>
                    <a:cubicBezTo>
                      <a:pt x="17118" y="1"/>
                      <a:pt x="13273" y="149"/>
                      <a:pt x="8652" y="481"/>
                    </a:cubicBezTo>
                    <a:cubicBezTo>
                      <a:pt x="3883" y="629"/>
                      <a:pt x="1" y="925"/>
                      <a:pt x="1" y="1073"/>
                    </a:cubicBezTo>
                    <a:cubicBezTo>
                      <a:pt x="1" y="1073"/>
                      <a:pt x="3883" y="925"/>
                      <a:pt x="8652" y="777"/>
                    </a:cubicBezTo>
                    <a:cubicBezTo>
                      <a:pt x="13273" y="481"/>
                      <a:pt x="17118" y="149"/>
                      <a:pt x="17118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9" name="Google Shape;2949;p61"/>
              <p:cNvSpPr/>
              <p:nvPr/>
            </p:nvSpPr>
            <p:spPr>
              <a:xfrm>
                <a:off x="4942502" y="3338924"/>
                <a:ext cx="528664" cy="13071"/>
              </a:xfrm>
              <a:custGeom>
                <a:avLst/>
                <a:gdLst/>
                <a:ahLst/>
                <a:cxnLst/>
                <a:rect l="l" t="t" r="r" b="b"/>
                <a:pathLst>
                  <a:path w="31426" h="777" extrusionOk="0">
                    <a:moveTo>
                      <a:pt x="15565" y="0"/>
                    </a:moveTo>
                    <a:cubicBezTo>
                      <a:pt x="11240" y="0"/>
                      <a:pt x="7247" y="148"/>
                      <a:pt x="4326" y="296"/>
                    </a:cubicBezTo>
                    <a:cubicBezTo>
                      <a:pt x="2921" y="296"/>
                      <a:pt x="1701" y="444"/>
                      <a:pt x="925" y="444"/>
                    </a:cubicBezTo>
                    <a:lnTo>
                      <a:pt x="1" y="629"/>
                    </a:lnTo>
                    <a:lnTo>
                      <a:pt x="925" y="629"/>
                    </a:lnTo>
                    <a:lnTo>
                      <a:pt x="4326" y="444"/>
                    </a:lnTo>
                    <a:cubicBezTo>
                      <a:pt x="7247" y="444"/>
                      <a:pt x="11240" y="296"/>
                      <a:pt x="15565" y="296"/>
                    </a:cubicBezTo>
                    <a:cubicBezTo>
                      <a:pt x="20039" y="444"/>
                      <a:pt x="23884" y="444"/>
                      <a:pt x="26804" y="629"/>
                    </a:cubicBezTo>
                    <a:lnTo>
                      <a:pt x="30206" y="776"/>
                    </a:lnTo>
                    <a:lnTo>
                      <a:pt x="31426" y="776"/>
                    </a:lnTo>
                    <a:cubicBezTo>
                      <a:pt x="31426" y="776"/>
                      <a:pt x="31278" y="629"/>
                      <a:pt x="31130" y="629"/>
                    </a:cubicBezTo>
                    <a:lnTo>
                      <a:pt x="30206" y="629"/>
                    </a:lnTo>
                    <a:cubicBezTo>
                      <a:pt x="29429" y="444"/>
                      <a:pt x="28357" y="444"/>
                      <a:pt x="26804" y="296"/>
                    </a:cubicBezTo>
                    <a:cubicBezTo>
                      <a:pt x="24032" y="148"/>
                      <a:pt x="20039" y="0"/>
                      <a:pt x="15565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0" name="Google Shape;2950;p61"/>
              <p:cNvSpPr/>
              <p:nvPr/>
            </p:nvSpPr>
            <p:spPr>
              <a:xfrm>
                <a:off x="5323750" y="3201468"/>
                <a:ext cx="222679" cy="8108"/>
              </a:xfrm>
              <a:custGeom>
                <a:avLst/>
                <a:gdLst/>
                <a:ahLst/>
                <a:cxnLst/>
                <a:rect l="l" t="t" r="r" b="b"/>
                <a:pathLst>
                  <a:path w="13237" h="482" extrusionOk="0">
                    <a:moveTo>
                      <a:pt x="6618" y="1"/>
                    </a:moveTo>
                    <a:cubicBezTo>
                      <a:pt x="4770" y="1"/>
                      <a:pt x="3217" y="148"/>
                      <a:pt x="1997" y="148"/>
                    </a:cubicBezTo>
                    <a:cubicBezTo>
                      <a:pt x="1369" y="148"/>
                      <a:pt x="777" y="296"/>
                      <a:pt x="1" y="481"/>
                    </a:cubicBezTo>
                    <a:lnTo>
                      <a:pt x="1997" y="481"/>
                    </a:lnTo>
                    <a:cubicBezTo>
                      <a:pt x="3217" y="296"/>
                      <a:pt x="4918" y="296"/>
                      <a:pt x="6618" y="296"/>
                    </a:cubicBezTo>
                    <a:cubicBezTo>
                      <a:pt x="8467" y="296"/>
                      <a:pt x="10168" y="481"/>
                      <a:pt x="11388" y="481"/>
                    </a:cubicBezTo>
                    <a:lnTo>
                      <a:pt x="13236" y="481"/>
                    </a:lnTo>
                    <a:cubicBezTo>
                      <a:pt x="12608" y="296"/>
                      <a:pt x="12016" y="296"/>
                      <a:pt x="11388" y="148"/>
                    </a:cubicBezTo>
                    <a:cubicBezTo>
                      <a:pt x="10168" y="148"/>
                      <a:pt x="8467" y="1"/>
                      <a:pt x="6618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1" name="Google Shape;2951;p61"/>
              <p:cNvSpPr/>
              <p:nvPr/>
            </p:nvSpPr>
            <p:spPr>
              <a:xfrm>
                <a:off x="4937522" y="3110660"/>
                <a:ext cx="497576" cy="19447"/>
              </a:xfrm>
              <a:custGeom>
                <a:avLst/>
                <a:gdLst/>
                <a:ahLst/>
                <a:cxnLst/>
                <a:rect l="l" t="t" r="r" b="b"/>
                <a:pathLst>
                  <a:path w="29578" h="1156" extrusionOk="0">
                    <a:moveTo>
                      <a:pt x="1" y="1"/>
                    </a:moveTo>
                    <a:lnTo>
                      <a:pt x="777" y="149"/>
                    </a:lnTo>
                    <a:cubicBezTo>
                      <a:pt x="1554" y="149"/>
                      <a:pt x="2626" y="334"/>
                      <a:pt x="3994" y="481"/>
                    </a:cubicBezTo>
                    <a:cubicBezTo>
                      <a:pt x="6767" y="777"/>
                      <a:pt x="10464" y="925"/>
                      <a:pt x="14641" y="1073"/>
                    </a:cubicBezTo>
                    <a:cubicBezTo>
                      <a:pt x="16021" y="1135"/>
                      <a:pt x="17352" y="1155"/>
                      <a:pt x="18616" y="1155"/>
                    </a:cubicBezTo>
                    <a:cubicBezTo>
                      <a:pt x="21144" y="1155"/>
                      <a:pt x="23403" y="1073"/>
                      <a:pt x="25252" y="1073"/>
                    </a:cubicBezTo>
                    <a:cubicBezTo>
                      <a:pt x="26657" y="1073"/>
                      <a:pt x="27729" y="925"/>
                      <a:pt x="28505" y="925"/>
                    </a:cubicBezTo>
                    <a:lnTo>
                      <a:pt x="29282" y="925"/>
                    </a:lnTo>
                    <a:cubicBezTo>
                      <a:pt x="29429" y="925"/>
                      <a:pt x="29577" y="925"/>
                      <a:pt x="29577" y="777"/>
                    </a:cubicBezTo>
                    <a:lnTo>
                      <a:pt x="14641" y="777"/>
                    </a:lnTo>
                    <a:cubicBezTo>
                      <a:pt x="10464" y="629"/>
                      <a:pt x="6767" y="481"/>
                      <a:pt x="3994" y="149"/>
                    </a:cubicBezTo>
                    <a:lnTo>
                      <a:pt x="777" y="1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2" name="Google Shape;2952;p61"/>
              <p:cNvSpPr/>
              <p:nvPr/>
            </p:nvSpPr>
            <p:spPr>
              <a:xfrm>
                <a:off x="4919488" y="3213428"/>
                <a:ext cx="212098" cy="6090"/>
              </a:xfrm>
              <a:custGeom>
                <a:avLst/>
                <a:gdLst/>
                <a:ahLst/>
                <a:cxnLst/>
                <a:rect l="l" t="t" r="r" b="b"/>
                <a:pathLst>
                  <a:path w="12608" h="362" extrusionOk="0">
                    <a:moveTo>
                      <a:pt x="4158" y="0"/>
                    </a:moveTo>
                    <a:cubicBezTo>
                      <a:pt x="2728" y="0"/>
                      <a:pt x="1332" y="66"/>
                      <a:pt x="1" y="66"/>
                    </a:cubicBezTo>
                    <a:cubicBezTo>
                      <a:pt x="1997" y="362"/>
                      <a:pt x="4141" y="362"/>
                      <a:pt x="6323" y="362"/>
                    </a:cubicBezTo>
                    <a:cubicBezTo>
                      <a:pt x="9835" y="362"/>
                      <a:pt x="12608" y="362"/>
                      <a:pt x="12608" y="214"/>
                    </a:cubicBezTo>
                    <a:cubicBezTo>
                      <a:pt x="10463" y="66"/>
                      <a:pt x="8467" y="66"/>
                      <a:pt x="6323" y="66"/>
                    </a:cubicBezTo>
                    <a:cubicBezTo>
                      <a:pt x="5596" y="17"/>
                      <a:pt x="4873" y="0"/>
                      <a:pt x="4158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3" name="Google Shape;2953;p61"/>
              <p:cNvSpPr/>
              <p:nvPr/>
            </p:nvSpPr>
            <p:spPr>
              <a:xfrm>
                <a:off x="4908924" y="2963261"/>
                <a:ext cx="370684" cy="6107"/>
              </a:xfrm>
              <a:custGeom>
                <a:avLst/>
                <a:gdLst/>
                <a:ahLst/>
                <a:cxnLst/>
                <a:rect l="l" t="t" r="r" b="b"/>
                <a:pathLst>
                  <a:path w="22035" h="363" extrusionOk="0">
                    <a:moveTo>
                      <a:pt x="11091" y="1"/>
                    </a:moveTo>
                    <a:cubicBezTo>
                      <a:pt x="4917" y="1"/>
                      <a:pt x="0" y="149"/>
                      <a:pt x="0" y="297"/>
                    </a:cubicBezTo>
                    <a:cubicBezTo>
                      <a:pt x="0" y="297"/>
                      <a:pt x="2186" y="362"/>
                      <a:pt x="5472" y="362"/>
                    </a:cubicBezTo>
                    <a:cubicBezTo>
                      <a:pt x="7115" y="362"/>
                      <a:pt x="9033" y="346"/>
                      <a:pt x="11091" y="297"/>
                    </a:cubicBezTo>
                    <a:cubicBezTo>
                      <a:pt x="17118" y="297"/>
                      <a:pt x="22035" y="149"/>
                      <a:pt x="22035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4" name="Google Shape;2954;p61"/>
              <p:cNvSpPr/>
              <p:nvPr/>
            </p:nvSpPr>
            <p:spPr>
              <a:xfrm>
                <a:off x="5004694" y="1942034"/>
                <a:ext cx="461492" cy="867402"/>
              </a:xfrm>
              <a:custGeom>
                <a:avLst/>
                <a:gdLst/>
                <a:ahLst/>
                <a:cxnLst/>
                <a:rect l="l" t="t" r="r" b="b"/>
                <a:pathLst>
                  <a:path w="27433" h="51562" extrusionOk="0">
                    <a:moveTo>
                      <a:pt x="4326" y="1"/>
                    </a:moveTo>
                    <a:lnTo>
                      <a:pt x="4326" y="1"/>
                    </a:lnTo>
                    <a:cubicBezTo>
                      <a:pt x="6323" y="3254"/>
                      <a:pt x="8948" y="10020"/>
                      <a:pt x="6803" y="13089"/>
                    </a:cubicBezTo>
                    <a:cubicBezTo>
                      <a:pt x="5694" y="14493"/>
                      <a:pt x="4326" y="15713"/>
                      <a:pt x="3846" y="17414"/>
                    </a:cubicBezTo>
                    <a:cubicBezTo>
                      <a:pt x="3254" y="20187"/>
                      <a:pt x="5546" y="22960"/>
                      <a:pt x="4955" y="25732"/>
                    </a:cubicBezTo>
                    <a:cubicBezTo>
                      <a:pt x="4326" y="27581"/>
                      <a:pt x="2478" y="28801"/>
                      <a:pt x="1553" y="30354"/>
                    </a:cubicBezTo>
                    <a:cubicBezTo>
                      <a:pt x="149" y="32498"/>
                      <a:pt x="1" y="35123"/>
                      <a:pt x="1406" y="37267"/>
                    </a:cubicBezTo>
                    <a:cubicBezTo>
                      <a:pt x="2478" y="38968"/>
                      <a:pt x="4326" y="40225"/>
                      <a:pt x="4770" y="42074"/>
                    </a:cubicBezTo>
                    <a:cubicBezTo>
                      <a:pt x="5251" y="43441"/>
                      <a:pt x="4955" y="44994"/>
                      <a:pt x="5251" y="46362"/>
                    </a:cubicBezTo>
                    <a:cubicBezTo>
                      <a:pt x="5694" y="48543"/>
                      <a:pt x="7728" y="50207"/>
                      <a:pt x="10020" y="50836"/>
                    </a:cubicBezTo>
                    <a:cubicBezTo>
                      <a:pt x="11478" y="51263"/>
                      <a:pt x="13021" y="51331"/>
                      <a:pt x="14534" y="51331"/>
                    </a:cubicBezTo>
                    <a:cubicBezTo>
                      <a:pt x="15246" y="51331"/>
                      <a:pt x="15951" y="51316"/>
                      <a:pt x="16637" y="51316"/>
                    </a:cubicBezTo>
                    <a:cubicBezTo>
                      <a:pt x="16637" y="50392"/>
                      <a:pt x="16490" y="49616"/>
                      <a:pt x="16490" y="48839"/>
                    </a:cubicBezTo>
                    <a:lnTo>
                      <a:pt x="16490" y="48839"/>
                    </a:lnTo>
                    <a:cubicBezTo>
                      <a:pt x="17266" y="50207"/>
                      <a:pt x="18486" y="51131"/>
                      <a:pt x="20039" y="51464"/>
                    </a:cubicBezTo>
                    <a:cubicBezTo>
                      <a:pt x="20682" y="51525"/>
                      <a:pt x="21319" y="51561"/>
                      <a:pt x="21955" y="51561"/>
                    </a:cubicBezTo>
                    <a:cubicBezTo>
                      <a:pt x="22854" y="51561"/>
                      <a:pt x="23751" y="51489"/>
                      <a:pt x="24660" y="51316"/>
                    </a:cubicBezTo>
                    <a:cubicBezTo>
                      <a:pt x="26028" y="47286"/>
                      <a:pt x="27433" y="42998"/>
                      <a:pt x="26657" y="38820"/>
                    </a:cubicBezTo>
                    <a:cubicBezTo>
                      <a:pt x="25880" y="35123"/>
                      <a:pt x="23588" y="32054"/>
                      <a:pt x="21592" y="28653"/>
                    </a:cubicBezTo>
                    <a:cubicBezTo>
                      <a:pt x="19410" y="25104"/>
                      <a:pt x="17894" y="21111"/>
                      <a:pt x="16785" y="16933"/>
                    </a:cubicBezTo>
                    <a:cubicBezTo>
                      <a:pt x="16046" y="14013"/>
                      <a:pt x="15713" y="10944"/>
                      <a:pt x="14493" y="8171"/>
                    </a:cubicBezTo>
                    <a:cubicBezTo>
                      <a:pt x="13421" y="5399"/>
                      <a:pt x="11240" y="2626"/>
                      <a:pt x="8319" y="1849"/>
                    </a:cubicBezTo>
                    <a:lnTo>
                      <a:pt x="4326" y="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5" name="Google Shape;2955;p61"/>
              <p:cNvSpPr/>
              <p:nvPr/>
            </p:nvSpPr>
            <p:spPr>
              <a:xfrm>
                <a:off x="5121628" y="1856492"/>
                <a:ext cx="606401" cy="1218117"/>
              </a:xfrm>
              <a:custGeom>
                <a:avLst/>
                <a:gdLst/>
                <a:ahLst/>
                <a:cxnLst/>
                <a:rect l="l" t="t" r="r" b="b"/>
                <a:pathLst>
                  <a:path w="36047" h="72410" extrusionOk="0">
                    <a:moveTo>
                      <a:pt x="13234" y="1"/>
                    </a:moveTo>
                    <a:cubicBezTo>
                      <a:pt x="9187" y="1"/>
                      <a:pt x="5104" y="803"/>
                      <a:pt x="1220" y="2461"/>
                    </a:cubicBezTo>
                    <a:cubicBezTo>
                      <a:pt x="1220" y="2461"/>
                      <a:pt x="0" y="26048"/>
                      <a:pt x="1849" y="36363"/>
                    </a:cubicBezTo>
                    <a:cubicBezTo>
                      <a:pt x="3697" y="46974"/>
                      <a:pt x="12016" y="48231"/>
                      <a:pt x="12016" y="48231"/>
                    </a:cubicBezTo>
                    <a:cubicBezTo>
                      <a:pt x="12016" y="48231"/>
                      <a:pt x="12164" y="54996"/>
                      <a:pt x="12311" y="61318"/>
                    </a:cubicBezTo>
                    <a:cubicBezTo>
                      <a:pt x="12459" y="67492"/>
                      <a:pt x="17857" y="72410"/>
                      <a:pt x="24327" y="72410"/>
                    </a:cubicBezTo>
                    <a:cubicBezTo>
                      <a:pt x="30797" y="72410"/>
                      <a:pt x="36047" y="67640"/>
                      <a:pt x="36047" y="61614"/>
                    </a:cubicBezTo>
                    <a:lnTo>
                      <a:pt x="35714" y="9707"/>
                    </a:lnTo>
                    <a:cubicBezTo>
                      <a:pt x="29720" y="3390"/>
                      <a:pt x="21551" y="1"/>
                      <a:pt x="13234" y="1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6" name="Google Shape;2956;p61"/>
              <p:cNvSpPr/>
              <p:nvPr/>
            </p:nvSpPr>
            <p:spPr>
              <a:xfrm>
                <a:off x="5199364" y="2185843"/>
                <a:ext cx="46666" cy="44176"/>
              </a:xfrm>
              <a:custGeom>
                <a:avLst/>
                <a:gdLst/>
                <a:ahLst/>
                <a:cxnLst/>
                <a:rect l="l" t="t" r="r" b="b"/>
                <a:pathLst>
                  <a:path w="2774" h="2626" extrusionOk="0">
                    <a:moveTo>
                      <a:pt x="1368" y="0"/>
                    </a:moveTo>
                    <a:cubicBezTo>
                      <a:pt x="592" y="0"/>
                      <a:pt x="1" y="444"/>
                      <a:pt x="1" y="1220"/>
                    </a:cubicBezTo>
                    <a:cubicBezTo>
                      <a:pt x="1" y="1997"/>
                      <a:pt x="592" y="2625"/>
                      <a:pt x="1368" y="2625"/>
                    </a:cubicBezTo>
                    <a:cubicBezTo>
                      <a:pt x="1997" y="2625"/>
                      <a:pt x="2773" y="2145"/>
                      <a:pt x="2773" y="1368"/>
                    </a:cubicBezTo>
                    <a:cubicBezTo>
                      <a:pt x="2773" y="592"/>
                      <a:pt x="2145" y="0"/>
                      <a:pt x="1368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7" name="Google Shape;2957;p61"/>
              <p:cNvSpPr/>
              <p:nvPr/>
            </p:nvSpPr>
            <p:spPr>
              <a:xfrm>
                <a:off x="5160185" y="2157228"/>
                <a:ext cx="93298" cy="2646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573" extrusionOk="0">
                    <a:moveTo>
                      <a:pt x="2625" y="1"/>
                    </a:moveTo>
                    <a:cubicBezTo>
                      <a:pt x="1849" y="1"/>
                      <a:pt x="1257" y="297"/>
                      <a:pt x="629" y="777"/>
                    </a:cubicBezTo>
                    <a:cubicBezTo>
                      <a:pt x="148" y="1073"/>
                      <a:pt x="0" y="1369"/>
                      <a:pt x="0" y="1554"/>
                    </a:cubicBezTo>
                    <a:cubicBezTo>
                      <a:pt x="13" y="1566"/>
                      <a:pt x="33" y="1572"/>
                      <a:pt x="60" y="1572"/>
                    </a:cubicBezTo>
                    <a:cubicBezTo>
                      <a:pt x="344" y="1572"/>
                      <a:pt x="1389" y="925"/>
                      <a:pt x="2773" y="925"/>
                    </a:cubicBezTo>
                    <a:cubicBezTo>
                      <a:pt x="3998" y="925"/>
                      <a:pt x="5082" y="1403"/>
                      <a:pt x="5438" y="1403"/>
                    </a:cubicBezTo>
                    <a:cubicBezTo>
                      <a:pt x="5490" y="1403"/>
                      <a:pt x="5527" y="1392"/>
                      <a:pt x="5546" y="1369"/>
                    </a:cubicBezTo>
                    <a:cubicBezTo>
                      <a:pt x="5546" y="1221"/>
                      <a:pt x="5398" y="925"/>
                      <a:pt x="4954" y="629"/>
                    </a:cubicBezTo>
                    <a:cubicBezTo>
                      <a:pt x="4326" y="149"/>
                      <a:pt x="3550" y="1"/>
                      <a:pt x="2625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8" name="Google Shape;2958;p61"/>
              <p:cNvSpPr/>
              <p:nvPr/>
            </p:nvSpPr>
            <p:spPr>
              <a:xfrm>
                <a:off x="5455605" y="2185843"/>
                <a:ext cx="44176" cy="44176"/>
              </a:xfrm>
              <a:custGeom>
                <a:avLst/>
                <a:gdLst/>
                <a:ahLst/>
                <a:cxnLst/>
                <a:rect l="l" t="t" r="r" b="b"/>
                <a:pathLst>
                  <a:path w="2626" h="2626" extrusionOk="0">
                    <a:moveTo>
                      <a:pt x="1405" y="0"/>
                    </a:moveTo>
                    <a:cubicBezTo>
                      <a:pt x="629" y="0"/>
                      <a:pt x="0" y="444"/>
                      <a:pt x="0" y="1220"/>
                    </a:cubicBezTo>
                    <a:cubicBezTo>
                      <a:pt x="0" y="1997"/>
                      <a:pt x="629" y="2625"/>
                      <a:pt x="1257" y="2625"/>
                    </a:cubicBezTo>
                    <a:cubicBezTo>
                      <a:pt x="1997" y="2625"/>
                      <a:pt x="2625" y="2145"/>
                      <a:pt x="2625" y="1368"/>
                    </a:cubicBezTo>
                    <a:cubicBezTo>
                      <a:pt x="2625" y="592"/>
                      <a:pt x="1997" y="0"/>
                      <a:pt x="1405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9" name="Google Shape;2959;p61"/>
              <p:cNvSpPr/>
              <p:nvPr/>
            </p:nvSpPr>
            <p:spPr>
              <a:xfrm>
                <a:off x="5419537" y="2162207"/>
                <a:ext cx="95787" cy="23972"/>
              </a:xfrm>
              <a:custGeom>
                <a:avLst/>
                <a:gdLst/>
                <a:ahLst/>
                <a:cxnLst/>
                <a:rect l="l" t="t" r="r" b="b"/>
                <a:pathLst>
                  <a:path w="5694" h="1425" extrusionOk="0">
                    <a:moveTo>
                      <a:pt x="2773" y="1"/>
                    </a:moveTo>
                    <a:cubicBezTo>
                      <a:pt x="1997" y="1"/>
                      <a:pt x="1220" y="148"/>
                      <a:pt x="629" y="629"/>
                    </a:cubicBezTo>
                    <a:cubicBezTo>
                      <a:pt x="148" y="1073"/>
                      <a:pt x="0" y="1405"/>
                      <a:pt x="148" y="1405"/>
                    </a:cubicBezTo>
                    <a:cubicBezTo>
                      <a:pt x="161" y="1418"/>
                      <a:pt x="181" y="1424"/>
                      <a:pt x="207" y="1424"/>
                    </a:cubicBezTo>
                    <a:cubicBezTo>
                      <a:pt x="485" y="1424"/>
                      <a:pt x="1490" y="777"/>
                      <a:pt x="2773" y="777"/>
                    </a:cubicBezTo>
                    <a:cubicBezTo>
                      <a:pt x="4077" y="777"/>
                      <a:pt x="5042" y="1325"/>
                      <a:pt x="5406" y="1325"/>
                    </a:cubicBezTo>
                    <a:cubicBezTo>
                      <a:pt x="5475" y="1325"/>
                      <a:pt x="5522" y="1305"/>
                      <a:pt x="5546" y="1258"/>
                    </a:cubicBezTo>
                    <a:cubicBezTo>
                      <a:pt x="5694" y="1258"/>
                      <a:pt x="5398" y="925"/>
                      <a:pt x="4917" y="629"/>
                    </a:cubicBezTo>
                    <a:cubicBezTo>
                      <a:pt x="4326" y="148"/>
                      <a:pt x="3549" y="1"/>
                      <a:pt x="2773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0" name="Google Shape;2960;p61"/>
              <p:cNvSpPr/>
              <p:nvPr/>
            </p:nvSpPr>
            <p:spPr>
              <a:xfrm>
                <a:off x="5269026" y="2164613"/>
                <a:ext cx="75264" cy="210315"/>
              </a:xfrm>
              <a:custGeom>
                <a:avLst/>
                <a:gdLst/>
                <a:ahLst/>
                <a:cxnLst/>
                <a:rect l="l" t="t" r="r" b="b"/>
                <a:pathLst>
                  <a:path w="4474" h="12502" extrusionOk="0">
                    <a:moveTo>
                      <a:pt x="4315" y="1"/>
                    </a:moveTo>
                    <a:cubicBezTo>
                      <a:pt x="4119" y="1"/>
                      <a:pt x="2744" y="3346"/>
                      <a:pt x="1405" y="7400"/>
                    </a:cubicBezTo>
                    <a:cubicBezTo>
                      <a:pt x="924" y="8509"/>
                      <a:pt x="629" y="9433"/>
                      <a:pt x="333" y="10357"/>
                    </a:cubicBezTo>
                    <a:cubicBezTo>
                      <a:pt x="148" y="10801"/>
                      <a:pt x="0" y="11281"/>
                      <a:pt x="148" y="11873"/>
                    </a:cubicBezTo>
                    <a:cubicBezTo>
                      <a:pt x="333" y="12021"/>
                      <a:pt x="481" y="12354"/>
                      <a:pt x="777" y="12354"/>
                    </a:cubicBezTo>
                    <a:cubicBezTo>
                      <a:pt x="924" y="12354"/>
                      <a:pt x="1257" y="12501"/>
                      <a:pt x="1405" y="12501"/>
                    </a:cubicBezTo>
                    <a:cubicBezTo>
                      <a:pt x="2921" y="12501"/>
                      <a:pt x="3845" y="12501"/>
                      <a:pt x="3845" y="12354"/>
                    </a:cubicBezTo>
                    <a:cubicBezTo>
                      <a:pt x="3845" y="12354"/>
                      <a:pt x="2921" y="12206"/>
                      <a:pt x="1553" y="12021"/>
                    </a:cubicBezTo>
                    <a:cubicBezTo>
                      <a:pt x="1072" y="12021"/>
                      <a:pt x="777" y="11873"/>
                      <a:pt x="629" y="11577"/>
                    </a:cubicBezTo>
                    <a:cubicBezTo>
                      <a:pt x="629" y="11281"/>
                      <a:pt x="777" y="10801"/>
                      <a:pt x="924" y="10505"/>
                    </a:cubicBezTo>
                    <a:cubicBezTo>
                      <a:pt x="1257" y="9581"/>
                      <a:pt x="1553" y="8657"/>
                      <a:pt x="1997" y="7584"/>
                    </a:cubicBezTo>
                    <a:cubicBezTo>
                      <a:pt x="3402" y="3407"/>
                      <a:pt x="4474" y="5"/>
                      <a:pt x="4326" y="5"/>
                    </a:cubicBezTo>
                    <a:cubicBezTo>
                      <a:pt x="4323" y="2"/>
                      <a:pt x="4319" y="1"/>
                      <a:pt x="4315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1" name="Google Shape;2961;p61"/>
              <p:cNvSpPr/>
              <p:nvPr/>
            </p:nvSpPr>
            <p:spPr>
              <a:xfrm>
                <a:off x="5323750" y="2600046"/>
                <a:ext cx="240713" cy="112845"/>
              </a:xfrm>
              <a:custGeom>
                <a:avLst/>
                <a:gdLst/>
                <a:ahLst/>
                <a:cxnLst/>
                <a:rect l="l" t="t" r="r" b="b"/>
                <a:pathLst>
                  <a:path w="14309" h="6708" extrusionOk="0">
                    <a:moveTo>
                      <a:pt x="14308" y="1"/>
                    </a:moveTo>
                    <a:cubicBezTo>
                      <a:pt x="10020" y="2626"/>
                      <a:pt x="5066" y="4031"/>
                      <a:pt x="1" y="4031"/>
                    </a:cubicBezTo>
                    <a:lnTo>
                      <a:pt x="149" y="6656"/>
                    </a:lnTo>
                    <a:cubicBezTo>
                      <a:pt x="663" y="6691"/>
                      <a:pt x="1160" y="6708"/>
                      <a:pt x="1641" y="6708"/>
                    </a:cubicBezTo>
                    <a:cubicBezTo>
                      <a:pt x="11256" y="6708"/>
                      <a:pt x="14308" y="1"/>
                      <a:pt x="14308" y="1"/>
                    </a:cubicBezTo>
                    <a:close/>
                  </a:path>
                </a:pathLst>
              </a:custGeom>
              <a:solidFill>
                <a:srgbClr val="D173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2" name="Google Shape;2962;p61"/>
              <p:cNvSpPr/>
              <p:nvPr/>
            </p:nvSpPr>
            <p:spPr>
              <a:xfrm>
                <a:off x="5318148" y="1766677"/>
                <a:ext cx="852699" cy="1047133"/>
              </a:xfrm>
              <a:custGeom>
                <a:avLst/>
                <a:gdLst/>
                <a:ahLst/>
                <a:cxnLst/>
                <a:rect l="l" t="t" r="r" b="b"/>
                <a:pathLst>
                  <a:path w="50688" h="62246" extrusionOk="0">
                    <a:moveTo>
                      <a:pt x="8200" y="0"/>
                    </a:moveTo>
                    <a:cubicBezTo>
                      <a:pt x="6731" y="0"/>
                      <a:pt x="5286" y="158"/>
                      <a:pt x="4031" y="739"/>
                    </a:cubicBezTo>
                    <a:cubicBezTo>
                      <a:pt x="1849" y="1478"/>
                      <a:pt x="1" y="3659"/>
                      <a:pt x="334" y="5951"/>
                    </a:cubicBezTo>
                    <a:lnTo>
                      <a:pt x="777" y="5804"/>
                    </a:lnTo>
                    <a:lnTo>
                      <a:pt x="777" y="5804"/>
                    </a:lnTo>
                    <a:cubicBezTo>
                      <a:pt x="1" y="7356"/>
                      <a:pt x="777" y="9501"/>
                      <a:pt x="2182" y="10573"/>
                    </a:cubicBezTo>
                    <a:cubicBezTo>
                      <a:pt x="3698" y="11830"/>
                      <a:pt x="5399" y="12126"/>
                      <a:pt x="7247" y="12754"/>
                    </a:cubicBezTo>
                    <a:cubicBezTo>
                      <a:pt x="8948" y="13198"/>
                      <a:pt x="10796" y="13826"/>
                      <a:pt x="12016" y="15194"/>
                    </a:cubicBezTo>
                    <a:cubicBezTo>
                      <a:pt x="14198" y="17671"/>
                      <a:pt x="13125" y="20888"/>
                      <a:pt x="15270" y="24141"/>
                    </a:cubicBezTo>
                    <a:cubicBezTo>
                      <a:pt x="16490" y="25842"/>
                      <a:pt x="17895" y="26914"/>
                      <a:pt x="20335" y="26914"/>
                    </a:cubicBezTo>
                    <a:cubicBezTo>
                      <a:pt x="22368" y="26914"/>
                      <a:pt x="22664" y="27357"/>
                      <a:pt x="23292" y="29835"/>
                    </a:cubicBezTo>
                    <a:cubicBezTo>
                      <a:pt x="24032" y="32164"/>
                      <a:pt x="22960" y="33827"/>
                      <a:pt x="21592" y="35861"/>
                    </a:cubicBezTo>
                    <a:cubicBezTo>
                      <a:pt x="20187" y="37857"/>
                      <a:pt x="19263" y="39854"/>
                      <a:pt x="19595" y="42331"/>
                    </a:cubicBezTo>
                    <a:cubicBezTo>
                      <a:pt x="19891" y="43994"/>
                      <a:pt x="22516" y="44327"/>
                      <a:pt x="22664" y="46176"/>
                    </a:cubicBezTo>
                    <a:cubicBezTo>
                      <a:pt x="22812" y="48948"/>
                      <a:pt x="20963" y="52941"/>
                      <a:pt x="22183" y="55418"/>
                    </a:cubicBezTo>
                    <a:cubicBezTo>
                      <a:pt x="23588" y="57710"/>
                      <a:pt x="28505" y="57415"/>
                      <a:pt x="30058" y="59707"/>
                    </a:cubicBezTo>
                    <a:cubicBezTo>
                      <a:pt x="30502" y="60631"/>
                      <a:pt x="30834" y="61740"/>
                      <a:pt x="31759" y="62184"/>
                    </a:cubicBezTo>
                    <a:cubicBezTo>
                      <a:pt x="31889" y="62227"/>
                      <a:pt x="32034" y="62245"/>
                      <a:pt x="32191" y="62245"/>
                    </a:cubicBezTo>
                    <a:cubicBezTo>
                      <a:pt x="32570" y="62245"/>
                      <a:pt x="33015" y="62141"/>
                      <a:pt x="33459" y="62036"/>
                    </a:cubicBezTo>
                    <a:lnTo>
                      <a:pt x="42073" y="59559"/>
                    </a:lnTo>
                    <a:cubicBezTo>
                      <a:pt x="41926" y="58635"/>
                      <a:pt x="41778" y="57710"/>
                      <a:pt x="41778" y="56934"/>
                    </a:cubicBezTo>
                    <a:lnTo>
                      <a:pt x="41778" y="56934"/>
                    </a:lnTo>
                    <a:cubicBezTo>
                      <a:pt x="42852" y="58288"/>
                      <a:pt x="44439" y="59005"/>
                      <a:pt x="46065" y="59005"/>
                    </a:cubicBezTo>
                    <a:cubicBezTo>
                      <a:pt x="47237" y="59005"/>
                      <a:pt x="48430" y="58632"/>
                      <a:pt x="49468" y="57858"/>
                    </a:cubicBezTo>
                    <a:cubicBezTo>
                      <a:pt x="49911" y="57563"/>
                      <a:pt x="50392" y="57119"/>
                      <a:pt x="50688" y="56638"/>
                    </a:cubicBezTo>
                    <a:cubicBezTo>
                      <a:pt x="48987" y="55418"/>
                      <a:pt x="47619" y="54013"/>
                      <a:pt x="46399" y="52498"/>
                    </a:cubicBezTo>
                    <a:cubicBezTo>
                      <a:pt x="44994" y="50945"/>
                      <a:pt x="44366" y="48948"/>
                      <a:pt x="44550" y="46952"/>
                    </a:cubicBezTo>
                    <a:cubicBezTo>
                      <a:pt x="44698" y="44475"/>
                      <a:pt x="46214" y="42146"/>
                      <a:pt x="45770" y="39854"/>
                    </a:cubicBezTo>
                    <a:cubicBezTo>
                      <a:pt x="45142" y="36452"/>
                      <a:pt x="40853" y="35084"/>
                      <a:pt x="39153" y="31979"/>
                    </a:cubicBezTo>
                    <a:cubicBezTo>
                      <a:pt x="37600" y="29206"/>
                      <a:pt x="38820" y="25509"/>
                      <a:pt x="37156" y="22588"/>
                    </a:cubicBezTo>
                    <a:cubicBezTo>
                      <a:pt x="35308" y="19372"/>
                      <a:pt x="30686" y="18743"/>
                      <a:pt x="28505" y="15675"/>
                    </a:cubicBezTo>
                    <a:cubicBezTo>
                      <a:pt x="26989" y="13493"/>
                      <a:pt x="26989" y="10905"/>
                      <a:pt x="26065" y="8428"/>
                    </a:cubicBezTo>
                    <a:cubicBezTo>
                      <a:pt x="24808" y="5656"/>
                      <a:pt x="22368" y="3511"/>
                      <a:pt x="19595" y="2254"/>
                    </a:cubicBezTo>
                    <a:cubicBezTo>
                      <a:pt x="16823" y="1034"/>
                      <a:pt x="13717" y="258"/>
                      <a:pt x="10796" y="110"/>
                    </a:cubicBezTo>
                    <a:cubicBezTo>
                      <a:pt x="9945" y="55"/>
                      <a:pt x="9068" y="0"/>
                      <a:pt x="820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3" name="Google Shape;2963;p61"/>
              <p:cNvSpPr/>
              <p:nvPr/>
            </p:nvSpPr>
            <p:spPr>
              <a:xfrm>
                <a:off x="5611095" y="2207931"/>
                <a:ext cx="116933" cy="177141"/>
              </a:xfrm>
              <a:custGeom>
                <a:avLst/>
                <a:gdLst/>
                <a:ahLst/>
                <a:cxnLst/>
                <a:rect l="l" t="t" r="r" b="b"/>
                <a:pathLst>
                  <a:path w="6951" h="10530" extrusionOk="0">
                    <a:moveTo>
                      <a:pt x="1938" y="0"/>
                    </a:moveTo>
                    <a:cubicBezTo>
                      <a:pt x="1260" y="0"/>
                      <a:pt x="601" y="119"/>
                      <a:pt x="0" y="388"/>
                    </a:cubicBezTo>
                    <a:lnTo>
                      <a:pt x="629" y="10222"/>
                    </a:lnTo>
                    <a:cubicBezTo>
                      <a:pt x="1051" y="10403"/>
                      <a:pt x="1518" y="10530"/>
                      <a:pt x="1980" y="10530"/>
                    </a:cubicBezTo>
                    <a:cubicBezTo>
                      <a:pt x="2367" y="10530"/>
                      <a:pt x="2752" y="10441"/>
                      <a:pt x="3106" y="10222"/>
                    </a:cubicBezTo>
                    <a:cubicBezTo>
                      <a:pt x="3845" y="9926"/>
                      <a:pt x="4473" y="9298"/>
                      <a:pt x="4954" y="8706"/>
                    </a:cubicBezTo>
                    <a:cubicBezTo>
                      <a:pt x="5694" y="7782"/>
                      <a:pt x="6322" y="6673"/>
                      <a:pt x="6618" y="5601"/>
                    </a:cubicBezTo>
                    <a:cubicBezTo>
                      <a:pt x="6951" y="4529"/>
                      <a:pt x="6803" y="3309"/>
                      <a:pt x="6322" y="2237"/>
                    </a:cubicBezTo>
                    <a:cubicBezTo>
                      <a:pt x="5694" y="1127"/>
                      <a:pt x="4621" y="536"/>
                      <a:pt x="3549" y="203"/>
                    </a:cubicBezTo>
                    <a:cubicBezTo>
                      <a:pt x="3013" y="73"/>
                      <a:pt x="2469" y="0"/>
                      <a:pt x="1938" y="0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4" name="Google Shape;2964;p61"/>
              <p:cNvSpPr/>
              <p:nvPr/>
            </p:nvSpPr>
            <p:spPr>
              <a:xfrm>
                <a:off x="5624149" y="2234981"/>
                <a:ext cx="62210" cy="101271"/>
              </a:xfrm>
              <a:custGeom>
                <a:avLst/>
                <a:gdLst/>
                <a:ahLst/>
                <a:cxnLst/>
                <a:rect l="l" t="t" r="r" b="b"/>
                <a:pathLst>
                  <a:path w="3698" h="6020" extrusionOk="0">
                    <a:moveTo>
                      <a:pt x="1405" y="0"/>
                    </a:moveTo>
                    <a:cubicBezTo>
                      <a:pt x="296" y="148"/>
                      <a:pt x="0" y="924"/>
                      <a:pt x="148" y="924"/>
                    </a:cubicBezTo>
                    <a:cubicBezTo>
                      <a:pt x="148" y="924"/>
                      <a:pt x="486" y="586"/>
                      <a:pt x="944" y="586"/>
                    </a:cubicBezTo>
                    <a:cubicBezTo>
                      <a:pt x="1033" y="586"/>
                      <a:pt x="1125" y="599"/>
                      <a:pt x="1220" y="629"/>
                    </a:cubicBezTo>
                    <a:cubicBezTo>
                      <a:pt x="1997" y="776"/>
                      <a:pt x="2773" y="1553"/>
                      <a:pt x="2773" y="2773"/>
                    </a:cubicBezTo>
                    <a:cubicBezTo>
                      <a:pt x="2625" y="3845"/>
                      <a:pt x="2330" y="5065"/>
                      <a:pt x="1701" y="5398"/>
                    </a:cubicBezTo>
                    <a:cubicBezTo>
                      <a:pt x="1461" y="5546"/>
                      <a:pt x="1193" y="5583"/>
                      <a:pt x="985" y="5583"/>
                    </a:cubicBezTo>
                    <a:cubicBezTo>
                      <a:pt x="777" y="5583"/>
                      <a:pt x="629" y="5546"/>
                      <a:pt x="629" y="5546"/>
                    </a:cubicBezTo>
                    <a:lnTo>
                      <a:pt x="629" y="5546"/>
                    </a:lnTo>
                    <a:cubicBezTo>
                      <a:pt x="521" y="5654"/>
                      <a:pt x="808" y="6019"/>
                      <a:pt x="1333" y="6019"/>
                    </a:cubicBezTo>
                    <a:cubicBezTo>
                      <a:pt x="1525" y="6019"/>
                      <a:pt x="1749" y="5970"/>
                      <a:pt x="1997" y="5841"/>
                    </a:cubicBezTo>
                    <a:cubicBezTo>
                      <a:pt x="2625" y="5694"/>
                      <a:pt x="3069" y="5250"/>
                      <a:pt x="3254" y="4621"/>
                    </a:cubicBezTo>
                    <a:cubicBezTo>
                      <a:pt x="3550" y="3993"/>
                      <a:pt x="3550" y="3401"/>
                      <a:pt x="3550" y="2625"/>
                    </a:cubicBezTo>
                    <a:cubicBezTo>
                      <a:pt x="3697" y="1997"/>
                      <a:pt x="3402" y="1220"/>
                      <a:pt x="2921" y="776"/>
                    </a:cubicBezTo>
                    <a:cubicBezTo>
                      <a:pt x="2477" y="296"/>
                      <a:pt x="1997" y="0"/>
                      <a:pt x="1405" y="0"/>
                    </a:cubicBezTo>
                    <a:close/>
                  </a:path>
                </a:pathLst>
              </a:custGeom>
              <a:solidFill>
                <a:srgbClr val="D173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5" name="Google Shape;2965;p61"/>
              <p:cNvSpPr/>
              <p:nvPr/>
            </p:nvSpPr>
            <p:spPr>
              <a:xfrm>
                <a:off x="5061925" y="1796671"/>
                <a:ext cx="290457" cy="407491"/>
              </a:xfrm>
              <a:custGeom>
                <a:avLst/>
                <a:gdLst/>
                <a:ahLst/>
                <a:cxnLst/>
                <a:rect l="l" t="t" r="r" b="b"/>
                <a:pathLst>
                  <a:path w="17266" h="24223" extrusionOk="0">
                    <a:moveTo>
                      <a:pt x="11724" y="0"/>
                    </a:moveTo>
                    <a:cubicBezTo>
                      <a:pt x="11097" y="0"/>
                      <a:pt x="10472" y="69"/>
                      <a:pt x="9871" y="176"/>
                    </a:cubicBezTo>
                    <a:cubicBezTo>
                      <a:pt x="5989" y="804"/>
                      <a:pt x="2144" y="2653"/>
                      <a:pt x="924" y="6165"/>
                    </a:cubicBezTo>
                    <a:cubicBezTo>
                      <a:pt x="0" y="8790"/>
                      <a:pt x="444" y="11415"/>
                      <a:pt x="1072" y="14040"/>
                    </a:cubicBezTo>
                    <a:cubicBezTo>
                      <a:pt x="1553" y="16332"/>
                      <a:pt x="1996" y="21877"/>
                      <a:pt x="2477" y="24207"/>
                    </a:cubicBezTo>
                    <a:cubicBezTo>
                      <a:pt x="2520" y="24217"/>
                      <a:pt x="2564" y="24222"/>
                      <a:pt x="2608" y="24222"/>
                    </a:cubicBezTo>
                    <a:cubicBezTo>
                      <a:pt x="3806" y="24222"/>
                      <a:pt x="5276" y="20471"/>
                      <a:pt x="5989" y="19437"/>
                    </a:cubicBezTo>
                    <a:cubicBezTo>
                      <a:pt x="6618" y="18180"/>
                      <a:pt x="6914" y="16812"/>
                      <a:pt x="7246" y="15592"/>
                    </a:cubicBezTo>
                    <a:cubicBezTo>
                      <a:pt x="7542" y="14187"/>
                      <a:pt x="8023" y="12820"/>
                      <a:pt x="9243" y="12043"/>
                    </a:cubicBezTo>
                    <a:cubicBezTo>
                      <a:pt x="10315" y="11267"/>
                      <a:pt x="11868" y="11119"/>
                      <a:pt x="13088" y="10638"/>
                    </a:cubicBezTo>
                    <a:cubicBezTo>
                      <a:pt x="15349" y="9597"/>
                      <a:pt x="16565" y="7092"/>
                      <a:pt x="16058" y="4848"/>
                    </a:cubicBezTo>
                    <a:lnTo>
                      <a:pt x="16058" y="4848"/>
                    </a:lnTo>
                    <a:lnTo>
                      <a:pt x="16156" y="5241"/>
                    </a:lnTo>
                    <a:cubicBezTo>
                      <a:pt x="17265" y="3873"/>
                      <a:pt x="16341" y="1728"/>
                      <a:pt x="14936" y="804"/>
                    </a:cubicBezTo>
                    <a:cubicBezTo>
                      <a:pt x="13944" y="214"/>
                      <a:pt x="12832" y="0"/>
                      <a:pt x="1172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6" name="Google Shape;2966;p61"/>
              <p:cNvSpPr/>
              <p:nvPr/>
            </p:nvSpPr>
            <p:spPr>
              <a:xfrm>
                <a:off x="5419537" y="2107130"/>
                <a:ext cx="100767" cy="29591"/>
              </a:xfrm>
              <a:custGeom>
                <a:avLst/>
                <a:gdLst/>
                <a:ahLst/>
                <a:cxnLst/>
                <a:rect l="l" t="t" r="r" b="b"/>
                <a:pathLst>
                  <a:path w="5990" h="1759" extrusionOk="0">
                    <a:moveTo>
                      <a:pt x="2451" y="0"/>
                    </a:moveTo>
                    <a:cubicBezTo>
                      <a:pt x="1893" y="0"/>
                      <a:pt x="1345" y="137"/>
                      <a:pt x="776" y="354"/>
                    </a:cubicBezTo>
                    <a:cubicBezTo>
                      <a:pt x="148" y="502"/>
                      <a:pt x="0" y="982"/>
                      <a:pt x="0" y="982"/>
                    </a:cubicBezTo>
                    <a:cubicBezTo>
                      <a:pt x="49" y="1032"/>
                      <a:pt x="115" y="1048"/>
                      <a:pt x="199" y="1048"/>
                    </a:cubicBezTo>
                    <a:cubicBezTo>
                      <a:pt x="366" y="1048"/>
                      <a:pt x="604" y="982"/>
                      <a:pt x="924" y="982"/>
                    </a:cubicBezTo>
                    <a:cubicBezTo>
                      <a:pt x="1313" y="908"/>
                      <a:pt x="1655" y="871"/>
                      <a:pt x="1997" y="871"/>
                    </a:cubicBezTo>
                    <a:cubicBezTo>
                      <a:pt x="2338" y="871"/>
                      <a:pt x="2680" y="908"/>
                      <a:pt x="3069" y="982"/>
                    </a:cubicBezTo>
                    <a:cubicBezTo>
                      <a:pt x="3697" y="982"/>
                      <a:pt x="4474" y="1130"/>
                      <a:pt x="5065" y="1426"/>
                    </a:cubicBezTo>
                    <a:cubicBezTo>
                      <a:pt x="5546" y="1574"/>
                      <a:pt x="5841" y="1759"/>
                      <a:pt x="5989" y="1759"/>
                    </a:cubicBezTo>
                    <a:cubicBezTo>
                      <a:pt x="5989" y="1574"/>
                      <a:pt x="5841" y="1278"/>
                      <a:pt x="5398" y="834"/>
                    </a:cubicBezTo>
                    <a:cubicBezTo>
                      <a:pt x="4769" y="354"/>
                      <a:pt x="3993" y="58"/>
                      <a:pt x="3069" y="58"/>
                    </a:cubicBezTo>
                    <a:cubicBezTo>
                      <a:pt x="2861" y="18"/>
                      <a:pt x="2655" y="0"/>
                      <a:pt x="2451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7" name="Google Shape;2967;p61"/>
              <p:cNvSpPr/>
              <p:nvPr/>
            </p:nvSpPr>
            <p:spPr>
              <a:xfrm>
                <a:off x="5191273" y="2118048"/>
                <a:ext cx="72791" cy="15561"/>
              </a:xfrm>
              <a:custGeom>
                <a:avLst/>
                <a:gdLst/>
                <a:ahLst/>
                <a:cxnLst/>
                <a:rect l="l" t="t" r="r" b="b"/>
                <a:pathLst>
                  <a:path w="4327" h="925" extrusionOk="0">
                    <a:moveTo>
                      <a:pt x="2182" y="1"/>
                    </a:moveTo>
                    <a:cubicBezTo>
                      <a:pt x="925" y="1"/>
                      <a:pt x="1" y="333"/>
                      <a:pt x="1" y="629"/>
                    </a:cubicBezTo>
                    <a:cubicBezTo>
                      <a:pt x="1" y="777"/>
                      <a:pt x="925" y="925"/>
                      <a:pt x="2182" y="925"/>
                    </a:cubicBezTo>
                    <a:cubicBezTo>
                      <a:pt x="3254" y="925"/>
                      <a:pt x="4326" y="777"/>
                      <a:pt x="4179" y="481"/>
                    </a:cubicBezTo>
                    <a:cubicBezTo>
                      <a:pt x="4179" y="185"/>
                      <a:pt x="3254" y="1"/>
                      <a:pt x="2182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8" name="Google Shape;2968;p61"/>
              <p:cNvSpPr/>
              <p:nvPr/>
            </p:nvSpPr>
            <p:spPr>
              <a:xfrm>
                <a:off x="5346763" y="2412055"/>
                <a:ext cx="74591" cy="66869"/>
              </a:xfrm>
              <a:custGeom>
                <a:avLst/>
                <a:gdLst/>
                <a:ahLst/>
                <a:cxnLst/>
                <a:rect l="l" t="t" r="r" b="b"/>
                <a:pathLst>
                  <a:path w="4434" h="3975" extrusionOk="0">
                    <a:moveTo>
                      <a:pt x="2209" y="0"/>
                    </a:moveTo>
                    <a:cubicBezTo>
                      <a:pt x="1729" y="0"/>
                      <a:pt x="1219" y="194"/>
                      <a:pt x="777" y="565"/>
                    </a:cubicBezTo>
                    <a:cubicBezTo>
                      <a:pt x="1" y="1194"/>
                      <a:pt x="1" y="2414"/>
                      <a:pt x="629" y="3338"/>
                    </a:cubicBezTo>
                    <a:cubicBezTo>
                      <a:pt x="777" y="3338"/>
                      <a:pt x="925" y="3486"/>
                      <a:pt x="925" y="3634"/>
                    </a:cubicBezTo>
                    <a:cubicBezTo>
                      <a:pt x="1270" y="3869"/>
                      <a:pt x="1662" y="3974"/>
                      <a:pt x="2048" y="3974"/>
                    </a:cubicBezTo>
                    <a:cubicBezTo>
                      <a:pt x="2695" y="3974"/>
                      <a:pt x="3327" y="3677"/>
                      <a:pt x="3698" y="3190"/>
                    </a:cubicBezTo>
                    <a:cubicBezTo>
                      <a:pt x="4433" y="2315"/>
                      <a:pt x="4206" y="1140"/>
                      <a:pt x="3394" y="516"/>
                    </a:cubicBezTo>
                    <a:lnTo>
                      <a:pt x="3394" y="516"/>
                    </a:lnTo>
                    <a:cubicBezTo>
                      <a:pt x="3348" y="465"/>
                      <a:pt x="3300" y="418"/>
                      <a:pt x="3249" y="375"/>
                    </a:cubicBezTo>
                    <a:lnTo>
                      <a:pt x="3249" y="375"/>
                    </a:lnTo>
                    <a:cubicBezTo>
                      <a:pt x="3222" y="268"/>
                      <a:pt x="3087" y="250"/>
                      <a:pt x="2921" y="85"/>
                    </a:cubicBezTo>
                    <a:lnTo>
                      <a:pt x="2921" y="85"/>
                    </a:lnTo>
                    <a:lnTo>
                      <a:pt x="3097" y="261"/>
                    </a:lnTo>
                    <a:lnTo>
                      <a:pt x="3097" y="261"/>
                    </a:lnTo>
                    <a:cubicBezTo>
                      <a:pt x="2833" y="85"/>
                      <a:pt x="2527" y="0"/>
                      <a:pt x="2209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9" name="Google Shape;2969;p61"/>
              <p:cNvSpPr/>
              <p:nvPr/>
            </p:nvSpPr>
            <p:spPr>
              <a:xfrm>
                <a:off x="5328729" y="2387965"/>
                <a:ext cx="85845" cy="72169"/>
              </a:xfrm>
              <a:custGeom>
                <a:avLst/>
                <a:gdLst/>
                <a:ahLst/>
                <a:cxnLst/>
                <a:rect l="l" t="t" r="r" b="b"/>
                <a:pathLst>
                  <a:path w="5103" h="4290" extrusionOk="0">
                    <a:moveTo>
                      <a:pt x="4770" y="1"/>
                    </a:moveTo>
                    <a:cubicBezTo>
                      <a:pt x="4474" y="1"/>
                      <a:pt x="4474" y="1702"/>
                      <a:pt x="3069" y="2774"/>
                    </a:cubicBezTo>
                    <a:cubicBezTo>
                      <a:pt x="1849" y="3994"/>
                      <a:pt x="0" y="3846"/>
                      <a:pt x="0" y="3994"/>
                    </a:cubicBezTo>
                    <a:cubicBezTo>
                      <a:pt x="0" y="4142"/>
                      <a:pt x="481" y="4289"/>
                      <a:pt x="1220" y="4289"/>
                    </a:cubicBezTo>
                    <a:cubicBezTo>
                      <a:pt x="2145" y="4289"/>
                      <a:pt x="3069" y="3994"/>
                      <a:pt x="3697" y="3365"/>
                    </a:cubicBezTo>
                    <a:cubicBezTo>
                      <a:pt x="4474" y="2774"/>
                      <a:pt x="4917" y="1997"/>
                      <a:pt x="4917" y="1073"/>
                    </a:cubicBezTo>
                    <a:cubicBezTo>
                      <a:pt x="5102" y="445"/>
                      <a:pt x="4770" y="1"/>
                      <a:pt x="477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0" name="Google Shape;2970;p61"/>
              <p:cNvSpPr/>
              <p:nvPr/>
            </p:nvSpPr>
            <p:spPr>
              <a:xfrm>
                <a:off x="5629129" y="2364330"/>
                <a:ext cx="287968" cy="471299"/>
              </a:xfrm>
              <a:custGeom>
                <a:avLst/>
                <a:gdLst/>
                <a:ahLst/>
                <a:cxnLst/>
                <a:rect l="l" t="t" r="r" b="b"/>
                <a:pathLst>
                  <a:path w="17118" h="28016" extrusionOk="0">
                    <a:moveTo>
                      <a:pt x="4030" y="1"/>
                    </a:moveTo>
                    <a:lnTo>
                      <a:pt x="4030" y="1"/>
                    </a:lnTo>
                    <a:cubicBezTo>
                      <a:pt x="1701" y="777"/>
                      <a:pt x="0" y="2922"/>
                      <a:pt x="0" y="5547"/>
                    </a:cubicBezTo>
                    <a:cubicBezTo>
                      <a:pt x="185" y="7876"/>
                      <a:pt x="1701" y="10020"/>
                      <a:pt x="1553" y="12497"/>
                    </a:cubicBezTo>
                    <a:cubicBezTo>
                      <a:pt x="1405" y="14494"/>
                      <a:pt x="0" y="16490"/>
                      <a:pt x="185" y="18486"/>
                    </a:cubicBezTo>
                    <a:cubicBezTo>
                      <a:pt x="481" y="21111"/>
                      <a:pt x="3254" y="22664"/>
                      <a:pt x="3882" y="25104"/>
                    </a:cubicBezTo>
                    <a:cubicBezTo>
                      <a:pt x="4030" y="26213"/>
                      <a:pt x="4030" y="27433"/>
                      <a:pt x="4954" y="27877"/>
                    </a:cubicBezTo>
                    <a:cubicBezTo>
                      <a:pt x="5176" y="27969"/>
                      <a:pt x="5444" y="28016"/>
                      <a:pt x="5712" y="28016"/>
                    </a:cubicBezTo>
                    <a:cubicBezTo>
                      <a:pt x="5980" y="28016"/>
                      <a:pt x="6248" y="27969"/>
                      <a:pt x="6470" y="27877"/>
                    </a:cubicBezTo>
                    <a:lnTo>
                      <a:pt x="13421" y="26657"/>
                    </a:lnTo>
                    <a:cubicBezTo>
                      <a:pt x="14345" y="26509"/>
                      <a:pt x="15269" y="26213"/>
                      <a:pt x="16045" y="25585"/>
                    </a:cubicBezTo>
                    <a:cubicBezTo>
                      <a:pt x="17118" y="24513"/>
                      <a:pt x="17118" y="22960"/>
                      <a:pt x="16970" y="21592"/>
                    </a:cubicBezTo>
                    <a:cubicBezTo>
                      <a:pt x="16637" y="18338"/>
                      <a:pt x="16193" y="15270"/>
                      <a:pt x="15269" y="12349"/>
                    </a:cubicBezTo>
                    <a:cubicBezTo>
                      <a:pt x="14345" y="9096"/>
                      <a:pt x="13125" y="6027"/>
                      <a:pt x="10943" y="3550"/>
                    </a:cubicBezTo>
                    <a:cubicBezTo>
                      <a:pt x="9068" y="1384"/>
                      <a:pt x="7419" y="66"/>
                      <a:pt x="4859" y="66"/>
                    </a:cubicBezTo>
                    <a:cubicBezTo>
                      <a:pt x="4492" y="66"/>
                      <a:pt x="4106" y="93"/>
                      <a:pt x="3697" y="149"/>
                    </a:cubicBezTo>
                    <a:lnTo>
                      <a:pt x="4030" y="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1" name="Google Shape;2971;p61"/>
              <p:cNvSpPr/>
              <p:nvPr/>
            </p:nvSpPr>
            <p:spPr>
              <a:xfrm>
                <a:off x="5541433" y="2040311"/>
                <a:ext cx="378153" cy="122569"/>
              </a:xfrm>
              <a:custGeom>
                <a:avLst/>
                <a:gdLst/>
                <a:ahLst/>
                <a:cxnLst/>
                <a:rect l="l" t="t" r="r" b="b"/>
                <a:pathLst>
                  <a:path w="22479" h="7286" extrusionOk="0">
                    <a:moveTo>
                      <a:pt x="22478" y="5398"/>
                    </a:moveTo>
                    <a:cubicBezTo>
                      <a:pt x="22478" y="5398"/>
                      <a:pt x="22431" y="5445"/>
                      <a:pt x="22337" y="5546"/>
                    </a:cubicBezTo>
                    <a:lnTo>
                      <a:pt x="22337" y="5546"/>
                    </a:lnTo>
                    <a:cubicBezTo>
                      <a:pt x="22478" y="5541"/>
                      <a:pt x="22478" y="5398"/>
                      <a:pt x="22478" y="5398"/>
                    </a:cubicBezTo>
                    <a:close/>
                    <a:moveTo>
                      <a:pt x="22337" y="5546"/>
                    </a:moveTo>
                    <a:cubicBezTo>
                      <a:pt x="22335" y="5546"/>
                      <a:pt x="22333" y="5546"/>
                      <a:pt x="22331" y="5546"/>
                    </a:cubicBezTo>
                    <a:cubicBezTo>
                      <a:pt x="22320" y="5559"/>
                      <a:pt x="22311" y="5572"/>
                      <a:pt x="22302" y="5584"/>
                    </a:cubicBezTo>
                    <a:lnTo>
                      <a:pt x="22302" y="5584"/>
                    </a:lnTo>
                    <a:cubicBezTo>
                      <a:pt x="22314" y="5571"/>
                      <a:pt x="22326" y="5558"/>
                      <a:pt x="22337" y="5546"/>
                    </a:cubicBezTo>
                    <a:close/>
                    <a:moveTo>
                      <a:pt x="0" y="0"/>
                    </a:moveTo>
                    <a:lnTo>
                      <a:pt x="0" y="185"/>
                    </a:lnTo>
                    <a:cubicBezTo>
                      <a:pt x="0" y="333"/>
                      <a:pt x="0" y="481"/>
                      <a:pt x="148" y="629"/>
                    </a:cubicBezTo>
                    <a:cubicBezTo>
                      <a:pt x="296" y="1109"/>
                      <a:pt x="777" y="1553"/>
                      <a:pt x="1072" y="2034"/>
                    </a:cubicBezTo>
                    <a:cubicBezTo>
                      <a:pt x="1849" y="2625"/>
                      <a:pt x="2625" y="3106"/>
                      <a:pt x="3550" y="3254"/>
                    </a:cubicBezTo>
                    <a:cubicBezTo>
                      <a:pt x="3873" y="3332"/>
                      <a:pt x="4197" y="3369"/>
                      <a:pt x="4515" y="3369"/>
                    </a:cubicBezTo>
                    <a:cubicBezTo>
                      <a:pt x="5351" y="3369"/>
                      <a:pt x="6148" y="3115"/>
                      <a:pt x="6807" y="2695"/>
                    </a:cubicBezTo>
                    <a:lnTo>
                      <a:pt x="6807" y="2695"/>
                    </a:lnTo>
                    <a:cubicBezTo>
                      <a:pt x="7995" y="4677"/>
                      <a:pt x="10110" y="5804"/>
                      <a:pt x="12307" y="5804"/>
                    </a:cubicBezTo>
                    <a:cubicBezTo>
                      <a:pt x="13237" y="5804"/>
                      <a:pt x="14182" y="5603"/>
                      <a:pt x="15077" y="5178"/>
                    </a:cubicBezTo>
                    <a:lnTo>
                      <a:pt x="15077" y="5178"/>
                    </a:lnTo>
                    <a:cubicBezTo>
                      <a:pt x="15717" y="6134"/>
                      <a:pt x="16713" y="6824"/>
                      <a:pt x="17709" y="7099"/>
                    </a:cubicBezTo>
                    <a:cubicBezTo>
                      <a:pt x="18118" y="7225"/>
                      <a:pt x="18535" y="7285"/>
                      <a:pt x="18947" y="7285"/>
                    </a:cubicBezTo>
                    <a:cubicBezTo>
                      <a:pt x="20100" y="7285"/>
                      <a:pt x="21218" y="6816"/>
                      <a:pt x="22035" y="6026"/>
                    </a:cubicBezTo>
                    <a:cubicBezTo>
                      <a:pt x="22172" y="5889"/>
                      <a:pt x="22182" y="5751"/>
                      <a:pt x="22302" y="5584"/>
                    </a:cubicBezTo>
                    <a:lnTo>
                      <a:pt x="22302" y="5584"/>
                    </a:lnTo>
                    <a:cubicBezTo>
                      <a:pt x="22233" y="5658"/>
                      <a:pt x="22144" y="5756"/>
                      <a:pt x="22035" y="5879"/>
                    </a:cubicBezTo>
                    <a:cubicBezTo>
                      <a:pt x="21554" y="6322"/>
                      <a:pt x="21111" y="6655"/>
                      <a:pt x="20482" y="6803"/>
                    </a:cubicBezTo>
                    <a:cubicBezTo>
                      <a:pt x="19941" y="6976"/>
                      <a:pt x="19450" y="7048"/>
                      <a:pt x="18951" y="7048"/>
                    </a:cubicBezTo>
                    <a:cubicBezTo>
                      <a:pt x="18597" y="7048"/>
                      <a:pt x="18240" y="7012"/>
                      <a:pt x="17857" y="6951"/>
                    </a:cubicBezTo>
                    <a:cubicBezTo>
                      <a:pt x="16785" y="6655"/>
                      <a:pt x="15861" y="5879"/>
                      <a:pt x="15232" y="4806"/>
                    </a:cubicBezTo>
                    <a:lnTo>
                      <a:pt x="15232" y="4622"/>
                    </a:lnTo>
                    <a:lnTo>
                      <a:pt x="15084" y="4806"/>
                    </a:lnTo>
                    <a:cubicBezTo>
                      <a:pt x="14181" y="5275"/>
                      <a:pt x="13218" y="5496"/>
                      <a:pt x="12272" y="5496"/>
                    </a:cubicBezTo>
                    <a:cubicBezTo>
                      <a:pt x="10159" y="5496"/>
                      <a:pt x="8134" y="4393"/>
                      <a:pt x="7062" y="2477"/>
                    </a:cubicBezTo>
                    <a:lnTo>
                      <a:pt x="6914" y="2329"/>
                    </a:lnTo>
                    <a:lnTo>
                      <a:pt x="6766" y="2477"/>
                    </a:lnTo>
                    <a:cubicBezTo>
                      <a:pt x="6004" y="2873"/>
                      <a:pt x="5142" y="3144"/>
                      <a:pt x="4179" y="3144"/>
                    </a:cubicBezTo>
                    <a:cubicBezTo>
                      <a:pt x="3974" y="3144"/>
                      <a:pt x="3764" y="3132"/>
                      <a:pt x="3550" y="3106"/>
                    </a:cubicBezTo>
                    <a:cubicBezTo>
                      <a:pt x="2773" y="2958"/>
                      <a:pt x="1849" y="2477"/>
                      <a:pt x="1220" y="1849"/>
                    </a:cubicBezTo>
                    <a:cubicBezTo>
                      <a:pt x="777" y="1553"/>
                      <a:pt x="444" y="1109"/>
                      <a:pt x="148" y="481"/>
                    </a:cubicBezTo>
                    <a:cubicBezTo>
                      <a:pt x="148" y="333"/>
                      <a:pt x="0" y="185"/>
                      <a:pt x="0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2" name="Google Shape;2972;p61"/>
              <p:cNvSpPr/>
              <p:nvPr/>
            </p:nvSpPr>
            <p:spPr>
              <a:xfrm>
                <a:off x="5570031" y="1908457"/>
                <a:ext cx="279893" cy="166072"/>
              </a:xfrm>
              <a:custGeom>
                <a:avLst/>
                <a:gdLst/>
                <a:ahLst/>
                <a:cxnLst/>
                <a:rect l="l" t="t" r="r" b="b"/>
                <a:pathLst>
                  <a:path w="16638" h="9872" extrusionOk="0">
                    <a:moveTo>
                      <a:pt x="1" y="0"/>
                    </a:moveTo>
                    <a:cubicBezTo>
                      <a:pt x="1073" y="296"/>
                      <a:pt x="1850" y="777"/>
                      <a:pt x="2774" y="1553"/>
                    </a:cubicBezTo>
                    <a:cubicBezTo>
                      <a:pt x="3513" y="2145"/>
                      <a:pt x="4290" y="3069"/>
                      <a:pt x="4770" y="4141"/>
                    </a:cubicBezTo>
                    <a:cubicBezTo>
                      <a:pt x="4770" y="4326"/>
                      <a:pt x="4918" y="4622"/>
                      <a:pt x="5066" y="4918"/>
                    </a:cubicBezTo>
                    <a:cubicBezTo>
                      <a:pt x="5214" y="5250"/>
                      <a:pt x="5214" y="5694"/>
                      <a:pt x="5362" y="5990"/>
                    </a:cubicBezTo>
                    <a:cubicBezTo>
                      <a:pt x="5547" y="6322"/>
                      <a:pt x="5842" y="6618"/>
                      <a:pt x="6286" y="6766"/>
                    </a:cubicBezTo>
                    <a:cubicBezTo>
                      <a:pt x="6452" y="6840"/>
                      <a:pt x="6646" y="6877"/>
                      <a:pt x="6841" y="6877"/>
                    </a:cubicBezTo>
                    <a:cubicBezTo>
                      <a:pt x="7035" y="6877"/>
                      <a:pt x="7229" y="6840"/>
                      <a:pt x="7395" y="6766"/>
                    </a:cubicBezTo>
                    <a:cubicBezTo>
                      <a:pt x="7731" y="6705"/>
                      <a:pt x="8067" y="6676"/>
                      <a:pt x="8400" y="6676"/>
                    </a:cubicBezTo>
                    <a:cubicBezTo>
                      <a:pt x="10490" y="6676"/>
                      <a:pt x="12460" y="7837"/>
                      <a:pt x="13384" y="9687"/>
                    </a:cubicBezTo>
                    <a:lnTo>
                      <a:pt x="13532" y="9872"/>
                    </a:lnTo>
                    <a:cubicBezTo>
                      <a:pt x="14104" y="9626"/>
                      <a:pt x="14677" y="9482"/>
                      <a:pt x="15249" y="9482"/>
                    </a:cubicBezTo>
                    <a:cubicBezTo>
                      <a:pt x="15453" y="9482"/>
                      <a:pt x="15657" y="9500"/>
                      <a:pt x="15861" y="9539"/>
                    </a:cubicBezTo>
                    <a:cubicBezTo>
                      <a:pt x="16305" y="9687"/>
                      <a:pt x="16638" y="9872"/>
                      <a:pt x="16638" y="9872"/>
                    </a:cubicBezTo>
                    <a:lnTo>
                      <a:pt x="16453" y="9687"/>
                    </a:lnTo>
                    <a:cubicBezTo>
                      <a:pt x="16305" y="9539"/>
                      <a:pt x="16009" y="9539"/>
                      <a:pt x="15861" y="9391"/>
                    </a:cubicBezTo>
                    <a:cubicBezTo>
                      <a:pt x="15540" y="9330"/>
                      <a:pt x="15218" y="9294"/>
                      <a:pt x="14897" y="9294"/>
                    </a:cubicBezTo>
                    <a:cubicBezTo>
                      <a:pt x="14466" y="9294"/>
                      <a:pt x="14035" y="9358"/>
                      <a:pt x="13604" y="9512"/>
                    </a:cubicBezTo>
                    <a:lnTo>
                      <a:pt x="13604" y="9512"/>
                    </a:lnTo>
                    <a:cubicBezTo>
                      <a:pt x="13151" y="8515"/>
                      <a:pt x="12401" y="7658"/>
                      <a:pt x="11388" y="7099"/>
                    </a:cubicBezTo>
                    <a:cubicBezTo>
                      <a:pt x="10492" y="6637"/>
                      <a:pt x="9496" y="6355"/>
                      <a:pt x="8488" y="6355"/>
                    </a:cubicBezTo>
                    <a:cubicBezTo>
                      <a:pt x="8124" y="6355"/>
                      <a:pt x="7758" y="6392"/>
                      <a:pt x="7395" y="6470"/>
                    </a:cubicBezTo>
                    <a:lnTo>
                      <a:pt x="6286" y="6470"/>
                    </a:lnTo>
                    <a:cubicBezTo>
                      <a:pt x="6138" y="6322"/>
                      <a:pt x="5842" y="6175"/>
                      <a:pt x="5694" y="5842"/>
                    </a:cubicBezTo>
                    <a:cubicBezTo>
                      <a:pt x="5547" y="5546"/>
                      <a:pt x="5547" y="5250"/>
                      <a:pt x="5362" y="4918"/>
                    </a:cubicBezTo>
                    <a:cubicBezTo>
                      <a:pt x="5214" y="4622"/>
                      <a:pt x="5066" y="4326"/>
                      <a:pt x="5066" y="3993"/>
                    </a:cubicBezTo>
                    <a:cubicBezTo>
                      <a:pt x="4437" y="2921"/>
                      <a:pt x="3698" y="1997"/>
                      <a:pt x="2922" y="1368"/>
                    </a:cubicBezTo>
                    <a:cubicBezTo>
                      <a:pt x="2293" y="777"/>
                      <a:pt x="1517" y="444"/>
                      <a:pt x="925" y="148"/>
                    </a:cubicBezTo>
                    <a:cubicBezTo>
                      <a:pt x="740" y="148"/>
                      <a:pt x="445" y="0"/>
                      <a:pt x="297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3" name="Google Shape;2973;p61"/>
              <p:cNvSpPr/>
              <p:nvPr/>
            </p:nvSpPr>
            <p:spPr>
              <a:xfrm>
                <a:off x="5088033" y="1859318"/>
                <a:ext cx="139963" cy="269328"/>
              </a:xfrm>
              <a:custGeom>
                <a:avLst/>
                <a:gdLst/>
                <a:ahLst/>
                <a:cxnLst/>
                <a:rect l="l" t="t" r="r" b="b"/>
                <a:pathLst>
                  <a:path w="8320" h="16010" extrusionOk="0">
                    <a:moveTo>
                      <a:pt x="8134" y="1"/>
                    </a:moveTo>
                    <a:cubicBezTo>
                      <a:pt x="7986" y="1"/>
                      <a:pt x="7691" y="149"/>
                      <a:pt x="7543" y="149"/>
                    </a:cubicBezTo>
                    <a:cubicBezTo>
                      <a:pt x="6914" y="444"/>
                      <a:pt x="6286" y="777"/>
                      <a:pt x="5842" y="1369"/>
                    </a:cubicBezTo>
                    <a:cubicBezTo>
                      <a:pt x="5066" y="2145"/>
                      <a:pt x="4622" y="3069"/>
                      <a:pt x="4437" y="4141"/>
                    </a:cubicBezTo>
                    <a:cubicBezTo>
                      <a:pt x="4289" y="4770"/>
                      <a:pt x="4289" y="5214"/>
                      <a:pt x="4141" y="5842"/>
                    </a:cubicBezTo>
                    <a:cubicBezTo>
                      <a:pt x="3994" y="6471"/>
                      <a:pt x="3513" y="7062"/>
                      <a:pt x="3069" y="7395"/>
                    </a:cubicBezTo>
                    <a:cubicBezTo>
                      <a:pt x="2441" y="7691"/>
                      <a:pt x="1997" y="8171"/>
                      <a:pt x="1517" y="8615"/>
                    </a:cubicBezTo>
                    <a:cubicBezTo>
                      <a:pt x="1073" y="9096"/>
                      <a:pt x="740" y="9539"/>
                      <a:pt x="444" y="10168"/>
                    </a:cubicBezTo>
                    <a:cubicBezTo>
                      <a:pt x="149" y="11240"/>
                      <a:pt x="1" y="12164"/>
                      <a:pt x="149" y="13236"/>
                    </a:cubicBezTo>
                    <a:cubicBezTo>
                      <a:pt x="149" y="14013"/>
                      <a:pt x="149" y="14641"/>
                      <a:pt x="297" y="15381"/>
                    </a:cubicBezTo>
                    <a:cubicBezTo>
                      <a:pt x="297" y="15565"/>
                      <a:pt x="444" y="15861"/>
                      <a:pt x="444" y="16009"/>
                    </a:cubicBezTo>
                    <a:cubicBezTo>
                      <a:pt x="592" y="16009"/>
                      <a:pt x="297" y="14937"/>
                      <a:pt x="297" y="13236"/>
                    </a:cubicBezTo>
                    <a:cubicBezTo>
                      <a:pt x="297" y="12312"/>
                      <a:pt x="444" y="11240"/>
                      <a:pt x="740" y="10316"/>
                    </a:cubicBezTo>
                    <a:cubicBezTo>
                      <a:pt x="925" y="9835"/>
                      <a:pt x="1369" y="9243"/>
                      <a:pt x="1664" y="8763"/>
                    </a:cubicBezTo>
                    <a:cubicBezTo>
                      <a:pt x="2145" y="8467"/>
                      <a:pt x="2774" y="7986"/>
                      <a:pt x="3217" y="7691"/>
                    </a:cubicBezTo>
                    <a:cubicBezTo>
                      <a:pt x="3513" y="7543"/>
                      <a:pt x="3846" y="7247"/>
                      <a:pt x="3994" y="6914"/>
                    </a:cubicBezTo>
                    <a:cubicBezTo>
                      <a:pt x="4141" y="6619"/>
                      <a:pt x="4289" y="6323"/>
                      <a:pt x="4437" y="5990"/>
                    </a:cubicBezTo>
                    <a:cubicBezTo>
                      <a:pt x="4622" y="5398"/>
                      <a:pt x="4622" y="4770"/>
                      <a:pt x="4770" y="4141"/>
                    </a:cubicBezTo>
                    <a:cubicBezTo>
                      <a:pt x="4918" y="3217"/>
                      <a:pt x="5214" y="2293"/>
                      <a:pt x="5990" y="1517"/>
                    </a:cubicBezTo>
                    <a:cubicBezTo>
                      <a:pt x="6471" y="1073"/>
                      <a:pt x="6914" y="592"/>
                      <a:pt x="7543" y="297"/>
                    </a:cubicBezTo>
                    <a:cubicBezTo>
                      <a:pt x="7986" y="149"/>
                      <a:pt x="8319" y="1"/>
                      <a:pt x="8319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4" name="Google Shape;2974;p61"/>
              <p:cNvSpPr/>
              <p:nvPr/>
            </p:nvSpPr>
            <p:spPr>
              <a:xfrm>
                <a:off x="5331219" y="1859318"/>
                <a:ext cx="282366" cy="191575"/>
              </a:xfrm>
              <a:custGeom>
                <a:avLst/>
                <a:gdLst/>
                <a:ahLst/>
                <a:cxnLst/>
                <a:rect l="l" t="t" r="r" b="b"/>
                <a:pathLst>
                  <a:path w="16785" h="11388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61" y="76"/>
                      <a:pt x="124" y="152"/>
                      <a:pt x="188" y="227"/>
                    </a:cubicBezTo>
                    <a:lnTo>
                      <a:pt x="188" y="227"/>
                    </a:lnTo>
                    <a:cubicBezTo>
                      <a:pt x="123" y="140"/>
                      <a:pt x="59" y="59"/>
                      <a:pt x="0" y="1"/>
                    </a:cubicBezTo>
                    <a:close/>
                    <a:moveTo>
                      <a:pt x="188" y="227"/>
                    </a:moveTo>
                    <a:cubicBezTo>
                      <a:pt x="288" y="359"/>
                      <a:pt x="391" y="503"/>
                      <a:pt x="481" y="592"/>
                    </a:cubicBezTo>
                    <a:cubicBezTo>
                      <a:pt x="925" y="1369"/>
                      <a:pt x="1405" y="1997"/>
                      <a:pt x="1997" y="2441"/>
                    </a:cubicBezTo>
                    <a:cubicBezTo>
                      <a:pt x="3845" y="4289"/>
                      <a:pt x="6322" y="5546"/>
                      <a:pt x="8799" y="5990"/>
                    </a:cubicBezTo>
                    <a:cubicBezTo>
                      <a:pt x="10167" y="6138"/>
                      <a:pt x="11572" y="6471"/>
                      <a:pt x="12940" y="6766"/>
                    </a:cubicBezTo>
                    <a:cubicBezTo>
                      <a:pt x="14012" y="7062"/>
                      <a:pt x="15121" y="7691"/>
                      <a:pt x="15713" y="8467"/>
                    </a:cubicBezTo>
                    <a:cubicBezTo>
                      <a:pt x="16341" y="9096"/>
                      <a:pt x="16489" y="9835"/>
                      <a:pt x="16637" y="10611"/>
                    </a:cubicBezTo>
                    <a:cubicBezTo>
                      <a:pt x="16785" y="9835"/>
                      <a:pt x="16489" y="8911"/>
                      <a:pt x="15861" y="8319"/>
                    </a:cubicBezTo>
                    <a:cubicBezTo>
                      <a:pt x="15269" y="7395"/>
                      <a:pt x="14197" y="6766"/>
                      <a:pt x="13088" y="6471"/>
                    </a:cubicBezTo>
                    <a:cubicBezTo>
                      <a:pt x="11720" y="6138"/>
                      <a:pt x="10315" y="5842"/>
                      <a:pt x="8947" y="5694"/>
                    </a:cubicBezTo>
                    <a:cubicBezTo>
                      <a:pt x="6322" y="5214"/>
                      <a:pt x="4030" y="3994"/>
                      <a:pt x="2182" y="2293"/>
                    </a:cubicBezTo>
                    <a:cubicBezTo>
                      <a:pt x="1481" y="1592"/>
                      <a:pt x="780" y="922"/>
                      <a:pt x="188" y="227"/>
                    </a:cubicBezTo>
                    <a:close/>
                    <a:moveTo>
                      <a:pt x="16637" y="10611"/>
                    </a:moveTo>
                    <a:cubicBezTo>
                      <a:pt x="16637" y="11092"/>
                      <a:pt x="16489" y="11388"/>
                      <a:pt x="16489" y="11388"/>
                    </a:cubicBezTo>
                    <a:lnTo>
                      <a:pt x="16637" y="11240"/>
                    </a:lnTo>
                    <a:lnTo>
                      <a:pt x="16637" y="10611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5" name="Google Shape;2975;p61"/>
              <p:cNvSpPr/>
              <p:nvPr/>
            </p:nvSpPr>
            <p:spPr>
              <a:xfrm>
                <a:off x="5344273" y="1822628"/>
                <a:ext cx="148038" cy="90825"/>
              </a:xfrm>
              <a:custGeom>
                <a:avLst/>
                <a:gdLst/>
                <a:ahLst/>
                <a:cxnLst/>
                <a:rect l="l" t="t" r="r" b="b"/>
                <a:pathLst>
                  <a:path w="8800" h="5399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296" y="481"/>
                      <a:pt x="629" y="777"/>
                      <a:pt x="925" y="1258"/>
                    </a:cubicBezTo>
                    <a:cubicBezTo>
                      <a:pt x="2626" y="3106"/>
                      <a:pt x="4770" y="4474"/>
                      <a:pt x="7247" y="5102"/>
                    </a:cubicBezTo>
                    <a:cubicBezTo>
                      <a:pt x="7691" y="5250"/>
                      <a:pt x="8319" y="5398"/>
                      <a:pt x="8800" y="5398"/>
                    </a:cubicBezTo>
                    <a:cubicBezTo>
                      <a:pt x="7099" y="4955"/>
                      <a:pt x="5546" y="4178"/>
                      <a:pt x="3993" y="3402"/>
                    </a:cubicBezTo>
                    <a:cubicBezTo>
                      <a:pt x="2478" y="2478"/>
                      <a:pt x="1221" y="1258"/>
                      <a:pt x="1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6" name="Google Shape;2976;p61"/>
              <p:cNvSpPr/>
              <p:nvPr/>
            </p:nvSpPr>
            <p:spPr>
              <a:xfrm>
                <a:off x="5417048" y="1768527"/>
                <a:ext cx="189085" cy="155490"/>
              </a:xfrm>
              <a:custGeom>
                <a:avLst/>
                <a:gdLst/>
                <a:ahLst/>
                <a:cxnLst/>
                <a:rect l="l" t="t" r="r" b="b"/>
                <a:pathLst>
                  <a:path w="11240" h="9243" extrusionOk="0">
                    <a:moveTo>
                      <a:pt x="0" y="0"/>
                    </a:moveTo>
                    <a:cubicBezTo>
                      <a:pt x="0" y="148"/>
                      <a:pt x="924" y="148"/>
                      <a:pt x="2145" y="629"/>
                    </a:cubicBezTo>
                    <a:cubicBezTo>
                      <a:pt x="2921" y="776"/>
                      <a:pt x="3697" y="1072"/>
                      <a:pt x="4474" y="1368"/>
                    </a:cubicBezTo>
                    <a:cubicBezTo>
                      <a:pt x="5398" y="1849"/>
                      <a:pt x="6137" y="2477"/>
                      <a:pt x="6914" y="3069"/>
                    </a:cubicBezTo>
                    <a:cubicBezTo>
                      <a:pt x="7690" y="3697"/>
                      <a:pt x="8319" y="4474"/>
                      <a:pt x="8910" y="5250"/>
                    </a:cubicBezTo>
                    <a:cubicBezTo>
                      <a:pt x="9539" y="5841"/>
                      <a:pt x="9834" y="6470"/>
                      <a:pt x="10315" y="7246"/>
                    </a:cubicBezTo>
                    <a:cubicBezTo>
                      <a:pt x="10944" y="8466"/>
                      <a:pt x="11239" y="9243"/>
                      <a:pt x="11239" y="9243"/>
                    </a:cubicBezTo>
                    <a:cubicBezTo>
                      <a:pt x="11239" y="9095"/>
                      <a:pt x="11239" y="8762"/>
                      <a:pt x="11091" y="8614"/>
                    </a:cubicBezTo>
                    <a:cubicBezTo>
                      <a:pt x="11091" y="8466"/>
                      <a:pt x="10944" y="8171"/>
                      <a:pt x="10944" y="8023"/>
                    </a:cubicBezTo>
                    <a:cubicBezTo>
                      <a:pt x="10759" y="7690"/>
                      <a:pt x="10611" y="7394"/>
                      <a:pt x="10463" y="7098"/>
                    </a:cubicBezTo>
                    <a:cubicBezTo>
                      <a:pt x="10167" y="6322"/>
                      <a:pt x="9687" y="5694"/>
                      <a:pt x="9243" y="4917"/>
                    </a:cubicBezTo>
                    <a:cubicBezTo>
                      <a:pt x="8614" y="4141"/>
                      <a:pt x="7838" y="3401"/>
                      <a:pt x="7062" y="2773"/>
                    </a:cubicBezTo>
                    <a:cubicBezTo>
                      <a:pt x="6322" y="2144"/>
                      <a:pt x="5546" y="1701"/>
                      <a:pt x="4622" y="1220"/>
                    </a:cubicBezTo>
                    <a:cubicBezTo>
                      <a:pt x="3845" y="776"/>
                      <a:pt x="3069" y="444"/>
                      <a:pt x="2292" y="296"/>
                    </a:cubicBezTo>
                    <a:cubicBezTo>
                      <a:pt x="1997" y="296"/>
                      <a:pt x="1701" y="148"/>
                      <a:pt x="1368" y="148"/>
                    </a:cubicBezTo>
                    <a:cubicBezTo>
                      <a:pt x="1072" y="0"/>
                      <a:pt x="924" y="0"/>
                      <a:pt x="592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7" name="Google Shape;2977;p61"/>
              <p:cNvSpPr/>
              <p:nvPr/>
            </p:nvSpPr>
            <p:spPr>
              <a:xfrm>
                <a:off x="5706866" y="2146663"/>
                <a:ext cx="243808" cy="635016"/>
              </a:xfrm>
              <a:custGeom>
                <a:avLst/>
                <a:gdLst/>
                <a:ahLst/>
                <a:cxnLst/>
                <a:rect l="l" t="t" r="r" b="b"/>
                <a:pathLst>
                  <a:path w="14493" h="37748" extrusionOk="0">
                    <a:moveTo>
                      <a:pt x="1" y="0"/>
                    </a:moveTo>
                    <a:cubicBezTo>
                      <a:pt x="481" y="333"/>
                      <a:pt x="1110" y="629"/>
                      <a:pt x="1553" y="925"/>
                    </a:cubicBezTo>
                    <a:cubicBezTo>
                      <a:pt x="2182" y="1257"/>
                      <a:pt x="2625" y="1701"/>
                      <a:pt x="3106" y="2329"/>
                    </a:cubicBezTo>
                    <a:cubicBezTo>
                      <a:pt x="3698" y="3106"/>
                      <a:pt x="4178" y="3845"/>
                      <a:pt x="4622" y="4622"/>
                    </a:cubicBezTo>
                    <a:cubicBezTo>
                      <a:pt x="5102" y="5694"/>
                      <a:pt x="5250" y="6951"/>
                      <a:pt x="5250" y="8023"/>
                    </a:cubicBezTo>
                    <a:cubicBezTo>
                      <a:pt x="5250" y="9243"/>
                      <a:pt x="4955" y="10648"/>
                      <a:pt x="4326" y="11720"/>
                    </a:cubicBezTo>
                    <a:cubicBezTo>
                      <a:pt x="4030" y="12496"/>
                      <a:pt x="3882" y="13088"/>
                      <a:pt x="3698" y="13864"/>
                    </a:cubicBezTo>
                    <a:cubicBezTo>
                      <a:pt x="3402" y="14641"/>
                      <a:pt x="3402" y="15417"/>
                      <a:pt x="3698" y="16193"/>
                    </a:cubicBezTo>
                    <a:cubicBezTo>
                      <a:pt x="4030" y="16785"/>
                      <a:pt x="4474" y="17561"/>
                      <a:pt x="5102" y="18042"/>
                    </a:cubicBezTo>
                    <a:cubicBezTo>
                      <a:pt x="5546" y="18633"/>
                      <a:pt x="6322" y="19114"/>
                      <a:pt x="6951" y="19558"/>
                    </a:cubicBezTo>
                    <a:cubicBezTo>
                      <a:pt x="7579" y="20038"/>
                      <a:pt x="8023" y="20667"/>
                      <a:pt x="8504" y="21258"/>
                    </a:cubicBezTo>
                    <a:cubicBezTo>
                      <a:pt x="8800" y="22035"/>
                      <a:pt x="8947" y="22663"/>
                      <a:pt x="8800" y="23440"/>
                    </a:cubicBezTo>
                    <a:cubicBezTo>
                      <a:pt x="8652" y="24955"/>
                      <a:pt x="7875" y="26212"/>
                      <a:pt x="7247" y="27433"/>
                    </a:cubicBezTo>
                    <a:cubicBezTo>
                      <a:pt x="6951" y="28061"/>
                      <a:pt x="6803" y="28800"/>
                      <a:pt x="6655" y="29429"/>
                    </a:cubicBezTo>
                    <a:cubicBezTo>
                      <a:pt x="6655" y="30205"/>
                      <a:pt x="6655" y="30834"/>
                      <a:pt x="6951" y="31425"/>
                    </a:cubicBezTo>
                    <a:cubicBezTo>
                      <a:pt x="7247" y="31906"/>
                      <a:pt x="7727" y="32350"/>
                      <a:pt x="8319" y="32682"/>
                    </a:cubicBezTo>
                    <a:cubicBezTo>
                      <a:pt x="8800" y="32978"/>
                      <a:pt x="9243" y="33274"/>
                      <a:pt x="9724" y="33422"/>
                    </a:cubicBezTo>
                    <a:cubicBezTo>
                      <a:pt x="10648" y="33755"/>
                      <a:pt x="11572" y="34198"/>
                      <a:pt x="12349" y="34679"/>
                    </a:cubicBezTo>
                    <a:cubicBezTo>
                      <a:pt x="12940" y="34975"/>
                      <a:pt x="13569" y="35455"/>
                      <a:pt x="13864" y="36047"/>
                    </a:cubicBezTo>
                    <a:cubicBezTo>
                      <a:pt x="14197" y="36379"/>
                      <a:pt x="14345" y="36823"/>
                      <a:pt x="14345" y="37304"/>
                    </a:cubicBezTo>
                    <a:lnTo>
                      <a:pt x="14345" y="37747"/>
                    </a:lnTo>
                    <a:cubicBezTo>
                      <a:pt x="14493" y="37599"/>
                      <a:pt x="14493" y="37452"/>
                      <a:pt x="14493" y="37304"/>
                    </a:cubicBezTo>
                    <a:cubicBezTo>
                      <a:pt x="14493" y="36823"/>
                      <a:pt x="14345" y="36379"/>
                      <a:pt x="14049" y="35899"/>
                    </a:cubicBezTo>
                    <a:cubicBezTo>
                      <a:pt x="13717" y="35270"/>
                      <a:pt x="13125" y="34827"/>
                      <a:pt x="12497" y="34346"/>
                    </a:cubicBezTo>
                    <a:cubicBezTo>
                      <a:pt x="11720" y="33902"/>
                      <a:pt x="10796" y="33607"/>
                      <a:pt x="9872" y="33274"/>
                    </a:cubicBezTo>
                    <a:cubicBezTo>
                      <a:pt x="8947" y="32830"/>
                      <a:pt x="7875" y="32350"/>
                      <a:pt x="7247" y="31277"/>
                    </a:cubicBezTo>
                    <a:cubicBezTo>
                      <a:pt x="6951" y="30649"/>
                      <a:pt x="6951" y="30057"/>
                      <a:pt x="6951" y="29429"/>
                    </a:cubicBezTo>
                    <a:cubicBezTo>
                      <a:pt x="7099" y="28800"/>
                      <a:pt x="7247" y="28209"/>
                      <a:pt x="7579" y="27580"/>
                    </a:cubicBezTo>
                    <a:cubicBezTo>
                      <a:pt x="8171" y="26360"/>
                      <a:pt x="8947" y="24955"/>
                      <a:pt x="9095" y="23440"/>
                    </a:cubicBezTo>
                    <a:cubicBezTo>
                      <a:pt x="9243" y="22663"/>
                      <a:pt x="9095" y="21887"/>
                      <a:pt x="8800" y="21111"/>
                    </a:cubicBezTo>
                    <a:cubicBezTo>
                      <a:pt x="8319" y="20482"/>
                      <a:pt x="7727" y="19890"/>
                      <a:pt x="7099" y="19262"/>
                    </a:cubicBezTo>
                    <a:cubicBezTo>
                      <a:pt x="6470" y="18818"/>
                      <a:pt x="5879" y="18338"/>
                      <a:pt x="5250" y="17894"/>
                    </a:cubicBezTo>
                    <a:cubicBezTo>
                      <a:pt x="4622" y="17266"/>
                      <a:pt x="4326" y="16637"/>
                      <a:pt x="4030" y="16046"/>
                    </a:cubicBezTo>
                    <a:cubicBezTo>
                      <a:pt x="3698" y="15269"/>
                      <a:pt x="3698" y="14641"/>
                      <a:pt x="4030" y="13864"/>
                    </a:cubicBezTo>
                    <a:cubicBezTo>
                      <a:pt x="4178" y="13273"/>
                      <a:pt x="4326" y="12496"/>
                      <a:pt x="4622" y="11868"/>
                    </a:cubicBezTo>
                    <a:cubicBezTo>
                      <a:pt x="5250" y="10648"/>
                      <a:pt x="5546" y="9391"/>
                      <a:pt x="5546" y="8023"/>
                    </a:cubicBezTo>
                    <a:cubicBezTo>
                      <a:pt x="5546" y="6803"/>
                      <a:pt x="5250" y="5694"/>
                      <a:pt x="4807" y="4622"/>
                    </a:cubicBezTo>
                    <a:cubicBezTo>
                      <a:pt x="4474" y="3697"/>
                      <a:pt x="3882" y="2921"/>
                      <a:pt x="3254" y="2182"/>
                    </a:cubicBezTo>
                    <a:cubicBezTo>
                      <a:pt x="2773" y="1701"/>
                      <a:pt x="2182" y="1072"/>
                      <a:pt x="1553" y="777"/>
                    </a:cubicBezTo>
                    <a:cubicBezTo>
                      <a:pt x="1258" y="481"/>
                      <a:pt x="777" y="333"/>
                      <a:pt x="333" y="148"/>
                    </a:cubicBezTo>
                    <a:cubicBezTo>
                      <a:pt x="333" y="0"/>
                      <a:pt x="185" y="0"/>
                      <a:pt x="1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8" name="Google Shape;2978;p61"/>
              <p:cNvSpPr/>
              <p:nvPr/>
            </p:nvSpPr>
            <p:spPr>
              <a:xfrm>
                <a:off x="5797673" y="2144173"/>
                <a:ext cx="313470" cy="580292"/>
              </a:xfrm>
              <a:custGeom>
                <a:avLst/>
                <a:gdLst/>
                <a:ahLst/>
                <a:cxnLst/>
                <a:rect l="l" t="t" r="r" b="b"/>
                <a:pathLst>
                  <a:path w="18634" h="34495" extrusionOk="0">
                    <a:moveTo>
                      <a:pt x="0" y="0"/>
                    </a:moveTo>
                    <a:cubicBezTo>
                      <a:pt x="0" y="148"/>
                      <a:pt x="481" y="481"/>
                      <a:pt x="1072" y="1405"/>
                    </a:cubicBezTo>
                    <a:cubicBezTo>
                      <a:pt x="3402" y="4474"/>
                      <a:pt x="4326" y="8467"/>
                      <a:pt x="3549" y="12164"/>
                    </a:cubicBezTo>
                    <a:cubicBezTo>
                      <a:pt x="3402" y="12940"/>
                      <a:pt x="3402" y="13569"/>
                      <a:pt x="3402" y="14160"/>
                    </a:cubicBezTo>
                    <a:cubicBezTo>
                      <a:pt x="3402" y="14937"/>
                      <a:pt x="3549" y="15713"/>
                      <a:pt x="4030" y="16341"/>
                    </a:cubicBezTo>
                    <a:cubicBezTo>
                      <a:pt x="4474" y="16933"/>
                      <a:pt x="5102" y="17414"/>
                      <a:pt x="5694" y="17709"/>
                    </a:cubicBezTo>
                    <a:cubicBezTo>
                      <a:pt x="6322" y="18042"/>
                      <a:pt x="7099" y="18338"/>
                      <a:pt x="7875" y="18486"/>
                    </a:cubicBezTo>
                    <a:cubicBezTo>
                      <a:pt x="9243" y="18966"/>
                      <a:pt x="10648" y="19262"/>
                      <a:pt x="11572" y="20334"/>
                    </a:cubicBezTo>
                    <a:cubicBezTo>
                      <a:pt x="12644" y="21259"/>
                      <a:pt x="12792" y="22811"/>
                      <a:pt x="12792" y="24031"/>
                    </a:cubicBezTo>
                    <a:cubicBezTo>
                      <a:pt x="12792" y="25251"/>
                      <a:pt x="12644" y="26508"/>
                      <a:pt x="12792" y="27728"/>
                    </a:cubicBezTo>
                    <a:cubicBezTo>
                      <a:pt x="12792" y="28801"/>
                      <a:pt x="13088" y="29873"/>
                      <a:pt x="13716" y="30797"/>
                    </a:cubicBezTo>
                    <a:cubicBezTo>
                      <a:pt x="14493" y="32202"/>
                      <a:pt x="15565" y="33274"/>
                      <a:pt x="16970" y="34050"/>
                    </a:cubicBezTo>
                    <a:cubicBezTo>
                      <a:pt x="17561" y="34346"/>
                      <a:pt x="18042" y="34494"/>
                      <a:pt x="18633" y="34494"/>
                    </a:cubicBezTo>
                    <a:cubicBezTo>
                      <a:pt x="18190" y="34346"/>
                      <a:pt x="17561" y="34198"/>
                      <a:pt x="17118" y="33903"/>
                    </a:cubicBezTo>
                    <a:cubicBezTo>
                      <a:pt x="15713" y="33274"/>
                      <a:pt x="14641" y="32054"/>
                      <a:pt x="13864" y="30797"/>
                    </a:cubicBezTo>
                    <a:cubicBezTo>
                      <a:pt x="13421" y="29873"/>
                      <a:pt x="13088" y="28801"/>
                      <a:pt x="12940" y="27728"/>
                    </a:cubicBezTo>
                    <a:cubicBezTo>
                      <a:pt x="12940" y="26508"/>
                      <a:pt x="13088" y="25251"/>
                      <a:pt x="13088" y="24031"/>
                    </a:cubicBezTo>
                    <a:cubicBezTo>
                      <a:pt x="13088" y="23403"/>
                      <a:pt x="12940" y="22663"/>
                      <a:pt x="12792" y="22035"/>
                    </a:cubicBezTo>
                    <a:cubicBezTo>
                      <a:pt x="12644" y="21259"/>
                      <a:pt x="12348" y="20630"/>
                      <a:pt x="11868" y="20186"/>
                    </a:cubicBezTo>
                    <a:cubicBezTo>
                      <a:pt x="11239" y="19558"/>
                      <a:pt x="10648" y="19114"/>
                      <a:pt x="10019" y="18966"/>
                    </a:cubicBezTo>
                    <a:cubicBezTo>
                      <a:pt x="9243" y="18634"/>
                      <a:pt x="8651" y="18338"/>
                      <a:pt x="7875" y="18190"/>
                    </a:cubicBezTo>
                    <a:cubicBezTo>
                      <a:pt x="7099" y="18042"/>
                      <a:pt x="6470" y="17709"/>
                      <a:pt x="5879" y="17414"/>
                    </a:cubicBezTo>
                    <a:cubicBezTo>
                      <a:pt x="5250" y="17118"/>
                      <a:pt x="4622" y="16637"/>
                      <a:pt x="4178" y="16194"/>
                    </a:cubicBezTo>
                    <a:cubicBezTo>
                      <a:pt x="3845" y="15565"/>
                      <a:pt x="3697" y="14937"/>
                      <a:pt x="3697" y="14160"/>
                    </a:cubicBezTo>
                    <a:cubicBezTo>
                      <a:pt x="3697" y="13569"/>
                      <a:pt x="3697" y="12940"/>
                      <a:pt x="3845" y="12312"/>
                    </a:cubicBezTo>
                    <a:cubicBezTo>
                      <a:pt x="4030" y="11092"/>
                      <a:pt x="4178" y="9872"/>
                      <a:pt x="4030" y="8615"/>
                    </a:cubicBezTo>
                    <a:cubicBezTo>
                      <a:pt x="4030" y="7542"/>
                      <a:pt x="3697" y="6470"/>
                      <a:pt x="3402" y="5398"/>
                    </a:cubicBezTo>
                    <a:cubicBezTo>
                      <a:pt x="2921" y="3845"/>
                      <a:pt x="2181" y="2477"/>
                      <a:pt x="1257" y="1220"/>
                    </a:cubicBezTo>
                    <a:cubicBezTo>
                      <a:pt x="924" y="925"/>
                      <a:pt x="629" y="629"/>
                      <a:pt x="333" y="296"/>
                    </a:cubicBezTo>
                    <a:cubicBezTo>
                      <a:pt x="148" y="296"/>
                      <a:pt x="148" y="148"/>
                      <a:pt x="0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9" name="Google Shape;2979;p61"/>
              <p:cNvSpPr/>
              <p:nvPr/>
            </p:nvSpPr>
            <p:spPr>
              <a:xfrm>
                <a:off x="5657727" y="2359367"/>
                <a:ext cx="67811" cy="157980"/>
              </a:xfrm>
              <a:custGeom>
                <a:avLst/>
                <a:gdLst/>
                <a:ahLst/>
                <a:cxnLst/>
                <a:rect l="l" t="t" r="r" b="b"/>
                <a:pathLst>
                  <a:path w="4031" h="9391" extrusionOk="0">
                    <a:moveTo>
                      <a:pt x="149" y="0"/>
                    </a:moveTo>
                    <a:lnTo>
                      <a:pt x="149" y="777"/>
                    </a:lnTo>
                    <a:cubicBezTo>
                      <a:pt x="149" y="1220"/>
                      <a:pt x="1" y="1997"/>
                      <a:pt x="1" y="2921"/>
                    </a:cubicBezTo>
                    <a:cubicBezTo>
                      <a:pt x="1" y="3845"/>
                      <a:pt x="1" y="4917"/>
                      <a:pt x="149" y="6174"/>
                    </a:cubicBezTo>
                    <a:cubicBezTo>
                      <a:pt x="149" y="6766"/>
                      <a:pt x="334" y="7394"/>
                      <a:pt x="481" y="8023"/>
                    </a:cubicBezTo>
                    <a:cubicBezTo>
                      <a:pt x="629" y="8319"/>
                      <a:pt x="777" y="8614"/>
                      <a:pt x="925" y="8947"/>
                    </a:cubicBezTo>
                    <a:cubicBezTo>
                      <a:pt x="1258" y="9095"/>
                      <a:pt x="1554" y="9243"/>
                      <a:pt x="1997" y="9391"/>
                    </a:cubicBezTo>
                    <a:cubicBezTo>
                      <a:pt x="2774" y="9243"/>
                      <a:pt x="3402" y="8762"/>
                      <a:pt x="3698" y="8171"/>
                    </a:cubicBezTo>
                    <a:cubicBezTo>
                      <a:pt x="3846" y="7542"/>
                      <a:pt x="4031" y="6766"/>
                      <a:pt x="3698" y="6174"/>
                    </a:cubicBezTo>
                    <a:cubicBezTo>
                      <a:pt x="3550" y="5694"/>
                      <a:pt x="3402" y="5065"/>
                      <a:pt x="3254" y="4622"/>
                    </a:cubicBezTo>
                    <a:lnTo>
                      <a:pt x="2626" y="3217"/>
                    </a:lnTo>
                    <a:lnTo>
                      <a:pt x="1849" y="1220"/>
                    </a:lnTo>
                    <a:cubicBezTo>
                      <a:pt x="1701" y="1072"/>
                      <a:pt x="1701" y="777"/>
                      <a:pt x="1554" y="629"/>
                    </a:cubicBezTo>
                    <a:lnTo>
                      <a:pt x="1554" y="629"/>
                    </a:lnTo>
                    <a:cubicBezTo>
                      <a:pt x="1554" y="777"/>
                      <a:pt x="1554" y="1072"/>
                      <a:pt x="1701" y="1368"/>
                    </a:cubicBezTo>
                    <a:cubicBezTo>
                      <a:pt x="1849" y="1849"/>
                      <a:pt x="2182" y="2477"/>
                      <a:pt x="2478" y="3402"/>
                    </a:cubicBezTo>
                    <a:lnTo>
                      <a:pt x="2922" y="4769"/>
                    </a:lnTo>
                    <a:cubicBezTo>
                      <a:pt x="3254" y="5250"/>
                      <a:pt x="3402" y="5694"/>
                      <a:pt x="3550" y="6322"/>
                    </a:cubicBezTo>
                    <a:cubicBezTo>
                      <a:pt x="3698" y="6914"/>
                      <a:pt x="3550" y="7542"/>
                      <a:pt x="3402" y="8023"/>
                    </a:cubicBezTo>
                    <a:cubicBezTo>
                      <a:pt x="3254" y="8614"/>
                      <a:pt x="2626" y="9095"/>
                      <a:pt x="1997" y="9095"/>
                    </a:cubicBezTo>
                    <a:cubicBezTo>
                      <a:pt x="1701" y="9095"/>
                      <a:pt x="1406" y="8947"/>
                      <a:pt x="1258" y="8614"/>
                    </a:cubicBezTo>
                    <a:cubicBezTo>
                      <a:pt x="1073" y="8467"/>
                      <a:pt x="925" y="8171"/>
                      <a:pt x="777" y="7838"/>
                    </a:cubicBezTo>
                    <a:cubicBezTo>
                      <a:pt x="629" y="7246"/>
                      <a:pt x="481" y="6618"/>
                      <a:pt x="481" y="5989"/>
                    </a:cubicBezTo>
                    <a:cubicBezTo>
                      <a:pt x="334" y="4917"/>
                      <a:pt x="334" y="3697"/>
                      <a:pt x="334" y="2921"/>
                    </a:cubicBezTo>
                    <a:lnTo>
                      <a:pt x="334" y="777"/>
                    </a:lnTo>
                    <a:cubicBezTo>
                      <a:pt x="334" y="444"/>
                      <a:pt x="334" y="296"/>
                      <a:pt x="149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0" name="Google Shape;2980;p61"/>
              <p:cNvSpPr/>
              <p:nvPr/>
            </p:nvSpPr>
            <p:spPr>
              <a:xfrm>
                <a:off x="5694434" y="2511745"/>
                <a:ext cx="23030" cy="21802"/>
              </a:xfrm>
              <a:custGeom>
                <a:avLst/>
                <a:gdLst/>
                <a:ahLst/>
                <a:cxnLst/>
                <a:rect l="l" t="t" r="r" b="b"/>
                <a:pathLst>
                  <a:path w="1369" h="1296" extrusionOk="0">
                    <a:moveTo>
                      <a:pt x="707" y="0"/>
                    </a:moveTo>
                    <a:cubicBezTo>
                      <a:pt x="629" y="0"/>
                      <a:pt x="592" y="37"/>
                      <a:pt x="592" y="37"/>
                    </a:cubicBezTo>
                    <a:cubicBezTo>
                      <a:pt x="592" y="185"/>
                      <a:pt x="740" y="37"/>
                      <a:pt x="924" y="333"/>
                    </a:cubicBezTo>
                    <a:cubicBezTo>
                      <a:pt x="1072" y="333"/>
                      <a:pt x="1072" y="481"/>
                      <a:pt x="1072" y="629"/>
                    </a:cubicBezTo>
                    <a:cubicBezTo>
                      <a:pt x="1072" y="813"/>
                      <a:pt x="1072" y="813"/>
                      <a:pt x="924" y="813"/>
                    </a:cubicBezTo>
                    <a:cubicBezTo>
                      <a:pt x="816" y="987"/>
                      <a:pt x="670" y="1058"/>
                      <a:pt x="537" y="1058"/>
                    </a:cubicBezTo>
                    <a:cubicBezTo>
                      <a:pt x="444" y="1058"/>
                      <a:pt x="357" y="1023"/>
                      <a:pt x="296" y="961"/>
                    </a:cubicBezTo>
                    <a:cubicBezTo>
                      <a:pt x="296" y="813"/>
                      <a:pt x="148" y="629"/>
                      <a:pt x="296" y="481"/>
                    </a:cubicBezTo>
                    <a:cubicBezTo>
                      <a:pt x="296" y="185"/>
                      <a:pt x="444" y="185"/>
                      <a:pt x="444" y="185"/>
                    </a:cubicBezTo>
                    <a:cubicBezTo>
                      <a:pt x="444" y="131"/>
                      <a:pt x="404" y="96"/>
                      <a:pt x="347" y="96"/>
                    </a:cubicBezTo>
                    <a:cubicBezTo>
                      <a:pt x="247" y="96"/>
                      <a:pt x="94" y="199"/>
                      <a:pt x="0" y="481"/>
                    </a:cubicBezTo>
                    <a:cubicBezTo>
                      <a:pt x="0" y="629"/>
                      <a:pt x="0" y="961"/>
                      <a:pt x="148" y="1109"/>
                    </a:cubicBezTo>
                    <a:cubicBezTo>
                      <a:pt x="296" y="1257"/>
                      <a:pt x="444" y="1257"/>
                      <a:pt x="592" y="1257"/>
                    </a:cubicBezTo>
                    <a:cubicBezTo>
                      <a:pt x="650" y="1283"/>
                      <a:pt x="712" y="1295"/>
                      <a:pt x="774" y="1295"/>
                    </a:cubicBezTo>
                    <a:cubicBezTo>
                      <a:pt x="1067" y="1295"/>
                      <a:pt x="1368" y="1025"/>
                      <a:pt x="1368" y="629"/>
                    </a:cubicBezTo>
                    <a:cubicBezTo>
                      <a:pt x="1368" y="481"/>
                      <a:pt x="1220" y="185"/>
                      <a:pt x="1072" y="185"/>
                    </a:cubicBezTo>
                    <a:cubicBezTo>
                      <a:pt x="906" y="37"/>
                      <a:pt x="786" y="0"/>
                      <a:pt x="707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1" name="Google Shape;2981;p61"/>
              <p:cNvSpPr/>
              <p:nvPr/>
            </p:nvSpPr>
            <p:spPr>
              <a:xfrm>
                <a:off x="5657727" y="1978119"/>
                <a:ext cx="41686" cy="121913"/>
              </a:xfrm>
              <a:custGeom>
                <a:avLst/>
                <a:gdLst/>
                <a:ahLst/>
                <a:cxnLst/>
                <a:rect l="l" t="t" r="r" b="b"/>
                <a:pathLst>
                  <a:path w="2478" h="7247" extrusionOk="0">
                    <a:moveTo>
                      <a:pt x="2330" y="0"/>
                    </a:moveTo>
                    <a:cubicBezTo>
                      <a:pt x="2330" y="1257"/>
                      <a:pt x="1997" y="2477"/>
                      <a:pt x="1701" y="3697"/>
                    </a:cubicBezTo>
                    <a:cubicBezTo>
                      <a:pt x="1258" y="4954"/>
                      <a:pt x="629" y="6174"/>
                      <a:pt x="1" y="7246"/>
                    </a:cubicBezTo>
                    <a:cubicBezTo>
                      <a:pt x="334" y="6951"/>
                      <a:pt x="481" y="6655"/>
                      <a:pt x="777" y="6322"/>
                    </a:cubicBezTo>
                    <a:cubicBezTo>
                      <a:pt x="1849" y="4806"/>
                      <a:pt x="2478" y="2958"/>
                      <a:pt x="2478" y="1109"/>
                    </a:cubicBezTo>
                    <a:cubicBezTo>
                      <a:pt x="2478" y="777"/>
                      <a:pt x="2478" y="333"/>
                      <a:pt x="2330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2" name="Google Shape;2982;p61"/>
              <p:cNvSpPr/>
              <p:nvPr/>
            </p:nvSpPr>
            <p:spPr>
              <a:xfrm>
                <a:off x="5681363" y="1991173"/>
                <a:ext cx="41064" cy="121913"/>
              </a:xfrm>
              <a:custGeom>
                <a:avLst/>
                <a:gdLst/>
                <a:ahLst/>
                <a:cxnLst/>
                <a:rect l="l" t="t" r="r" b="b"/>
                <a:pathLst>
                  <a:path w="2441" h="7247" extrusionOk="0">
                    <a:moveTo>
                      <a:pt x="2293" y="1"/>
                    </a:moveTo>
                    <a:cubicBezTo>
                      <a:pt x="2293" y="1258"/>
                      <a:pt x="2145" y="2478"/>
                      <a:pt x="1701" y="3698"/>
                    </a:cubicBezTo>
                    <a:cubicBezTo>
                      <a:pt x="1221" y="4955"/>
                      <a:pt x="592" y="6175"/>
                      <a:pt x="1" y="7247"/>
                    </a:cubicBezTo>
                    <a:cubicBezTo>
                      <a:pt x="296" y="6951"/>
                      <a:pt x="592" y="6618"/>
                      <a:pt x="777" y="6323"/>
                    </a:cubicBezTo>
                    <a:cubicBezTo>
                      <a:pt x="1221" y="5546"/>
                      <a:pt x="1701" y="4770"/>
                      <a:pt x="1997" y="3846"/>
                    </a:cubicBezTo>
                    <a:cubicBezTo>
                      <a:pt x="2293" y="2921"/>
                      <a:pt x="2441" y="1997"/>
                      <a:pt x="2441" y="1073"/>
                    </a:cubicBezTo>
                    <a:cubicBezTo>
                      <a:pt x="2441" y="777"/>
                      <a:pt x="2441" y="333"/>
                      <a:pt x="2293" y="1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3" name="Google Shape;2983;p61"/>
              <p:cNvSpPr/>
              <p:nvPr/>
            </p:nvSpPr>
            <p:spPr>
              <a:xfrm>
                <a:off x="2071019" y="2447685"/>
                <a:ext cx="886899" cy="1570851"/>
              </a:xfrm>
              <a:custGeom>
                <a:avLst/>
                <a:gdLst/>
                <a:ahLst/>
                <a:cxnLst/>
                <a:rect l="l" t="t" r="r" b="b"/>
                <a:pathLst>
                  <a:path w="52721" h="93378" extrusionOk="0">
                    <a:moveTo>
                      <a:pt x="10019" y="0"/>
                    </a:moveTo>
                    <a:cubicBezTo>
                      <a:pt x="7431" y="0"/>
                      <a:pt x="8947" y="12607"/>
                      <a:pt x="9095" y="13864"/>
                    </a:cubicBezTo>
                    <a:cubicBezTo>
                      <a:pt x="9188" y="14326"/>
                      <a:pt x="8883" y="14557"/>
                      <a:pt x="8554" y="14557"/>
                    </a:cubicBezTo>
                    <a:cubicBezTo>
                      <a:pt x="8226" y="14557"/>
                      <a:pt x="7875" y="14326"/>
                      <a:pt x="7875" y="13864"/>
                    </a:cubicBezTo>
                    <a:cubicBezTo>
                      <a:pt x="7727" y="13088"/>
                      <a:pt x="7579" y="1849"/>
                      <a:pt x="4954" y="1849"/>
                    </a:cubicBezTo>
                    <a:cubicBezTo>
                      <a:pt x="2958" y="1849"/>
                      <a:pt x="6027" y="12311"/>
                      <a:pt x="4807" y="14788"/>
                    </a:cubicBezTo>
                    <a:cubicBezTo>
                      <a:pt x="4684" y="15012"/>
                      <a:pt x="4570" y="15113"/>
                      <a:pt x="4464" y="15113"/>
                    </a:cubicBezTo>
                    <a:cubicBezTo>
                      <a:pt x="3483" y="15113"/>
                      <a:pt x="3065" y="6616"/>
                      <a:pt x="1299" y="6616"/>
                    </a:cubicBezTo>
                    <a:cubicBezTo>
                      <a:pt x="1285" y="6616"/>
                      <a:pt x="1271" y="6617"/>
                      <a:pt x="1257" y="6618"/>
                    </a:cubicBezTo>
                    <a:cubicBezTo>
                      <a:pt x="629" y="6618"/>
                      <a:pt x="0" y="6766"/>
                      <a:pt x="1110" y="12755"/>
                    </a:cubicBezTo>
                    <a:cubicBezTo>
                      <a:pt x="1701" y="16008"/>
                      <a:pt x="3882" y="20630"/>
                      <a:pt x="4474" y="26952"/>
                    </a:cubicBezTo>
                    <a:lnTo>
                      <a:pt x="4659" y="28652"/>
                    </a:lnTo>
                    <a:cubicBezTo>
                      <a:pt x="4807" y="36490"/>
                      <a:pt x="5731" y="66215"/>
                      <a:pt x="12977" y="84256"/>
                    </a:cubicBezTo>
                    <a:cubicBezTo>
                      <a:pt x="15328" y="90256"/>
                      <a:pt x="20879" y="93377"/>
                      <a:pt x="26481" y="93377"/>
                    </a:cubicBezTo>
                    <a:cubicBezTo>
                      <a:pt x="31098" y="93377"/>
                      <a:pt x="35749" y="91257"/>
                      <a:pt x="38672" y="86881"/>
                    </a:cubicBezTo>
                    <a:cubicBezTo>
                      <a:pt x="44402" y="78230"/>
                      <a:pt x="49023" y="69135"/>
                      <a:pt x="52720" y="59597"/>
                    </a:cubicBezTo>
                    <a:lnTo>
                      <a:pt x="32682" y="50983"/>
                    </a:lnTo>
                    <a:lnTo>
                      <a:pt x="26065" y="68544"/>
                    </a:lnTo>
                    <a:lnTo>
                      <a:pt x="21111" y="28652"/>
                    </a:lnTo>
                    <a:cubicBezTo>
                      <a:pt x="20963" y="26027"/>
                      <a:pt x="21443" y="23550"/>
                      <a:pt x="22515" y="21258"/>
                    </a:cubicBezTo>
                    <a:cubicBezTo>
                      <a:pt x="22959" y="20149"/>
                      <a:pt x="23588" y="19225"/>
                      <a:pt x="24364" y="18301"/>
                    </a:cubicBezTo>
                    <a:cubicBezTo>
                      <a:pt x="25288" y="17228"/>
                      <a:pt x="26213" y="16304"/>
                      <a:pt x="27433" y="15528"/>
                    </a:cubicBezTo>
                    <a:cubicBezTo>
                      <a:pt x="28505" y="14936"/>
                      <a:pt x="28357" y="13236"/>
                      <a:pt x="27137" y="13088"/>
                    </a:cubicBezTo>
                    <a:cubicBezTo>
                      <a:pt x="27093" y="13082"/>
                      <a:pt x="27046" y="13079"/>
                      <a:pt x="26995" y="13079"/>
                    </a:cubicBezTo>
                    <a:cubicBezTo>
                      <a:pt x="25800" y="13079"/>
                      <a:pt x="22712" y="14742"/>
                      <a:pt x="20371" y="18005"/>
                    </a:cubicBezTo>
                    <a:cubicBezTo>
                      <a:pt x="19882" y="18677"/>
                      <a:pt x="19483" y="18958"/>
                      <a:pt x="19158" y="18958"/>
                    </a:cubicBezTo>
                    <a:cubicBezTo>
                      <a:pt x="17836" y="18958"/>
                      <a:pt x="17717" y="14328"/>
                      <a:pt x="17598" y="12459"/>
                    </a:cubicBezTo>
                    <a:cubicBezTo>
                      <a:pt x="17414" y="10167"/>
                      <a:pt x="16674" y="2921"/>
                      <a:pt x="15898" y="2292"/>
                    </a:cubicBezTo>
                    <a:cubicBezTo>
                      <a:pt x="15667" y="2125"/>
                      <a:pt x="15434" y="2043"/>
                      <a:pt x="15213" y="2043"/>
                    </a:cubicBezTo>
                    <a:cubicBezTo>
                      <a:pt x="14408" y="2043"/>
                      <a:pt x="13756" y="3122"/>
                      <a:pt x="13901" y="5065"/>
                    </a:cubicBezTo>
                    <a:cubicBezTo>
                      <a:pt x="14197" y="7394"/>
                      <a:pt x="14197" y="14456"/>
                      <a:pt x="12977" y="14456"/>
                    </a:cubicBezTo>
                    <a:cubicBezTo>
                      <a:pt x="12969" y="14457"/>
                      <a:pt x="12962" y="14457"/>
                      <a:pt x="12954" y="14457"/>
                    </a:cubicBezTo>
                    <a:cubicBezTo>
                      <a:pt x="11715" y="14457"/>
                      <a:pt x="11276" y="2588"/>
                      <a:pt x="11276" y="2588"/>
                    </a:cubicBezTo>
                    <a:cubicBezTo>
                      <a:pt x="11276" y="2588"/>
                      <a:pt x="11424" y="0"/>
                      <a:pt x="10019" y="0"/>
                    </a:cubicBezTo>
                    <a:close/>
                  </a:path>
                </a:pathLst>
              </a:custGeom>
              <a:solidFill>
                <a:srgbClr val="FFAD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4" name="Google Shape;2984;p61"/>
              <p:cNvSpPr/>
              <p:nvPr/>
            </p:nvSpPr>
            <p:spPr>
              <a:xfrm>
                <a:off x="2211571" y="2795339"/>
                <a:ext cx="157997" cy="90202"/>
              </a:xfrm>
              <a:custGeom>
                <a:avLst/>
                <a:gdLst/>
                <a:ahLst/>
                <a:cxnLst/>
                <a:rect l="l" t="t" r="r" b="b"/>
                <a:pathLst>
                  <a:path w="9392" h="5362" extrusionOk="0">
                    <a:moveTo>
                      <a:pt x="8472" y="1"/>
                    </a:moveTo>
                    <a:cubicBezTo>
                      <a:pt x="8180" y="1"/>
                      <a:pt x="7912" y="38"/>
                      <a:pt x="7691" y="112"/>
                    </a:cubicBezTo>
                    <a:cubicBezTo>
                      <a:pt x="6138" y="592"/>
                      <a:pt x="4918" y="1516"/>
                      <a:pt x="3994" y="2589"/>
                    </a:cubicBezTo>
                    <a:cubicBezTo>
                      <a:pt x="3591" y="3084"/>
                      <a:pt x="3319" y="3708"/>
                      <a:pt x="3154" y="4354"/>
                    </a:cubicBezTo>
                    <a:lnTo>
                      <a:pt x="3154" y="4354"/>
                    </a:lnTo>
                    <a:cubicBezTo>
                      <a:pt x="2692" y="3638"/>
                      <a:pt x="1991" y="3159"/>
                      <a:pt x="1073" y="3032"/>
                    </a:cubicBezTo>
                    <a:cubicBezTo>
                      <a:pt x="907" y="2958"/>
                      <a:pt x="712" y="2921"/>
                      <a:pt x="523" y="2921"/>
                    </a:cubicBezTo>
                    <a:cubicBezTo>
                      <a:pt x="333" y="2921"/>
                      <a:pt x="149" y="2958"/>
                      <a:pt x="1" y="3032"/>
                    </a:cubicBezTo>
                    <a:cubicBezTo>
                      <a:pt x="1" y="3032"/>
                      <a:pt x="444" y="3032"/>
                      <a:pt x="1073" y="3180"/>
                    </a:cubicBezTo>
                    <a:cubicBezTo>
                      <a:pt x="1849" y="3513"/>
                      <a:pt x="2589" y="4104"/>
                      <a:pt x="3069" y="4881"/>
                    </a:cubicBezTo>
                    <a:lnTo>
                      <a:pt x="3217" y="5361"/>
                    </a:lnTo>
                    <a:lnTo>
                      <a:pt x="3365" y="4881"/>
                    </a:lnTo>
                    <a:cubicBezTo>
                      <a:pt x="3698" y="4104"/>
                      <a:pt x="3994" y="3513"/>
                      <a:pt x="4437" y="2884"/>
                    </a:cubicBezTo>
                    <a:cubicBezTo>
                      <a:pt x="5214" y="1812"/>
                      <a:pt x="6286" y="888"/>
                      <a:pt x="7691" y="407"/>
                    </a:cubicBezTo>
                    <a:cubicBezTo>
                      <a:pt x="8763" y="112"/>
                      <a:pt x="9391" y="112"/>
                      <a:pt x="9391" y="112"/>
                    </a:cubicBezTo>
                    <a:cubicBezTo>
                      <a:pt x="9077" y="38"/>
                      <a:pt x="8763" y="1"/>
                      <a:pt x="8472" y="1"/>
                    </a:cubicBezTo>
                    <a:close/>
                  </a:path>
                </a:pathLst>
              </a:custGeom>
              <a:solidFill>
                <a:srgbClr val="E887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5" name="Google Shape;2985;p61"/>
              <p:cNvSpPr/>
              <p:nvPr/>
            </p:nvSpPr>
            <p:spPr>
              <a:xfrm>
                <a:off x="2268178" y="3097605"/>
                <a:ext cx="228265" cy="927946"/>
              </a:xfrm>
              <a:custGeom>
                <a:avLst/>
                <a:gdLst/>
                <a:ahLst/>
                <a:cxnLst/>
                <a:rect l="l" t="t" r="r" b="b"/>
                <a:pathLst>
                  <a:path w="13569" h="55161" extrusionOk="0">
                    <a:moveTo>
                      <a:pt x="0" y="0"/>
                    </a:moveTo>
                    <a:lnTo>
                      <a:pt x="148" y="185"/>
                    </a:lnTo>
                    <a:lnTo>
                      <a:pt x="328" y="345"/>
                    </a:lnTo>
                    <a:lnTo>
                      <a:pt x="328" y="345"/>
                    </a:lnTo>
                    <a:cubicBezTo>
                      <a:pt x="224" y="230"/>
                      <a:pt x="115" y="115"/>
                      <a:pt x="0" y="0"/>
                    </a:cubicBezTo>
                    <a:close/>
                    <a:moveTo>
                      <a:pt x="328" y="345"/>
                    </a:moveTo>
                    <a:cubicBezTo>
                      <a:pt x="417" y="444"/>
                      <a:pt x="503" y="542"/>
                      <a:pt x="586" y="641"/>
                    </a:cubicBezTo>
                    <a:lnTo>
                      <a:pt x="586" y="641"/>
                    </a:lnTo>
                    <a:cubicBezTo>
                      <a:pt x="551" y="587"/>
                      <a:pt x="516" y="534"/>
                      <a:pt x="481" y="481"/>
                    </a:cubicBezTo>
                    <a:lnTo>
                      <a:pt x="328" y="345"/>
                    </a:lnTo>
                    <a:close/>
                    <a:moveTo>
                      <a:pt x="586" y="641"/>
                    </a:moveTo>
                    <a:lnTo>
                      <a:pt x="586" y="641"/>
                    </a:lnTo>
                    <a:cubicBezTo>
                      <a:pt x="849" y="1041"/>
                      <a:pt x="1129" y="1480"/>
                      <a:pt x="1553" y="2034"/>
                    </a:cubicBezTo>
                    <a:cubicBezTo>
                      <a:pt x="2773" y="3882"/>
                      <a:pt x="3549" y="5879"/>
                      <a:pt x="3845" y="8023"/>
                    </a:cubicBezTo>
                    <a:cubicBezTo>
                      <a:pt x="4030" y="9576"/>
                      <a:pt x="4030" y="11092"/>
                      <a:pt x="3845" y="12644"/>
                    </a:cubicBezTo>
                    <a:cubicBezTo>
                      <a:pt x="3549" y="14197"/>
                      <a:pt x="2921" y="15898"/>
                      <a:pt x="2477" y="17746"/>
                    </a:cubicBezTo>
                    <a:cubicBezTo>
                      <a:pt x="1996" y="19595"/>
                      <a:pt x="1701" y="21591"/>
                      <a:pt x="2329" y="23588"/>
                    </a:cubicBezTo>
                    <a:cubicBezTo>
                      <a:pt x="2625" y="24512"/>
                      <a:pt x="3106" y="25436"/>
                      <a:pt x="3697" y="26361"/>
                    </a:cubicBezTo>
                    <a:cubicBezTo>
                      <a:pt x="4474" y="27137"/>
                      <a:pt x="5250" y="27913"/>
                      <a:pt x="6026" y="28505"/>
                    </a:cubicBezTo>
                    <a:cubicBezTo>
                      <a:pt x="7542" y="29910"/>
                      <a:pt x="9243" y="31278"/>
                      <a:pt x="10019" y="33126"/>
                    </a:cubicBezTo>
                    <a:cubicBezTo>
                      <a:pt x="10500" y="34050"/>
                      <a:pt x="10648" y="34975"/>
                      <a:pt x="10648" y="35899"/>
                    </a:cubicBezTo>
                    <a:lnTo>
                      <a:pt x="10167" y="38672"/>
                    </a:lnTo>
                    <a:cubicBezTo>
                      <a:pt x="9575" y="40520"/>
                      <a:pt x="8947" y="42073"/>
                      <a:pt x="8466" y="43774"/>
                    </a:cubicBezTo>
                    <a:cubicBezTo>
                      <a:pt x="7875" y="45142"/>
                      <a:pt x="7875" y="46842"/>
                      <a:pt x="8023" y="48395"/>
                    </a:cubicBezTo>
                    <a:cubicBezTo>
                      <a:pt x="8171" y="49615"/>
                      <a:pt x="8799" y="50835"/>
                      <a:pt x="9871" y="51612"/>
                    </a:cubicBezTo>
                    <a:cubicBezTo>
                      <a:pt x="10648" y="52388"/>
                      <a:pt x="11572" y="52684"/>
                      <a:pt x="12163" y="53164"/>
                    </a:cubicBezTo>
                    <a:cubicBezTo>
                      <a:pt x="12644" y="53608"/>
                      <a:pt x="13088" y="54089"/>
                      <a:pt x="13420" y="54532"/>
                    </a:cubicBezTo>
                    <a:cubicBezTo>
                      <a:pt x="13088" y="53941"/>
                      <a:pt x="12792" y="53460"/>
                      <a:pt x="12348" y="53164"/>
                    </a:cubicBezTo>
                    <a:cubicBezTo>
                      <a:pt x="11720" y="52684"/>
                      <a:pt x="10795" y="52240"/>
                      <a:pt x="9871" y="51464"/>
                    </a:cubicBezTo>
                    <a:cubicBezTo>
                      <a:pt x="8947" y="50687"/>
                      <a:pt x="8466" y="49467"/>
                      <a:pt x="8171" y="48247"/>
                    </a:cubicBezTo>
                    <a:cubicBezTo>
                      <a:pt x="8023" y="46694"/>
                      <a:pt x="8171" y="45142"/>
                      <a:pt x="8651" y="43774"/>
                    </a:cubicBezTo>
                    <a:cubicBezTo>
                      <a:pt x="9243" y="42221"/>
                      <a:pt x="9871" y="40520"/>
                      <a:pt x="10500" y="38820"/>
                    </a:cubicBezTo>
                    <a:cubicBezTo>
                      <a:pt x="10648" y="37895"/>
                      <a:pt x="10795" y="36971"/>
                      <a:pt x="10943" y="35899"/>
                    </a:cubicBezTo>
                    <a:cubicBezTo>
                      <a:pt x="10943" y="34975"/>
                      <a:pt x="10795" y="33903"/>
                      <a:pt x="10315" y="32978"/>
                    </a:cubicBezTo>
                    <a:cubicBezTo>
                      <a:pt x="10019" y="32054"/>
                      <a:pt x="9391" y="31130"/>
                      <a:pt x="8651" y="30501"/>
                    </a:cubicBezTo>
                    <a:cubicBezTo>
                      <a:pt x="7875" y="29762"/>
                      <a:pt x="7098" y="28986"/>
                      <a:pt x="6322" y="28357"/>
                    </a:cubicBezTo>
                    <a:cubicBezTo>
                      <a:pt x="5398" y="27581"/>
                      <a:pt x="4621" y="26989"/>
                      <a:pt x="4030" y="26065"/>
                    </a:cubicBezTo>
                    <a:cubicBezTo>
                      <a:pt x="3401" y="25288"/>
                      <a:pt x="2773" y="24512"/>
                      <a:pt x="2625" y="23440"/>
                    </a:cubicBezTo>
                    <a:cubicBezTo>
                      <a:pt x="1996" y="21591"/>
                      <a:pt x="2329" y="19595"/>
                      <a:pt x="2773" y="17894"/>
                    </a:cubicBezTo>
                    <a:cubicBezTo>
                      <a:pt x="3253" y="16046"/>
                      <a:pt x="3697" y="14345"/>
                      <a:pt x="4030" y="12644"/>
                    </a:cubicBezTo>
                    <a:cubicBezTo>
                      <a:pt x="4326" y="11092"/>
                      <a:pt x="4326" y="9576"/>
                      <a:pt x="4030" y="8023"/>
                    </a:cubicBezTo>
                    <a:cubicBezTo>
                      <a:pt x="3697" y="5879"/>
                      <a:pt x="2921" y="3698"/>
                      <a:pt x="1553" y="1849"/>
                    </a:cubicBezTo>
                    <a:cubicBezTo>
                      <a:pt x="1236" y="1459"/>
                      <a:pt x="935" y="1052"/>
                      <a:pt x="586" y="641"/>
                    </a:cubicBezTo>
                    <a:close/>
                    <a:moveTo>
                      <a:pt x="13420" y="54532"/>
                    </a:moveTo>
                    <a:cubicBezTo>
                      <a:pt x="13420" y="54623"/>
                      <a:pt x="13456" y="54706"/>
                      <a:pt x="13493" y="54783"/>
                    </a:cubicBezTo>
                    <a:lnTo>
                      <a:pt x="13493" y="54783"/>
                    </a:lnTo>
                    <a:cubicBezTo>
                      <a:pt x="13474" y="54712"/>
                      <a:pt x="13450" y="54629"/>
                      <a:pt x="13420" y="54532"/>
                    </a:cubicBezTo>
                    <a:close/>
                    <a:moveTo>
                      <a:pt x="13493" y="54783"/>
                    </a:moveTo>
                    <a:cubicBezTo>
                      <a:pt x="13568" y="55066"/>
                      <a:pt x="13568" y="55161"/>
                      <a:pt x="13568" y="55161"/>
                    </a:cubicBezTo>
                    <a:lnTo>
                      <a:pt x="13568" y="55013"/>
                    </a:lnTo>
                    <a:cubicBezTo>
                      <a:pt x="13568" y="54938"/>
                      <a:pt x="13530" y="54863"/>
                      <a:pt x="13493" y="5478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6" name="Google Shape;2986;p61"/>
              <p:cNvSpPr/>
              <p:nvPr/>
            </p:nvSpPr>
            <p:spPr>
              <a:xfrm>
                <a:off x="2325392" y="3069613"/>
                <a:ext cx="90825" cy="118817"/>
              </a:xfrm>
              <a:custGeom>
                <a:avLst/>
                <a:gdLst/>
                <a:ahLst/>
                <a:cxnLst/>
                <a:rect l="l" t="t" r="r" b="b"/>
                <a:pathLst>
                  <a:path w="5399" h="7063" extrusionOk="0">
                    <a:moveTo>
                      <a:pt x="5064" y="298"/>
                    </a:moveTo>
                    <a:cubicBezTo>
                      <a:pt x="5041" y="1457"/>
                      <a:pt x="4751" y="2485"/>
                      <a:pt x="4326" y="3513"/>
                    </a:cubicBezTo>
                    <a:cubicBezTo>
                      <a:pt x="3697" y="4289"/>
                      <a:pt x="3069" y="5066"/>
                      <a:pt x="2477" y="5694"/>
                    </a:cubicBezTo>
                    <a:cubicBezTo>
                      <a:pt x="1752" y="6109"/>
                      <a:pt x="1027" y="6555"/>
                      <a:pt x="182" y="6853"/>
                    </a:cubicBezTo>
                    <a:lnTo>
                      <a:pt x="182" y="6853"/>
                    </a:lnTo>
                    <a:cubicBezTo>
                      <a:pt x="320" y="6019"/>
                      <a:pt x="469" y="5291"/>
                      <a:pt x="777" y="4437"/>
                    </a:cubicBezTo>
                    <a:cubicBezTo>
                      <a:pt x="1220" y="3698"/>
                      <a:pt x="1849" y="2774"/>
                      <a:pt x="2477" y="2145"/>
                    </a:cubicBezTo>
                    <a:cubicBezTo>
                      <a:pt x="2773" y="1664"/>
                      <a:pt x="3217" y="1369"/>
                      <a:pt x="3697" y="1073"/>
                    </a:cubicBezTo>
                    <a:cubicBezTo>
                      <a:pt x="3993" y="925"/>
                      <a:pt x="4326" y="740"/>
                      <a:pt x="4474" y="592"/>
                    </a:cubicBezTo>
                    <a:cubicBezTo>
                      <a:pt x="4622" y="592"/>
                      <a:pt x="4770" y="444"/>
                      <a:pt x="4917" y="444"/>
                    </a:cubicBezTo>
                    <a:lnTo>
                      <a:pt x="5064" y="298"/>
                    </a:lnTo>
                    <a:close/>
                    <a:moveTo>
                      <a:pt x="5065" y="1"/>
                    </a:moveTo>
                    <a:lnTo>
                      <a:pt x="4770" y="149"/>
                    </a:lnTo>
                    <a:cubicBezTo>
                      <a:pt x="4622" y="149"/>
                      <a:pt x="4474" y="297"/>
                      <a:pt x="4326" y="297"/>
                    </a:cubicBezTo>
                    <a:cubicBezTo>
                      <a:pt x="4141" y="444"/>
                      <a:pt x="3845" y="592"/>
                      <a:pt x="3550" y="740"/>
                    </a:cubicBezTo>
                    <a:cubicBezTo>
                      <a:pt x="3069" y="1221"/>
                      <a:pt x="2625" y="1517"/>
                      <a:pt x="2145" y="1997"/>
                    </a:cubicBezTo>
                    <a:cubicBezTo>
                      <a:pt x="1553" y="2589"/>
                      <a:pt x="925" y="3513"/>
                      <a:pt x="629" y="4437"/>
                    </a:cubicBezTo>
                    <a:cubicBezTo>
                      <a:pt x="296" y="5066"/>
                      <a:pt x="148" y="5694"/>
                      <a:pt x="148" y="6286"/>
                    </a:cubicBezTo>
                    <a:lnTo>
                      <a:pt x="148" y="6865"/>
                    </a:lnTo>
                    <a:lnTo>
                      <a:pt x="148" y="6865"/>
                    </a:lnTo>
                    <a:cubicBezTo>
                      <a:pt x="99" y="6882"/>
                      <a:pt x="50" y="6898"/>
                      <a:pt x="0" y="6914"/>
                    </a:cubicBezTo>
                    <a:cubicBezTo>
                      <a:pt x="54" y="6914"/>
                      <a:pt x="102" y="6914"/>
                      <a:pt x="148" y="6913"/>
                    </a:cubicBezTo>
                    <a:lnTo>
                      <a:pt x="148" y="6913"/>
                    </a:lnTo>
                    <a:lnTo>
                      <a:pt x="148" y="7062"/>
                    </a:lnTo>
                    <a:cubicBezTo>
                      <a:pt x="156" y="7012"/>
                      <a:pt x="164" y="6962"/>
                      <a:pt x="172" y="6913"/>
                    </a:cubicBezTo>
                    <a:lnTo>
                      <a:pt x="172" y="6913"/>
                    </a:lnTo>
                    <a:cubicBezTo>
                      <a:pt x="367" y="6908"/>
                      <a:pt x="515" y="6883"/>
                      <a:pt x="777" y="6766"/>
                    </a:cubicBezTo>
                    <a:cubicBezTo>
                      <a:pt x="1368" y="6619"/>
                      <a:pt x="1997" y="6286"/>
                      <a:pt x="2477" y="5842"/>
                    </a:cubicBezTo>
                    <a:cubicBezTo>
                      <a:pt x="3217" y="5214"/>
                      <a:pt x="3993" y="4437"/>
                      <a:pt x="4474" y="3698"/>
                    </a:cubicBezTo>
                    <a:cubicBezTo>
                      <a:pt x="5041" y="2634"/>
                      <a:pt x="5371" y="1467"/>
                      <a:pt x="5396" y="297"/>
                    </a:cubicBezTo>
                    <a:lnTo>
                      <a:pt x="5398" y="297"/>
                    </a:lnTo>
                    <a:lnTo>
                      <a:pt x="5396" y="296"/>
                    </a:lnTo>
                    <a:lnTo>
                      <a:pt x="5396" y="296"/>
                    </a:lnTo>
                    <a:cubicBezTo>
                      <a:pt x="5398" y="247"/>
                      <a:pt x="5398" y="198"/>
                      <a:pt x="5398" y="149"/>
                    </a:cubicBezTo>
                    <a:lnTo>
                      <a:pt x="5250" y="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7" name="Google Shape;2987;p61"/>
              <p:cNvSpPr/>
              <p:nvPr/>
            </p:nvSpPr>
            <p:spPr>
              <a:xfrm>
                <a:off x="2322902" y="3097605"/>
                <a:ext cx="72169" cy="93314"/>
              </a:xfrm>
              <a:custGeom>
                <a:avLst/>
                <a:gdLst/>
                <a:ahLst/>
                <a:cxnLst/>
                <a:rect l="l" t="t" r="r" b="b"/>
                <a:pathLst>
                  <a:path w="4290" h="5547" extrusionOk="0">
                    <a:moveTo>
                      <a:pt x="4289" y="0"/>
                    </a:moveTo>
                    <a:lnTo>
                      <a:pt x="4289" y="0"/>
                    </a:lnTo>
                    <a:cubicBezTo>
                      <a:pt x="3365" y="777"/>
                      <a:pt x="2625" y="1553"/>
                      <a:pt x="1849" y="2478"/>
                    </a:cubicBezTo>
                    <a:cubicBezTo>
                      <a:pt x="1073" y="3402"/>
                      <a:pt x="444" y="4474"/>
                      <a:pt x="0" y="5546"/>
                    </a:cubicBezTo>
                    <a:cubicBezTo>
                      <a:pt x="777" y="4622"/>
                      <a:pt x="1368" y="3698"/>
                      <a:pt x="2145" y="2773"/>
                    </a:cubicBezTo>
                    <a:cubicBezTo>
                      <a:pt x="2921" y="1849"/>
                      <a:pt x="3698" y="925"/>
                      <a:pt x="4289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8" name="Google Shape;2988;p61"/>
              <p:cNvSpPr/>
              <p:nvPr/>
            </p:nvSpPr>
            <p:spPr>
              <a:xfrm>
                <a:off x="2385095" y="3450239"/>
                <a:ext cx="75264" cy="132494"/>
              </a:xfrm>
              <a:custGeom>
                <a:avLst/>
                <a:gdLst/>
                <a:ahLst/>
                <a:cxnLst/>
                <a:rect l="l" t="t" r="r" b="b"/>
                <a:pathLst>
                  <a:path w="4474" h="7876" extrusionOk="0">
                    <a:moveTo>
                      <a:pt x="4141" y="1"/>
                    </a:moveTo>
                    <a:lnTo>
                      <a:pt x="3993" y="149"/>
                    </a:lnTo>
                    <a:lnTo>
                      <a:pt x="3698" y="297"/>
                    </a:lnTo>
                    <a:cubicBezTo>
                      <a:pt x="3550" y="297"/>
                      <a:pt x="3550" y="481"/>
                      <a:pt x="3365" y="629"/>
                    </a:cubicBezTo>
                    <a:cubicBezTo>
                      <a:pt x="3069" y="777"/>
                      <a:pt x="2773" y="925"/>
                      <a:pt x="2625" y="1073"/>
                    </a:cubicBezTo>
                    <a:cubicBezTo>
                      <a:pt x="2145" y="1554"/>
                      <a:pt x="1849" y="1997"/>
                      <a:pt x="1368" y="2478"/>
                    </a:cubicBezTo>
                    <a:cubicBezTo>
                      <a:pt x="925" y="3254"/>
                      <a:pt x="444" y="4179"/>
                      <a:pt x="148" y="5103"/>
                    </a:cubicBezTo>
                    <a:cubicBezTo>
                      <a:pt x="1" y="5694"/>
                      <a:pt x="1" y="6471"/>
                      <a:pt x="1" y="7099"/>
                    </a:cubicBezTo>
                    <a:cubicBezTo>
                      <a:pt x="1" y="7362"/>
                      <a:pt x="1" y="7508"/>
                      <a:pt x="104" y="7770"/>
                    </a:cubicBezTo>
                    <a:lnTo>
                      <a:pt x="104" y="7770"/>
                    </a:lnTo>
                    <a:cubicBezTo>
                      <a:pt x="118" y="7757"/>
                      <a:pt x="133" y="7744"/>
                      <a:pt x="148" y="7732"/>
                    </a:cubicBezTo>
                    <a:lnTo>
                      <a:pt x="148" y="7732"/>
                    </a:lnTo>
                    <a:cubicBezTo>
                      <a:pt x="149" y="6856"/>
                      <a:pt x="164" y="5987"/>
                      <a:pt x="444" y="5251"/>
                    </a:cubicBezTo>
                    <a:cubicBezTo>
                      <a:pt x="592" y="4326"/>
                      <a:pt x="1073" y="3402"/>
                      <a:pt x="1701" y="2626"/>
                    </a:cubicBezTo>
                    <a:cubicBezTo>
                      <a:pt x="1997" y="2145"/>
                      <a:pt x="2293" y="1702"/>
                      <a:pt x="2773" y="1406"/>
                    </a:cubicBezTo>
                    <a:cubicBezTo>
                      <a:pt x="3069" y="1221"/>
                      <a:pt x="3217" y="925"/>
                      <a:pt x="3550" y="777"/>
                    </a:cubicBezTo>
                    <a:cubicBezTo>
                      <a:pt x="3698" y="777"/>
                      <a:pt x="3698" y="629"/>
                      <a:pt x="3845" y="629"/>
                    </a:cubicBezTo>
                    <a:lnTo>
                      <a:pt x="4021" y="542"/>
                    </a:lnTo>
                    <a:lnTo>
                      <a:pt x="4021" y="542"/>
                    </a:lnTo>
                    <a:cubicBezTo>
                      <a:pt x="4118" y="1583"/>
                      <a:pt x="3961" y="2704"/>
                      <a:pt x="3550" y="3698"/>
                    </a:cubicBezTo>
                    <a:cubicBezTo>
                      <a:pt x="3217" y="4622"/>
                      <a:pt x="2773" y="5399"/>
                      <a:pt x="1997" y="6175"/>
                    </a:cubicBezTo>
                    <a:cubicBezTo>
                      <a:pt x="1598" y="6551"/>
                      <a:pt x="1213" y="6942"/>
                      <a:pt x="787" y="7300"/>
                    </a:cubicBezTo>
                    <a:lnTo>
                      <a:pt x="787" y="7300"/>
                    </a:lnTo>
                    <a:cubicBezTo>
                      <a:pt x="1324" y="7028"/>
                      <a:pt x="1764" y="6720"/>
                      <a:pt x="2293" y="6323"/>
                    </a:cubicBezTo>
                    <a:cubicBezTo>
                      <a:pt x="2921" y="5546"/>
                      <a:pt x="3550" y="4770"/>
                      <a:pt x="3845" y="3846"/>
                    </a:cubicBezTo>
                    <a:cubicBezTo>
                      <a:pt x="4289" y="2626"/>
                      <a:pt x="4474" y="1406"/>
                      <a:pt x="4289" y="149"/>
                    </a:cubicBezTo>
                    <a:lnTo>
                      <a:pt x="4141" y="1"/>
                    </a:lnTo>
                    <a:close/>
                    <a:moveTo>
                      <a:pt x="787" y="7300"/>
                    </a:moveTo>
                    <a:cubicBezTo>
                      <a:pt x="723" y="7332"/>
                      <a:pt x="659" y="7364"/>
                      <a:pt x="592" y="7395"/>
                    </a:cubicBezTo>
                    <a:cubicBezTo>
                      <a:pt x="484" y="7503"/>
                      <a:pt x="299" y="7610"/>
                      <a:pt x="148" y="7732"/>
                    </a:cubicBezTo>
                    <a:lnTo>
                      <a:pt x="148" y="7732"/>
                    </a:lnTo>
                    <a:cubicBezTo>
                      <a:pt x="148" y="7748"/>
                      <a:pt x="148" y="7765"/>
                      <a:pt x="148" y="7781"/>
                    </a:cubicBezTo>
                    <a:lnTo>
                      <a:pt x="148" y="7781"/>
                    </a:lnTo>
                    <a:cubicBezTo>
                      <a:pt x="375" y="7631"/>
                      <a:pt x="585" y="7469"/>
                      <a:pt x="787" y="7300"/>
                    </a:cubicBezTo>
                    <a:close/>
                    <a:moveTo>
                      <a:pt x="104" y="7770"/>
                    </a:moveTo>
                    <a:cubicBezTo>
                      <a:pt x="65" y="7804"/>
                      <a:pt x="30" y="7839"/>
                      <a:pt x="1" y="7876"/>
                    </a:cubicBezTo>
                    <a:cubicBezTo>
                      <a:pt x="40" y="7851"/>
                      <a:pt x="78" y="7827"/>
                      <a:pt x="117" y="7802"/>
                    </a:cubicBezTo>
                    <a:lnTo>
                      <a:pt x="117" y="7802"/>
                    </a:lnTo>
                    <a:cubicBezTo>
                      <a:pt x="126" y="7825"/>
                      <a:pt x="137" y="7850"/>
                      <a:pt x="148" y="7876"/>
                    </a:cubicBezTo>
                    <a:cubicBezTo>
                      <a:pt x="148" y="7844"/>
                      <a:pt x="148" y="7812"/>
                      <a:pt x="148" y="7781"/>
                    </a:cubicBezTo>
                    <a:lnTo>
                      <a:pt x="148" y="7781"/>
                    </a:lnTo>
                    <a:cubicBezTo>
                      <a:pt x="138" y="7788"/>
                      <a:pt x="127" y="7795"/>
                      <a:pt x="117" y="7802"/>
                    </a:cubicBezTo>
                    <a:lnTo>
                      <a:pt x="117" y="7802"/>
                    </a:lnTo>
                    <a:cubicBezTo>
                      <a:pt x="112" y="7791"/>
                      <a:pt x="108" y="7780"/>
                      <a:pt x="104" y="777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9" name="Google Shape;2989;p61"/>
              <p:cNvSpPr/>
              <p:nvPr/>
            </p:nvSpPr>
            <p:spPr>
              <a:xfrm>
                <a:off x="2379493" y="3483833"/>
                <a:ext cx="59720" cy="101389"/>
              </a:xfrm>
              <a:custGeom>
                <a:avLst/>
                <a:gdLst/>
                <a:ahLst/>
                <a:cxnLst/>
                <a:rect l="l" t="t" r="r" b="b"/>
                <a:pathLst>
                  <a:path w="3550" h="6027" extrusionOk="0">
                    <a:moveTo>
                      <a:pt x="3550" y="0"/>
                    </a:moveTo>
                    <a:cubicBezTo>
                      <a:pt x="2774" y="777"/>
                      <a:pt x="2034" y="1849"/>
                      <a:pt x="1554" y="2921"/>
                    </a:cubicBezTo>
                    <a:cubicBezTo>
                      <a:pt x="925" y="3845"/>
                      <a:pt x="334" y="4954"/>
                      <a:pt x="1" y="6027"/>
                    </a:cubicBezTo>
                    <a:cubicBezTo>
                      <a:pt x="629" y="5102"/>
                      <a:pt x="1258" y="4030"/>
                      <a:pt x="1849" y="3106"/>
                    </a:cubicBezTo>
                    <a:cubicBezTo>
                      <a:pt x="2478" y="1997"/>
                      <a:pt x="3106" y="925"/>
                      <a:pt x="355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0" name="Google Shape;2990;p61"/>
              <p:cNvSpPr/>
              <p:nvPr/>
            </p:nvSpPr>
            <p:spPr>
              <a:xfrm>
                <a:off x="2421162" y="3722662"/>
                <a:ext cx="121929" cy="87696"/>
              </a:xfrm>
              <a:custGeom>
                <a:avLst/>
                <a:gdLst/>
                <a:ahLst/>
                <a:cxnLst/>
                <a:rect l="l" t="t" r="r" b="b"/>
                <a:pathLst>
                  <a:path w="7248" h="5213" extrusionOk="0">
                    <a:moveTo>
                      <a:pt x="100" y="5052"/>
                    </a:moveTo>
                    <a:cubicBezTo>
                      <a:pt x="67" y="5106"/>
                      <a:pt x="34" y="5159"/>
                      <a:pt x="1" y="5213"/>
                    </a:cubicBezTo>
                    <a:cubicBezTo>
                      <a:pt x="44" y="5170"/>
                      <a:pt x="75" y="5114"/>
                      <a:pt x="100" y="5052"/>
                    </a:cubicBezTo>
                    <a:close/>
                    <a:moveTo>
                      <a:pt x="6619" y="0"/>
                    </a:moveTo>
                    <a:cubicBezTo>
                      <a:pt x="6471" y="0"/>
                      <a:pt x="6323" y="148"/>
                      <a:pt x="6175" y="148"/>
                    </a:cubicBezTo>
                    <a:cubicBezTo>
                      <a:pt x="5842" y="148"/>
                      <a:pt x="5546" y="148"/>
                      <a:pt x="5251" y="296"/>
                    </a:cubicBezTo>
                    <a:cubicBezTo>
                      <a:pt x="3698" y="739"/>
                      <a:pt x="2330" y="1664"/>
                      <a:pt x="1406" y="2921"/>
                    </a:cubicBezTo>
                    <a:cubicBezTo>
                      <a:pt x="925" y="3364"/>
                      <a:pt x="629" y="3993"/>
                      <a:pt x="297" y="4621"/>
                    </a:cubicBezTo>
                    <a:cubicBezTo>
                      <a:pt x="192" y="4726"/>
                      <a:pt x="161" y="4904"/>
                      <a:pt x="100" y="5052"/>
                    </a:cubicBezTo>
                    <a:lnTo>
                      <a:pt x="100" y="5052"/>
                    </a:lnTo>
                    <a:cubicBezTo>
                      <a:pt x="544" y="4335"/>
                      <a:pt x="969" y="3654"/>
                      <a:pt x="1554" y="3069"/>
                    </a:cubicBezTo>
                    <a:cubicBezTo>
                      <a:pt x="2145" y="2292"/>
                      <a:pt x="2922" y="1664"/>
                      <a:pt x="3698" y="1220"/>
                    </a:cubicBezTo>
                    <a:cubicBezTo>
                      <a:pt x="4474" y="739"/>
                      <a:pt x="5399" y="592"/>
                      <a:pt x="6175" y="444"/>
                    </a:cubicBezTo>
                    <a:cubicBezTo>
                      <a:pt x="6323" y="444"/>
                      <a:pt x="6471" y="296"/>
                      <a:pt x="6619" y="296"/>
                    </a:cubicBezTo>
                    <a:lnTo>
                      <a:pt x="6904" y="296"/>
                    </a:lnTo>
                    <a:cubicBezTo>
                      <a:pt x="6563" y="1318"/>
                      <a:pt x="5985" y="2328"/>
                      <a:pt x="5103" y="3069"/>
                    </a:cubicBezTo>
                    <a:cubicBezTo>
                      <a:pt x="4326" y="3697"/>
                      <a:pt x="3550" y="4289"/>
                      <a:pt x="2626" y="4621"/>
                    </a:cubicBezTo>
                    <a:cubicBezTo>
                      <a:pt x="1849" y="4917"/>
                      <a:pt x="925" y="5065"/>
                      <a:pt x="1" y="5213"/>
                    </a:cubicBezTo>
                    <a:lnTo>
                      <a:pt x="777" y="5213"/>
                    </a:lnTo>
                    <a:cubicBezTo>
                      <a:pt x="1406" y="5213"/>
                      <a:pt x="2145" y="5065"/>
                      <a:pt x="2774" y="4769"/>
                    </a:cubicBezTo>
                    <a:cubicBezTo>
                      <a:pt x="3698" y="4437"/>
                      <a:pt x="4474" y="3993"/>
                      <a:pt x="5251" y="3216"/>
                    </a:cubicBezTo>
                    <a:cubicBezTo>
                      <a:pt x="6175" y="2440"/>
                      <a:pt x="6766" y="1368"/>
                      <a:pt x="7247" y="296"/>
                    </a:cubicBezTo>
                    <a:cubicBezTo>
                      <a:pt x="7151" y="139"/>
                      <a:pt x="7101" y="69"/>
                      <a:pt x="7079" y="40"/>
                    </a:cubicBezTo>
                    <a:lnTo>
                      <a:pt x="7079" y="40"/>
                    </a:lnTo>
                    <a:cubicBezTo>
                      <a:pt x="7081" y="41"/>
                      <a:pt x="7082" y="42"/>
                      <a:pt x="7084" y="42"/>
                    </a:cubicBezTo>
                    <a:cubicBezTo>
                      <a:pt x="7092" y="42"/>
                      <a:pt x="7099" y="32"/>
                      <a:pt x="7099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1" name="Google Shape;2991;p61"/>
              <p:cNvSpPr/>
              <p:nvPr/>
            </p:nvSpPr>
            <p:spPr>
              <a:xfrm>
                <a:off x="2416200" y="3745659"/>
                <a:ext cx="98277" cy="64699"/>
              </a:xfrm>
              <a:custGeom>
                <a:avLst/>
                <a:gdLst/>
                <a:ahLst/>
                <a:cxnLst/>
                <a:rect l="l" t="t" r="r" b="b"/>
                <a:pathLst>
                  <a:path w="5842" h="3846" extrusionOk="0">
                    <a:moveTo>
                      <a:pt x="5841" y="1"/>
                    </a:moveTo>
                    <a:cubicBezTo>
                      <a:pt x="4769" y="297"/>
                      <a:pt x="3697" y="925"/>
                      <a:pt x="2773" y="1702"/>
                    </a:cubicBezTo>
                    <a:cubicBezTo>
                      <a:pt x="1701" y="2330"/>
                      <a:pt x="776" y="3070"/>
                      <a:pt x="0" y="3846"/>
                    </a:cubicBezTo>
                    <a:cubicBezTo>
                      <a:pt x="1072" y="3254"/>
                      <a:pt x="1996" y="2626"/>
                      <a:pt x="2921" y="1997"/>
                    </a:cubicBezTo>
                    <a:cubicBezTo>
                      <a:pt x="4621" y="777"/>
                      <a:pt x="5841" y="1"/>
                      <a:pt x="584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2" name="Google Shape;2992;p61"/>
              <p:cNvSpPr/>
              <p:nvPr/>
            </p:nvSpPr>
            <p:spPr>
              <a:xfrm>
                <a:off x="2314810" y="3300956"/>
                <a:ext cx="119440" cy="89597"/>
              </a:xfrm>
              <a:custGeom>
                <a:avLst/>
                <a:gdLst/>
                <a:ahLst/>
                <a:cxnLst/>
                <a:rect l="l" t="t" r="r" b="b"/>
                <a:pathLst>
                  <a:path w="7100" h="5326" extrusionOk="0">
                    <a:moveTo>
                      <a:pt x="6963" y="1"/>
                    </a:moveTo>
                    <a:cubicBezTo>
                      <a:pt x="6958" y="1"/>
                      <a:pt x="6964" y="22"/>
                      <a:pt x="6995" y="82"/>
                    </a:cubicBezTo>
                    <a:lnTo>
                      <a:pt x="6995" y="82"/>
                    </a:lnTo>
                    <a:cubicBezTo>
                      <a:pt x="6999" y="48"/>
                      <a:pt x="6970" y="1"/>
                      <a:pt x="6963" y="1"/>
                    </a:cubicBezTo>
                    <a:close/>
                    <a:moveTo>
                      <a:pt x="6716" y="409"/>
                    </a:moveTo>
                    <a:cubicBezTo>
                      <a:pt x="6371" y="1484"/>
                      <a:pt x="5803" y="2321"/>
                      <a:pt x="4955" y="3033"/>
                    </a:cubicBezTo>
                    <a:cubicBezTo>
                      <a:pt x="4326" y="3810"/>
                      <a:pt x="3402" y="4254"/>
                      <a:pt x="2626" y="4549"/>
                    </a:cubicBezTo>
                    <a:cubicBezTo>
                      <a:pt x="1720" y="4875"/>
                      <a:pt x="956" y="5166"/>
                      <a:pt x="56" y="5177"/>
                    </a:cubicBezTo>
                    <a:lnTo>
                      <a:pt x="56" y="5177"/>
                    </a:lnTo>
                    <a:cubicBezTo>
                      <a:pt x="383" y="4336"/>
                      <a:pt x="811" y="3768"/>
                      <a:pt x="1406" y="3033"/>
                    </a:cubicBezTo>
                    <a:cubicBezTo>
                      <a:pt x="1997" y="2257"/>
                      <a:pt x="2774" y="1629"/>
                      <a:pt x="3698" y="1185"/>
                    </a:cubicBezTo>
                    <a:cubicBezTo>
                      <a:pt x="4179" y="1037"/>
                      <a:pt x="4622" y="704"/>
                      <a:pt x="5251" y="556"/>
                    </a:cubicBezTo>
                    <a:cubicBezTo>
                      <a:pt x="5546" y="556"/>
                      <a:pt x="5694" y="409"/>
                      <a:pt x="6027" y="409"/>
                    </a:cubicBezTo>
                    <a:close/>
                    <a:moveTo>
                      <a:pt x="6995" y="82"/>
                    </a:moveTo>
                    <a:cubicBezTo>
                      <a:pt x="6993" y="99"/>
                      <a:pt x="6981" y="113"/>
                      <a:pt x="6951" y="113"/>
                    </a:cubicBezTo>
                    <a:lnTo>
                      <a:pt x="6027" y="113"/>
                    </a:lnTo>
                    <a:cubicBezTo>
                      <a:pt x="5694" y="113"/>
                      <a:pt x="5399" y="261"/>
                      <a:pt x="5103" y="261"/>
                    </a:cubicBezTo>
                    <a:cubicBezTo>
                      <a:pt x="4622" y="409"/>
                      <a:pt x="4031" y="704"/>
                      <a:pt x="3550" y="1037"/>
                    </a:cubicBezTo>
                    <a:cubicBezTo>
                      <a:pt x="2626" y="1481"/>
                      <a:pt x="1849" y="2109"/>
                      <a:pt x="1258" y="2886"/>
                    </a:cubicBezTo>
                    <a:cubicBezTo>
                      <a:pt x="777" y="3329"/>
                      <a:pt x="481" y="3958"/>
                      <a:pt x="149" y="4549"/>
                    </a:cubicBezTo>
                    <a:cubicBezTo>
                      <a:pt x="149" y="4822"/>
                      <a:pt x="50" y="4970"/>
                      <a:pt x="14" y="5178"/>
                    </a:cubicBezTo>
                    <a:lnTo>
                      <a:pt x="14" y="5178"/>
                    </a:lnTo>
                    <a:cubicBezTo>
                      <a:pt x="9" y="5178"/>
                      <a:pt x="5" y="5178"/>
                      <a:pt x="1" y="5178"/>
                    </a:cubicBezTo>
                    <a:cubicBezTo>
                      <a:pt x="5" y="5178"/>
                      <a:pt x="9" y="5178"/>
                      <a:pt x="14" y="5178"/>
                    </a:cubicBezTo>
                    <a:lnTo>
                      <a:pt x="14" y="5178"/>
                    </a:lnTo>
                    <a:cubicBezTo>
                      <a:pt x="6" y="5224"/>
                      <a:pt x="1" y="5272"/>
                      <a:pt x="1" y="5326"/>
                    </a:cubicBezTo>
                    <a:cubicBezTo>
                      <a:pt x="18" y="5277"/>
                      <a:pt x="36" y="5229"/>
                      <a:pt x="54" y="5182"/>
                    </a:cubicBezTo>
                    <a:lnTo>
                      <a:pt x="54" y="5182"/>
                    </a:lnTo>
                    <a:cubicBezTo>
                      <a:pt x="219" y="5208"/>
                      <a:pt x="513" y="5326"/>
                      <a:pt x="777" y="5326"/>
                    </a:cubicBezTo>
                    <a:cubicBezTo>
                      <a:pt x="1406" y="5178"/>
                      <a:pt x="1997" y="5030"/>
                      <a:pt x="2626" y="4882"/>
                    </a:cubicBezTo>
                    <a:cubicBezTo>
                      <a:pt x="3550" y="4549"/>
                      <a:pt x="4474" y="3958"/>
                      <a:pt x="5251" y="3329"/>
                    </a:cubicBezTo>
                    <a:cubicBezTo>
                      <a:pt x="6027" y="2405"/>
                      <a:pt x="6803" y="1333"/>
                      <a:pt x="7099" y="261"/>
                    </a:cubicBezTo>
                    <a:cubicBezTo>
                      <a:pt x="7049" y="180"/>
                      <a:pt x="7016" y="122"/>
                      <a:pt x="6995" y="82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3" name="Google Shape;2993;p61"/>
              <p:cNvSpPr/>
              <p:nvPr/>
            </p:nvSpPr>
            <p:spPr>
              <a:xfrm>
                <a:off x="2309848" y="3323363"/>
                <a:ext cx="95787" cy="67189"/>
              </a:xfrm>
              <a:custGeom>
                <a:avLst/>
                <a:gdLst/>
                <a:ahLst/>
                <a:cxnLst/>
                <a:rect l="l" t="t" r="r" b="b"/>
                <a:pathLst>
                  <a:path w="5694" h="3994" extrusionOk="0">
                    <a:moveTo>
                      <a:pt x="5694" y="1"/>
                    </a:moveTo>
                    <a:lnTo>
                      <a:pt x="5694" y="1"/>
                    </a:lnTo>
                    <a:cubicBezTo>
                      <a:pt x="4621" y="444"/>
                      <a:pt x="3549" y="1073"/>
                      <a:pt x="2625" y="1701"/>
                    </a:cubicBezTo>
                    <a:cubicBezTo>
                      <a:pt x="1701" y="2293"/>
                      <a:pt x="776" y="3069"/>
                      <a:pt x="0" y="3994"/>
                    </a:cubicBezTo>
                    <a:cubicBezTo>
                      <a:pt x="0" y="3994"/>
                      <a:pt x="1220" y="3069"/>
                      <a:pt x="2773" y="1997"/>
                    </a:cubicBezTo>
                    <a:cubicBezTo>
                      <a:pt x="3845" y="1369"/>
                      <a:pt x="4769" y="777"/>
                      <a:pt x="5694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4" name="Google Shape;2994;p61"/>
              <p:cNvSpPr/>
              <p:nvPr/>
            </p:nvSpPr>
            <p:spPr>
              <a:xfrm>
                <a:off x="2219040" y="3198978"/>
                <a:ext cx="119423" cy="90825"/>
              </a:xfrm>
              <a:custGeom>
                <a:avLst/>
                <a:gdLst/>
                <a:ahLst/>
                <a:cxnLst/>
                <a:rect l="l" t="t" r="r" b="b"/>
                <a:pathLst>
                  <a:path w="7099" h="5399" extrusionOk="0">
                    <a:moveTo>
                      <a:pt x="296" y="1"/>
                    </a:moveTo>
                    <a:lnTo>
                      <a:pt x="296" y="2"/>
                    </a:lnTo>
                    <a:lnTo>
                      <a:pt x="296" y="2"/>
                    </a:lnTo>
                    <a:cubicBezTo>
                      <a:pt x="296" y="2"/>
                      <a:pt x="296" y="2"/>
                      <a:pt x="296" y="2"/>
                    </a:cubicBezTo>
                    <a:lnTo>
                      <a:pt x="296" y="2"/>
                    </a:lnTo>
                    <a:cubicBezTo>
                      <a:pt x="296" y="2"/>
                      <a:pt x="296" y="1"/>
                      <a:pt x="296" y="1"/>
                    </a:cubicBezTo>
                    <a:close/>
                    <a:moveTo>
                      <a:pt x="481" y="304"/>
                    </a:moveTo>
                    <a:lnTo>
                      <a:pt x="481" y="304"/>
                    </a:lnTo>
                    <a:cubicBezTo>
                      <a:pt x="1597" y="358"/>
                      <a:pt x="2573" y="682"/>
                      <a:pt x="3550" y="1221"/>
                    </a:cubicBezTo>
                    <a:cubicBezTo>
                      <a:pt x="4326" y="1701"/>
                      <a:pt x="5102" y="2293"/>
                      <a:pt x="5694" y="3069"/>
                    </a:cubicBezTo>
                    <a:cubicBezTo>
                      <a:pt x="6169" y="3836"/>
                      <a:pt x="6608" y="4604"/>
                      <a:pt x="6939" y="5371"/>
                    </a:cubicBezTo>
                    <a:lnTo>
                      <a:pt x="6939" y="5371"/>
                    </a:lnTo>
                    <a:cubicBezTo>
                      <a:pt x="6084" y="5212"/>
                      <a:pt x="5344" y="4901"/>
                      <a:pt x="4474" y="4622"/>
                    </a:cubicBezTo>
                    <a:cubicBezTo>
                      <a:pt x="3697" y="4141"/>
                      <a:pt x="2921" y="3698"/>
                      <a:pt x="2145" y="2921"/>
                    </a:cubicBezTo>
                    <a:cubicBezTo>
                      <a:pt x="1849" y="2626"/>
                      <a:pt x="1405" y="2145"/>
                      <a:pt x="1073" y="1701"/>
                    </a:cubicBezTo>
                    <a:cubicBezTo>
                      <a:pt x="925" y="1369"/>
                      <a:pt x="777" y="1073"/>
                      <a:pt x="629" y="925"/>
                    </a:cubicBezTo>
                    <a:cubicBezTo>
                      <a:pt x="629" y="777"/>
                      <a:pt x="481" y="629"/>
                      <a:pt x="481" y="444"/>
                    </a:cubicBezTo>
                    <a:lnTo>
                      <a:pt x="481" y="304"/>
                    </a:lnTo>
                    <a:close/>
                    <a:moveTo>
                      <a:pt x="148" y="1"/>
                    </a:moveTo>
                    <a:lnTo>
                      <a:pt x="0" y="149"/>
                    </a:lnTo>
                    <a:lnTo>
                      <a:pt x="0" y="296"/>
                    </a:lnTo>
                    <a:lnTo>
                      <a:pt x="148" y="296"/>
                    </a:lnTo>
                    <a:lnTo>
                      <a:pt x="148" y="629"/>
                    </a:lnTo>
                    <a:cubicBezTo>
                      <a:pt x="296" y="777"/>
                      <a:pt x="296" y="925"/>
                      <a:pt x="481" y="1073"/>
                    </a:cubicBezTo>
                    <a:cubicBezTo>
                      <a:pt x="481" y="1221"/>
                      <a:pt x="629" y="1553"/>
                      <a:pt x="925" y="1849"/>
                    </a:cubicBezTo>
                    <a:cubicBezTo>
                      <a:pt x="1220" y="2293"/>
                      <a:pt x="1553" y="2773"/>
                      <a:pt x="1997" y="3217"/>
                    </a:cubicBezTo>
                    <a:cubicBezTo>
                      <a:pt x="2625" y="3846"/>
                      <a:pt x="3550" y="4474"/>
                      <a:pt x="4474" y="4770"/>
                    </a:cubicBezTo>
                    <a:cubicBezTo>
                      <a:pt x="5102" y="5066"/>
                      <a:pt x="5694" y="5251"/>
                      <a:pt x="6322" y="5398"/>
                    </a:cubicBezTo>
                    <a:lnTo>
                      <a:pt x="7099" y="5398"/>
                    </a:lnTo>
                    <a:cubicBezTo>
                      <a:pt x="7049" y="5390"/>
                      <a:pt x="7000" y="5382"/>
                      <a:pt x="6951" y="5373"/>
                    </a:cubicBezTo>
                    <a:lnTo>
                      <a:pt x="6951" y="5373"/>
                    </a:lnTo>
                    <a:cubicBezTo>
                      <a:pt x="6951" y="5058"/>
                      <a:pt x="6946" y="4910"/>
                      <a:pt x="6766" y="4622"/>
                    </a:cubicBezTo>
                    <a:cubicBezTo>
                      <a:pt x="6618" y="3994"/>
                      <a:pt x="6322" y="3402"/>
                      <a:pt x="5842" y="2921"/>
                    </a:cubicBezTo>
                    <a:cubicBezTo>
                      <a:pt x="5250" y="2145"/>
                      <a:pt x="4622" y="1553"/>
                      <a:pt x="3697" y="925"/>
                    </a:cubicBezTo>
                    <a:cubicBezTo>
                      <a:pt x="2667" y="321"/>
                      <a:pt x="1501" y="24"/>
                      <a:pt x="296" y="2"/>
                    </a:cubicBezTo>
                    <a:lnTo>
                      <a:pt x="296" y="2"/>
                    </a:lnTo>
                    <a:cubicBezTo>
                      <a:pt x="296" y="38"/>
                      <a:pt x="308" y="47"/>
                      <a:pt x="320" y="47"/>
                    </a:cubicBezTo>
                    <a:cubicBezTo>
                      <a:pt x="332" y="47"/>
                      <a:pt x="345" y="38"/>
                      <a:pt x="347" y="38"/>
                    </a:cubicBezTo>
                    <a:cubicBezTo>
                      <a:pt x="350" y="38"/>
                      <a:pt x="338" y="50"/>
                      <a:pt x="296" y="104"/>
                    </a:cubicBezTo>
                    <a:lnTo>
                      <a:pt x="296" y="104"/>
                    </a:lnTo>
                    <a:lnTo>
                      <a:pt x="296" y="2"/>
                    </a:lnTo>
                    <a:lnTo>
                      <a:pt x="296" y="2"/>
                    </a:lnTo>
                    <a:cubicBezTo>
                      <a:pt x="247" y="1"/>
                      <a:pt x="198" y="1"/>
                      <a:pt x="148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5" name="Google Shape;2995;p61"/>
              <p:cNvSpPr/>
              <p:nvPr/>
            </p:nvSpPr>
            <p:spPr>
              <a:xfrm>
                <a:off x="2247655" y="3219501"/>
                <a:ext cx="93298" cy="75281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447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776" y="925"/>
                      <a:pt x="1553" y="1701"/>
                      <a:pt x="2625" y="2478"/>
                    </a:cubicBezTo>
                    <a:cubicBezTo>
                      <a:pt x="3401" y="3254"/>
                      <a:pt x="4473" y="3846"/>
                      <a:pt x="5546" y="4474"/>
                    </a:cubicBezTo>
                    <a:cubicBezTo>
                      <a:pt x="4621" y="3698"/>
                      <a:pt x="3697" y="2921"/>
                      <a:pt x="2773" y="2182"/>
                    </a:cubicBezTo>
                    <a:cubicBezTo>
                      <a:pt x="1220" y="1073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6" name="Google Shape;2996;p61"/>
              <p:cNvSpPr/>
              <p:nvPr/>
            </p:nvSpPr>
            <p:spPr>
              <a:xfrm>
                <a:off x="2306113" y="3647180"/>
                <a:ext cx="141191" cy="59939"/>
              </a:xfrm>
              <a:custGeom>
                <a:avLst/>
                <a:gdLst/>
                <a:ahLst/>
                <a:cxnLst/>
                <a:rect l="l" t="t" r="r" b="b"/>
                <a:pathLst>
                  <a:path w="8393" h="3563" extrusionOk="0">
                    <a:moveTo>
                      <a:pt x="278" y="346"/>
                    </a:moveTo>
                    <a:cubicBezTo>
                      <a:pt x="285" y="346"/>
                      <a:pt x="290" y="352"/>
                      <a:pt x="287" y="374"/>
                    </a:cubicBezTo>
                    <a:lnTo>
                      <a:pt x="287" y="374"/>
                    </a:lnTo>
                    <a:lnTo>
                      <a:pt x="263" y="350"/>
                    </a:lnTo>
                    <a:lnTo>
                      <a:pt x="263" y="350"/>
                    </a:lnTo>
                    <a:cubicBezTo>
                      <a:pt x="268" y="348"/>
                      <a:pt x="273" y="346"/>
                      <a:pt x="278" y="346"/>
                    </a:cubicBezTo>
                    <a:close/>
                    <a:moveTo>
                      <a:pt x="2318" y="296"/>
                    </a:moveTo>
                    <a:cubicBezTo>
                      <a:pt x="2760" y="296"/>
                      <a:pt x="3200" y="344"/>
                      <a:pt x="3623" y="457"/>
                    </a:cubicBezTo>
                    <a:cubicBezTo>
                      <a:pt x="4696" y="605"/>
                      <a:pt x="5472" y="938"/>
                      <a:pt x="6396" y="1529"/>
                    </a:cubicBezTo>
                    <a:cubicBezTo>
                      <a:pt x="6947" y="1977"/>
                      <a:pt x="7658" y="2552"/>
                      <a:pt x="8260" y="3107"/>
                    </a:cubicBezTo>
                    <a:lnTo>
                      <a:pt x="8260" y="3107"/>
                    </a:lnTo>
                    <a:cubicBezTo>
                      <a:pt x="7745" y="3203"/>
                      <a:pt x="7169" y="3291"/>
                      <a:pt x="6576" y="3291"/>
                    </a:cubicBezTo>
                    <a:cubicBezTo>
                      <a:pt x="6309" y="3291"/>
                      <a:pt x="6038" y="3273"/>
                      <a:pt x="5768" y="3230"/>
                    </a:cubicBezTo>
                    <a:cubicBezTo>
                      <a:pt x="4843" y="3230"/>
                      <a:pt x="3919" y="2934"/>
                      <a:pt x="2995" y="2454"/>
                    </a:cubicBezTo>
                    <a:cubicBezTo>
                      <a:pt x="2366" y="2306"/>
                      <a:pt x="1923" y="2010"/>
                      <a:pt x="1442" y="1714"/>
                    </a:cubicBezTo>
                    <a:cubicBezTo>
                      <a:pt x="1294" y="1381"/>
                      <a:pt x="998" y="1234"/>
                      <a:pt x="851" y="1086"/>
                    </a:cubicBezTo>
                    <a:cubicBezTo>
                      <a:pt x="666" y="938"/>
                      <a:pt x="666" y="790"/>
                      <a:pt x="518" y="605"/>
                    </a:cubicBezTo>
                    <a:lnTo>
                      <a:pt x="456" y="544"/>
                    </a:lnTo>
                    <a:lnTo>
                      <a:pt x="456" y="544"/>
                    </a:lnTo>
                    <a:cubicBezTo>
                      <a:pt x="1052" y="395"/>
                      <a:pt x="1687" y="296"/>
                      <a:pt x="2318" y="296"/>
                    </a:cubicBezTo>
                    <a:close/>
                    <a:moveTo>
                      <a:pt x="2345" y="0"/>
                    </a:moveTo>
                    <a:cubicBezTo>
                      <a:pt x="1582" y="0"/>
                      <a:pt x="828" y="127"/>
                      <a:pt x="74" y="309"/>
                    </a:cubicBezTo>
                    <a:cubicBezTo>
                      <a:pt x="4" y="537"/>
                      <a:pt x="0" y="582"/>
                      <a:pt x="16" y="582"/>
                    </a:cubicBezTo>
                    <a:cubicBezTo>
                      <a:pt x="26" y="582"/>
                      <a:pt x="44" y="564"/>
                      <a:pt x="58" y="564"/>
                    </a:cubicBezTo>
                    <a:cubicBezTo>
                      <a:pt x="67" y="564"/>
                      <a:pt x="74" y="573"/>
                      <a:pt x="74" y="605"/>
                    </a:cubicBezTo>
                    <a:lnTo>
                      <a:pt x="222" y="790"/>
                    </a:lnTo>
                    <a:lnTo>
                      <a:pt x="370" y="938"/>
                    </a:lnTo>
                    <a:cubicBezTo>
                      <a:pt x="370" y="1086"/>
                      <a:pt x="518" y="1086"/>
                      <a:pt x="666" y="1234"/>
                    </a:cubicBezTo>
                    <a:cubicBezTo>
                      <a:pt x="851" y="1529"/>
                      <a:pt x="1146" y="1714"/>
                      <a:pt x="1294" y="1862"/>
                    </a:cubicBezTo>
                    <a:cubicBezTo>
                      <a:pt x="1775" y="2158"/>
                      <a:pt x="2366" y="2454"/>
                      <a:pt x="2847" y="2786"/>
                    </a:cubicBezTo>
                    <a:cubicBezTo>
                      <a:pt x="3771" y="3230"/>
                      <a:pt x="4696" y="3378"/>
                      <a:pt x="5768" y="3563"/>
                    </a:cubicBezTo>
                    <a:cubicBezTo>
                      <a:pt x="6396" y="3563"/>
                      <a:pt x="7136" y="3563"/>
                      <a:pt x="7764" y="3378"/>
                    </a:cubicBezTo>
                    <a:cubicBezTo>
                      <a:pt x="7888" y="3378"/>
                      <a:pt x="8143" y="3273"/>
                      <a:pt x="8309" y="3152"/>
                    </a:cubicBezTo>
                    <a:lnTo>
                      <a:pt x="8309" y="3152"/>
                    </a:lnTo>
                    <a:cubicBezTo>
                      <a:pt x="8337" y="3178"/>
                      <a:pt x="8365" y="3204"/>
                      <a:pt x="8393" y="3230"/>
                    </a:cubicBezTo>
                    <a:cubicBezTo>
                      <a:pt x="8368" y="3206"/>
                      <a:pt x="8343" y="3177"/>
                      <a:pt x="8317" y="3147"/>
                    </a:cubicBezTo>
                    <a:lnTo>
                      <a:pt x="8317" y="3147"/>
                    </a:lnTo>
                    <a:cubicBezTo>
                      <a:pt x="8345" y="3125"/>
                      <a:pt x="8371" y="3104"/>
                      <a:pt x="8393" y="3082"/>
                    </a:cubicBezTo>
                    <a:lnTo>
                      <a:pt x="8393" y="3082"/>
                    </a:lnTo>
                    <a:cubicBezTo>
                      <a:pt x="8356" y="3089"/>
                      <a:pt x="8319" y="3096"/>
                      <a:pt x="8282" y="3103"/>
                    </a:cubicBezTo>
                    <a:lnTo>
                      <a:pt x="8282" y="3103"/>
                    </a:lnTo>
                    <a:cubicBezTo>
                      <a:pt x="8159" y="2950"/>
                      <a:pt x="8025" y="2751"/>
                      <a:pt x="7912" y="2638"/>
                    </a:cubicBezTo>
                    <a:cubicBezTo>
                      <a:pt x="7616" y="2158"/>
                      <a:pt x="6988" y="1714"/>
                      <a:pt x="6544" y="1234"/>
                    </a:cubicBezTo>
                    <a:cubicBezTo>
                      <a:pt x="5620" y="790"/>
                      <a:pt x="4696" y="309"/>
                      <a:pt x="3771" y="161"/>
                    </a:cubicBezTo>
                    <a:cubicBezTo>
                      <a:pt x="3291" y="48"/>
                      <a:pt x="2816" y="0"/>
                      <a:pt x="2345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7" name="Google Shape;2997;p61"/>
              <p:cNvSpPr/>
              <p:nvPr/>
            </p:nvSpPr>
            <p:spPr>
              <a:xfrm>
                <a:off x="2338446" y="3665045"/>
                <a:ext cx="111348" cy="42073"/>
              </a:xfrm>
              <a:custGeom>
                <a:avLst/>
                <a:gdLst/>
                <a:ahLst/>
                <a:cxnLst/>
                <a:rect l="l" t="t" r="r" b="b"/>
                <a:pathLst>
                  <a:path w="6619" h="2501" extrusionOk="0">
                    <a:moveTo>
                      <a:pt x="86" y="1"/>
                    </a:moveTo>
                    <a:cubicBezTo>
                      <a:pt x="45" y="1"/>
                      <a:pt x="16" y="8"/>
                      <a:pt x="1" y="24"/>
                    </a:cubicBezTo>
                    <a:cubicBezTo>
                      <a:pt x="1073" y="652"/>
                      <a:pt x="2145" y="1096"/>
                      <a:pt x="3217" y="1576"/>
                    </a:cubicBezTo>
                    <a:cubicBezTo>
                      <a:pt x="4289" y="2020"/>
                      <a:pt x="5546" y="2316"/>
                      <a:pt x="6618" y="2501"/>
                    </a:cubicBezTo>
                    <a:cubicBezTo>
                      <a:pt x="5546" y="2020"/>
                      <a:pt x="4474" y="1576"/>
                      <a:pt x="3365" y="1244"/>
                    </a:cubicBezTo>
                    <a:cubicBezTo>
                      <a:pt x="1709" y="548"/>
                      <a:pt x="439" y="1"/>
                      <a:pt x="86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8" name="Google Shape;2998;p61"/>
              <p:cNvSpPr/>
              <p:nvPr/>
            </p:nvSpPr>
            <p:spPr>
              <a:xfrm>
                <a:off x="2298644" y="3805379"/>
                <a:ext cx="109481" cy="103879"/>
              </a:xfrm>
              <a:custGeom>
                <a:avLst/>
                <a:gdLst/>
                <a:ahLst/>
                <a:cxnLst/>
                <a:rect l="l" t="t" r="r" b="b"/>
                <a:pathLst>
                  <a:path w="6508" h="6175" extrusionOk="0">
                    <a:moveTo>
                      <a:pt x="370" y="344"/>
                    </a:moveTo>
                    <a:cubicBezTo>
                      <a:pt x="1485" y="532"/>
                      <a:pt x="2449" y="994"/>
                      <a:pt x="3291" y="1701"/>
                    </a:cubicBezTo>
                    <a:cubicBezTo>
                      <a:pt x="4215" y="2144"/>
                      <a:pt x="4807" y="2921"/>
                      <a:pt x="5287" y="3697"/>
                    </a:cubicBezTo>
                    <a:cubicBezTo>
                      <a:pt x="5696" y="4412"/>
                      <a:pt x="6136" y="5127"/>
                      <a:pt x="6318" y="5957"/>
                    </a:cubicBezTo>
                    <a:lnTo>
                      <a:pt x="6318" y="5957"/>
                    </a:lnTo>
                    <a:cubicBezTo>
                      <a:pt x="5476" y="5800"/>
                      <a:pt x="4756" y="5513"/>
                      <a:pt x="4067" y="5065"/>
                    </a:cubicBezTo>
                    <a:cubicBezTo>
                      <a:pt x="3143" y="4621"/>
                      <a:pt x="2367" y="3993"/>
                      <a:pt x="1738" y="3217"/>
                    </a:cubicBezTo>
                    <a:lnTo>
                      <a:pt x="814" y="1849"/>
                    </a:lnTo>
                    <a:cubicBezTo>
                      <a:pt x="666" y="1553"/>
                      <a:pt x="666" y="1220"/>
                      <a:pt x="518" y="1072"/>
                    </a:cubicBezTo>
                    <a:cubicBezTo>
                      <a:pt x="518" y="924"/>
                      <a:pt x="370" y="777"/>
                      <a:pt x="370" y="629"/>
                    </a:cubicBezTo>
                    <a:lnTo>
                      <a:pt x="370" y="344"/>
                    </a:lnTo>
                    <a:close/>
                    <a:moveTo>
                      <a:pt x="185" y="0"/>
                    </a:moveTo>
                    <a:cubicBezTo>
                      <a:pt x="38" y="222"/>
                      <a:pt x="1" y="259"/>
                      <a:pt x="1" y="259"/>
                    </a:cubicBezTo>
                    <a:cubicBezTo>
                      <a:pt x="1" y="259"/>
                      <a:pt x="10" y="250"/>
                      <a:pt x="19" y="250"/>
                    </a:cubicBezTo>
                    <a:cubicBezTo>
                      <a:pt x="28" y="250"/>
                      <a:pt x="38" y="259"/>
                      <a:pt x="38" y="296"/>
                    </a:cubicBezTo>
                    <a:lnTo>
                      <a:pt x="38" y="444"/>
                    </a:lnTo>
                    <a:lnTo>
                      <a:pt x="185" y="777"/>
                    </a:lnTo>
                    <a:cubicBezTo>
                      <a:pt x="185" y="924"/>
                      <a:pt x="185" y="924"/>
                      <a:pt x="370" y="1072"/>
                    </a:cubicBezTo>
                    <a:cubicBezTo>
                      <a:pt x="370" y="1368"/>
                      <a:pt x="518" y="1701"/>
                      <a:pt x="666" y="1997"/>
                    </a:cubicBezTo>
                    <a:lnTo>
                      <a:pt x="1590" y="3401"/>
                    </a:lnTo>
                    <a:cubicBezTo>
                      <a:pt x="2219" y="4141"/>
                      <a:pt x="2958" y="4769"/>
                      <a:pt x="3883" y="5250"/>
                    </a:cubicBezTo>
                    <a:cubicBezTo>
                      <a:pt x="4511" y="5546"/>
                      <a:pt x="5140" y="5842"/>
                      <a:pt x="5731" y="5989"/>
                    </a:cubicBezTo>
                    <a:lnTo>
                      <a:pt x="6325" y="5989"/>
                    </a:lnTo>
                    <a:cubicBezTo>
                      <a:pt x="6338" y="6050"/>
                      <a:pt x="6350" y="6112"/>
                      <a:pt x="6360" y="6174"/>
                    </a:cubicBezTo>
                    <a:cubicBezTo>
                      <a:pt x="6360" y="6106"/>
                      <a:pt x="6360" y="6045"/>
                      <a:pt x="6358" y="5989"/>
                    </a:cubicBezTo>
                    <a:lnTo>
                      <a:pt x="6507" y="5989"/>
                    </a:lnTo>
                    <a:cubicBezTo>
                      <a:pt x="6457" y="5981"/>
                      <a:pt x="6407" y="5973"/>
                      <a:pt x="6358" y="5964"/>
                    </a:cubicBezTo>
                    <a:lnTo>
                      <a:pt x="6358" y="5964"/>
                    </a:lnTo>
                    <a:cubicBezTo>
                      <a:pt x="6351" y="5763"/>
                      <a:pt x="6324" y="5623"/>
                      <a:pt x="6212" y="5398"/>
                    </a:cubicBezTo>
                    <a:cubicBezTo>
                      <a:pt x="6064" y="4769"/>
                      <a:pt x="5916" y="4141"/>
                      <a:pt x="5583" y="3549"/>
                    </a:cubicBezTo>
                    <a:cubicBezTo>
                      <a:pt x="4992" y="2773"/>
                      <a:pt x="4363" y="1997"/>
                      <a:pt x="3587" y="1368"/>
                    </a:cubicBezTo>
                    <a:cubicBezTo>
                      <a:pt x="2515" y="629"/>
                      <a:pt x="1442" y="148"/>
                      <a:pt x="185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9" name="Google Shape;2999;p61"/>
              <p:cNvSpPr/>
              <p:nvPr/>
            </p:nvSpPr>
            <p:spPr>
              <a:xfrm>
                <a:off x="2325392" y="3831487"/>
                <a:ext cx="85223" cy="82733"/>
              </a:xfrm>
              <a:custGeom>
                <a:avLst/>
                <a:gdLst/>
                <a:ahLst/>
                <a:cxnLst/>
                <a:rect l="l" t="t" r="r" b="b"/>
                <a:pathLst>
                  <a:path w="5066" h="4918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629" y="925"/>
                      <a:pt x="1368" y="1849"/>
                      <a:pt x="2293" y="2589"/>
                    </a:cubicBezTo>
                    <a:cubicBezTo>
                      <a:pt x="3069" y="3513"/>
                      <a:pt x="3993" y="4290"/>
                      <a:pt x="4917" y="4918"/>
                    </a:cubicBezTo>
                    <a:cubicBezTo>
                      <a:pt x="5065" y="4918"/>
                      <a:pt x="3845" y="3846"/>
                      <a:pt x="2477" y="2441"/>
                    </a:cubicBezTo>
                    <a:cubicBezTo>
                      <a:pt x="1701" y="1517"/>
                      <a:pt x="777" y="740"/>
                      <a:pt x="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0" name="Google Shape;3000;p61"/>
              <p:cNvSpPr/>
              <p:nvPr/>
            </p:nvSpPr>
            <p:spPr>
              <a:xfrm>
                <a:off x="2202688" y="3429715"/>
                <a:ext cx="117741" cy="90825"/>
              </a:xfrm>
              <a:custGeom>
                <a:avLst/>
                <a:gdLst/>
                <a:ahLst/>
                <a:cxnLst/>
                <a:rect l="l" t="t" r="r" b="b"/>
                <a:pathLst>
                  <a:path w="6999" h="5399" extrusionOk="0">
                    <a:moveTo>
                      <a:pt x="344" y="302"/>
                    </a:moveTo>
                    <a:cubicBezTo>
                      <a:pt x="1448" y="347"/>
                      <a:pt x="2465" y="644"/>
                      <a:pt x="3449" y="1221"/>
                    </a:cubicBezTo>
                    <a:cubicBezTo>
                      <a:pt x="4226" y="1701"/>
                      <a:pt x="4965" y="2293"/>
                      <a:pt x="5594" y="3069"/>
                    </a:cubicBezTo>
                    <a:cubicBezTo>
                      <a:pt x="6064" y="3684"/>
                      <a:pt x="6499" y="4583"/>
                      <a:pt x="6794" y="5348"/>
                    </a:cubicBezTo>
                    <a:lnTo>
                      <a:pt x="6794" y="5348"/>
                    </a:lnTo>
                    <a:cubicBezTo>
                      <a:pt x="6064" y="5163"/>
                      <a:pt x="5231" y="4892"/>
                      <a:pt x="4522" y="4622"/>
                    </a:cubicBezTo>
                    <a:cubicBezTo>
                      <a:pt x="3597" y="4142"/>
                      <a:pt x="2821" y="3698"/>
                      <a:pt x="2045" y="2922"/>
                    </a:cubicBezTo>
                    <a:cubicBezTo>
                      <a:pt x="1749" y="2626"/>
                      <a:pt x="1268" y="2145"/>
                      <a:pt x="972" y="1701"/>
                    </a:cubicBezTo>
                    <a:cubicBezTo>
                      <a:pt x="825" y="1369"/>
                      <a:pt x="677" y="1073"/>
                      <a:pt x="529" y="925"/>
                    </a:cubicBezTo>
                    <a:cubicBezTo>
                      <a:pt x="529" y="777"/>
                      <a:pt x="529" y="592"/>
                      <a:pt x="344" y="444"/>
                    </a:cubicBezTo>
                    <a:lnTo>
                      <a:pt x="344" y="302"/>
                    </a:lnTo>
                    <a:close/>
                    <a:moveTo>
                      <a:pt x="196" y="1"/>
                    </a:moveTo>
                    <a:cubicBezTo>
                      <a:pt x="121" y="76"/>
                      <a:pt x="75" y="113"/>
                      <a:pt x="47" y="129"/>
                    </a:cubicBezTo>
                    <a:lnTo>
                      <a:pt x="47" y="129"/>
                    </a:lnTo>
                    <a:cubicBezTo>
                      <a:pt x="44" y="111"/>
                      <a:pt x="39" y="104"/>
                      <a:pt x="32" y="104"/>
                    </a:cubicBezTo>
                    <a:cubicBezTo>
                      <a:pt x="17" y="104"/>
                      <a:pt x="0" y="139"/>
                      <a:pt x="20" y="139"/>
                    </a:cubicBezTo>
                    <a:cubicBezTo>
                      <a:pt x="26" y="139"/>
                      <a:pt x="34" y="136"/>
                      <a:pt x="47" y="129"/>
                    </a:cubicBezTo>
                    <a:lnTo>
                      <a:pt x="47" y="129"/>
                    </a:lnTo>
                    <a:cubicBezTo>
                      <a:pt x="48" y="134"/>
                      <a:pt x="48" y="141"/>
                      <a:pt x="48" y="149"/>
                    </a:cubicBezTo>
                    <a:lnTo>
                      <a:pt x="48" y="297"/>
                    </a:lnTo>
                    <a:lnTo>
                      <a:pt x="196" y="592"/>
                    </a:lnTo>
                    <a:cubicBezTo>
                      <a:pt x="196" y="777"/>
                      <a:pt x="196" y="925"/>
                      <a:pt x="344" y="1073"/>
                    </a:cubicBezTo>
                    <a:cubicBezTo>
                      <a:pt x="529" y="1369"/>
                      <a:pt x="677" y="1517"/>
                      <a:pt x="825" y="1849"/>
                    </a:cubicBezTo>
                    <a:cubicBezTo>
                      <a:pt x="1120" y="2293"/>
                      <a:pt x="1453" y="2774"/>
                      <a:pt x="1897" y="3217"/>
                    </a:cubicBezTo>
                    <a:cubicBezTo>
                      <a:pt x="2673" y="3846"/>
                      <a:pt x="3449" y="4474"/>
                      <a:pt x="4374" y="4770"/>
                    </a:cubicBezTo>
                    <a:cubicBezTo>
                      <a:pt x="4965" y="5066"/>
                      <a:pt x="5594" y="5214"/>
                      <a:pt x="6370" y="5399"/>
                    </a:cubicBezTo>
                    <a:lnTo>
                      <a:pt x="6999" y="5399"/>
                    </a:lnTo>
                    <a:cubicBezTo>
                      <a:pt x="6938" y="5384"/>
                      <a:pt x="6876" y="5369"/>
                      <a:pt x="6814" y="5353"/>
                    </a:cubicBezTo>
                    <a:lnTo>
                      <a:pt x="6814" y="5353"/>
                    </a:lnTo>
                    <a:cubicBezTo>
                      <a:pt x="6813" y="5052"/>
                      <a:pt x="6807" y="4904"/>
                      <a:pt x="6666" y="4622"/>
                    </a:cubicBezTo>
                    <a:cubicBezTo>
                      <a:pt x="6518" y="3994"/>
                      <a:pt x="6222" y="3365"/>
                      <a:pt x="5742" y="2922"/>
                    </a:cubicBezTo>
                    <a:cubicBezTo>
                      <a:pt x="5150" y="2145"/>
                      <a:pt x="4522" y="1369"/>
                      <a:pt x="3597" y="925"/>
                    </a:cubicBezTo>
                    <a:cubicBezTo>
                      <a:pt x="2525" y="297"/>
                      <a:pt x="1453" y="1"/>
                      <a:pt x="196" y="1"/>
                    </a:cubicBezTo>
                    <a:cubicBezTo>
                      <a:pt x="196" y="38"/>
                      <a:pt x="205" y="47"/>
                      <a:pt x="214" y="47"/>
                    </a:cubicBezTo>
                    <a:cubicBezTo>
                      <a:pt x="224" y="47"/>
                      <a:pt x="233" y="38"/>
                      <a:pt x="233" y="38"/>
                    </a:cubicBezTo>
                    <a:lnTo>
                      <a:pt x="233" y="38"/>
                    </a:lnTo>
                    <a:cubicBezTo>
                      <a:pt x="233" y="38"/>
                      <a:pt x="224" y="47"/>
                      <a:pt x="196" y="84"/>
                    </a:cubicBezTo>
                    <a:lnTo>
                      <a:pt x="196" y="84"/>
                    </a:lnTo>
                    <a:lnTo>
                      <a:pt x="196" y="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1" name="Google Shape;3001;p61"/>
              <p:cNvSpPr/>
              <p:nvPr/>
            </p:nvSpPr>
            <p:spPr>
              <a:xfrm>
                <a:off x="2229604" y="3450239"/>
                <a:ext cx="93314" cy="75281"/>
              </a:xfrm>
              <a:custGeom>
                <a:avLst/>
                <a:gdLst/>
                <a:ahLst/>
                <a:cxnLst/>
                <a:rect l="l" t="t" r="r" b="b"/>
                <a:pathLst>
                  <a:path w="5547" h="4475" extrusionOk="0">
                    <a:moveTo>
                      <a:pt x="1" y="1"/>
                    </a:moveTo>
                    <a:cubicBezTo>
                      <a:pt x="777" y="925"/>
                      <a:pt x="1702" y="1702"/>
                      <a:pt x="2626" y="2478"/>
                    </a:cubicBezTo>
                    <a:cubicBezTo>
                      <a:pt x="3365" y="3254"/>
                      <a:pt x="4474" y="3846"/>
                      <a:pt x="5546" y="4474"/>
                    </a:cubicBezTo>
                    <a:cubicBezTo>
                      <a:pt x="4622" y="3698"/>
                      <a:pt x="3698" y="2922"/>
                      <a:pt x="2774" y="2145"/>
                    </a:cubicBezTo>
                    <a:cubicBezTo>
                      <a:pt x="1221" y="925"/>
                      <a:pt x="149" y="1"/>
                      <a:pt x="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2" name="Google Shape;3002;p61"/>
              <p:cNvSpPr/>
              <p:nvPr/>
            </p:nvSpPr>
            <p:spPr>
              <a:xfrm>
                <a:off x="2237074" y="3320874"/>
                <a:ext cx="52268" cy="51948"/>
              </a:xfrm>
              <a:custGeom>
                <a:avLst/>
                <a:gdLst/>
                <a:ahLst/>
                <a:cxnLst/>
                <a:rect l="l" t="t" r="r" b="b"/>
                <a:pathLst>
                  <a:path w="3107" h="3088" extrusionOk="0">
                    <a:moveTo>
                      <a:pt x="1405" y="1"/>
                    </a:moveTo>
                    <a:cubicBezTo>
                      <a:pt x="629" y="1"/>
                      <a:pt x="1" y="592"/>
                      <a:pt x="1" y="1517"/>
                    </a:cubicBezTo>
                    <a:cubicBezTo>
                      <a:pt x="1" y="2293"/>
                      <a:pt x="629" y="3070"/>
                      <a:pt x="1405" y="3070"/>
                    </a:cubicBezTo>
                    <a:cubicBezTo>
                      <a:pt x="1483" y="3082"/>
                      <a:pt x="1559" y="3088"/>
                      <a:pt x="1634" y="3088"/>
                    </a:cubicBezTo>
                    <a:cubicBezTo>
                      <a:pt x="2454" y="3088"/>
                      <a:pt x="3106" y="2379"/>
                      <a:pt x="3106" y="1702"/>
                    </a:cubicBezTo>
                    <a:cubicBezTo>
                      <a:pt x="3106" y="777"/>
                      <a:pt x="2478" y="1"/>
                      <a:pt x="1701" y="1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3" name="Google Shape;3003;p61"/>
              <p:cNvSpPr/>
              <p:nvPr/>
            </p:nvSpPr>
            <p:spPr>
              <a:xfrm>
                <a:off x="2472790" y="3862592"/>
                <a:ext cx="54740" cy="51628"/>
              </a:xfrm>
              <a:custGeom>
                <a:avLst/>
                <a:gdLst/>
                <a:ahLst/>
                <a:cxnLst/>
                <a:rect l="l" t="t" r="r" b="b"/>
                <a:pathLst>
                  <a:path w="3254" h="3069" extrusionOk="0">
                    <a:moveTo>
                      <a:pt x="1553" y="0"/>
                    </a:moveTo>
                    <a:cubicBezTo>
                      <a:pt x="777" y="0"/>
                      <a:pt x="185" y="592"/>
                      <a:pt x="0" y="1368"/>
                    </a:cubicBezTo>
                    <a:cubicBezTo>
                      <a:pt x="0" y="2293"/>
                      <a:pt x="629" y="3069"/>
                      <a:pt x="1553" y="3069"/>
                    </a:cubicBezTo>
                    <a:cubicBezTo>
                      <a:pt x="2330" y="3069"/>
                      <a:pt x="3106" y="2441"/>
                      <a:pt x="3106" y="1516"/>
                    </a:cubicBezTo>
                    <a:cubicBezTo>
                      <a:pt x="3254" y="740"/>
                      <a:pt x="2625" y="0"/>
                      <a:pt x="1701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4" name="Google Shape;3004;p61"/>
              <p:cNvSpPr/>
              <p:nvPr/>
            </p:nvSpPr>
            <p:spPr>
              <a:xfrm>
                <a:off x="2540585" y="2736477"/>
                <a:ext cx="2000162" cy="1729420"/>
              </a:xfrm>
              <a:custGeom>
                <a:avLst/>
                <a:gdLst/>
                <a:ahLst/>
                <a:cxnLst/>
                <a:rect l="l" t="t" r="r" b="b"/>
                <a:pathLst>
                  <a:path w="118898" h="102804" extrusionOk="0">
                    <a:moveTo>
                      <a:pt x="37465" y="0"/>
                    </a:moveTo>
                    <a:cubicBezTo>
                      <a:pt x="28848" y="0"/>
                      <a:pt x="14813" y="3094"/>
                      <a:pt x="7394" y="21467"/>
                    </a:cubicBezTo>
                    <a:lnTo>
                      <a:pt x="0" y="42282"/>
                    </a:lnTo>
                    <a:lnTo>
                      <a:pt x="21406" y="52745"/>
                    </a:lnTo>
                    <a:lnTo>
                      <a:pt x="25732" y="71378"/>
                    </a:lnTo>
                    <a:lnTo>
                      <a:pt x="24807" y="102803"/>
                    </a:lnTo>
                    <a:lnTo>
                      <a:pt x="94127" y="102803"/>
                    </a:lnTo>
                    <a:lnTo>
                      <a:pt x="89802" y="75999"/>
                    </a:lnTo>
                    <a:lnTo>
                      <a:pt x="89802" y="48456"/>
                    </a:lnTo>
                    <a:lnTo>
                      <a:pt x="99192" y="60287"/>
                    </a:lnTo>
                    <a:lnTo>
                      <a:pt x="118898" y="37180"/>
                    </a:lnTo>
                    <a:lnTo>
                      <a:pt x="95643" y="12410"/>
                    </a:lnTo>
                    <a:cubicBezTo>
                      <a:pt x="91355" y="7788"/>
                      <a:pt x="85957" y="4387"/>
                      <a:pt x="80079" y="2243"/>
                    </a:cubicBezTo>
                    <a:cubicBezTo>
                      <a:pt x="76862" y="1134"/>
                      <a:pt x="73609" y="542"/>
                      <a:pt x="70244" y="394"/>
                    </a:cubicBezTo>
                    <a:cubicBezTo>
                      <a:pt x="66381" y="1614"/>
                      <a:pt x="62370" y="2224"/>
                      <a:pt x="58363" y="2224"/>
                    </a:cubicBezTo>
                    <a:cubicBezTo>
                      <a:pt x="54356" y="2224"/>
                      <a:pt x="50354" y="1614"/>
                      <a:pt x="46509" y="394"/>
                    </a:cubicBezTo>
                    <a:cubicBezTo>
                      <a:pt x="45881" y="542"/>
                      <a:pt x="45289" y="542"/>
                      <a:pt x="44365" y="690"/>
                    </a:cubicBezTo>
                    <a:cubicBezTo>
                      <a:pt x="43368" y="472"/>
                      <a:pt x="40830" y="0"/>
                      <a:pt x="37465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5" name="Google Shape;3005;p61"/>
              <p:cNvSpPr/>
              <p:nvPr/>
            </p:nvSpPr>
            <p:spPr>
              <a:xfrm>
                <a:off x="3058651" y="1545730"/>
                <a:ext cx="891256" cy="686156"/>
              </a:xfrm>
              <a:custGeom>
                <a:avLst/>
                <a:gdLst/>
                <a:ahLst/>
                <a:cxnLst/>
                <a:rect l="l" t="t" r="r" b="b"/>
                <a:pathLst>
                  <a:path w="52980" h="40788" extrusionOk="0">
                    <a:moveTo>
                      <a:pt x="40400" y="0"/>
                    </a:moveTo>
                    <a:cubicBezTo>
                      <a:pt x="38298" y="0"/>
                      <a:pt x="36161" y="542"/>
                      <a:pt x="34199" y="1672"/>
                    </a:cubicBezTo>
                    <a:cubicBezTo>
                      <a:pt x="32202" y="2781"/>
                      <a:pt x="30501" y="4445"/>
                      <a:pt x="28357" y="5369"/>
                    </a:cubicBezTo>
                    <a:cubicBezTo>
                      <a:pt x="27261" y="5755"/>
                      <a:pt x="26139" y="5877"/>
                      <a:pt x="25002" y="5877"/>
                    </a:cubicBezTo>
                    <a:cubicBezTo>
                      <a:pt x="23416" y="5877"/>
                      <a:pt x="21802" y="5640"/>
                      <a:pt x="20187" y="5554"/>
                    </a:cubicBezTo>
                    <a:cubicBezTo>
                      <a:pt x="17414" y="5554"/>
                      <a:pt x="14160" y="6146"/>
                      <a:pt x="12793" y="8623"/>
                    </a:cubicBezTo>
                    <a:cubicBezTo>
                      <a:pt x="12016" y="10175"/>
                      <a:pt x="12164" y="12172"/>
                      <a:pt x="10944" y="13540"/>
                    </a:cubicBezTo>
                    <a:cubicBezTo>
                      <a:pt x="9391" y="15536"/>
                      <a:pt x="6471" y="15093"/>
                      <a:pt x="4178" y="16017"/>
                    </a:cubicBezTo>
                    <a:cubicBezTo>
                      <a:pt x="1849" y="16941"/>
                      <a:pt x="296" y="19085"/>
                      <a:pt x="149" y="21562"/>
                    </a:cubicBezTo>
                    <a:cubicBezTo>
                      <a:pt x="1" y="24039"/>
                      <a:pt x="1073" y="26332"/>
                      <a:pt x="2921" y="27884"/>
                    </a:cubicBezTo>
                    <a:cubicBezTo>
                      <a:pt x="3994" y="28809"/>
                      <a:pt x="5398" y="29585"/>
                      <a:pt x="6027" y="30657"/>
                    </a:cubicBezTo>
                    <a:cubicBezTo>
                      <a:pt x="6951" y="32173"/>
                      <a:pt x="6618" y="34206"/>
                      <a:pt x="6471" y="36055"/>
                    </a:cubicBezTo>
                    <a:cubicBezTo>
                      <a:pt x="6323" y="37904"/>
                      <a:pt x="6766" y="40048"/>
                      <a:pt x="8467" y="40676"/>
                    </a:cubicBezTo>
                    <a:cubicBezTo>
                      <a:pt x="8707" y="40750"/>
                      <a:pt x="8975" y="40787"/>
                      <a:pt x="9262" y="40787"/>
                    </a:cubicBezTo>
                    <a:cubicBezTo>
                      <a:pt x="9548" y="40787"/>
                      <a:pt x="9853" y="40750"/>
                      <a:pt x="10168" y="40676"/>
                    </a:cubicBezTo>
                    <a:cubicBezTo>
                      <a:pt x="11388" y="40196"/>
                      <a:pt x="12016" y="38643"/>
                      <a:pt x="11572" y="37423"/>
                    </a:cubicBezTo>
                    <a:lnTo>
                      <a:pt x="44661" y="23559"/>
                    </a:lnTo>
                    <a:cubicBezTo>
                      <a:pt x="49763" y="23115"/>
                      <a:pt x="50983" y="18309"/>
                      <a:pt x="51612" y="16645"/>
                    </a:cubicBezTo>
                    <a:cubicBezTo>
                      <a:pt x="52980" y="13096"/>
                      <a:pt x="52684" y="9251"/>
                      <a:pt x="50835" y="5998"/>
                    </a:cubicBezTo>
                    <a:cubicBezTo>
                      <a:pt x="48576" y="2119"/>
                      <a:pt x="44557" y="0"/>
                      <a:pt x="40400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6" name="Google Shape;3006;p61"/>
              <p:cNvSpPr/>
              <p:nvPr/>
            </p:nvSpPr>
            <p:spPr>
              <a:xfrm>
                <a:off x="3061141" y="1545864"/>
                <a:ext cx="881297" cy="686644"/>
              </a:xfrm>
              <a:custGeom>
                <a:avLst/>
                <a:gdLst/>
                <a:ahLst/>
                <a:cxnLst/>
                <a:rect l="l" t="t" r="r" b="b"/>
                <a:pathLst>
                  <a:path w="52388" h="40817" extrusionOk="0">
                    <a:moveTo>
                      <a:pt x="40225" y="1"/>
                    </a:moveTo>
                    <a:cubicBezTo>
                      <a:pt x="38043" y="1"/>
                      <a:pt x="36047" y="444"/>
                      <a:pt x="34051" y="1664"/>
                    </a:cubicBezTo>
                    <a:cubicBezTo>
                      <a:pt x="32054" y="2773"/>
                      <a:pt x="30353" y="4437"/>
                      <a:pt x="28209" y="5361"/>
                    </a:cubicBezTo>
                    <a:cubicBezTo>
                      <a:pt x="27137" y="5694"/>
                      <a:pt x="25880" y="5842"/>
                      <a:pt x="24808" y="5842"/>
                    </a:cubicBezTo>
                    <a:cubicBezTo>
                      <a:pt x="23107" y="5842"/>
                      <a:pt x="21591" y="5694"/>
                      <a:pt x="20039" y="5546"/>
                    </a:cubicBezTo>
                    <a:lnTo>
                      <a:pt x="19410" y="5546"/>
                    </a:lnTo>
                    <a:cubicBezTo>
                      <a:pt x="16785" y="5546"/>
                      <a:pt x="13865" y="6286"/>
                      <a:pt x="12645" y="8615"/>
                    </a:cubicBezTo>
                    <a:cubicBezTo>
                      <a:pt x="11868" y="10167"/>
                      <a:pt x="12016" y="12164"/>
                      <a:pt x="10796" y="13532"/>
                    </a:cubicBezTo>
                    <a:cubicBezTo>
                      <a:pt x="10648" y="13865"/>
                      <a:pt x="10315" y="14012"/>
                      <a:pt x="10167" y="14308"/>
                    </a:cubicBezTo>
                    <a:cubicBezTo>
                      <a:pt x="10315" y="14789"/>
                      <a:pt x="10500" y="15085"/>
                      <a:pt x="10500" y="15085"/>
                    </a:cubicBezTo>
                    <a:lnTo>
                      <a:pt x="10500" y="15232"/>
                    </a:lnTo>
                    <a:cubicBezTo>
                      <a:pt x="10315" y="15232"/>
                      <a:pt x="10020" y="14937"/>
                      <a:pt x="9724" y="14456"/>
                    </a:cubicBezTo>
                    <a:lnTo>
                      <a:pt x="9576" y="14604"/>
                    </a:lnTo>
                    <a:cubicBezTo>
                      <a:pt x="9576" y="14789"/>
                      <a:pt x="9724" y="14789"/>
                      <a:pt x="9724" y="14937"/>
                    </a:cubicBezTo>
                    <a:lnTo>
                      <a:pt x="9576" y="14937"/>
                    </a:lnTo>
                    <a:cubicBezTo>
                      <a:pt x="9576" y="14937"/>
                      <a:pt x="9391" y="14937"/>
                      <a:pt x="9095" y="14789"/>
                    </a:cubicBezTo>
                    <a:cubicBezTo>
                      <a:pt x="7543" y="15380"/>
                      <a:pt x="5546" y="15380"/>
                      <a:pt x="4030" y="16009"/>
                    </a:cubicBezTo>
                    <a:cubicBezTo>
                      <a:pt x="1701" y="16933"/>
                      <a:pt x="148" y="19077"/>
                      <a:pt x="1" y="21554"/>
                    </a:cubicBezTo>
                    <a:lnTo>
                      <a:pt x="1" y="21850"/>
                    </a:lnTo>
                    <a:cubicBezTo>
                      <a:pt x="1" y="24179"/>
                      <a:pt x="1073" y="26472"/>
                      <a:pt x="2773" y="27876"/>
                    </a:cubicBezTo>
                    <a:cubicBezTo>
                      <a:pt x="3846" y="28801"/>
                      <a:pt x="5250" y="29577"/>
                      <a:pt x="5879" y="30649"/>
                    </a:cubicBezTo>
                    <a:cubicBezTo>
                      <a:pt x="6323" y="31426"/>
                      <a:pt x="6470" y="32350"/>
                      <a:pt x="6470" y="33274"/>
                    </a:cubicBezTo>
                    <a:cubicBezTo>
                      <a:pt x="6470" y="34198"/>
                      <a:pt x="6323" y="35123"/>
                      <a:pt x="6323" y="36047"/>
                    </a:cubicBezTo>
                    <a:lnTo>
                      <a:pt x="6323" y="36639"/>
                    </a:lnTo>
                    <a:cubicBezTo>
                      <a:pt x="6323" y="38339"/>
                      <a:pt x="6803" y="40040"/>
                      <a:pt x="8319" y="40668"/>
                    </a:cubicBezTo>
                    <a:cubicBezTo>
                      <a:pt x="8467" y="40816"/>
                      <a:pt x="8800" y="40816"/>
                      <a:pt x="9095" y="40816"/>
                    </a:cubicBezTo>
                    <a:cubicBezTo>
                      <a:pt x="9391" y="40816"/>
                      <a:pt x="9724" y="40816"/>
                      <a:pt x="10020" y="40668"/>
                    </a:cubicBezTo>
                    <a:cubicBezTo>
                      <a:pt x="10315" y="40483"/>
                      <a:pt x="10648" y="40336"/>
                      <a:pt x="10944" y="40040"/>
                    </a:cubicBezTo>
                    <a:lnTo>
                      <a:pt x="10500" y="35862"/>
                    </a:lnTo>
                    <a:cubicBezTo>
                      <a:pt x="7543" y="32350"/>
                      <a:pt x="6618" y="16785"/>
                      <a:pt x="6618" y="16785"/>
                    </a:cubicBezTo>
                    <a:lnTo>
                      <a:pt x="17414" y="15232"/>
                    </a:lnTo>
                    <a:lnTo>
                      <a:pt x="27729" y="12016"/>
                    </a:lnTo>
                    <a:lnTo>
                      <a:pt x="37895" y="12164"/>
                    </a:lnTo>
                    <a:lnTo>
                      <a:pt x="45770" y="13384"/>
                    </a:lnTo>
                    <a:lnTo>
                      <a:pt x="46066" y="18782"/>
                    </a:lnTo>
                    <a:cubicBezTo>
                      <a:pt x="46066" y="18782"/>
                      <a:pt x="45622" y="19077"/>
                      <a:pt x="44698" y="19410"/>
                    </a:cubicBezTo>
                    <a:cubicBezTo>
                      <a:pt x="45290" y="20630"/>
                      <a:pt x="45770" y="21850"/>
                      <a:pt x="46066" y="23255"/>
                    </a:cubicBezTo>
                    <a:cubicBezTo>
                      <a:pt x="49911" y="21998"/>
                      <a:pt x="50835" y="18005"/>
                      <a:pt x="51464" y="16637"/>
                    </a:cubicBezTo>
                    <a:cubicBezTo>
                      <a:pt x="52092" y="15085"/>
                      <a:pt x="52388" y="13532"/>
                      <a:pt x="52388" y="12016"/>
                    </a:cubicBezTo>
                    <a:cubicBezTo>
                      <a:pt x="52388" y="9983"/>
                      <a:pt x="51759" y="7838"/>
                      <a:pt x="50687" y="5990"/>
                    </a:cubicBezTo>
                    <a:cubicBezTo>
                      <a:pt x="48395" y="2145"/>
                      <a:pt x="44365" y="1"/>
                      <a:pt x="40225" y="1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7" name="Google Shape;3007;p61"/>
              <p:cNvSpPr/>
              <p:nvPr/>
            </p:nvSpPr>
            <p:spPr>
              <a:xfrm>
                <a:off x="3206672" y="1773389"/>
                <a:ext cx="668610" cy="1240508"/>
              </a:xfrm>
              <a:custGeom>
                <a:avLst/>
                <a:gdLst/>
                <a:ahLst/>
                <a:cxnLst/>
                <a:rect l="l" t="t" r="r" b="b"/>
                <a:pathLst>
                  <a:path w="39745" h="73741" extrusionOk="0">
                    <a:moveTo>
                      <a:pt x="25612" y="0"/>
                    </a:moveTo>
                    <a:cubicBezTo>
                      <a:pt x="24981" y="0"/>
                      <a:pt x="24342" y="50"/>
                      <a:pt x="23699" y="155"/>
                    </a:cubicBezTo>
                    <a:cubicBezTo>
                      <a:pt x="23551" y="155"/>
                      <a:pt x="23403" y="155"/>
                      <a:pt x="23255" y="340"/>
                    </a:cubicBezTo>
                    <a:lnTo>
                      <a:pt x="1" y="4776"/>
                    </a:lnTo>
                    <a:lnTo>
                      <a:pt x="444" y="8473"/>
                    </a:lnTo>
                    <a:lnTo>
                      <a:pt x="5990" y="63633"/>
                    </a:lnTo>
                    <a:cubicBezTo>
                      <a:pt x="6707" y="69476"/>
                      <a:pt x="11877" y="73740"/>
                      <a:pt x="18027" y="73740"/>
                    </a:cubicBezTo>
                    <a:cubicBezTo>
                      <a:pt x="18531" y="73740"/>
                      <a:pt x="19042" y="73711"/>
                      <a:pt x="19558" y="73652"/>
                    </a:cubicBezTo>
                    <a:cubicBezTo>
                      <a:pt x="26472" y="73024"/>
                      <a:pt x="31574" y="67035"/>
                      <a:pt x="31093" y="60713"/>
                    </a:cubicBezTo>
                    <a:cubicBezTo>
                      <a:pt x="30501" y="53947"/>
                      <a:pt x="30021" y="46701"/>
                      <a:pt x="30021" y="46701"/>
                    </a:cubicBezTo>
                    <a:cubicBezTo>
                      <a:pt x="30021" y="46701"/>
                      <a:pt x="38635" y="44372"/>
                      <a:pt x="39411" y="32837"/>
                    </a:cubicBezTo>
                    <a:cubicBezTo>
                      <a:pt x="39744" y="27143"/>
                      <a:pt x="38635" y="17901"/>
                      <a:pt x="37563" y="10322"/>
                    </a:cubicBezTo>
                    <a:cubicBezTo>
                      <a:pt x="36595" y="4347"/>
                      <a:pt x="31469" y="0"/>
                      <a:pt x="25612" y="0"/>
                    </a:cubicBezTo>
                    <a:close/>
                  </a:path>
                </a:pathLst>
              </a:custGeom>
              <a:solidFill>
                <a:srgbClr val="FFAD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8" name="Google Shape;3008;p61"/>
              <p:cNvSpPr/>
              <p:nvPr/>
            </p:nvSpPr>
            <p:spPr>
              <a:xfrm>
                <a:off x="3732207" y="2032842"/>
                <a:ext cx="52268" cy="49155"/>
              </a:xfrm>
              <a:custGeom>
                <a:avLst/>
                <a:gdLst/>
                <a:ahLst/>
                <a:cxnLst/>
                <a:rect l="l" t="t" r="r" b="b"/>
                <a:pathLst>
                  <a:path w="3107" h="2922" extrusionOk="0">
                    <a:moveTo>
                      <a:pt x="1406" y="1"/>
                    </a:moveTo>
                    <a:cubicBezTo>
                      <a:pt x="629" y="148"/>
                      <a:pt x="1" y="925"/>
                      <a:pt x="186" y="1701"/>
                    </a:cubicBezTo>
                    <a:cubicBezTo>
                      <a:pt x="186" y="2478"/>
                      <a:pt x="925" y="2921"/>
                      <a:pt x="1702" y="2921"/>
                    </a:cubicBezTo>
                    <a:cubicBezTo>
                      <a:pt x="2478" y="2773"/>
                      <a:pt x="3106" y="1997"/>
                      <a:pt x="2959" y="1221"/>
                    </a:cubicBezTo>
                    <a:cubicBezTo>
                      <a:pt x="2959" y="444"/>
                      <a:pt x="2182" y="1"/>
                      <a:pt x="1406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9" name="Google Shape;3009;p61"/>
              <p:cNvSpPr/>
              <p:nvPr/>
            </p:nvSpPr>
            <p:spPr>
              <a:xfrm>
                <a:off x="3711683" y="2008601"/>
                <a:ext cx="101406" cy="30432"/>
              </a:xfrm>
              <a:custGeom>
                <a:avLst/>
                <a:gdLst/>
                <a:ahLst/>
                <a:cxnLst/>
                <a:rect l="l" t="t" r="r" b="b"/>
                <a:pathLst>
                  <a:path w="6028" h="1809" extrusionOk="0">
                    <a:moveTo>
                      <a:pt x="3326" y="0"/>
                    </a:moveTo>
                    <a:cubicBezTo>
                      <a:pt x="3189" y="0"/>
                      <a:pt x="3053" y="12"/>
                      <a:pt x="2922" y="37"/>
                    </a:cubicBezTo>
                    <a:cubicBezTo>
                      <a:pt x="2145" y="37"/>
                      <a:pt x="1406" y="369"/>
                      <a:pt x="629" y="961"/>
                    </a:cubicBezTo>
                    <a:cubicBezTo>
                      <a:pt x="149" y="1442"/>
                      <a:pt x="1" y="1737"/>
                      <a:pt x="149" y="1737"/>
                    </a:cubicBezTo>
                    <a:cubicBezTo>
                      <a:pt x="171" y="1787"/>
                      <a:pt x="215" y="1809"/>
                      <a:pt x="279" y="1809"/>
                    </a:cubicBezTo>
                    <a:cubicBezTo>
                      <a:pt x="639" y="1809"/>
                      <a:pt x="1634" y="1118"/>
                      <a:pt x="2922" y="961"/>
                    </a:cubicBezTo>
                    <a:cubicBezTo>
                      <a:pt x="3072" y="948"/>
                      <a:pt x="3217" y="942"/>
                      <a:pt x="3358" y="942"/>
                    </a:cubicBezTo>
                    <a:cubicBezTo>
                      <a:pt x="4547" y="942"/>
                      <a:pt x="5368" y="1362"/>
                      <a:pt x="5698" y="1362"/>
                    </a:cubicBezTo>
                    <a:cubicBezTo>
                      <a:pt x="5770" y="1362"/>
                      <a:pt x="5818" y="1342"/>
                      <a:pt x="5842" y="1294"/>
                    </a:cubicBezTo>
                    <a:cubicBezTo>
                      <a:pt x="6027" y="1294"/>
                      <a:pt x="5842" y="813"/>
                      <a:pt x="5251" y="517"/>
                    </a:cubicBezTo>
                    <a:cubicBezTo>
                      <a:pt x="4729" y="272"/>
                      <a:pt x="4002" y="0"/>
                      <a:pt x="3326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0" name="Google Shape;3010;p61"/>
              <p:cNvSpPr/>
              <p:nvPr/>
            </p:nvSpPr>
            <p:spPr>
              <a:xfrm>
                <a:off x="3467892" y="2060969"/>
                <a:ext cx="52251" cy="47507"/>
              </a:xfrm>
              <a:custGeom>
                <a:avLst/>
                <a:gdLst/>
                <a:ahLst/>
                <a:cxnLst/>
                <a:rect l="l" t="t" r="r" b="b"/>
                <a:pathLst>
                  <a:path w="3106" h="2824" extrusionOk="0">
                    <a:moveTo>
                      <a:pt x="1695" y="1"/>
                    </a:moveTo>
                    <a:cubicBezTo>
                      <a:pt x="1602" y="1"/>
                      <a:pt x="1505" y="10"/>
                      <a:pt x="1405" y="29"/>
                    </a:cubicBezTo>
                    <a:cubicBezTo>
                      <a:pt x="629" y="29"/>
                      <a:pt x="0" y="806"/>
                      <a:pt x="0" y="1545"/>
                    </a:cubicBezTo>
                    <a:cubicBezTo>
                      <a:pt x="167" y="2244"/>
                      <a:pt x="783" y="2824"/>
                      <a:pt x="1471" y="2824"/>
                    </a:cubicBezTo>
                    <a:cubicBezTo>
                      <a:pt x="1547" y="2824"/>
                      <a:pt x="1624" y="2817"/>
                      <a:pt x="1701" y="2802"/>
                    </a:cubicBezTo>
                    <a:cubicBezTo>
                      <a:pt x="2477" y="2654"/>
                      <a:pt x="3106" y="1878"/>
                      <a:pt x="2958" y="1101"/>
                    </a:cubicBezTo>
                    <a:cubicBezTo>
                      <a:pt x="2797" y="425"/>
                      <a:pt x="2327" y="1"/>
                      <a:pt x="1695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1" name="Google Shape;3011;p61"/>
              <p:cNvSpPr/>
              <p:nvPr/>
            </p:nvSpPr>
            <p:spPr>
              <a:xfrm>
                <a:off x="3452348" y="2036896"/>
                <a:ext cx="101389" cy="29860"/>
              </a:xfrm>
              <a:custGeom>
                <a:avLst/>
                <a:gdLst/>
                <a:ahLst/>
                <a:cxnLst/>
                <a:rect l="l" t="t" r="r" b="b"/>
                <a:pathLst>
                  <a:path w="6027" h="1775" extrusionOk="0">
                    <a:moveTo>
                      <a:pt x="3510" y="0"/>
                    </a:moveTo>
                    <a:cubicBezTo>
                      <a:pt x="3324" y="0"/>
                      <a:pt x="3140" y="19"/>
                      <a:pt x="2958" y="55"/>
                    </a:cubicBezTo>
                    <a:cubicBezTo>
                      <a:pt x="2033" y="55"/>
                      <a:pt x="1257" y="388"/>
                      <a:pt x="629" y="980"/>
                    </a:cubicBezTo>
                    <a:cubicBezTo>
                      <a:pt x="185" y="1312"/>
                      <a:pt x="0" y="1756"/>
                      <a:pt x="185" y="1756"/>
                    </a:cubicBezTo>
                    <a:cubicBezTo>
                      <a:pt x="198" y="1769"/>
                      <a:pt x="217" y="1775"/>
                      <a:pt x="244" y="1775"/>
                    </a:cubicBezTo>
                    <a:cubicBezTo>
                      <a:pt x="521" y="1775"/>
                      <a:pt x="1539" y="1115"/>
                      <a:pt x="2958" y="980"/>
                    </a:cubicBezTo>
                    <a:cubicBezTo>
                      <a:pt x="3119" y="964"/>
                      <a:pt x="3278" y="957"/>
                      <a:pt x="3433" y="957"/>
                    </a:cubicBezTo>
                    <a:cubicBezTo>
                      <a:pt x="4574" y="957"/>
                      <a:pt x="5500" y="1335"/>
                      <a:pt x="5794" y="1335"/>
                    </a:cubicBezTo>
                    <a:cubicBezTo>
                      <a:pt x="5834" y="1335"/>
                      <a:pt x="5863" y="1328"/>
                      <a:pt x="5878" y="1312"/>
                    </a:cubicBezTo>
                    <a:cubicBezTo>
                      <a:pt x="6026" y="1128"/>
                      <a:pt x="5731" y="832"/>
                      <a:pt x="5250" y="536"/>
                    </a:cubicBezTo>
                    <a:cubicBezTo>
                      <a:pt x="4665" y="174"/>
                      <a:pt x="4079" y="0"/>
                      <a:pt x="351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2" name="Google Shape;3012;p61"/>
              <p:cNvSpPr/>
              <p:nvPr/>
            </p:nvSpPr>
            <p:spPr>
              <a:xfrm>
                <a:off x="3631457" y="2027745"/>
                <a:ext cx="98277" cy="220307"/>
              </a:xfrm>
              <a:custGeom>
                <a:avLst/>
                <a:gdLst/>
                <a:ahLst/>
                <a:cxnLst/>
                <a:rect l="l" t="t" r="r" b="b"/>
                <a:pathLst>
                  <a:path w="5842" h="13096" extrusionOk="0">
                    <a:moveTo>
                      <a:pt x="163" y="1"/>
                    </a:moveTo>
                    <a:cubicBezTo>
                      <a:pt x="157" y="1"/>
                      <a:pt x="152" y="3"/>
                      <a:pt x="149" y="8"/>
                    </a:cubicBezTo>
                    <a:cubicBezTo>
                      <a:pt x="1" y="8"/>
                      <a:pt x="1369" y="3520"/>
                      <a:pt x="3550" y="7698"/>
                    </a:cubicBezTo>
                    <a:lnTo>
                      <a:pt x="4918" y="10618"/>
                    </a:lnTo>
                    <a:cubicBezTo>
                      <a:pt x="5250" y="11099"/>
                      <a:pt x="5250" y="11395"/>
                      <a:pt x="5398" y="11838"/>
                    </a:cubicBezTo>
                    <a:cubicBezTo>
                      <a:pt x="5250" y="12171"/>
                      <a:pt x="4918" y="12319"/>
                      <a:pt x="4474" y="12319"/>
                    </a:cubicBezTo>
                    <a:cubicBezTo>
                      <a:pt x="2921" y="12615"/>
                      <a:pt x="1997" y="12948"/>
                      <a:pt x="1997" y="13095"/>
                    </a:cubicBezTo>
                    <a:cubicBezTo>
                      <a:pt x="1997" y="13095"/>
                      <a:pt x="2921" y="12948"/>
                      <a:pt x="4622" y="12763"/>
                    </a:cubicBezTo>
                    <a:cubicBezTo>
                      <a:pt x="4770" y="12763"/>
                      <a:pt x="5066" y="12763"/>
                      <a:pt x="5250" y="12615"/>
                    </a:cubicBezTo>
                    <a:cubicBezTo>
                      <a:pt x="5546" y="12467"/>
                      <a:pt x="5694" y="12319"/>
                      <a:pt x="5842" y="12023"/>
                    </a:cubicBezTo>
                    <a:cubicBezTo>
                      <a:pt x="5842" y="11395"/>
                      <a:pt x="5842" y="10914"/>
                      <a:pt x="5546" y="10471"/>
                    </a:cubicBezTo>
                    <a:lnTo>
                      <a:pt x="4141" y="7402"/>
                    </a:lnTo>
                    <a:cubicBezTo>
                      <a:pt x="2053" y="3333"/>
                      <a:pt x="385" y="1"/>
                      <a:pt x="163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3" name="Google Shape;3013;p61"/>
              <p:cNvSpPr/>
              <p:nvPr/>
            </p:nvSpPr>
            <p:spPr>
              <a:xfrm>
                <a:off x="3447368" y="2512368"/>
                <a:ext cx="266822" cy="97268"/>
              </a:xfrm>
              <a:custGeom>
                <a:avLst/>
                <a:gdLst/>
                <a:ahLst/>
                <a:cxnLst/>
                <a:rect l="l" t="t" r="r" b="b"/>
                <a:pathLst>
                  <a:path w="15861" h="5782" extrusionOk="0">
                    <a:moveTo>
                      <a:pt x="0" y="0"/>
                    </a:moveTo>
                    <a:cubicBezTo>
                      <a:pt x="0" y="0"/>
                      <a:pt x="3430" y="5781"/>
                      <a:pt x="11926" y="5781"/>
                    </a:cubicBezTo>
                    <a:cubicBezTo>
                      <a:pt x="13133" y="5781"/>
                      <a:pt x="14443" y="5665"/>
                      <a:pt x="15861" y="5398"/>
                    </a:cubicBezTo>
                    <a:lnTo>
                      <a:pt x="15713" y="2773"/>
                    </a:lnTo>
                    <a:cubicBezTo>
                      <a:pt x="14838" y="2845"/>
                      <a:pt x="13962" y="2881"/>
                      <a:pt x="13089" y="2881"/>
                    </a:cubicBezTo>
                    <a:cubicBezTo>
                      <a:pt x="8577" y="2881"/>
                      <a:pt x="4120" y="1920"/>
                      <a:pt x="0" y="0"/>
                    </a:cubicBezTo>
                    <a:close/>
                  </a:path>
                </a:pathLst>
              </a:custGeom>
              <a:solidFill>
                <a:srgbClr val="E887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4" name="Google Shape;3014;p61"/>
              <p:cNvSpPr/>
              <p:nvPr/>
            </p:nvSpPr>
            <p:spPr>
              <a:xfrm>
                <a:off x="3426845" y="1939174"/>
                <a:ext cx="121913" cy="40542"/>
              </a:xfrm>
              <a:custGeom>
                <a:avLst/>
                <a:gdLst/>
                <a:ahLst/>
                <a:cxnLst/>
                <a:rect l="l" t="t" r="r" b="b"/>
                <a:pathLst>
                  <a:path w="7247" h="2410" extrusionOk="0">
                    <a:moveTo>
                      <a:pt x="4677" y="0"/>
                    </a:moveTo>
                    <a:cubicBezTo>
                      <a:pt x="3284" y="0"/>
                      <a:pt x="1899" y="449"/>
                      <a:pt x="777" y="1243"/>
                    </a:cubicBezTo>
                    <a:cubicBezTo>
                      <a:pt x="296" y="1724"/>
                      <a:pt x="0" y="2167"/>
                      <a:pt x="148" y="2315"/>
                    </a:cubicBezTo>
                    <a:cubicBezTo>
                      <a:pt x="207" y="2382"/>
                      <a:pt x="311" y="2410"/>
                      <a:pt x="453" y="2410"/>
                    </a:cubicBezTo>
                    <a:cubicBezTo>
                      <a:pt x="1024" y="2410"/>
                      <a:pt x="2219" y="1960"/>
                      <a:pt x="3697" y="1724"/>
                    </a:cubicBezTo>
                    <a:cubicBezTo>
                      <a:pt x="5546" y="1243"/>
                      <a:pt x="7062" y="1391"/>
                      <a:pt x="7247" y="947"/>
                    </a:cubicBezTo>
                    <a:cubicBezTo>
                      <a:pt x="7247" y="651"/>
                      <a:pt x="6914" y="319"/>
                      <a:pt x="6137" y="171"/>
                    </a:cubicBezTo>
                    <a:cubicBezTo>
                      <a:pt x="5657" y="56"/>
                      <a:pt x="5167" y="0"/>
                      <a:pt x="4677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5" name="Google Shape;3015;p61"/>
              <p:cNvSpPr/>
              <p:nvPr/>
            </p:nvSpPr>
            <p:spPr>
              <a:xfrm>
                <a:off x="3701119" y="1931133"/>
                <a:ext cx="96410" cy="31357"/>
              </a:xfrm>
              <a:custGeom>
                <a:avLst/>
                <a:gdLst/>
                <a:ahLst/>
                <a:cxnLst/>
                <a:rect l="l" t="t" r="r" b="b"/>
                <a:pathLst>
                  <a:path w="5731" h="1864" extrusionOk="0">
                    <a:moveTo>
                      <a:pt x="3016" y="0"/>
                    </a:moveTo>
                    <a:cubicBezTo>
                      <a:pt x="2160" y="0"/>
                      <a:pt x="1318" y="275"/>
                      <a:pt x="629" y="797"/>
                    </a:cubicBezTo>
                    <a:cubicBezTo>
                      <a:pt x="185" y="1129"/>
                      <a:pt x="0" y="1573"/>
                      <a:pt x="185" y="1721"/>
                    </a:cubicBezTo>
                    <a:cubicBezTo>
                      <a:pt x="278" y="1825"/>
                      <a:pt x="446" y="1864"/>
                      <a:pt x="676" y="1864"/>
                    </a:cubicBezTo>
                    <a:cubicBezTo>
                      <a:pt x="1183" y="1864"/>
                      <a:pt x="1992" y="1675"/>
                      <a:pt x="2958" y="1573"/>
                    </a:cubicBezTo>
                    <a:lnTo>
                      <a:pt x="4178" y="1573"/>
                    </a:lnTo>
                    <a:cubicBezTo>
                      <a:pt x="4566" y="1573"/>
                      <a:pt x="4871" y="1610"/>
                      <a:pt x="5098" y="1610"/>
                    </a:cubicBezTo>
                    <a:cubicBezTo>
                      <a:pt x="5324" y="1610"/>
                      <a:pt x="5472" y="1573"/>
                      <a:pt x="5546" y="1425"/>
                    </a:cubicBezTo>
                    <a:cubicBezTo>
                      <a:pt x="5731" y="1277"/>
                      <a:pt x="5398" y="797"/>
                      <a:pt x="4954" y="501"/>
                    </a:cubicBezTo>
                    <a:cubicBezTo>
                      <a:pt x="4343" y="163"/>
                      <a:pt x="3676" y="0"/>
                      <a:pt x="3016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6" name="Google Shape;3016;p61"/>
              <p:cNvSpPr/>
              <p:nvPr/>
            </p:nvSpPr>
            <p:spPr>
              <a:xfrm>
                <a:off x="3429335" y="1939545"/>
                <a:ext cx="119423" cy="41703"/>
              </a:xfrm>
              <a:custGeom>
                <a:avLst/>
                <a:gdLst/>
                <a:ahLst/>
                <a:cxnLst/>
                <a:rect l="l" t="t" r="r" b="b"/>
                <a:pathLst>
                  <a:path w="7099" h="2479" extrusionOk="0">
                    <a:moveTo>
                      <a:pt x="4474" y="1"/>
                    </a:moveTo>
                    <a:cubicBezTo>
                      <a:pt x="3069" y="1"/>
                      <a:pt x="1849" y="445"/>
                      <a:pt x="629" y="1221"/>
                    </a:cubicBezTo>
                    <a:cubicBezTo>
                      <a:pt x="148" y="1702"/>
                      <a:pt x="0" y="1997"/>
                      <a:pt x="0" y="2145"/>
                    </a:cubicBezTo>
                    <a:lnTo>
                      <a:pt x="0" y="2293"/>
                    </a:lnTo>
                    <a:cubicBezTo>
                      <a:pt x="0" y="2478"/>
                      <a:pt x="148" y="2478"/>
                      <a:pt x="296" y="2478"/>
                    </a:cubicBezTo>
                    <a:cubicBezTo>
                      <a:pt x="924" y="2478"/>
                      <a:pt x="2144" y="1997"/>
                      <a:pt x="3549" y="1702"/>
                    </a:cubicBezTo>
                    <a:cubicBezTo>
                      <a:pt x="5398" y="1221"/>
                      <a:pt x="6914" y="1369"/>
                      <a:pt x="7099" y="925"/>
                    </a:cubicBezTo>
                    <a:cubicBezTo>
                      <a:pt x="7099" y="629"/>
                      <a:pt x="6766" y="297"/>
                      <a:pt x="5989" y="149"/>
                    </a:cubicBezTo>
                    <a:cubicBezTo>
                      <a:pt x="5546" y="1"/>
                      <a:pt x="5065" y="1"/>
                      <a:pt x="4474" y="1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7" name="Google Shape;3017;p61"/>
              <p:cNvSpPr/>
              <p:nvPr/>
            </p:nvSpPr>
            <p:spPr>
              <a:xfrm>
                <a:off x="3704231" y="1931470"/>
                <a:ext cx="90185" cy="31105"/>
              </a:xfrm>
              <a:custGeom>
                <a:avLst/>
                <a:gdLst/>
                <a:ahLst/>
                <a:cxnLst/>
                <a:rect l="l" t="t" r="r" b="b"/>
                <a:pathLst>
                  <a:path w="5361" h="1849" extrusionOk="0">
                    <a:moveTo>
                      <a:pt x="2773" y="0"/>
                    </a:moveTo>
                    <a:cubicBezTo>
                      <a:pt x="1997" y="0"/>
                      <a:pt x="1220" y="333"/>
                      <a:pt x="444" y="777"/>
                    </a:cubicBezTo>
                    <a:cubicBezTo>
                      <a:pt x="148" y="1109"/>
                      <a:pt x="0" y="1405"/>
                      <a:pt x="0" y="1553"/>
                    </a:cubicBezTo>
                    <a:lnTo>
                      <a:pt x="0" y="1701"/>
                    </a:lnTo>
                    <a:cubicBezTo>
                      <a:pt x="148" y="1849"/>
                      <a:pt x="296" y="1849"/>
                      <a:pt x="444" y="1849"/>
                    </a:cubicBezTo>
                    <a:cubicBezTo>
                      <a:pt x="1072" y="1849"/>
                      <a:pt x="1849" y="1701"/>
                      <a:pt x="2773" y="1553"/>
                    </a:cubicBezTo>
                    <a:lnTo>
                      <a:pt x="4622" y="1553"/>
                    </a:lnTo>
                    <a:cubicBezTo>
                      <a:pt x="4917" y="1553"/>
                      <a:pt x="5213" y="1553"/>
                      <a:pt x="5361" y="1405"/>
                    </a:cubicBezTo>
                    <a:lnTo>
                      <a:pt x="5361" y="1257"/>
                    </a:lnTo>
                    <a:cubicBezTo>
                      <a:pt x="5361" y="1109"/>
                      <a:pt x="5213" y="777"/>
                      <a:pt x="4769" y="481"/>
                    </a:cubicBezTo>
                    <a:cubicBezTo>
                      <a:pt x="4141" y="185"/>
                      <a:pt x="3512" y="0"/>
                      <a:pt x="2773" y="0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8" name="Google Shape;3018;p61"/>
              <p:cNvSpPr/>
              <p:nvPr/>
            </p:nvSpPr>
            <p:spPr>
              <a:xfrm>
                <a:off x="3172472" y="1748004"/>
                <a:ext cx="663614" cy="414237"/>
              </a:xfrm>
              <a:custGeom>
                <a:avLst/>
                <a:gdLst/>
                <a:ahLst/>
                <a:cxnLst/>
                <a:rect l="l" t="t" r="r" b="b"/>
                <a:pathLst>
                  <a:path w="39448" h="24624" extrusionOk="0">
                    <a:moveTo>
                      <a:pt x="21111" y="0"/>
                    </a:moveTo>
                    <a:lnTo>
                      <a:pt x="10796" y="3216"/>
                    </a:lnTo>
                    <a:lnTo>
                      <a:pt x="0" y="4769"/>
                    </a:lnTo>
                    <a:cubicBezTo>
                      <a:pt x="0" y="4769"/>
                      <a:pt x="1101" y="24623"/>
                      <a:pt x="5058" y="24623"/>
                    </a:cubicBezTo>
                    <a:cubicBezTo>
                      <a:pt x="5073" y="24623"/>
                      <a:pt x="5088" y="24623"/>
                      <a:pt x="5102" y="24623"/>
                    </a:cubicBezTo>
                    <a:cubicBezTo>
                      <a:pt x="9095" y="24475"/>
                      <a:pt x="7579" y="14603"/>
                      <a:pt x="7579" y="14603"/>
                    </a:cubicBezTo>
                    <a:cubicBezTo>
                      <a:pt x="12496" y="12459"/>
                      <a:pt x="12016" y="7394"/>
                      <a:pt x="13273" y="6137"/>
                    </a:cubicBezTo>
                    <a:cubicBezTo>
                      <a:pt x="13649" y="5709"/>
                      <a:pt x="14654" y="5509"/>
                      <a:pt x="16024" y="5509"/>
                    </a:cubicBezTo>
                    <a:cubicBezTo>
                      <a:pt x="18560" y="5509"/>
                      <a:pt x="22348" y="6194"/>
                      <a:pt x="25732" y="7394"/>
                    </a:cubicBezTo>
                    <a:cubicBezTo>
                      <a:pt x="28114" y="8246"/>
                      <a:pt x="30272" y="8547"/>
                      <a:pt x="32136" y="8547"/>
                    </a:cubicBezTo>
                    <a:cubicBezTo>
                      <a:pt x="36664" y="8547"/>
                      <a:pt x="39448" y="6766"/>
                      <a:pt x="39448" y="6766"/>
                    </a:cubicBezTo>
                    <a:lnTo>
                      <a:pt x="39152" y="1368"/>
                    </a:lnTo>
                    <a:lnTo>
                      <a:pt x="31277" y="148"/>
                    </a:lnTo>
                    <a:lnTo>
                      <a:pt x="21111" y="0"/>
                    </a:ln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9" name="Google Shape;3019;p61"/>
              <p:cNvSpPr/>
              <p:nvPr/>
            </p:nvSpPr>
            <p:spPr>
              <a:xfrm>
                <a:off x="3172472" y="1748004"/>
                <a:ext cx="663614" cy="414220"/>
              </a:xfrm>
              <a:custGeom>
                <a:avLst/>
                <a:gdLst/>
                <a:ahLst/>
                <a:cxnLst/>
                <a:rect l="l" t="t" r="r" b="b"/>
                <a:pathLst>
                  <a:path w="39448" h="24623" extrusionOk="0">
                    <a:moveTo>
                      <a:pt x="21111" y="0"/>
                    </a:moveTo>
                    <a:lnTo>
                      <a:pt x="10796" y="3216"/>
                    </a:lnTo>
                    <a:lnTo>
                      <a:pt x="0" y="4769"/>
                    </a:lnTo>
                    <a:cubicBezTo>
                      <a:pt x="0" y="4769"/>
                      <a:pt x="1109" y="24623"/>
                      <a:pt x="5102" y="24623"/>
                    </a:cubicBezTo>
                    <a:cubicBezTo>
                      <a:pt x="7394" y="24475"/>
                      <a:pt x="7875" y="21406"/>
                      <a:pt x="7875" y="18633"/>
                    </a:cubicBezTo>
                    <a:cubicBezTo>
                      <a:pt x="7875" y="16452"/>
                      <a:pt x="7579" y="14603"/>
                      <a:pt x="7579" y="14603"/>
                    </a:cubicBezTo>
                    <a:cubicBezTo>
                      <a:pt x="12496" y="12459"/>
                      <a:pt x="12016" y="7394"/>
                      <a:pt x="13273" y="6137"/>
                    </a:cubicBezTo>
                    <a:cubicBezTo>
                      <a:pt x="13716" y="5694"/>
                      <a:pt x="14641" y="5546"/>
                      <a:pt x="16193" y="5546"/>
                    </a:cubicBezTo>
                    <a:cubicBezTo>
                      <a:pt x="18670" y="5546"/>
                      <a:pt x="22368" y="6137"/>
                      <a:pt x="25732" y="7394"/>
                    </a:cubicBezTo>
                    <a:cubicBezTo>
                      <a:pt x="28209" y="8134"/>
                      <a:pt x="30205" y="8466"/>
                      <a:pt x="32054" y="8466"/>
                    </a:cubicBezTo>
                    <a:cubicBezTo>
                      <a:pt x="36675" y="8466"/>
                      <a:pt x="39448" y="6766"/>
                      <a:pt x="39448" y="6766"/>
                    </a:cubicBezTo>
                    <a:lnTo>
                      <a:pt x="39152" y="1368"/>
                    </a:lnTo>
                    <a:lnTo>
                      <a:pt x="31277" y="148"/>
                    </a:lnTo>
                    <a:lnTo>
                      <a:pt x="21111" y="0"/>
                    </a:ln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0" name="Google Shape;3020;p61"/>
              <p:cNvSpPr/>
              <p:nvPr/>
            </p:nvSpPr>
            <p:spPr>
              <a:xfrm>
                <a:off x="3163085" y="1774398"/>
                <a:ext cx="61638" cy="23131"/>
              </a:xfrm>
              <a:custGeom>
                <a:avLst/>
                <a:gdLst/>
                <a:ahLst/>
                <a:cxnLst/>
                <a:rect l="l" t="t" r="r" b="b"/>
                <a:pathLst>
                  <a:path w="3664" h="1375" extrusionOk="0">
                    <a:moveTo>
                      <a:pt x="1266" y="0"/>
                    </a:moveTo>
                    <a:cubicBezTo>
                      <a:pt x="526" y="0"/>
                      <a:pt x="0" y="313"/>
                      <a:pt x="115" y="427"/>
                    </a:cubicBezTo>
                    <a:cubicBezTo>
                      <a:pt x="115" y="575"/>
                      <a:pt x="891" y="575"/>
                      <a:pt x="1815" y="723"/>
                    </a:cubicBezTo>
                    <a:cubicBezTo>
                      <a:pt x="2643" y="856"/>
                      <a:pt x="3353" y="1374"/>
                      <a:pt x="3598" y="1374"/>
                    </a:cubicBezTo>
                    <a:cubicBezTo>
                      <a:pt x="3626" y="1374"/>
                      <a:pt x="3648" y="1367"/>
                      <a:pt x="3664" y="1352"/>
                    </a:cubicBezTo>
                    <a:cubicBezTo>
                      <a:pt x="3664" y="1204"/>
                      <a:pt x="3183" y="427"/>
                      <a:pt x="1963" y="95"/>
                    </a:cubicBezTo>
                    <a:cubicBezTo>
                      <a:pt x="1719" y="27"/>
                      <a:pt x="1483" y="0"/>
                      <a:pt x="1266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1" name="Google Shape;3021;p61"/>
              <p:cNvSpPr/>
              <p:nvPr/>
            </p:nvSpPr>
            <p:spPr>
              <a:xfrm>
                <a:off x="3206672" y="1719389"/>
                <a:ext cx="33611" cy="82985"/>
              </a:xfrm>
              <a:custGeom>
                <a:avLst/>
                <a:gdLst/>
                <a:ahLst/>
                <a:cxnLst/>
                <a:rect l="l" t="t" r="r" b="b"/>
                <a:pathLst>
                  <a:path w="1998" h="4933" extrusionOk="0">
                    <a:moveTo>
                      <a:pt x="444" y="0"/>
                    </a:moveTo>
                    <a:cubicBezTo>
                      <a:pt x="296" y="0"/>
                      <a:pt x="1" y="1220"/>
                      <a:pt x="444" y="2625"/>
                    </a:cubicBezTo>
                    <a:cubicBezTo>
                      <a:pt x="719" y="4035"/>
                      <a:pt x="1538" y="4933"/>
                      <a:pt x="1800" y="4933"/>
                    </a:cubicBezTo>
                    <a:cubicBezTo>
                      <a:pt x="1820" y="4933"/>
                      <a:pt x="1836" y="4928"/>
                      <a:pt x="1849" y="4917"/>
                    </a:cubicBezTo>
                    <a:cubicBezTo>
                      <a:pt x="1997" y="4770"/>
                      <a:pt x="1369" y="3845"/>
                      <a:pt x="1073" y="2440"/>
                    </a:cubicBezTo>
                    <a:cubicBezTo>
                      <a:pt x="592" y="1220"/>
                      <a:pt x="592" y="0"/>
                      <a:pt x="444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2" name="Google Shape;3022;p61"/>
              <p:cNvSpPr/>
              <p:nvPr/>
            </p:nvSpPr>
            <p:spPr>
              <a:xfrm>
                <a:off x="3162513" y="1773490"/>
                <a:ext cx="62210" cy="23652"/>
              </a:xfrm>
              <a:custGeom>
                <a:avLst/>
                <a:gdLst/>
                <a:ahLst/>
                <a:cxnLst/>
                <a:rect l="l" t="t" r="r" b="b"/>
                <a:pathLst>
                  <a:path w="3698" h="1406" extrusionOk="0">
                    <a:moveTo>
                      <a:pt x="1221" y="1"/>
                    </a:moveTo>
                    <a:cubicBezTo>
                      <a:pt x="592" y="1"/>
                      <a:pt x="1" y="334"/>
                      <a:pt x="1" y="481"/>
                    </a:cubicBezTo>
                    <a:lnTo>
                      <a:pt x="149" y="481"/>
                    </a:lnTo>
                    <a:cubicBezTo>
                      <a:pt x="149" y="629"/>
                      <a:pt x="925" y="629"/>
                      <a:pt x="1849" y="777"/>
                    </a:cubicBezTo>
                    <a:cubicBezTo>
                      <a:pt x="2774" y="925"/>
                      <a:pt x="3365" y="1406"/>
                      <a:pt x="3550" y="1406"/>
                    </a:cubicBezTo>
                    <a:lnTo>
                      <a:pt x="3698" y="1406"/>
                    </a:lnTo>
                    <a:cubicBezTo>
                      <a:pt x="3698" y="1258"/>
                      <a:pt x="3550" y="1258"/>
                      <a:pt x="3550" y="1073"/>
                    </a:cubicBezTo>
                    <a:cubicBezTo>
                      <a:pt x="3217" y="777"/>
                      <a:pt x="2774" y="334"/>
                      <a:pt x="1997" y="149"/>
                    </a:cubicBezTo>
                    <a:cubicBezTo>
                      <a:pt x="1701" y="149"/>
                      <a:pt x="1517" y="1"/>
                      <a:pt x="1221" y="1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3" name="Google Shape;3023;p61"/>
              <p:cNvSpPr/>
              <p:nvPr/>
            </p:nvSpPr>
            <p:spPr>
              <a:xfrm>
                <a:off x="3211651" y="1719389"/>
                <a:ext cx="26142" cy="82733"/>
              </a:xfrm>
              <a:custGeom>
                <a:avLst/>
                <a:gdLst/>
                <a:ahLst/>
                <a:cxnLst/>
                <a:rect l="l" t="t" r="r" b="b"/>
                <a:pathLst>
                  <a:path w="1554" h="4918" extrusionOk="0">
                    <a:moveTo>
                      <a:pt x="148" y="0"/>
                    </a:moveTo>
                    <a:cubicBezTo>
                      <a:pt x="0" y="0"/>
                      <a:pt x="0" y="444"/>
                      <a:pt x="0" y="1073"/>
                    </a:cubicBezTo>
                    <a:cubicBezTo>
                      <a:pt x="0" y="1516"/>
                      <a:pt x="0" y="2145"/>
                      <a:pt x="148" y="2625"/>
                    </a:cubicBezTo>
                    <a:cubicBezTo>
                      <a:pt x="444" y="3993"/>
                      <a:pt x="1368" y="4917"/>
                      <a:pt x="1553" y="4917"/>
                    </a:cubicBezTo>
                    <a:lnTo>
                      <a:pt x="1553" y="4770"/>
                    </a:lnTo>
                    <a:cubicBezTo>
                      <a:pt x="1553" y="4770"/>
                      <a:pt x="1368" y="4474"/>
                      <a:pt x="1220" y="3993"/>
                    </a:cubicBezTo>
                    <a:cubicBezTo>
                      <a:pt x="1073" y="3550"/>
                      <a:pt x="777" y="3069"/>
                      <a:pt x="777" y="2440"/>
                    </a:cubicBezTo>
                    <a:cubicBezTo>
                      <a:pt x="296" y="1220"/>
                      <a:pt x="296" y="0"/>
                      <a:pt x="148" y="0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4" name="Google Shape;3024;p61"/>
              <p:cNvSpPr/>
              <p:nvPr/>
            </p:nvSpPr>
            <p:spPr>
              <a:xfrm>
                <a:off x="3146986" y="2089349"/>
                <a:ext cx="124386" cy="170345"/>
              </a:xfrm>
              <a:custGeom>
                <a:avLst/>
                <a:gdLst/>
                <a:ahLst/>
                <a:cxnLst/>
                <a:rect l="l" t="t" r="r" b="b"/>
                <a:pathLst>
                  <a:path w="7394" h="10126" extrusionOk="0">
                    <a:moveTo>
                      <a:pt x="4803" y="0"/>
                    </a:moveTo>
                    <a:cubicBezTo>
                      <a:pt x="2832" y="0"/>
                      <a:pt x="0" y="754"/>
                      <a:pt x="295" y="5256"/>
                    </a:cubicBezTo>
                    <a:cubicBezTo>
                      <a:pt x="589" y="9295"/>
                      <a:pt x="3168" y="10125"/>
                      <a:pt x="5134" y="10125"/>
                    </a:cubicBezTo>
                    <a:cubicBezTo>
                      <a:pt x="6389" y="10125"/>
                      <a:pt x="7394" y="9787"/>
                      <a:pt x="7394" y="9729"/>
                    </a:cubicBezTo>
                    <a:cubicBezTo>
                      <a:pt x="7394" y="9581"/>
                      <a:pt x="6617" y="191"/>
                      <a:pt x="6617" y="191"/>
                    </a:cubicBezTo>
                    <a:cubicBezTo>
                      <a:pt x="6568" y="191"/>
                      <a:pt x="5794" y="0"/>
                      <a:pt x="4803" y="0"/>
                    </a:cubicBezTo>
                    <a:close/>
                  </a:path>
                </a:pathLst>
              </a:custGeom>
              <a:solidFill>
                <a:srgbClr val="FFAD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5" name="Google Shape;3025;p61"/>
              <p:cNvSpPr/>
              <p:nvPr/>
            </p:nvSpPr>
            <p:spPr>
              <a:xfrm>
                <a:off x="3180547" y="2126140"/>
                <a:ext cx="54135" cy="98277"/>
              </a:xfrm>
              <a:custGeom>
                <a:avLst/>
                <a:gdLst/>
                <a:ahLst/>
                <a:cxnLst/>
                <a:rect l="l" t="t" r="r" b="b"/>
                <a:pathLst>
                  <a:path w="3218" h="5842" extrusionOk="0">
                    <a:moveTo>
                      <a:pt x="1369" y="0"/>
                    </a:moveTo>
                    <a:cubicBezTo>
                      <a:pt x="777" y="148"/>
                      <a:pt x="445" y="629"/>
                      <a:pt x="297" y="1220"/>
                    </a:cubicBezTo>
                    <a:cubicBezTo>
                      <a:pt x="1" y="1849"/>
                      <a:pt x="1" y="2477"/>
                      <a:pt x="1" y="3069"/>
                    </a:cubicBezTo>
                    <a:cubicBezTo>
                      <a:pt x="149" y="4474"/>
                      <a:pt x="925" y="5694"/>
                      <a:pt x="1849" y="5842"/>
                    </a:cubicBezTo>
                    <a:cubicBezTo>
                      <a:pt x="2293" y="5842"/>
                      <a:pt x="2626" y="5842"/>
                      <a:pt x="2922" y="5546"/>
                    </a:cubicBezTo>
                    <a:cubicBezTo>
                      <a:pt x="3069" y="5398"/>
                      <a:pt x="3217" y="5250"/>
                      <a:pt x="3069" y="5250"/>
                    </a:cubicBezTo>
                    <a:lnTo>
                      <a:pt x="2922" y="5398"/>
                    </a:lnTo>
                    <a:cubicBezTo>
                      <a:pt x="2626" y="5546"/>
                      <a:pt x="2293" y="5546"/>
                      <a:pt x="1997" y="5546"/>
                    </a:cubicBezTo>
                    <a:cubicBezTo>
                      <a:pt x="1221" y="5250"/>
                      <a:pt x="629" y="4141"/>
                      <a:pt x="445" y="3069"/>
                    </a:cubicBezTo>
                    <a:cubicBezTo>
                      <a:pt x="445" y="2477"/>
                      <a:pt x="445" y="1849"/>
                      <a:pt x="629" y="1368"/>
                    </a:cubicBezTo>
                    <a:cubicBezTo>
                      <a:pt x="777" y="924"/>
                      <a:pt x="1073" y="629"/>
                      <a:pt x="1369" y="444"/>
                    </a:cubicBezTo>
                    <a:cubicBezTo>
                      <a:pt x="1464" y="402"/>
                      <a:pt x="1556" y="383"/>
                      <a:pt x="1642" y="383"/>
                    </a:cubicBezTo>
                    <a:cubicBezTo>
                      <a:pt x="1859" y="383"/>
                      <a:pt x="2040" y="497"/>
                      <a:pt x="2145" y="629"/>
                    </a:cubicBezTo>
                    <a:cubicBezTo>
                      <a:pt x="2293" y="777"/>
                      <a:pt x="2293" y="924"/>
                      <a:pt x="2293" y="924"/>
                    </a:cubicBezTo>
                    <a:cubicBezTo>
                      <a:pt x="2293" y="924"/>
                      <a:pt x="2478" y="924"/>
                      <a:pt x="2293" y="629"/>
                    </a:cubicBezTo>
                    <a:cubicBezTo>
                      <a:pt x="2293" y="444"/>
                      <a:pt x="2145" y="296"/>
                      <a:pt x="1997" y="148"/>
                    </a:cubicBezTo>
                    <a:cubicBezTo>
                      <a:pt x="1849" y="0"/>
                      <a:pt x="1554" y="0"/>
                      <a:pt x="1369" y="0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6" name="Google Shape;3026;p61"/>
              <p:cNvSpPr/>
              <p:nvPr/>
            </p:nvSpPr>
            <p:spPr>
              <a:xfrm>
                <a:off x="3651980" y="1545864"/>
                <a:ext cx="233244" cy="331504"/>
              </a:xfrm>
              <a:custGeom>
                <a:avLst/>
                <a:gdLst/>
                <a:ahLst/>
                <a:cxnLst/>
                <a:rect l="l" t="t" r="r" b="b"/>
                <a:pathLst>
                  <a:path w="13865" h="19706" extrusionOk="0">
                    <a:moveTo>
                      <a:pt x="5491" y="4559"/>
                    </a:moveTo>
                    <a:cubicBezTo>
                      <a:pt x="5922" y="4559"/>
                      <a:pt x="6362" y="4582"/>
                      <a:pt x="6803" y="4622"/>
                    </a:cubicBezTo>
                    <a:cubicBezTo>
                      <a:pt x="7310" y="4662"/>
                      <a:pt x="7803" y="4750"/>
                      <a:pt x="8281" y="4885"/>
                    </a:cubicBezTo>
                    <a:lnTo>
                      <a:pt x="8281" y="4885"/>
                    </a:lnTo>
                    <a:cubicBezTo>
                      <a:pt x="8308" y="5195"/>
                      <a:pt x="8319" y="5514"/>
                      <a:pt x="8319" y="5842"/>
                    </a:cubicBezTo>
                    <a:cubicBezTo>
                      <a:pt x="8023" y="7062"/>
                      <a:pt x="7247" y="8319"/>
                      <a:pt x="6175" y="9243"/>
                    </a:cubicBezTo>
                    <a:cubicBezTo>
                      <a:pt x="5546" y="9687"/>
                      <a:pt x="4955" y="9983"/>
                      <a:pt x="4178" y="10167"/>
                    </a:cubicBezTo>
                    <a:cubicBezTo>
                      <a:pt x="3974" y="10206"/>
                      <a:pt x="3770" y="10225"/>
                      <a:pt x="3566" y="10225"/>
                    </a:cubicBezTo>
                    <a:cubicBezTo>
                      <a:pt x="2994" y="10225"/>
                      <a:pt x="2421" y="10080"/>
                      <a:pt x="1849" y="9835"/>
                    </a:cubicBezTo>
                    <a:cubicBezTo>
                      <a:pt x="1073" y="9539"/>
                      <a:pt x="481" y="8763"/>
                      <a:pt x="333" y="7986"/>
                    </a:cubicBezTo>
                    <a:cubicBezTo>
                      <a:pt x="333" y="7062"/>
                      <a:pt x="629" y="6286"/>
                      <a:pt x="1406" y="5694"/>
                    </a:cubicBezTo>
                    <a:cubicBezTo>
                      <a:pt x="2477" y="4855"/>
                      <a:pt x="3933" y="4559"/>
                      <a:pt x="5491" y="4559"/>
                    </a:cubicBezTo>
                    <a:close/>
                    <a:moveTo>
                      <a:pt x="3550" y="1"/>
                    </a:moveTo>
                    <a:cubicBezTo>
                      <a:pt x="4326" y="148"/>
                      <a:pt x="5103" y="296"/>
                      <a:pt x="5694" y="740"/>
                    </a:cubicBezTo>
                    <a:cubicBezTo>
                      <a:pt x="6471" y="1221"/>
                      <a:pt x="7099" y="1849"/>
                      <a:pt x="7543" y="2588"/>
                    </a:cubicBezTo>
                    <a:cubicBezTo>
                      <a:pt x="7914" y="3134"/>
                      <a:pt x="8117" y="3745"/>
                      <a:pt x="8222" y="4405"/>
                    </a:cubicBezTo>
                    <a:lnTo>
                      <a:pt x="8222" y="4405"/>
                    </a:lnTo>
                    <a:cubicBezTo>
                      <a:pt x="7754" y="4269"/>
                      <a:pt x="7279" y="4179"/>
                      <a:pt x="6803" y="4141"/>
                    </a:cubicBezTo>
                    <a:cubicBezTo>
                      <a:pt x="6478" y="4098"/>
                      <a:pt x="6169" y="4080"/>
                      <a:pt x="5872" y="4080"/>
                    </a:cubicBezTo>
                    <a:cubicBezTo>
                      <a:pt x="5153" y="4080"/>
                      <a:pt x="4499" y="4185"/>
                      <a:pt x="3846" y="4289"/>
                    </a:cubicBezTo>
                    <a:cubicBezTo>
                      <a:pt x="2921" y="4437"/>
                      <a:pt x="1997" y="4770"/>
                      <a:pt x="1258" y="5361"/>
                    </a:cubicBezTo>
                    <a:cubicBezTo>
                      <a:pt x="777" y="5694"/>
                      <a:pt x="481" y="6138"/>
                      <a:pt x="333" y="6470"/>
                    </a:cubicBezTo>
                    <a:cubicBezTo>
                      <a:pt x="149" y="6914"/>
                      <a:pt x="1" y="7395"/>
                      <a:pt x="1" y="7838"/>
                    </a:cubicBezTo>
                    <a:cubicBezTo>
                      <a:pt x="333" y="8763"/>
                      <a:pt x="925" y="9539"/>
                      <a:pt x="1701" y="9983"/>
                    </a:cubicBezTo>
                    <a:cubicBezTo>
                      <a:pt x="2274" y="10228"/>
                      <a:pt x="2926" y="10373"/>
                      <a:pt x="3541" y="10373"/>
                    </a:cubicBezTo>
                    <a:cubicBezTo>
                      <a:pt x="3760" y="10373"/>
                      <a:pt x="3974" y="10354"/>
                      <a:pt x="4178" y="10315"/>
                    </a:cubicBezTo>
                    <a:cubicBezTo>
                      <a:pt x="4955" y="10167"/>
                      <a:pt x="5694" y="9835"/>
                      <a:pt x="6323" y="9243"/>
                    </a:cubicBezTo>
                    <a:cubicBezTo>
                      <a:pt x="7543" y="8467"/>
                      <a:pt x="8319" y="7062"/>
                      <a:pt x="8467" y="5694"/>
                    </a:cubicBezTo>
                    <a:cubicBezTo>
                      <a:pt x="8503" y="5446"/>
                      <a:pt x="8520" y="5199"/>
                      <a:pt x="8518" y="4955"/>
                    </a:cubicBezTo>
                    <a:lnTo>
                      <a:pt x="8518" y="4955"/>
                    </a:lnTo>
                    <a:cubicBezTo>
                      <a:pt x="9690" y="5327"/>
                      <a:pt x="10765" y="5984"/>
                      <a:pt x="11720" y="6914"/>
                    </a:cubicBezTo>
                    <a:cubicBezTo>
                      <a:pt x="12940" y="8134"/>
                      <a:pt x="13569" y="9835"/>
                      <a:pt x="13569" y="11535"/>
                    </a:cubicBezTo>
                    <a:cubicBezTo>
                      <a:pt x="13421" y="13236"/>
                      <a:pt x="12792" y="14604"/>
                      <a:pt x="11720" y="15861"/>
                    </a:cubicBezTo>
                    <a:cubicBezTo>
                      <a:pt x="10944" y="16933"/>
                      <a:pt x="9724" y="17857"/>
                      <a:pt x="8467" y="18301"/>
                    </a:cubicBezTo>
                    <a:cubicBezTo>
                      <a:pt x="6618" y="19225"/>
                      <a:pt x="4622" y="19558"/>
                      <a:pt x="2626" y="19706"/>
                    </a:cubicBezTo>
                    <a:cubicBezTo>
                      <a:pt x="4770" y="19706"/>
                      <a:pt x="6803" y="19225"/>
                      <a:pt x="8652" y="18486"/>
                    </a:cubicBezTo>
                    <a:cubicBezTo>
                      <a:pt x="9872" y="18005"/>
                      <a:pt x="11092" y="17081"/>
                      <a:pt x="12016" y="16009"/>
                    </a:cubicBezTo>
                    <a:cubicBezTo>
                      <a:pt x="13088" y="14789"/>
                      <a:pt x="13717" y="13236"/>
                      <a:pt x="13865" y="11535"/>
                    </a:cubicBezTo>
                    <a:cubicBezTo>
                      <a:pt x="13865" y="9687"/>
                      <a:pt x="13273" y="7986"/>
                      <a:pt x="11868" y="6618"/>
                    </a:cubicBezTo>
                    <a:cubicBezTo>
                      <a:pt x="10920" y="5645"/>
                      <a:pt x="9742" y="4902"/>
                      <a:pt x="8492" y="4488"/>
                    </a:cubicBezTo>
                    <a:lnTo>
                      <a:pt x="8492" y="4488"/>
                    </a:lnTo>
                    <a:cubicBezTo>
                      <a:pt x="8408" y="3675"/>
                      <a:pt x="8127" y="2916"/>
                      <a:pt x="7728" y="2293"/>
                    </a:cubicBezTo>
                    <a:cubicBezTo>
                      <a:pt x="7247" y="1516"/>
                      <a:pt x="6471" y="925"/>
                      <a:pt x="5694" y="592"/>
                    </a:cubicBezTo>
                    <a:cubicBezTo>
                      <a:pt x="5250" y="296"/>
                      <a:pt x="4770" y="148"/>
                      <a:pt x="417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7" name="Google Shape;3027;p61"/>
              <p:cNvSpPr/>
              <p:nvPr/>
            </p:nvSpPr>
            <p:spPr>
              <a:xfrm>
                <a:off x="3584808" y="2302137"/>
                <a:ext cx="111348" cy="68484"/>
              </a:xfrm>
              <a:custGeom>
                <a:avLst/>
                <a:gdLst/>
                <a:ahLst/>
                <a:cxnLst/>
                <a:rect l="l" t="t" r="r" b="b"/>
                <a:pathLst>
                  <a:path w="6619" h="4071" extrusionOk="0">
                    <a:moveTo>
                      <a:pt x="149" y="1"/>
                    </a:moveTo>
                    <a:lnTo>
                      <a:pt x="149" y="1"/>
                    </a:lnTo>
                    <a:cubicBezTo>
                      <a:pt x="1" y="1406"/>
                      <a:pt x="925" y="3698"/>
                      <a:pt x="2922" y="4031"/>
                    </a:cubicBezTo>
                    <a:cubicBezTo>
                      <a:pt x="3076" y="4058"/>
                      <a:pt x="3230" y="4070"/>
                      <a:pt x="3384" y="4070"/>
                    </a:cubicBezTo>
                    <a:cubicBezTo>
                      <a:pt x="4919" y="4070"/>
                      <a:pt x="6350" y="2784"/>
                      <a:pt x="6619" y="1406"/>
                    </a:cubicBezTo>
                    <a:lnTo>
                      <a:pt x="14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8" name="Google Shape;3028;p61"/>
              <p:cNvSpPr/>
              <p:nvPr/>
            </p:nvSpPr>
            <p:spPr>
              <a:xfrm>
                <a:off x="3561173" y="2253015"/>
                <a:ext cx="23652" cy="26125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1553" extrusionOk="0">
                    <a:moveTo>
                      <a:pt x="1258" y="0"/>
                    </a:moveTo>
                    <a:cubicBezTo>
                      <a:pt x="1258" y="0"/>
                      <a:pt x="925" y="296"/>
                      <a:pt x="482" y="629"/>
                    </a:cubicBezTo>
                    <a:cubicBezTo>
                      <a:pt x="186" y="1072"/>
                      <a:pt x="1" y="1405"/>
                      <a:pt x="1" y="1553"/>
                    </a:cubicBezTo>
                    <a:cubicBezTo>
                      <a:pt x="186" y="1553"/>
                      <a:pt x="482" y="1220"/>
                      <a:pt x="777" y="925"/>
                    </a:cubicBezTo>
                    <a:cubicBezTo>
                      <a:pt x="1110" y="481"/>
                      <a:pt x="1406" y="148"/>
                      <a:pt x="1258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9" name="Google Shape;3029;p61"/>
              <p:cNvSpPr/>
              <p:nvPr/>
            </p:nvSpPr>
            <p:spPr>
              <a:xfrm>
                <a:off x="3584808" y="2260215"/>
                <a:ext cx="20540" cy="2390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21" extrusionOk="0">
                    <a:moveTo>
                      <a:pt x="1042" y="1"/>
                    </a:moveTo>
                    <a:cubicBezTo>
                      <a:pt x="957" y="1"/>
                      <a:pt x="713" y="286"/>
                      <a:pt x="444" y="644"/>
                    </a:cubicBezTo>
                    <a:cubicBezTo>
                      <a:pt x="149" y="977"/>
                      <a:pt x="1" y="1421"/>
                      <a:pt x="1" y="1421"/>
                    </a:cubicBezTo>
                    <a:cubicBezTo>
                      <a:pt x="149" y="1421"/>
                      <a:pt x="444" y="1273"/>
                      <a:pt x="777" y="792"/>
                    </a:cubicBezTo>
                    <a:cubicBezTo>
                      <a:pt x="1073" y="349"/>
                      <a:pt x="1221" y="53"/>
                      <a:pt x="1073" y="53"/>
                    </a:cubicBezTo>
                    <a:cubicBezTo>
                      <a:pt x="1073" y="17"/>
                      <a:pt x="1062" y="1"/>
                      <a:pt x="1042" y="1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0" name="Google Shape;3030;p61"/>
              <p:cNvSpPr/>
              <p:nvPr/>
            </p:nvSpPr>
            <p:spPr>
              <a:xfrm>
                <a:off x="3605332" y="2263580"/>
                <a:ext cx="18051" cy="31122"/>
              </a:xfrm>
              <a:custGeom>
                <a:avLst/>
                <a:gdLst/>
                <a:ahLst/>
                <a:cxnLst/>
                <a:rect l="l" t="t" r="r" b="b"/>
                <a:pathLst>
                  <a:path w="1073" h="1850" extrusionOk="0">
                    <a:moveTo>
                      <a:pt x="925" y="1"/>
                    </a:moveTo>
                    <a:cubicBezTo>
                      <a:pt x="925" y="1"/>
                      <a:pt x="629" y="297"/>
                      <a:pt x="334" y="925"/>
                    </a:cubicBezTo>
                    <a:cubicBezTo>
                      <a:pt x="149" y="1369"/>
                      <a:pt x="1" y="1849"/>
                      <a:pt x="149" y="1849"/>
                    </a:cubicBezTo>
                    <a:cubicBezTo>
                      <a:pt x="149" y="1849"/>
                      <a:pt x="481" y="1517"/>
                      <a:pt x="629" y="1073"/>
                    </a:cubicBezTo>
                    <a:cubicBezTo>
                      <a:pt x="925" y="444"/>
                      <a:pt x="1073" y="149"/>
                      <a:pt x="925" y="1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1" name="Google Shape;3031;p61"/>
              <p:cNvSpPr/>
              <p:nvPr/>
            </p:nvSpPr>
            <p:spPr>
              <a:xfrm>
                <a:off x="3633947" y="2263580"/>
                <a:ext cx="8108" cy="31122"/>
              </a:xfrm>
              <a:custGeom>
                <a:avLst/>
                <a:gdLst/>
                <a:ahLst/>
                <a:cxnLst/>
                <a:rect l="l" t="t" r="r" b="b"/>
                <a:pathLst>
                  <a:path w="482" h="1850" extrusionOk="0">
                    <a:moveTo>
                      <a:pt x="481" y="1"/>
                    </a:moveTo>
                    <a:cubicBezTo>
                      <a:pt x="296" y="1"/>
                      <a:pt x="148" y="297"/>
                      <a:pt x="1" y="925"/>
                    </a:cubicBezTo>
                    <a:lnTo>
                      <a:pt x="1" y="1849"/>
                    </a:lnTo>
                    <a:cubicBezTo>
                      <a:pt x="148" y="1849"/>
                      <a:pt x="296" y="1369"/>
                      <a:pt x="481" y="925"/>
                    </a:cubicBezTo>
                    <a:lnTo>
                      <a:pt x="481" y="1"/>
                    </a:ln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2" name="Google Shape;3032;p61"/>
              <p:cNvSpPr/>
              <p:nvPr/>
            </p:nvSpPr>
            <p:spPr>
              <a:xfrm>
                <a:off x="3654470" y="2268559"/>
                <a:ext cx="10598" cy="36084"/>
              </a:xfrm>
              <a:custGeom>
                <a:avLst/>
                <a:gdLst/>
                <a:ahLst/>
                <a:cxnLst/>
                <a:rect l="l" t="t" r="r" b="b"/>
                <a:pathLst>
                  <a:path w="630" h="2145" extrusionOk="0">
                    <a:moveTo>
                      <a:pt x="481" y="1"/>
                    </a:moveTo>
                    <a:cubicBezTo>
                      <a:pt x="481" y="1"/>
                      <a:pt x="185" y="481"/>
                      <a:pt x="185" y="1073"/>
                    </a:cubicBezTo>
                    <a:cubicBezTo>
                      <a:pt x="185" y="1553"/>
                      <a:pt x="1" y="2145"/>
                      <a:pt x="185" y="2145"/>
                    </a:cubicBezTo>
                    <a:cubicBezTo>
                      <a:pt x="333" y="2145"/>
                      <a:pt x="481" y="1701"/>
                      <a:pt x="481" y="1073"/>
                    </a:cubicBezTo>
                    <a:cubicBezTo>
                      <a:pt x="629" y="481"/>
                      <a:pt x="629" y="1"/>
                      <a:pt x="481" y="1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3" name="Google Shape;3033;p61"/>
              <p:cNvSpPr/>
              <p:nvPr/>
            </p:nvSpPr>
            <p:spPr>
              <a:xfrm>
                <a:off x="3680595" y="2273538"/>
                <a:ext cx="8092" cy="29103"/>
              </a:xfrm>
              <a:custGeom>
                <a:avLst/>
                <a:gdLst/>
                <a:ahLst/>
                <a:cxnLst/>
                <a:rect l="l" t="t" r="r" b="b"/>
                <a:pathLst>
                  <a:path w="481" h="1730" extrusionOk="0">
                    <a:moveTo>
                      <a:pt x="296" y="0"/>
                    </a:moveTo>
                    <a:cubicBezTo>
                      <a:pt x="148" y="0"/>
                      <a:pt x="148" y="481"/>
                      <a:pt x="0" y="925"/>
                    </a:cubicBezTo>
                    <a:cubicBezTo>
                      <a:pt x="0" y="1405"/>
                      <a:pt x="148" y="1701"/>
                      <a:pt x="148" y="1701"/>
                    </a:cubicBezTo>
                    <a:cubicBezTo>
                      <a:pt x="168" y="1721"/>
                      <a:pt x="185" y="1730"/>
                      <a:pt x="200" y="1730"/>
                    </a:cubicBezTo>
                    <a:cubicBezTo>
                      <a:pt x="299" y="1730"/>
                      <a:pt x="321" y="1341"/>
                      <a:pt x="481" y="925"/>
                    </a:cubicBezTo>
                    <a:cubicBezTo>
                      <a:pt x="481" y="481"/>
                      <a:pt x="296" y="0"/>
                      <a:pt x="296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4" name="Google Shape;3034;p61"/>
              <p:cNvSpPr/>
              <p:nvPr/>
            </p:nvSpPr>
            <p:spPr>
              <a:xfrm>
                <a:off x="3698629" y="2271049"/>
                <a:ext cx="10581" cy="41686"/>
              </a:xfrm>
              <a:custGeom>
                <a:avLst/>
                <a:gdLst/>
                <a:ahLst/>
                <a:cxnLst/>
                <a:rect l="l" t="t" r="r" b="b"/>
                <a:pathLst>
                  <a:path w="629" h="2478" extrusionOk="0">
                    <a:moveTo>
                      <a:pt x="148" y="0"/>
                    </a:moveTo>
                    <a:cubicBezTo>
                      <a:pt x="0" y="148"/>
                      <a:pt x="148" y="629"/>
                      <a:pt x="148" y="1257"/>
                    </a:cubicBezTo>
                    <a:cubicBezTo>
                      <a:pt x="333" y="1849"/>
                      <a:pt x="333" y="2477"/>
                      <a:pt x="481" y="2477"/>
                    </a:cubicBezTo>
                    <a:cubicBezTo>
                      <a:pt x="629" y="2477"/>
                      <a:pt x="629" y="1849"/>
                      <a:pt x="481" y="1257"/>
                    </a:cubicBezTo>
                    <a:cubicBezTo>
                      <a:pt x="481" y="481"/>
                      <a:pt x="148" y="0"/>
                      <a:pt x="148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5" name="Google Shape;3035;p61"/>
              <p:cNvSpPr/>
              <p:nvPr/>
            </p:nvSpPr>
            <p:spPr>
              <a:xfrm>
                <a:off x="3722265" y="2273538"/>
                <a:ext cx="7469" cy="3110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1849" extrusionOk="0">
                    <a:moveTo>
                      <a:pt x="0" y="0"/>
                    </a:moveTo>
                    <a:lnTo>
                      <a:pt x="0" y="925"/>
                    </a:lnTo>
                    <a:cubicBezTo>
                      <a:pt x="148" y="1405"/>
                      <a:pt x="296" y="1849"/>
                      <a:pt x="296" y="1849"/>
                    </a:cubicBezTo>
                    <a:cubicBezTo>
                      <a:pt x="444" y="1849"/>
                      <a:pt x="444" y="1405"/>
                      <a:pt x="296" y="925"/>
                    </a:cubicBezTo>
                    <a:cubicBezTo>
                      <a:pt x="296" y="481"/>
                      <a:pt x="148" y="0"/>
                      <a:pt x="0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6" name="Google Shape;3036;p61"/>
              <p:cNvSpPr/>
              <p:nvPr/>
            </p:nvSpPr>
            <p:spPr>
              <a:xfrm>
                <a:off x="3745278" y="2281613"/>
                <a:ext cx="8092" cy="18067"/>
              </a:xfrm>
              <a:custGeom>
                <a:avLst/>
                <a:gdLst/>
                <a:ahLst/>
                <a:cxnLst/>
                <a:rect l="l" t="t" r="r" b="b"/>
                <a:pathLst>
                  <a:path w="481" h="1074" extrusionOk="0">
                    <a:moveTo>
                      <a:pt x="148" y="1"/>
                    </a:moveTo>
                    <a:cubicBezTo>
                      <a:pt x="0" y="1"/>
                      <a:pt x="0" y="149"/>
                      <a:pt x="0" y="629"/>
                    </a:cubicBezTo>
                    <a:cubicBezTo>
                      <a:pt x="148" y="925"/>
                      <a:pt x="333" y="1073"/>
                      <a:pt x="333" y="1073"/>
                    </a:cubicBezTo>
                    <a:cubicBezTo>
                      <a:pt x="481" y="1073"/>
                      <a:pt x="481" y="925"/>
                      <a:pt x="481" y="445"/>
                    </a:cubicBezTo>
                    <a:cubicBezTo>
                      <a:pt x="333" y="149"/>
                      <a:pt x="148" y="1"/>
                      <a:pt x="148" y="1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7" name="Google Shape;3037;p61"/>
              <p:cNvSpPr/>
              <p:nvPr/>
            </p:nvSpPr>
            <p:spPr>
              <a:xfrm>
                <a:off x="3561173" y="2253015"/>
                <a:ext cx="21163" cy="26125"/>
              </a:xfrm>
              <a:custGeom>
                <a:avLst/>
                <a:gdLst/>
                <a:ahLst/>
                <a:cxnLst/>
                <a:rect l="l" t="t" r="r" b="b"/>
                <a:pathLst>
                  <a:path w="1258" h="1553" extrusionOk="0">
                    <a:moveTo>
                      <a:pt x="1258" y="0"/>
                    </a:moveTo>
                    <a:cubicBezTo>
                      <a:pt x="1110" y="0"/>
                      <a:pt x="777" y="296"/>
                      <a:pt x="482" y="629"/>
                    </a:cubicBezTo>
                    <a:cubicBezTo>
                      <a:pt x="186" y="1072"/>
                      <a:pt x="1" y="1405"/>
                      <a:pt x="1" y="1553"/>
                    </a:cubicBezTo>
                    <a:cubicBezTo>
                      <a:pt x="186" y="1553"/>
                      <a:pt x="482" y="1220"/>
                      <a:pt x="777" y="925"/>
                    </a:cubicBezTo>
                    <a:cubicBezTo>
                      <a:pt x="1110" y="629"/>
                      <a:pt x="1258" y="148"/>
                      <a:pt x="1258" y="148"/>
                    </a:cubicBezTo>
                    <a:lnTo>
                      <a:pt x="1258" y="0"/>
                    </a:ln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8" name="Google Shape;3038;p61"/>
              <p:cNvSpPr/>
              <p:nvPr/>
            </p:nvSpPr>
            <p:spPr>
              <a:xfrm>
                <a:off x="3584808" y="2261090"/>
                <a:ext cx="18051" cy="23030"/>
              </a:xfrm>
              <a:custGeom>
                <a:avLst/>
                <a:gdLst/>
                <a:ahLst/>
                <a:cxnLst/>
                <a:rect l="l" t="t" r="r" b="b"/>
                <a:pathLst>
                  <a:path w="1073" h="1369" extrusionOk="0">
                    <a:moveTo>
                      <a:pt x="1073" y="1"/>
                    </a:moveTo>
                    <a:cubicBezTo>
                      <a:pt x="925" y="1"/>
                      <a:pt x="777" y="149"/>
                      <a:pt x="444" y="592"/>
                    </a:cubicBezTo>
                    <a:cubicBezTo>
                      <a:pt x="149" y="925"/>
                      <a:pt x="1" y="1221"/>
                      <a:pt x="1" y="1369"/>
                    </a:cubicBezTo>
                    <a:lnTo>
                      <a:pt x="149" y="1369"/>
                    </a:lnTo>
                    <a:lnTo>
                      <a:pt x="777" y="740"/>
                    </a:lnTo>
                    <a:cubicBezTo>
                      <a:pt x="925" y="445"/>
                      <a:pt x="1073" y="149"/>
                      <a:pt x="1073" y="1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9" name="Google Shape;3039;p61"/>
              <p:cNvSpPr/>
              <p:nvPr/>
            </p:nvSpPr>
            <p:spPr>
              <a:xfrm>
                <a:off x="3607821" y="2263580"/>
                <a:ext cx="13088" cy="31122"/>
              </a:xfrm>
              <a:custGeom>
                <a:avLst/>
                <a:gdLst/>
                <a:ahLst/>
                <a:cxnLst/>
                <a:rect l="l" t="t" r="r" b="b"/>
                <a:pathLst>
                  <a:path w="778" h="1850" extrusionOk="0">
                    <a:moveTo>
                      <a:pt x="777" y="1"/>
                    </a:moveTo>
                    <a:cubicBezTo>
                      <a:pt x="777" y="1"/>
                      <a:pt x="481" y="297"/>
                      <a:pt x="186" y="925"/>
                    </a:cubicBezTo>
                    <a:cubicBezTo>
                      <a:pt x="1" y="1221"/>
                      <a:pt x="1" y="1701"/>
                      <a:pt x="1" y="1849"/>
                    </a:cubicBezTo>
                    <a:cubicBezTo>
                      <a:pt x="186" y="1849"/>
                      <a:pt x="333" y="1517"/>
                      <a:pt x="481" y="1073"/>
                    </a:cubicBezTo>
                    <a:lnTo>
                      <a:pt x="777" y="149"/>
                    </a:lnTo>
                    <a:lnTo>
                      <a:pt x="777" y="1"/>
                    </a:ln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0" name="Google Shape;3040;p61"/>
              <p:cNvSpPr/>
              <p:nvPr/>
            </p:nvSpPr>
            <p:spPr>
              <a:xfrm>
                <a:off x="3633947" y="2263580"/>
                <a:ext cx="8108" cy="31122"/>
              </a:xfrm>
              <a:custGeom>
                <a:avLst/>
                <a:gdLst/>
                <a:ahLst/>
                <a:cxnLst/>
                <a:rect l="l" t="t" r="r" b="b"/>
                <a:pathLst>
                  <a:path w="482" h="1850" extrusionOk="0">
                    <a:moveTo>
                      <a:pt x="481" y="1"/>
                    </a:moveTo>
                    <a:cubicBezTo>
                      <a:pt x="296" y="1"/>
                      <a:pt x="148" y="444"/>
                      <a:pt x="1" y="925"/>
                    </a:cubicBezTo>
                    <a:lnTo>
                      <a:pt x="1" y="1517"/>
                    </a:lnTo>
                    <a:lnTo>
                      <a:pt x="1" y="1849"/>
                    </a:lnTo>
                    <a:cubicBezTo>
                      <a:pt x="148" y="1849"/>
                      <a:pt x="296" y="1369"/>
                      <a:pt x="481" y="925"/>
                    </a:cubicBezTo>
                    <a:lnTo>
                      <a:pt x="481" y="297"/>
                    </a:lnTo>
                    <a:lnTo>
                      <a:pt x="481" y="1"/>
                    </a:ln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1" name="Google Shape;3041;p61"/>
              <p:cNvSpPr/>
              <p:nvPr/>
            </p:nvSpPr>
            <p:spPr>
              <a:xfrm>
                <a:off x="3657582" y="2268559"/>
                <a:ext cx="7486" cy="36084"/>
              </a:xfrm>
              <a:custGeom>
                <a:avLst/>
                <a:gdLst/>
                <a:ahLst/>
                <a:cxnLst/>
                <a:rect l="l" t="t" r="r" b="b"/>
                <a:pathLst>
                  <a:path w="445" h="2145" extrusionOk="0">
                    <a:moveTo>
                      <a:pt x="296" y="1"/>
                    </a:moveTo>
                    <a:cubicBezTo>
                      <a:pt x="296" y="1"/>
                      <a:pt x="0" y="481"/>
                      <a:pt x="0" y="1073"/>
                    </a:cubicBezTo>
                    <a:lnTo>
                      <a:pt x="0" y="1849"/>
                    </a:lnTo>
                    <a:lnTo>
                      <a:pt x="0" y="2145"/>
                    </a:lnTo>
                    <a:cubicBezTo>
                      <a:pt x="148" y="2145"/>
                      <a:pt x="296" y="1701"/>
                      <a:pt x="296" y="1073"/>
                    </a:cubicBezTo>
                    <a:cubicBezTo>
                      <a:pt x="296" y="777"/>
                      <a:pt x="444" y="629"/>
                      <a:pt x="444" y="296"/>
                    </a:cubicBezTo>
                    <a:cubicBezTo>
                      <a:pt x="444" y="148"/>
                      <a:pt x="296" y="1"/>
                      <a:pt x="296" y="1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2" name="Google Shape;3042;p61"/>
              <p:cNvSpPr/>
              <p:nvPr/>
            </p:nvSpPr>
            <p:spPr>
              <a:xfrm>
                <a:off x="3680595" y="2273538"/>
                <a:ext cx="8092" cy="28615"/>
              </a:xfrm>
              <a:custGeom>
                <a:avLst/>
                <a:gdLst/>
                <a:ahLst/>
                <a:cxnLst/>
                <a:rect l="l" t="t" r="r" b="b"/>
                <a:pathLst>
                  <a:path w="481" h="1701" extrusionOk="0">
                    <a:moveTo>
                      <a:pt x="296" y="0"/>
                    </a:moveTo>
                    <a:cubicBezTo>
                      <a:pt x="148" y="0"/>
                      <a:pt x="148" y="481"/>
                      <a:pt x="0" y="925"/>
                    </a:cubicBezTo>
                    <a:lnTo>
                      <a:pt x="0" y="1109"/>
                    </a:lnTo>
                    <a:cubicBezTo>
                      <a:pt x="0" y="1405"/>
                      <a:pt x="148" y="1701"/>
                      <a:pt x="148" y="1701"/>
                    </a:cubicBezTo>
                    <a:cubicBezTo>
                      <a:pt x="296" y="1701"/>
                      <a:pt x="296" y="1405"/>
                      <a:pt x="481" y="925"/>
                    </a:cubicBezTo>
                    <a:lnTo>
                      <a:pt x="481" y="777"/>
                    </a:lnTo>
                    <a:cubicBezTo>
                      <a:pt x="481" y="481"/>
                      <a:pt x="296" y="0"/>
                      <a:pt x="296" y="0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3" name="Google Shape;3043;p61"/>
              <p:cNvSpPr/>
              <p:nvPr/>
            </p:nvSpPr>
            <p:spPr>
              <a:xfrm>
                <a:off x="3701119" y="2271049"/>
                <a:ext cx="8092" cy="41686"/>
              </a:xfrm>
              <a:custGeom>
                <a:avLst/>
                <a:gdLst/>
                <a:ahLst/>
                <a:cxnLst/>
                <a:rect l="l" t="t" r="r" b="b"/>
                <a:pathLst>
                  <a:path w="481" h="2478" extrusionOk="0">
                    <a:moveTo>
                      <a:pt x="0" y="0"/>
                    </a:moveTo>
                    <a:lnTo>
                      <a:pt x="0" y="333"/>
                    </a:lnTo>
                    <a:lnTo>
                      <a:pt x="0" y="1257"/>
                    </a:lnTo>
                    <a:cubicBezTo>
                      <a:pt x="185" y="1849"/>
                      <a:pt x="185" y="2477"/>
                      <a:pt x="333" y="2477"/>
                    </a:cubicBezTo>
                    <a:cubicBezTo>
                      <a:pt x="333" y="2477"/>
                      <a:pt x="481" y="2182"/>
                      <a:pt x="481" y="1849"/>
                    </a:cubicBezTo>
                    <a:cubicBezTo>
                      <a:pt x="481" y="1701"/>
                      <a:pt x="481" y="1405"/>
                      <a:pt x="333" y="1257"/>
                    </a:cubicBezTo>
                    <a:cubicBezTo>
                      <a:pt x="333" y="62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4" name="Google Shape;3044;p61"/>
              <p:cNvSpPr/>
              <p:nvPr/>
            </p:nvSpPr>
            <p:spPr>
              <a:xfrm>
                <a:off x="3722265" y="2273538"/>
                <a:ext cx="7469" cy="31105"/>
              </a:xfrm>
              <a:custGeom>
                <a:avLst/>
                <a:gdLst/>
                <a:ahLst/>
                <a:cxnLst/>
                <a:rect l="l" t="t" r="r" b="b"/>
                <a:pathLst>
                  <a:path w="444" h="1849" extrusionOk="0">
                    <a:moveTo>
                      <a:pt x="0" y="0"/>
                    </a:moveTo>
                    <a:lnTo>
                      <a:pt x="0" y="333"/>
                    </a:lnTo>
                    <a:lnTo>
                      <a:pt x="0" y="925"/>
                    </a:lnTo>
                    <a:cubicBezTo>
                      <a:pt x="148" y="1405"/>
                      <a:pt x="296" y="1849"/>
                      <a:pt x="296" y="1849"/>
                    </a:cubicBezTo>
                    <a:cubicBezTo>
                      <a:pt x="444" y="1849"/>
                      <a:pt x="444" y="1701"/>
                      <a:pt x="444" y="1553"/>
                    </a:cubicBezTo>
                    <a:cubicBezTo>
                      <a:pt x="444" y="1405"/>
                      <a:pt x="296" y="1257"/>
                      <a:pt x="296" y="925"/>
                    </a:cubicBezTo>
                    <a:cubicBezTo>
                      <a:pt x="296" y="481"/>
                      <a:pt x="148" y="0"/>
                      <a:pt x="0" y="0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5" name="Google Shape;3045;p61"/>
              <p:cNvSpPr/>
              <p:nvPr/>
            </p:nvSpPr>
            <p:spPr>
              <a:xfrm>
                <a:off x="3745278" y="2281613"/>
                <a:ext cx="8092" cy="18067"/>
              </a:xfrm>
              <a:custGeom>
                <a:avLst/>
                <a:gdLst/>
                <a:ahLst/>
                <a:cxnLst/>
                <a:rect l="l" t="t" r="r" b="b"/>
                <a:pathLst>
                  <a:path w="481" h="1074" extrusionOk="0">
                    <a:moveTo>
                      <a:pt x="148" y="1"/>
                    </a:moveTo>
                    <a:cubicBezTo>
                      <a:pt x="0" y="1"/>
                      <a:pt x="0" y="1"/>
                      <a:pt x="0" y="149"/>
                    </a:cubicBezTo>
                    <a:lnTo>
                      <a:pt x="0" y="629"/>
                    </a:lnTo>
                    <a:cubicBezTo>
                      <a:pt x="148" y="925"/>
                      <a:pt x="333" y="1073"/>
                      <a:pt x="333" y="1073"/>
                    </a:cubicBezTo>
                    <a:cubicBezTo>
                      <a:pt x="481" y="1073"/>
                      <a:pt x="481" y="1073"/>
                      <a:pt x="481" y="925"/>
                    </a:cubicBezTo>
                    <a:lnTo>
                      <a:pt x="481" y="445"/>
                    </a:lnTo>
                    <a:cubicBezTo>
                      <a:pt x="333" y="149"/>
                      <a:pt x="148" y="1"/>
                      <a:pt x="148" y="1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6" name="Google Shape;3046;p61"/>
              <p:cNvSpPr/>
              <p:nvPr/>
            </p:nvSpPr>
            <p:spPr>
              <a:xfrm>
                <a:off x="3631457" y="2415133"/>
                <a:ext cx="90825" cy="24477"/>
              </a:xfrm>
              <a:custGeom>
                <a:avLst/>
                <a:gdLst/>
                <a:ahLst/>
                <a:cxnLst/>
                <a:rect l="l" t="t" r="r" b="b"/>
                <a:pathLst>
                  <a:path w="5399" h="1455" extrusionOk="0">
                    <a:moveTo>
                      <a:pt x="2978" y="1"/>
                    </a:moveTo>
                    <a:cubicBezTo>
                      <a:pt x="2128" y="1"/>
                      <a:pt x="1267" y="276"/>
                      <a:pt x="629" y="826"/>
                    </a:cubicBezTo>
                    <a:cubicBezTo>
                      <a:pt x="149" y="1159"/>
                      <a:pt x="1" y="1454"/>
                      <a:pt x="1" y="1454"/>
                    </a:cubicBezTo>
                    <a:cubicBezTo>
                      <a:pt x="1" y="1454"/>
                      <a:pt x="296" y="1307"/>
                      <a:pt x="777" y="1011"/>
                    </a:cubicBezTo>
                    <a:cubicBezTo>
                      <a:pt x="1221" y="530"/>
                      <a:pt x="1849" y="382"/>
                      <a:pt x="2626" y="234"/>
                    </a:cubicBezTo>
                    <a:cubicBezTo>
                      <a:pt x="3217" y="234"/>
                      <a:pt x="3846" y="382"/>
                      <a:pt x="4474" y="530"/>
                    </a:cubicBezTo>
                    <a:cubicBezTo>
                      <a:pt x="4770" y="678"/>
                      <a:pt x="5066" y="678"/>
                      <a:pt x="5398" y="826"/>
                    </a:cubicBezTo>
                    <a:cubicBezTo>
                      <a:pt x="5398" y="826"/>
                      <a:pt x="5066" y="530"/>
                      <a:pt x="4622" y="382"/>
                    </a:cubicBezTo>
                    <a:cubicBezTo>
                      <a:pt x="4128" y="128"/>
                      <a:pt x="3556" y="1"/>
                      <a:pt x="2978" y="1"/>
                    </a:cubicBezTo>
                    <a:close/>
                  </a:path>
                </a:pathLst>
              </a:custGeom>
              <a:solidFill>
                <a:srgbClr val="E887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7" name="Google Shape;3047;p61"/>
              <p:cNvSpPr/>
              <p:nvPr/>
            </p:nvSpPr>
            <p:spPr>
              <a:xfrm>
                <a:off x="3711683" y="2481263"/>
                <a:ext cx="1614573" cy="1987730"/>
              </a:xfrm>
              <a:custGeom>
                <a:avLst/>
                <a:gdLst/>
                <a:ahLst/>
                <a:cxnLst/>
                <a:rect l="l" t="t" r="r" b="b"/>
                <a:pathLst>
                  <a:path w="95977" h="118159" extrusionOk="0">
                    <a:moveTo>
                      <a:pt x="6175" y="0"/>
                    </a:moveTo>
                    <a:cubicBezTo>
                      <a:pt x="3254" y="3845"/>
                      <a:pt x="1" y="4622"/>
                      <a:pt x="1" y="4622"/>
                    </a:cubicBezTo>
                    <a:cubicBezTo>
                      <a:pt x="1" y="4622"/>
                      <a:pt x="297" y="8467"/>
                      <a:pt x="629" y="12940"/>
                    </a:cubicBezTo>
                    <a:lnTo>
                      <a:pt x="629" y="13532"/>
                    </a:lnTo>
                    <a:cubicBezTo>
                      <a:pt x="629" y="14308"/>
                      <a:pt x="777" y="15085"/>
                      <a:pt x="777" y="15861"/>
                    </a:cubicBezTo>
                    <a:lnTo>
                      <a:pt x="1073" y="18486"/>
                    </a:lnTo>
                    <a:cubicBezTo>
                      <a:pt x="1073" y="18486"/>
                      <a:pt x="18634" y="25104"/>
                      <a:pt x="19410" y="32941"/>
                    </a:cubicBezTo>
                    <a:cubicBezTo>
                      <a:pt x="20187" y="39116"/>
                      <a:pt x="20335" y="88878"/>
                      <a:pt x="20335" y="88878"/>
                    </a:cubicBezTo>
                    <a:lnTo>
                      <a:pt x="20187" y="91170"/>
                    </a:lnTo>
                    <a:lnTo>
                      <a:pt x="24512" y="117974"/>
                    </a:lnTo>
                    <a:lnTo>
                      <a:pt x="74238" y="118159"/>
                    </a:lnTo>
                    <a:lnTo>
                      <a:pt x="83185" y="94867"/>
                    </a:lnTo>
                    <a:lnTo>
                      <a:pt x="75014" y="25732"/>
                    </a:lnTo>
                    <a:cubicBezTo>
                      <a:pt x="80217" y="20988"/>
                      <a:pt x="86596" y="20019"/>
                      <a:pt x="90941" y="20019"/>
                    </a:cubicBezTo>
                    <a:cubicBezTo>
                      <a:pt x="93945" y="20019"/>
                      <a:pt x="95977" y="20482"/>
                      <a:pt x="95977" y="20482"/>
                    </a:cubicBezTo>
                    <a:lnTo>
                      <a:pt x="95829" y="12312"/>
                    </a:lnTo>
                    <a:cubicBezTo>
                      <a:pt x="88435" y="8763"/>
                      <a:pt x="80708" y="6470"/>
                      <a:pt x="72574" y="5398"/>
                    </a:cubicBezTo>
                    <a:cubicBezTo>
                      <a:pt x="59057" y="4236"/>
                      <a:pt x="49563" y="2138"/>
                      <a:pt x="38398" y="2138"/>
                    </a:cubicBezTo>
                    <a:cubicBezTo>
                      <a:pt x="36066" y="2138"/>
                      <a:pt x="33660" y="2230"/>
                      <a:pt x="31130" y="2441"/>
                    </a:cubicBezTo>
                    <a:cubicBezTo>
                      <a:pt x="22812" y="1073"/>
                      <a:pt x="14641" y="296"/>
                      <a:pt x="6175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8" name="Google Shape;3048;p61"/>
              <p:cNvSpPr/>
              <p:nvPr/>
            </p:nvSpPr>
            <p:spPr>
              <a:xfrm>
                <a:off x="4307503" y="3167890"/>
                <a:ext cx="334616" cy="655539"/>
              </a:xfrm>
              <a:custGeom>
                <a:avLst/>
                <a:gdLst/>
                <a:ahLst/>
                <a:cxnLst/>
                <a:rect l="l" t="t" r="r" b="b"/>
                <a:pathLst>
                  <a:path w="19891" h="38968" extrusionOk="0">
                    <a:moveTo>
                      <a:pt x="6175" y="0"/>
                    </a:moveTo>
                    <a:lnTo>
                      <a:pt x="1" y="24808"/>
                    </a:lnTo>
                    <a:lnTo>
                      <a:pt x="12201" y="22330"/>
                    </a:lnTo>
                    <a:lnTo>
                      <a:pt x="9428" y="38967"/>
                    </a:lnTo>
                    <a:lnTo>
                      <a:pt x="19891" y="15232"/>
                    </a:lnTo>
                    <a:lnTo>
                      <a:pt x="10352" y="16489"/>
                    </a:lnTo>
                    <a:lnTo>
                      <a:pt x="18967" y="777"/>
                    </a:lnTo>
                    <a:lnTo>
                      <a:pt x="6175" y="0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9" name="Google Shape;3049;p61"/>
              <p:cNvSpPr/>
              <p:nvPr/>
            </p:nvSpPr>
            <p:spPr>
              <a:xfrm>
                <a:off x="4178138" y="3257705"/>
                <a:ext cx="601438" cy="600530"/>
              </a:xfrm>
              <a:custGeom>
                <a:avLst/>
                <a:gdLst/>
                <a:ahLst/>
                <a:cxnLst/>
                <a:rect l="l" t="t" r="r" b="b"/>
                <a:pathLst>
                  <a:path w="35752" h="35698" extrusionOk="0">
                    <a:moveTo>
                      <a:pt x="21900" y="444"/>
                    </a:moveTo>
                    <a:cubicBezTo>
                      <a:pt x="22046" y="464"/>
                      <a:pt x="22190" y="483"/>
                      <a:pt x="22331" y="503"/>
                    </a:cubicBezTo>
                    <a:cubicBezTo>
                      <a:pt x="22600" y="579"/>
                      <a:pt x="22869" y="662"/>
                      <a:pt x="23138" y="753"/>
                    </a:cubicBezTo>
                    <a:lnTo>
                      <a:pt x="23138" y="753"/>
                    </a:lnTo>
                    <a:cubicBezTo>
                      <a:pt x="22734" y="620"/>
                      <a:pt x="22316" y="522"/>
                      <a:pt x="21900" y="444"/>
                    </a:cubicBezTo>
                    <a:close/>
                    <a:moveTo>
                      <a:pt x="18782" y="153"/>
                    </a:moveTo>
                    <a:cubicBezTo>
                      <a:pt x="19143" y="153"/>
                      <a:pt x="19505" y="162"/>
                      <a:pt x="19869" y="180"/>
                    </a:cubicBezTo>
                    <a:lnTo>
                      <a:pt x="19869" y="180"/>
                    </a:lnTo>
                    <a:cubicBezTo>
                      <a:pt x="20292" y="235"/>
                      <a:pt x="20725" y="290"/>
                      <a:pt x="21152" y="346"/>
                    </a:cubicBezTo>
                    <a:lnTo>
                      <a:pt x="21152" y="346"/>
                    </a:lnTo>
                    <a:cubicBezTo>
                      <a:pt x="21962" y="507"/>
                      <a:pt x="22797" y="735"/>
                      <a:pt x="23736" y="983"/>
                    </a:cubicBezTo>
                    <a:cubicBezTo>
                      <a:pt x="23600" y="922"/>
                      <a:pt x="23462" y="867"/>
                      <a:pt x="23321" y="816"/>
                    </a:cubicBezTo>
                    <a:lnTo>
                      <a:pt x="23321" y="816"/>
                    </a:lnTo>
                    <a:cubicBezTo>
                      <a:pt x="24687" y="1296"/>
                      <a:pt x="26034" y="1968"/>
                      <a:pt x="27285" y="2832"/>
                    </a:cubicBezTo>
                    <a:cubicBezTo>
                      <a:pt x="28209" y="3423"/>
                      <a:pt x="29134" y="4052"/>
                      <a:pt x="29873" y="4976"/>
                    </a:cubicBezTo>
                    <a:cubicBezTo>
                      <a:pt x="30797" y="5900"/>
                      <a:pt x="31574" y="6825"/>
                      <a:pt x="32202" y="7897"/>
                    </a:cubicBezTo>
                    <a:cubicBezTo>
                      <a:pt x="32646" y="8377"/>
                      <a:pt x="32979" y="8969"/>
                      <a:pt x="33274" y="9597"/>
                    </a:cubicBezTo>
                    <a:cubicBezTo>
                      <a:pt x="33422" y="10374"/>
                      <a:pt x="33903" y="11002"/>
                      <a:pt x="34051" y="11594"/>
                    </a:cubicBezTo>
                    <a:cubicBezTo>
                      <a:pt x="34346" y="12370"/>
                      <a:pt x="34494" y="12999"/>
                      <a:pt x="34679" y="13775"/>
                    </a:cubicBezTo>
                    <a:cubicBezTo>
                      <a:pt x="34975" y="14514"/>
                      <a:pt x="34975" y="15291"/>
                      <a:pt x="35123" y="15919"/>
                    </a:cubicBezTo>
                    <a:cubicBezTo>
                      <a:pt x="35419" y="19321"/>
                      <a:pt x="34827" y="22685"/>
                      <a:pt x="33274" y="25606"/>
                    </a:cubicBezTo>
                    <a:cubicBezTo>
                      <a:pt x="31574" y="29007"/>
                      <a:pt x="28949" y="31632"/>
                      <a:pt x="25732" y="33333"/>
                    </a:cubicBezTo>
                    <a:cubicBezTo>
                      <a:pt x="23736" y="34405"/>
                      <a:pt x="21555" y="35033"/>
                      <a:pt x="19262" y="35181"/>
                    </a:cubicBezTo>
                    <a:cubicBezTo>
                      <a:pt x="18792" y="35219"/>
                      <a:pt x="18325" y="35237"/>
                      <a:pt x="17861" y="35237"/>
                    </a:cubicBezTo>
                    <a:cubicBezTo>
                      <a:pt x="8739" y="35237"/>
                      <a:pt x="1044" y="28100"/>
                      <a:pt x="481" y="18988"/>
                    </a:cubicBezTo>
                    <a:cubicBezTo>
                      <a:pt x="297" y="17139"/>
                      <a:pt x="481" y="15439"/>
                      <a:pt x="777" y="13923"/>
                    </a:cubicBezTo>
                    <a:cubicBezTo>
                      <a:pt x="1073" y="12222"/>
                      <a:pt x="1701" y="10669"/>
                      <a:pt x="2478" y="9302"/>
                    </a:cubicBezTo>
                    <a:cubicBezTo>
                      <a:pt x="3069" y="8045"/>
                      <a:pt x="3994" y="6825"/>
                      <a:pt x="5103" y="5752"/>
                    </a:cubicBezTo>
                    <a:cubicBezTo>
                      <a:pt x="6027" y="4680"/>
                      <a:pt x="7099" y="3756"/>
                      <a:pt x="8319" y="3127"/>
                    </a:cubicBezTo>
                    <a:cubicBezTo>
                      <a:pt x="11441" y="1111"/>
                      <a:pt x="15021" y="153"/>
                      <a:pt x="18782" y="153"/>
                    </a:cubicBezTo>
                    <a:close/>
                    <a:moveTo>
                      <a:pt x="17855" y="1"/>
                    </a:moveTo>
                    <a:cubicBezTo>
                      <a:pt x="16854" y="1"/>
                      <a:pt x="15873" y="110"/>
                      <a:pt x="14937" y="355"/>
                    </a:cubicBezTo>
                    <a:cubicBezTo>
                      <a:pt x="12497" y="650"/>
                      <a:pt x="10168" y="1575"/>
                      <a:pt x="8171" y="2832"/>
                    </a:cubicBezTo>
                    <a:cubicBezTo>
                      <a:pt x="6951" y="3608"/>
                      <a:pt x="5842" y="4532"/>
                      <a:pt x="4918" y="5457"/>
                    </a:cubicBezTo>
                    <a:cubicBezTo>
                      <a:pt x="3846" y="6529"/>
                      <a:pt x="2921" y="7897"/>
                      <a:pt x="2145" y="9154"/>
                    </a:cubicBezTo>
                    <a:cubicBezTo>
                      <a:pt x="1406" y="10669"/>
                      <a:pt x="925" y="12222"/>
                      <a:pt x="481" y="13775"/>
                    </a:cubicBezTo>
                    <a:cubicBezTo>
                      <a:pt x="149" y="15439"/>
                      <a:pt x="1" y="17139"/>
                      <a:pt x="149" y="18988"/>
                    </a:cubicBezTo>
                    <a:cubicBezTo>
                      <a:pt x="297" y="21465"/>
                      <a:pt x="925" y="24090"/>
                      <a:pt x="2145" y="26234"/>
                    </a:cubicBezTo>
                    <a:cubicBezTo>
                      <a:pt x="5258" y="32228"/>
                      <a:pt x="11359" y="35698"/>
                      <a:pt x="17685" y="35698"/>
                    </a:cubicBezTo>
                    <a:cubicBezTo>
                      <a:pt x="20451" y="35698"/>
                      <a:pt x="23260" y="35034"/>
                      <a:pt x="25880" y="33628"/>
                    </a:cubicBezTo>
                    <a:cubicBezTo>
                      <a:pt x="29281" y="31928"/>
                      <a:pt x="31906" y="29155"/>
                      <a:pt x="33570" y="25790"/>
                    </a:cubicBezTo>
                    <a:cubicBezTo>
                      <a:pt x="35123" y="22685"/>
                      <a:pt x="35751" y="19321"/>
                      <a:pt x="35419" y="15919"/>
                    </a:cubicBezTo>
                    <a:cubicBezTo>
                      <a:pt x="35271" y="15143"/>
                      <a:pt x="35123" y="14367"/>
                      <a:pt x="34975" y="13590"/>
                    </a:cubicBezTo>
                    <a:cubicBezTo>
                      <a:pt x="34827" y="12999"/>
                      <a:pt x="34494" y="12222"/>
                      <a:pt x="34346" y="11446"/>
                    </a:cubicBezTo>
                    <a:cubicBezTo>
                      <a:pt x="34051" y="10817"/>
                      <a:pt x="33755" y="10226"/>
                      <a:pt x="33422" y="9597"/>
                    </a:cubicBezTo>
                    <a:cubicBezTo>
                      <a:pt x="33126" y="8969"/>
                      <a:pt x="32831" y="8377"/>
                      <a:pt x="32350" y="7749"/>
                    </a:cubicBezTo>
                    <a:cubicBezTo>
                      <a:pt x="31722" y="6677"/>
                      <a:pt x="30982" y="5752"/>
                      <a:pt x="30058" y="4828"/>
                    </a:cubicBezTo>
                    <a:cubicBezTo>
                      <a:pt x="29281" y="3904"/>
                      <a:pt x="28357" y="3275"/>
                      <a:pt x="27433" y="2684"/>
                    </a:cubicBezTo>
                    <a:cubicBezTo>
                      <a:pt x="25009" y="1019"/>
                      <a:pt x="22159" y="99"/>
                      <a:pt x="19163" y="60"/>
                    </a:cubicBezTo>
                    <a:lnTo>
                      <a:pt x="19163" y="60"/>
                    </a:lnTo>
                    <a:cubicBezTo>
                      <a:pt x="18724" y="21"/>
                      <a:pt x="18288" y="1"/>
                      <a:pt x="17855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0" name="Google Shape;3050;p61"/>
              <p:cNvSpPr/>
              <p:nvPr/>
            </p:nvSpPr>
            <p:spPr>
              <a:xfrm>
                <a:off x="4245310" y="3810341"/>
                <a:ext cx="355140" cy="116950"/>
              </a:xfrm>
              <a:custGeom>
                <a:avLst/>
                <a:gdLst/>
                <a:ahLst/>
                <a:cxnLst/>
                <a:rect l="l" t="t" r="r" b="b"/>
                <a:pathLst>
                  <a:path w="21111" h="695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85" y="149"/>
                      <a:pt x="333" y="334"/>
                      <a:pt x="629" y="629"/>
                    </a:cubicBezTo>
                    <a:cubicBezTo>
                      <a:pt x="925" y="777"/>
                      <a:pt x="1110" y="1073"/>
                      <a:pt x="1405" y="1258"/>
                    </a:cubicBezTo>
                    <a:cubicBezTo>
                      <a:pt x="1701" y="1554"/>
                      <a:pt x="2034" y="1849"/>
                      <a:pt x="2478" y="2182"/>
                    </a:cubicBezTo>
                    <a:cubicBezTo>
                      <a:pt x="3550" y="2922"/>
                      <a:pt x="4474" y="3550"/>
                      <a:pt x="5546" y="4031"/>
                    </a:cubicBezTo>
                    <a:cubicBezTo>
                      <a:pt x="6951" y="4770"/>
                      <a:pt x="8319" y="5399"/>
                      <a:pt x="9724" y="5879"/>
                    </a:cubicBezTo>
                    <a:cubicBezTo>
                      <a:pt x="11092" y="6323"/>
                      <a:pt x="12645" y="6619"/>
                      <a:pt x="14197" y="6804"/>
                    </a:cubicBezTo>
                    <a:cubicBezTo>
                      <a:pt x="15269" y="6951"/>
                      <a:pt x="16489" y="6951"/>
                      <a:pt x="17746" y="6951"/>
                    </a:cubicBezTo>
                    <a:lnTo>
                      <a:pt x="19114" y="6951"/>
                    </a:lnTo>
                    <a:cubicBezTo>
                      <a:pt x="19595" y="6804"/>
                      <a:pt x="19891" y="6804"/>
                      <a:pt x="20187" y="6804"/>
                    </a:cubicBezTo>
                    <a:cubicBezTo>
                      <a:pt x="20519" y="6804"/>
                      <a:pt x="20815" y="6619"/>
                      <a:pt x="21111" y="6619"/>
                    </a:cubicBezTo>
                    <a:lnTo>
                      <a:pt x="19114" y="6619"/>
                    </a:lnTo>
                    <a:cubicBezTo>
                      <a:pt x="18819" y="6804"/>
                      <a:pt x="18338" y="6804"/>
                      <a:pt x="17746" y="6804"/>
                    </a:cubicBezTo>
                    <a:cubicBezTo>
                      <a:pt x="16489" y="6804"/>
                      <a:pt x="15417" y="6619"/>
                      <a:pt x="14197" y="6471"/>
                    </a:cubicBezTo>
                    <a:cubicBezTo>
                      <a:pt x="12645" y="6323"/>
                      <a:pt x="11277" y="6027"/>
                      <a:pt x="9872" y="5547"/>
                    </a:cubicBezTo>
                    <a:cubicBezTo>
                      <a:pt x="8504" y="5103"/>
                      <a:pt x="7099" y="4474"/>
                      <a:pt x="5731" y="3846"/>
                    </a:cubicBezTo>
                    <a:cubicBezTo>
                      <a:pt x="4622" y="3254"/>
                      <a:pt x="3698" y="2626"/>
                      <a:pt x="2626" y="1997"/>
                    </a:cubicBezTo>
                    <a:cubicBezTo>
                      <a:pt x="2182" y="1702"/>
                      <a:pt x="1849" y="1406"/>
                      <a:pt x="1553" y="1073"/>
                    </a:cubicBezTo>
                    <a:cubicBezTo>
                      <a:pt x="1258" y="925"/>
                      <a:pt x="925" y="777"/>
                      <a:pt x="777" y="482"/>
                    </a:cubicBezTo>
                    <a:cubicBezTo>
                      <a:pt x="481" y="334"/>
                      <a:pt x="333" y="149"/>
                      <a:pt x="1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1" name="Google Shape;3051;p61"/>
              <p:cNvSpPr/>
              <p:nvPr/>
            </p:nvSpPr>
            <p:spPr>
              <a:xfrm>
                <a:off x="4237841" y="3258681"/>
                <a:ext cx="113838" cy="51645"/>
              </a:xfrm>
              <a:custGeom>
                <a:avLst/>
                <a:gdLst/>
                <a:ahLst/>
                <a:cxnLst/>
                <a:rect l="l" t="t" r="r" b="b"/>
                <a:pathLst>
                  <a:path w="6767" h="3070" extrusionOk="0">
                    <a:moveTo>
                      <a:pt x="6767" y="1"/>
                    </a:moveTo>
                    <a:lnTo>
                      <a:pt x="6767" y="1"/>
                    </a:lnTo>
                    <a:cubicBezTo>
                      <a:pt x="5399" y="149"/>
                      <a:pt x="4142" y="445"/>
                      <a:pt x="3070" y="925"/>
                    </a:cubicBezTo>
                    <a:cubicBezTo>
                      <a:pt x="1997" y="1369"/>
                      <a:pt x="925" y="2145"/>
                      <a:pt x="1" y="3069"/>
                    </a:cubicBezTo>
                    <a:cubicBezTo>
                      <a:pt x="1" y="3069"/>
                      <a:pt x="1369" y="2145"/>
                      <a:pt x="3217" y="1221"/>
                    </a:cubicBezTo>
                    <a:cubicBezTo>
                      <a:pt x="5066" y="445"/>
                      <a:pt x="6767" y="149"/>
                      <a:pt x="6767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2" name="Google Shape;3052;p61"/>
              <p:cNvSpPr/>
              <p:nvPr/>
            </p:nvSpPr>
            <p:spPr>
              <a:xfrm>
                <a:off x="4792613" y="3590185"/>
                <a:ext cx="28009" cy="148038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8800" extrusionOk="0">
                    <a:moveTo>
                      <a:pt x="1369" y="0"/>
                    </a:moveTo>
                    <a:cubicBezTo>
                      <a:pt x="1369" y="1553"/>
                      <a:pt x="1221" y="2921"/>
                      <a:pt x="1073" y="4474"/>
                    </a:cubicBezTo>
                    <a:cubicBezTo>
                      <a:pt x="740" y="5842"/>
                      <a:pt x="444" y="7394"/>
                      <a:pt x="1" y="8799"/>
                    </a:cubicBezTo>
                    <a:cubicBezTo>
                      <a:pt x="296" y="8467"/>
                      <a:pt x="444" y="8023"/>
                      <a:pt x="592" y="7542"/>
                    </a:cubicBezTo>
                    <a:cubicBezTo>
                      <a:pt x="925" y="6618"/>
                      <a:pt x="1221" y="5546"/>
                      <a:pt x="1369" y="4474"/>
                    </a:cubicBezTo>
                    <a:cubicBezTo>
                      <a:pt x="1517" y="3549"/>
                      <a:pt x="1664" y="2477"/>
                      <a:pt x="1517" y="1405"/>
                    </a:cubicBezTo>
                    <a:cubicBezTo>
                      <a:pt x="1517" y="925"/>
                      <a:pt x="1517" y="481"/>
                      <a:pt x="1369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3" name="Google Shape;3053;p61"/>
              <p:cNvSpPr/>
              <p:nvPr/>
            </p:nvSpPr>
            <p:spPr>
              <a:xfrm>
                <a:off x="4286979" y="4370093"/>
                <a:ext cx="500049" cy="49155"/>
              </a:xfrm>
              <a:custGeom>
                <a:avLst/>
                <a:gdLst/>
                <a:ahLst/>
                <a:cxnLst/>
                <a:rect l="l" t="t" r="r" b="b"/>
                <a:pathLst>
                  <a:path w="29725" h="2922" extrusionOk="0">
                    <a:moveTo>
                      <a:pt x="253" y="2856"/>
                    </a:moveTo>
                    <a:cubicBezTo>
                      <a:pt x="198" y="2856"/>
                      <a:pt x="99" y="2921"/>
                      <a:pt x="1" y="2921"/>
                    </a:cubicBezTo>
                    <a:lnTo>
                      <a:pt x="296" y="2921"/>
                    </a:lnTo>
                    <a:cubicBezTo>
                      <a:pt x="296" y="2872"/>
                      <a:pt x="280" y="2856"/>
                      <a:pt x="253" y="2856"/>
                    </a:cubicBezTo>
                    <a:close/>
                    <a:moveTo>
                      <a:pt x="29725" y="1"/>
                    </a:moveTo>
                    <a:lnTo>
                      <a:pt x="28801" y="148"/>
                    </a:lnTo>
                    <a:lnTo>
                      <a:pt x="25732" y="629"/>
                    </a:lnTo>
                    <a:cubicBezTo>
                      <a:pt x="22959" y="1073"/>
                      <a:pt x="19262" y="1701"/>
                      <a:pt x="15085" y="1997"/>
                    </a:cubicBezTo>
                    <a:cubicBezTo>
                      <a:pt x="10944" y="2478"/>
                      <a:pt x="7247" y="2625"/>
                      <a:pt x="4474" y="2773"/>
                    </a:cubicBezTo>
                    <a:lnTo>
                      <a:pt x="1221" y="2773"/>
                    </a:lnTo>
                    <a:lnTo>
                      <a:pt x="296" y="2921"/>
                    </a:lnTo>
                    <a:lnTo>
                      <a:pt x="4474" y="2921"/>
                    </a:lnTo>
                    <a:cubicBezTo>
                      <a:pt x="7247" y="2921"/>
                      <a:pt x="10944" y="2773"/>
                      <a:pt x="15085" y="2330"/>
                    </a:cubicBezTo>
                    <a:cubicBezTo>
                      <a:pt x="19262" y="1849"/>
                      <a:pt x="22959" y="1405"/>
                      <a:pt x="25732" y="925"/>
                    </a:cubicBezTo>
                    <a:cubicBezTo>
                      <a:pt x="26952" y="629"/>
                      <a:pt x="28209" y="481"/>
                      <a:pt x="28801" y="333"/>
                    </a:cubicBezTo>
                    <a:lnTo>
                      <a:pt x="29725" y="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4" name="Google Shape;3054;p61"/>
              <p:cNvSpPr/>
              <p:nvPr/>
            </p:nvSpPr>
            <p:spPr>
              <a:xfrm>
                <a:off x="4149539" y="2514840"/>
                <a:ext cx="541718" cy="452963"/>
              </a:xfrm>
              <a:custGeom>
                <a:avLst/>
                <a:gdLst/>
                <a:ahLst/>
                <a:cxnLst/>
                <a:rect l="l" t="t" r="r" b="b"/>
                <a:pathLst>
                  <a:path w="32202" h="26926" extrusionOk="0">
                    <a:moveTo>
                      <a:pt x="31277" y="1849"/>
                    </a:moveTo>
                    <a:lnTo>
                      <a:pt x="31277" y="2293"/>
                    </a:lnTo>
                    <a:cubicBezTo>
                      <a:pt x="31425" y="2774"/>
                      <a:pt x="31425" y="3402"/>
                      <a:pt x="31573" y="4326"/>
                    </a:cubicBezTo>
                    <a:cubicBezTo>
                      <a:pt x="31573" y="3402"/>
                      <a:pt x="31425" y="2774"/>
                      <a:pt x="31425" y="2293"/>
                    </a:cubicBezTo>
                    <a:lnTo>
                      <a:pt x="31277" y="1849"/>
                    </a:lnTo>
                    <a:close/>
                    <a:moveTo>
                      <a:pt x="1553" y="1"/>
                    </a:moveTo>
                    <a:lnTo>
                      <a:pt x="1405" y="629"/>
                    </a:lnTo>
                    <a:cubicBezTo>
                      <a:pt x="1257" y="1073"/>
                      <a:pt x="1072" y="1702"/>
                      <a:pt x="924" y="2626"/>
                    </a:cubicBezTo>
                    <a:cubicBezTo>
                      <a:pt x="333" y="4918"/>
                      <a:pt x="0" y="7543"/>
                      <a:pt x="0" y="10020"/>
                    </a:cubicBezTo>
                    <a:cubicBezTo>
                      <a:pt x="148" y="13865"/>
                      <a:pt x="1405" y="17414"/>
                      <a:pt x="3697" y="20483"/>
                    </a:cubicBezTo>
                    <a:cubicBezTo>
                      <a:pt x="5102" y="22183"/>
                      <a:pt x="6803" y="23736"/>
                      <a:pt x="8651" y="24808"/>
                    </a:cubicBezTo>
                    <a:cubicBezTo>
                      <a:pt x="10796" y="25880"/>
                      <a:pt x="13088" y="26657"/>
                      <a:pt x="15417" y="26805"/>
                    </a:cubicBezTo>
                    <a:cubicBezTo>
                      <a:pt x="16015" y="26886"/>
                      <a:pt x="16614" y="26926"/>
                      <a:pt x="17209" y="26926"/>
                    </a:cubicBezTo>
                    <a:cubicBezTo>
                      <a:pt x="21209" y="26926"/>
                      <a:pt x="25057" y="25125"/>
                      <a:pt x="27728" y="22035"/>
                    </a:cubicBezTo>
                    <a:cubicBezTo>
                      <a:pt x="28504" y="21259"/>
                      <a:pt x="29133" y="20483"/>
                      <a:pt x="29577" y="19558"/>
                    </a:cubicBezTo>
                    <a:cubicBezTo>
                      <a:pt x="30205" y="18782"/>
                      <a:pt x="30501" y="17858"/>
                      <a:pt x="30834" y="16933"/>
                    </a:cubicBezTo>
                    <a:cubicBezTo>
                      <a:pt x="31129" y="16009"/>
                      <a:pt x="31425" y="15233"/>
                      <a:pt x="31573" y="14309"/>
                    </a:cubicBezTo>
                    <a:cubicBezTo>
                      <a:pt x="31758" y="13569"/>
                      <a:pt x="31906" y="12645"/>
                      <a:pt x="32054" y="11869"/>
                    </a:cubicBezTo>
                    <a:cubicBezTo>
                      <a:pt x="32202" y="9391"/>
                      <a:pt x="32054" y="6767"/>
                      <a:pt x="31573" y="4326"/>
                    </a:cubicBezTo>
                    <a:lnTo>
                      <a:pt x="31573" y="4326"/>
                    </a:lnTo>
                    <a:cubicBezTo>
                      <a:pt x="31906" y="6767"/>
                      <a:pt x="31906" y="9244"/>
                      <a:pt x="31758" y="11721"/>
                    </a:cubicBezTo>
                    <a:cubicBezTo>
                      <a:pt x="31758" y="12645"/>
                      <a:pt x="31573" y="13384"/>
                      <a:pt x="31425" y="14161"/>
                    </a:cubicBezTo>
                    <a:cubicBezTo>
                      <a:pt x="31129" y="15085"/>
                      <a:pt x="30981" y="16009"/>
                      <a:pt x="30649" y="16786"/>
                    </a:cubicBezTo>
                    <a:cubicBezTo>
                      <a:pt x="30353" y="17710"/>
                      <a:pt x="29909" y="18634"/>
                      <a:pt x="29429" y="19411"/>
                    </a:cubicBezTo>
                    <a:cubicBezTo>
                      <a:pt x="28800" y="20335"/>
                      <a:pt x="28357" y="21111"/>
                      <a:pt x="27580" y="21888"/>
                    </a:cubicBezTo>
                    <a:cubicBezTo>
                      <a:pt x="24893" y="24834"/>
                      <a:pt x="21127" y="26618"/>
                      <a:pt x="17129" y="26618"/>
                    </a:cubicBezTo>
                    <a:cubicBezTo>
                      <a:pt x="16562" y="26618"/>
                      <a:pt x="15991" y="26582"/>
                      <a:pt x="15417" y="26509"/>
                    </a:cubicBezTo>
                    <a:cubicBezTo>
                      <a:pt x="13088" y="26324"/>
                      <a:pt x="10943" y="25585"/>
                      <a:pt x="8799" y="24476"/>
                    </a:cubicBezTo>
                    <a:cubicBezTo>
                      <a:pt x="6951" y="23403"/>
                      <a:pt x="5250" y="22035"/>
                      <a:pt x="3845" y="20187"/>
                    </a:cubicBezTo>
                    <a:cubicBezTo>
                      <a:pt x="1701" y="17266"/>
                      <a:pt x="481" y="13717"/>
                      <a:pt x="148" y="10020"/>
                    </a:cubicBezTo>
                    <a:cubicBezTo>
                      <a:pt x="148" y="7543"/>
                      <a:pt x="481" y="4918"/>
                      <a:pt x="1072" y="2626"/>
                    </a:cubicBezTo>
                    <a:cubicBezTo>
                      <a:pt x="1257" y="1702"/>
                      <a:pt x="1405" y="1073"/>
                      <a:pt x="1553" y="629"/>
                    </a:cubicBezTo>
                    <a:lnTo>
                      <a:pt x="155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5" name="Google Shape;3055;p61"/>
              <p:cNvSpPr/>
              <p:nvPr/>
            </p:nvSpPr>
            <p:spPr>
              <a:xfrm>
                <a:off x="4097911" y="3867571"/>
                <a:ext cx="684154" cy="482015"/>
              </a:xfrm>
              <a:custGeom>
                <a:avLst/>
                <a:gdLst/>
                <a:ahLst/>
                <a:cxnLst/>
                <a:rect l="l" t="t" r="r" b="b"/>
                <a:pathLst>
                  <a:path w="40669" h="28653" extrusionOk="0">
                    <a:moveTo>
                      <a:pt x="4918" y="0"/>
                    </a:moveTo>
                    <a:lnTo>
                      <a:pt x="4141" y="444"/>
                    </a:lnTo>
                    <a:lnTo>
                      <a:pt x="3698" y="444"/>
                    </a:lnTo>
                    <a:cubicBezTo>
                      <a:pt x="2293" y="444"/>
                      <a:pt x="1368" y="2145"/>
                      <a:pt x="1221" y="3549"/>
                    </a:cubicBezTo>
                    <a:cubicBezTo>
                      <a:pt x="1" y="11091"/>
                      <a:pt x="4141" y="18633"/>
                      <a:pt x="10315" y="23107"/>
                    </a:cubicBezTo>
                    <a:cubicBezTo>
                      <a:pt x="16342" y="27248"/>
                      <a:pt x="23736" y="28653"/>
                      <a:pt x="30945" y="28653"/>
                    </a:cubicBezTo>
                    <a:lnTo>
                      <a:pt x="32054" y="28653"/>
                    </a:lnTo>
                    <a:cubicBezTo>
                      <a:pt x="34198" y="28653"/>
                      <a:pt x="36675" y="28505"/>
                      <a:pt x="38339" y="26952"/>
                    </a:cubicBezTo>
                    <a:cubicBezTo>
                      <a:pt x="40040" y="25584"/>
                      <a:pt x="40668" y="22626"/>
                      <a:pt x="38968" y="21258"/>
                    </a:cubicBezTo>
                    <a:cubicBezTo>
                      <a:pt x="38191" y="20630"/>
                      <a:pt x="37415" y="20482"/>
                      <a:pt x="36491" y="20482"/>
                    </a:cubicBezTo>
                    <a:cubicBezTo>
                      <a:pt x="35418" y="20482"/>
                      <a:pt x="34346" y="20630"/>
                      <a:pt x="33422" y="20778"/>
                    </a:cubicBezTo>
                    <a:cubicBezTo>
                      <a:pt x="32978" y="20963"/>
                      <a:pt x="32350" y="20963"/>
                      <a:pt x="31869" y="21110"/>
                    </a:cubicBezTo>
                    <a:cubicBezTo>
                      <a:pt x="30945" y="21258"/>
                      <a:pt x="29873" y="21258"/>
                      <a:pt x="28801" y="21258"/>
                    </a:cubicBezTo>
                    <a:cubicBezTo>
                      <a:pt x="16785" y="21258"/>
                      <a:pt x="6470" y="12311"/>
                      <a:pt x="4918" y="0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6" name="Google Shape;3056;p61"/>
              <p:cNvSpPr/>
              <p:nvPr/>
            </p:nvSpPr>
            <p:spPr>
              <a:xfrm>
                <a:off x="4973606" y="2763628"/>
                <a:ext cx="83355" cy="166072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9872" extrusionOk="0">
                    <a:moveTo>
                      <a:pt x="4954" y="0"/>
                    </a:moveTo>
                    <a:lnTo>
                      <a:pt x="4954" y="0"/>
                    </a:lnTo>
                    <a:cubicBezTo>
                      <a:pt x="4474" y="148"/>
                      <a:pt x="4030" y="629"/>
                      <a:pt x="3549" y="924"/>
                    </a:cubicBezTo>
                    <a:cubicBezTo>
                      <a:pt x="2625" y="1849"/>
                      <a:pt x="1701" y="2921"/>
                      <a:pt x="1072" y="4141"/>
                    </a:cubicBezTo>
                    <a:cubicBezTo>
                      <a:pt x="629" y="5546"/>
                      <a:pt x="148" y="6766"/>
                      <a:pt x="148" y="8171"/>
                    </a:cubicBezTo>
                    <a:cubicBezTo>
                      <a:pt x="0" y="8614"/>
                      <a:pt x="0" y="8947"/>
                      <a:pt x="0" y="9391"/>
                    </a:cubicBezTo>
                    <a:cubicBezTo>
                      <a:pt x="0" y="9539"/>
                      <a:pt x="0" y="9687"/>
                      <a:pt x="148" y="9871"/>
                    </a:cubicBezTo>
                    <a:cubicBezTo>
                      <a:pt x="148" y="9243"/>
                      <a:pt x="333" y="8762"/>
                      <a:pt x="333" y="8171"/>
                    </a:cubicBezTo>
                    <a:cubicBezTo>
                      <a:pt x="481" y="6914"/>
                      <a:pt x="924" y="5546"/>
                      <a:pt x="1405" y="4326"/>
                    </a:cubicBezTo>
                    <a:cubicBezTo>
                      <a:pt x="1997" y="3217"/>
                      <a:pt x="2773" y="1997"/>
                      <a:pt x="3697" y="1072"/>
                    </a:cubicBezTo>
                    <a:cubicBezTo>
                      <a:pt x="4178" y="777"/>
                      <a:pt x="4622" y="296"/>
                      <a:pt x="495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7" name="Google Shape;3057;p61"/>
              <p:cNvSpPr/>
              <p:nvPr/>
            </p:nvSpPr>
            <p:spPr>
              <a:xfrm>
                <a:off x="4167573" y="1562233"/>
                <a:ext cx="839628" cy="460785"/>
              </a:xfrm>
              <a:custGeom>
                <a:avLst/>
                <a:gdLst/>
                <a:ahLst/>
                <a:cxnLst/>
                <a:rect l="l" t="t" r="r" b="b"/>
                <a:pathLst>
                  <a:path w="49911" h="27391" extrusionOk="0">
                    <a:moveTo>
                      <a:pt x="32997" y="0"/>
                    </a:moveTo>
                    <a:cubicBezTo>
                      <a:pt x="30744" y="0"/>
                      <a:pt x="28441" y="540"/>
                      <a:pt x="26360" y="1468"/>
                    </a:cubicBezTo>
                    <a:cubicBezTo>
                      <a:pt x="25140" y="2096"/>
                      <a:pt x="24031" y="2725"/>
                      <a:pt x="22663" y="2725"/>
                    </a:cubicBezTo>
                    <a:cubicBezTo>
                      <a:pt x="21258" y="2725"/>
                      <a:pt x="20038" y="2096"/>
                      <a:pt x="18818" y="1615"/>
                    </a:cubicBezTo>
                    <a:cubicBezTo>
                      <a:pt x="16814" y="794"/>
                      <a:pt x="14539" y="233"/>
                      <a:pt x="12310" y="233"/>
                    </a:cubicBezTo>
                    <a:cubicBezTo>
                      <a:pt x="10427" y="233"/>
                      <a:pt x="8576" y="633"/>
                      <a:pt x="6951" y="1615"/>
                    </a:cubicBezTo>
                    <a:cubicBezTo>
                      <a:pt x="4474" y="3020"/>
                      <a:pt x="2625" y="5645"/>
                      <a:pt x="1701" y="8418"/>
                    </a:cubicBezTo>
                    <a:cubicBezTo>
                      <a:pt x="629" y="11043"/>
                      <a:pt x="333" y="13964"/>
                      <a:pt x="0" y="16884"/>
                    </a:cubicBezTo>
                    <a:lnTo>
                      <a:pt x="41592" y="25979"/>
                    </a:lnTo>
                    <a:cubicBezTo>
                      <a:pt x="41777" y="26127"/>
                      <a:pt x="41925" y="26275"/>
                      <a:pt x="42073" y="26423"/>
                    </a:cubicBezTo>
                    <a:cubicBezTo>
                      <a:pt x="42791" y="27073"/>
                      <a:pt x="43668" y="27390"/>
                      <a:pt x="44541" y="27390"/>
                    </a:cubicBezTo>
                    <a:cubicBezTo>
                      <a:pt x="45556" y="27390"/>
                      <a:pt x="46568" y="26962"/>
                      <a:pt x="47323" y="26127"/>
                    </a:cubicBezTo>
                    <a:cubicBezTo>
                      <a:pt x="48691" y="24574"/>
                      <a:pt x="48543" y="22282"/>
                      <a:pt x="46990" y="20877"/>
                    </a:cubicBezTo>
                    <a:cubicBezTo>
                      <a:pt x="47766" y="20877"/>
                      <a:pt x="48543" y="20434"/>
                      <a:pt x="48986" y="19805"/>
                    </a:cubicBezTo>
                    <a:cubicBezTo>
                      <a:pt x="49911" y="18585"/>
                      <a:pt x="49615" y="16737"/>
                      <a:pt x="48395" y="15812"/>
                    </a:cubicBezTo>
                    <a:cubicBezTo>
                      <a:pt x="47471" y="15036"/>
                      <a:pt x="46066" y="15036"/>
                      <a:pt x="45141" y="14112"/>
                    </a:cubicBezTo>
                    <a:cubicBezTo>
                      <a:pt x="43773" y="12892"/>
                      <a:pt x="44069" y="10710"/>
                      <a:pt x="43921" y="8862"/>
                    </a:cubicBezTo>
                    <a:cubicBezTo>
                      <a:pt x="43626" y="5165"/>
                      <a:pt x="40668" y="1948"/>
                      <a:pt x="37156" y="691"/>
                    </a:cubicBezTo>
                    <a:cubicBezTo>
                      <a:pt x="35835" y="218"/>
                      <a:pt x="34426" y="0"/>
                      <a:pt x="3299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8" name="Google Shape;3058;p61"/>
              <p:cNvSpPr/>
              <p:nvPr/>
            </p:nvSpPr>
            <p:spPr>
              <a:xfrm>
                <a:off x="4167573" y="1562233"/>
                <a:ext cx="839628" cy="460785"/>
              </a:xfrm>
              <a:custGeom>
                <a:avLst/>
                <a:gdLst/>
                <a:ahLst/>
                <a:cxnLst/>
                <a:rect l="l" t="t" r="r" b="b"/>
                <a:pathLst>
                  <a:path w="49911" h="27391" extrusionOk="0">
                    <a:moveTo>
                      <a:pt x="32997" y="0"/>
                    </a:moveTo>
                    <a:cubicBezTo>
                      <a:pt x="30744" y="0"/>
                      <a:pt x="28441" y="540"/>
                      <a:pt x="26360" y="1468"/>
                    </a:cubicBezTo>
                    <a:cubicBezTo>
                      <a:pt x="25140" y="2096"/>
                      <a:pt x="24031" y="2725"/>
                      <a:pt x="22663" y="2725"/>
                    </a:cubicBezTo>
                    <a:cubicBezTo>
                      <a:pt x="21258" y="2725"/>
                      <a:pt x="20038" y="2096"/>
                      <a:pt x="18818" y="1615"/>
                    </a:cubicBezTo>
                    <a:cubicBezTo>
                      <a:pt x="16814" y="794"/>
                      <a:pt x="14539" y="233"/>
                      <a:pt x="12310" y="233"/>
                    </a:cubicBezTo>
                    <a:cubicBezTo>
                      <a:pt x="10427" y="233"/>
                      <a:pt x="8576" y="633"/>
                      <a:pt x="6951" y="1615"/>
                    </a:cubicBezTo>
                    <a:cubicBezTo>
                      <a:pt x="4474" y="3020"/>
                      <a:pt x="2625" y="5645"/>
                      <a:pt x="1701" y="8418"/>
                    </a:cubicBezTo>
                    <a:cubicBezTo>
                      <a:pt x="629" y="11043"/>
                      <a:pt x="333" y="13964"/>
                      <a:pt x="0" y="16884"/>
                    </a:cubicBezTo>
                    <a:lnTo>
                      <a:pt x="41592" y="25979"/>
                    </a:lnTo>
                    <a:cubicBezTo>
                      <a:pt x="41777" y="26127"/>
                      <a:pt x="41925" y="26275"/>
                      <a:pt x="42073" y="26423"/>
                    </a:cubicBezTo>
                    <a:cubicBezTo>
                      <a:pt x="42791" y="27073"/>
                      <a:pt x="43668" y="27390"/>
                      <a:pt x="44541" y="27390"/>
                    </a:cubicBezTo>
                    <a:cubicBezTo>
                      <a:pt x="45556" y="27390"/>
                      <a:pt x="46568" y="26962"/>
                      <a:pt x="47323" y="26127"/>
                    </a:cubicBezTo>
                    <a:cubicBezTo>
                      <a:pt x="48691" y="24574"/>
                      <a:pt x="48543" y="22282"/>
                      <a:pt x="46990" y="20877"/>
                    </a:cubicBezTo>
                    <a:cubicBezTo>
                      <a:pt x="47766" y="20877"/>
                      <a:pt x="48543" y="20434"/>
                      <a:pt x="48986" y="19805"/>
                    </a:cubicBezTo>
                    <a:cubicBezTo>
                      <a:pt x="49911" y="18585"/>
                      <a:pt x="49615" y="16737"/>
                      <a:pt x="48395" y="15812"/>
                    </a:cubicBezTo>
                    <a:cubicBezTo>
                      <a:pt x="47471" y="15036"/>
                      <a:pt x="46066" y="15036"/>
                      <a:pt x="45141" y="14112"/>
                    </a:cubicBezTo>
                    <a:cubicBezTo>
                      <a:pt x="43773" y="12892"/>
                      <a:pt x="44069" y="10710"/>
                      <a:pt x="43921" y="8862"/>
                    </a:cubicBezTo>
                    <a:cubicBezTo>
                      <a:pt x="43626" y="5165"/>
                      <a:pt x="40668" y="1948"/>
                      <a:pt x="37156" y="691"/>
                    </a:cubicBezTo>
                    <a:cubicBezTo>
                      <a:pt x="35835" y="218"/>
                      <a:pt x="34426" y="0"/>
                      <a:pt x="3299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9" name="Google Shape;3059;p61"/>
              <p:cNvSpPr/>
              <p:nvPr/>
            </p:nvSpPr>
            <p:spPr>
              <a:xfrm>
                <a:off x="4566855" y="1760435"/>
                <a:ext cx="466471" cy="679192"/>
              </a:xfrm>
              <a:custGeom>
                <a:avLst/>
                <a:gdLst/>
                <a:ahLst/>
                <a:cxnLst/>
                <a:rect l="l" t="t" r="r" b="b"/>
                <a:pathLst>
                  <a:path w="27729" h="40374" extrusionOk="0">
                    <a:moveTo>
                      <a:pt x="15084" y="0"/>
                    </a:moveTo>
                    <a:lnTo>
                      <a:pt x="7875" y="185"/>
                    </a:lnTo>
                    <a:lnTo>
                      <a:pt x="0" y="34827"/>
                    </a:lnTo>
                    <a:cubicBezTo>
                      <a:pt x="148" y="34975"/>
                      <a:pt x="148" y="35123"/>
                      <a:pt x="296" y="35307"/>
                    </a:cubicBezTo>
                    <a:cubicBezTo>
                      <a:pt x="1948" y="38584"/>
                      <a:pt x="5216" y="40374"/>
                      <a:pt x="8625" y="40374"/>
                    </a:cubicBezTo>
                    <a:cubicBezTo>
                      <a:pt x="10024" y="40374"/>
                      <a:pt x="11447" y="40072"/>
                      <a:pt x="12792" y="39448"/>
                    </a:cubicBezTo>
                    <a:cubicBezTo>
                      <a:pt x="12940" y="39300"/>
                      <a:pt x="13236" y="39152"/>
                      <a:pt x="13569" y="38820"/>
                    </a:cubicBezTo>
                    <a:cubicBezTo>
                      <a:pt x="15417" y="37600"/>
                      <a:pt x="16933" y="35455"/>
                      <a:pt x="16489" y="33274"/>
                    </a:cubicBezTo>
                    <a:lnTo>
                      <a:pt x="16489" y="33274"/>
                    </a:lnTo>
                    <a:cubicBezTo>
                      <a:pt x="16912" y="33878"/>
                      <a:pt x="17609" y="34153"/>
                      <a:pt x="18329" y="34153"/>
                    </a:cubicBezTo>
                    <a:cubicBezTo>
                      <a:pt x="18931" y="34153"/>
                      <a:pt x="19550" y="33960"/>
                      <a:pt x="20038" y="33607"/>
                    </a:cubicBezTo>
                    <a:cubicBezTo>
                      <a:pt x="21111" y="32830"/>
                      <a:pt x="21739" y="31610"/>
                      <a:pt x="21739" y="30206"/>
                    </a:cubicBezTo>
                    <a:cubicBezTo>
                      <a:pt x="21739" y="28838"/>
                      <a:pt x="21554" y="27581"/>
                      <a:pt x="21111" y="26213"/>
                    </a:cubicBezTo>
                    <a:lnTo>
                      <a:pt x="21111" y="26213"/>
                    </a:lnTo>
                    <a:cubicBezTo>
                      <a:pt x="21743" y="26769"/>
                      <a:pt x="22465" y="27036"/>
                      <a:pt x="23184" y="27036"/>
                    </a:cubicBezTo>
                    <a:cubicBezTo>
                      <a:pt x="23852" y="27036"/>
                      <a:pt x="24516" y="26806"/>
                      <a:pt x="25103" y="26361"/>
                    </a:cubicBezTo>
                    <a:cubicBezTo>
                      <a:pt x="26360" y="25436"/>
                      <a:pt x="26804" y="23884"/>
                      <a:pt x="26508" y="22368"/>
                    </a:cubicBezTo>
                    <a:cubicBezTo>
                      <a:pt x="26176" y="20963"/>
                      <a:pt x="25251" y="19743"/>
                      <a:pt x="24031" y="18966"/>
                    </a:cubicBezTo>
                    <a:lnTo>
                      <a:pt x="24031" y="18966"/>
                    </a:lnTo>
                    <a:cubicBezTo>
                      <a:pt x="24113" y="18973"/>
                      <a:pt x="24194" y="18976"/>
                      <a:pt x="24275" y="18976"/>
                    </a:cubicBezTo>
                    <a:cubicBezTo>
                      <a:pt x="26027" y="18976"/>
                      <a:pt x="27580" y="17473"/>
                      <a:pt x="27580" y="15565"/>
                    </a:cubicBezTo>
                    <a:cubicBezTo>
                      <a:pt x="27728" y="15269"/>
                      <a:pt x="27580" y="14789"/>
                      <a:pt x="27580" y="14493"/>
                    </a:cubicBezTo>
                    <a:cubicBezTo>
                      <a:pt x="26952" y="12497"/>
                      <a:pt x="24808" y="11424"/>
                      <a:pt x="22811" y="10944"/>
                    </a:cubicBezTo>
                    <a:cubicBezTo>
                      <a:pt x="20815" y="10500"/>
                      <a:pt x="18634" y="10167"/>
                      <a:pt x="17118" y="8799"/>
                    </a:cubicBezTo>
                    <a:cubicBezTo>
                      <a:pt x="16009" y="7727"/>
                      <a:pt x="15269" y="6175"/>
                      <a:pt x="15084" y="4622"/>
                    </a:cubicBezTo>
                    <a:cubicBezTo>
                      <a:pt x="14937" y="3106"/>
                      <a:pt x="14937" y="1553"/>
                      <a:pt x="1508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0" name="Google Shape;3060;p61"/>
              <p:cNvSpPr/>
              <p:nvPr/>
            </p:nvSpPr>
            <p:spPr>
              <a:xfrm>
                <a:off x="3926877" y="1825740"/>
                <a:ext cx="445948" cy="665919"/>
              </a:xfrm>
              <a:custGeom>
                <a:avLst/>
                <a:gdLst/>
                <a:ahLst/>
                <a:cxnLst/>
                <a:rect l="l" t="t" r="r" b="b"/>
                <a:pathLst>
                  <a:path w="26509" h="39585" extrusionOk="0">
                    <a:moveTo>
                      <a:pt x="21555" y="0"/>
                    </a:moveTo>
                    <a:lnTo>
                      <a:pt x="14160" y="740"/>
                    </a:lnTo>
                    <a:cubicBezTo>
                      <a:pt x="13865" y="2293"/>
                      <a:pt x="11868" y="6285"/>
                      <a:pt x="10463" y="7062"/>
                    </a:cubicBezTo>
                    <a:cubicBezTo>
                      <a:pt x="9095" y="7986"/>
                      <a:pt x="7691" y="8615"/>
                      <a:pt x="6175" y="8910"/>
                    </a:cubicBezTo>
                    <a:cubicBezTo>
                      <a:pt x="4622" y="9391"/>
                      <a:pt x="3217" y="10167"/>
                      <a:pt x="1997" y="11092"/>
                    </a:cubicBezTo>
                    <a:cubicBezTo>
                      <a:pt x="777" y="12164"/>
                      <a:pt x="1" y="13680"/>
                      <a:pt x="149" y="15232"/>
                    </a:cubicBezTo>
                    <a:cubicBezTo>
                      <a:pt x="289" y="16848"/>
                      <a:pt x="1565" y="18164"/>
                      <a:pt x="3150" y="18164"/>
                    </a:cubicBezTo>
                    <a:cubicBezTo>
                      <a:pt x="3233" y="18164"/>
                      <a:pt x="3317" y="18160"/>
                      <a:pt x="3402" y="18153"/>
                    </a:cubicBezTo>
                    <a:lnTo>
                      <a:pt x="3402" y="18153"/>
                    </a:lnTo>
                    <a:cubicBezTo>
                      <a:pt x="2293" y="19225"/>
                      <a:pt x="1369" y="20630"/>
                      <a:pt x="777" y="22183"/>
                    </a:cubicBezTo>
                    <a:cubicBezTo>
                      <a:pt x="296" y="23699"/>
                      <a:pt x="296" y="25399"/>
                      <a:pt x="1369" y="26619"/>
                    </a:cubicBezTo>
                    <a:cubicBezTo>
                      <a:pt x="1907" y="27351"/>
                      <a:pt x="2871" y="27757"/>
                      <a:pt x="3794" y="27757"/>
                    </a:cubicBezTo>
                    <a:cubicBezTo>
                      <a:pt x="4457" y="27757"/>
                      <a:pt x="5098" y="27548"/>
                      <a:pt x="5546" y="27100"/>
                    </a:cubicBezTo>
                    <a:lnTo>
                      <a:pt x="5546" y="27100"/>
                    </a:lnTo>
                    <a:cubicBezTo>
                      <a:pt x="4770" y="28801"/>
                      <a:pt x="5066" y="30797"/>
                      <a:pt x="5990" y="32498"/>
                    </a:cubicBezTo>
                    <a:cubicBezTo>
                      <a:pt x="7173" y="34177"/>
                      <a:pt x="9052" y="35085"/>
                      <a:pt x="10978" y="35085"/>
                    </a:cubicBezTo>
                    <a:cubicBezTo>
                      <a:pt x="12063" y="35085"/>
                      <a:pt x="13162" y="34797"/>
                      <a:pt x="14160" y="34198"/>
                    </a:cubicBezTo>
                    <a:cubicBezTo>
                      <a:pt x="14493" y="36343"/>
                      <a:pt x="15861" y="38191"/>
                      <a:pt x="17857" y="38967"/>
                    </a:cubicBezTo>
                    <a:cubicBezTo>
                      <a:pt x="18755" y="39386"/>
                      <a:pt x="19698" y="39585"/>
                      <a:pt x="20626" y="39585"/>
                    </a:cubicBezTo>
                    <a:cubicBezTo>
                      <a:pt x="23059" y="39585"/>
                      <a:pt x="25384" y="38217"/>
                      <a:pt x="26509" y="35862"/>
                    </a:cubicBezTo>
                    <a:lnTo>
                      <a:pt x="21555" y="0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1" name="Google Shape;3061;p61"/>
              <p:cNvSpPr/>
              <p:nvPr/>
            </p:nvSpPr>
            <p:spPr>
              <a:xfrm>
                <a:off x="4574947" y="2192992"/>
                <a:ext cx="79840" cy="27572"/>
              </a:xfrm>
              <a:custGeom>
                <a:avLst/>
                <a:gdLst/>
                <a:ahLst/>
                <a:cxnLst/>
                <a:rect l="l" t="t" r="r" b="b"/>
                <a:pathLst>
                  <a:path w="4746" h="1639" extrusionOk="0">
                    <a:moveTo>
                      <a:pt x="200" y="0"/>
                    </a:moveTo>
                    <a:cubicBezTo>
                      <a:pt x="178" y="0"/>
                      <a:pt x="161" y="6"/>
                      <a:pt x="148" y="19"/>
                    </a:cubicBezTo>
                    <a:cubicBezTo>
                      <a:pt x="0" y="19"/>
                      <a:pt x="592" y="1091"/>
                      <a:pt x="2144" y="1572"/>
                    </a:cubicBezTo>
                    <a:cubicBezTo>
                      <a:pt x="2389" y="1618"/>
                      <a:pt x="2622" y="1638"/>
                      <a:pt x="2840" y="1638"/>
                    </a:cubicBezTo>
                    <a:cubicBezTo>
                      <a:pt x="4005" y="1638"/>
                      <a:pt x="4746" y="1068"/>
                      <a:pt x="4621" y="943"/>
                    </a:cubicBezTo>
                    <a:cubicBezTo>
                      <a:pt x="4579" y="910"/>
                      <a:pt x="4500" y="899"/>
                      <a:pt x="4387" y="899"/>
                    </a:cubicBezTo>
                    <a:cubicBezTo>
                      <a:pt x="4186" y="899"/>
                      <a:pt x="3881" y="933"/>
                      <a:pt x="3501" y="933"/>
                    </a:cubicBezTo>
                    <a:cubicBezTo>
                      <a:pt x="3153" y="933"/>
                      <a:pt x="2743" y="905"/>
                      <a:pt x="2292" y="795"/>
                    </a:cubicBezTo>
                    <a:cubicBezTo>
                      <a:pt x="1177" y="660"/>
                      <a:pt x="433" y="0"/>
                      <a:pt x="20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2" name="Google Shape;3062;p61"/>
              <p:cNvSpPr/>
              <p:nvPr/>
            </p:nvSpPr>
            <p:spPr>
              <a:xfrm>
                <a:off x="4206753" y="1713736"/>
                <a:ext cx="655539" cy="1216014"/>
              </a:xfrm>
              <a:custGeom>
                <a:avLst/>
                <a:gdLst/>
                <a:ahLst/>
                <a:cxnLst/>
                <a:rect l="l" t="t" r="r" b="b"/>
                <a:pathLst>
                  <a:path w="38968" h="72285" extrusionOk="0">
                    <a:moveTo>
                      <a:pt x="26922" y="1"/>
                    </a:moveTo>
                    <a:cubicBezTo>
                      <a:pt x="26833" y="1"/>
                      <a:pt x="26745" y="2"/>
                      <a:pt x="26656" y="4"/>
                    </a:cubicBezTo>
                    <a:lnTo>
                      <a:pt x="26028" y="4"/>
                    </a:lnTo>
                    <a:lnTo>
                      <a:pt x="2477" y="1261"/>
                    </a:lnTo>
                    <a:lnTo>
                      <a:pt x="2293" y="4958"/>
                    </a:lnTo>
                    <a:lnTo>
                      <a:pt x="148" y="60266"/>
                    </a:lnTo>
                    <a:cubicBezTo>
                      <a:pt x="0" y="66736"/>
                      <a:pt x="5250" y="72097"/>
                      <a:pt x="12164" y="72281"/>
                    </a:cubicBezTo>
                    <a:cubicBezTo>
                      <a:pt x="12262" y="72283"/>
                      <a:pt x="12360" y="72285"/>
                      <a:pt x="12458" y="72285"/>
                    </a:cubicBezTo>
                    <a:cubicBezTo>
                      <a:pt x="19279" y="72285"/>
                      <a:pt x="24962" y="67236"/>
                      <a:pt x="25399" y="60857"/>
                    </a:cubicBezTo>
                    <a:cubicBezTo>
                      <a:pt x="25732" y="54092"/>
                      <a:pt x="26176" y="46993"/>
                      <a:pt x="26176" y="46993"/>
                    </a:cubicBezTo>
                    <a:cubicBezTo>
                      <a:pt x="26176" y="46993"/>
                      <a:pt x="35122" y="45921"/>
                      <a:pt x="37600" y="34534"/>
                    </a:cubicBezTo>
                    <a:cubicBezTo>
                      <a:pt x="38672" y="28989"/>
                      <a:pt x="38967" y="19598"/>
                      <a:pt x="38820" y="11871"/>
                    </a:cubicBezTo>
                    <a:cubicBezTo>
                      <a:pt x="38674" y="5342"/>
                      <a:pt x="33418" y="1"/>
                      <a:pt x="26922" y="1"/>
                    </a:cubicBez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3" name="Google Shape;3063;p61"/>
              <p:cNvSpPr/>
              <p:nvPr/>
            </p:nvSpPr>
            <p:spPr>
              <a:xfrm>
                <a:off x="4748454" y="1998878"/>
                <a:ext cx="49155" cy="47036"/>
              </a:xfrm>
              <a:custGeom>
                <a:avLst/>
                <a:gdLst/>
                <a:ahLst/>
                <a:cxnLst/>
                <a:rect l="l" t="t" r="r" b="b"/>
                <a:pathLst>
                  <a:path w="2922" h="2796" extrusionOk="0">
                    <a:moveTo>
                      <a:pt x="1754" y="0"/>
                    </a:moveTo>
                    <a:cubicBezTo>
                      <a:pt x="1677" y="0"/>
                      <a:pt x="1597" y="8"/>
                      <a:pt x="1517" y="23"/>
                    </a:cubicBezTo>
                    <a:cubicBezTo>
                      <a:pt x="1436" y="10"/>
                      <a:pt x="1358" y="4"/>
                      <a:pt x="1283" y="4"/>
                    </a:cubicBezTo>
                    <a:cubicBezTo>
                      <a:pt x="494" y="4"/>
                      <a:pt x="1" y="682"/>
                      <a:pt x="1" y="1391"/>
                    </a:cubicBezTo>
                    <a:cubicBezTo>
                      <a:pt x="1" y="2167"/>
                      <a:pt x="592" y="2796"/>
                      <a:pt x="1369" y="2796"/>
                    </a:cubicBezTo>
                    <a:cubicBezTo>
                      <a:pt x="2293" y="2796"/>
                      <a:pt x="2921" y="2167"/>
                      <a:pt x="2921" y="1391"/>
                    </a:cubicBezTo>
                    <a:lnTo>
                      <a:pt x="2921" y="1243"/>
                    </a:lnTo>
                    <a:cubicBezTo>
                      <a:pt x="2921" y="548"/>
                      <a:pt x="2417" y="0"/>
                      <a:pt x="175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4" name="Google Shape;3064;p61"/>
              <p:cNvSpPr/>
              <p:nvPr/>
            </p:nvSpPr>
            <p:spPr>
              <a:xfrm>
                <a:off x="4722346" y="1965670"/>
                <a:ext cx="101389" cy="28413"/>
              </a:xfrm>
              <a:custGeom>
                <a:avLst/>
                <a:gdLst/>
                <a:ahLst/>
                <a:cxnLst/>
                <a:rect l="l" t="t" r="r" b="b"/>
                <a:pathLst>
                  <a:path w="6027" h="1689" extrusionOk="0">
                    <a:moveTo>
                      <a:pt x="3069" y="1"/>
                    </a:moveTo>
                    <a:cubicBezTo>
                      <a:pt x="2329" y="1"/>
                      <a:pt x="1405" y="149"/>
                      <a:pt x="776" y="592"/>
                    </a:cubicBezTo>
                    <a:cubicBezTo>
                      <a:pt x="148" y="925"/>
                      <a:pt x="0" y="1221"/>
                      <a:pt x="148" y="1369"/>
                    </a:cubicBezTo>
                    <a:cubicBezTo>
                      <a:pt x="161" y="1382"/>
                      <a:pt x="182" y="1388"/>
                      <a:pt x="212" y="1388"/>
                    </a:cubicBezTo>
                    <a:cubicBezTo>
                      <a:pt x="483" y="1388"/>
                      <a:pt x="1423" y="896"/>
                      <a:pt x="2590" y="896"/>
                    </a:cubicBezTo>
                    <a:cubicBezTo>
                      <a:pt x="2746" y="896"/>
                      <a:pt x="2906" y="905"/>
                      <a:pt x="3069" y="925"/>
                    </a:cubicBezTo>
                    <a:cubicBezTo>
                      <a:pt x="4480" y="925"/>
                      <a:pt x="5495" y="1689"/>
                      <a:pt x="5778" y="1689"/>
                    </a:cubicBezTo>
                    <a:cubicBezTo>
                      <a:pt x="5807" y="1689"/>
                      <a:pt x="5828" y="1681"/>
                      <a:pt x="5841" y="1664"/>
                    </a:cubicBezTo>
                    <a:cubicBezTo>
                      <a:pt x="6026" y="1664"/>
                      <a:pt x="5841" y="1221"/>
                      <a:pt x="5398" y="740"/>
                    </a:cubicBezTo>
                    <a:cubicBezTo>
                      <a:pt x="4769" y="297"/>
                      <a:pt x="3993" y="1"/>
                      <a:pt x="3069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5" name="Google Shape;3065;p61"/>
              <p:cNvSpPr/>
              <p:nvPr/>
            </p:nvSpPr>
            <p:spPr>
              <a:xfrm>
                <a:off x="4473558" y="1983704"/>
                <a:ext cx="49155" cy="49155"/>
              </a:xfrm>
              <a:custGeom>
                <a:avLst/>
                <a:gdLst/>
                <a:ahLst/>
                <a:cxnLst/>
                <a:rect l="l" t="t" r="r" b="b"/>
                <a:pathLst>
                  <a:path w="2922" h="2922" extrusionOk="0">
                    <a:moveTo>
                      <a:pt x="1554" y="1"/>
                    </a:moveTo>
                    <a:cubicBezTo>
                      <a:pt x="777" y="1"/>
                      <a:pt x="149" y="592"/>
                      <a:pt x="1" y="1369"/>
                    </a:cubicBezTo>
                    <a:lnTo>
                      <a:pt x="1" y="1517"/>
                    </a:lnTo>
                    <a:cubicBezTo>
                      <a:pt x="149" y="2293"/>
                      <a:pt x="777" y="2922"/>
                      <a:pt x="1554" y="2922"/>
                    </a:cubicBezTo>
                    <a:cubicBezTo>
                      <a:pt x="2330" y="2922"/>
                      <a:pt x="2921" y="2293"/>
                      <a:pt x="2921" y="1369"/>
                    </a:cubicBezTo>
                    <a:cubicBezTo>
                      <a:pt x="2921" y="592"/>
                      <a:pt x="2330" y="1"/>
                      <a:pt x="1554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6" name="Google Shape;3066;p61"/>
              <p:cNvSpPr/>
              <p:nvPr/>
            </p:nvSpPr>
            <p:spPr>
              <a:xfrm>
                <a:off x="4460503" y="1956939"/>
                <a:ext cx="101389" cy="29540"/>
              </a:xfrm>
              <a:custGeom>
                <a:avLst/>
                <a:gdLst/>
                <a:ahLst/>
                <a:cxnLst/>
                <a:rect l="l" t="t" r="r" b="b"/>
                <a:pathLst>
                  <a:path w="6027" h="1756" extrusionOk="0">
                    <a:moveTo>
                      <a:pt x="2697" y="1"/>
                    </a:moveTo>
                    <a:cubicBezTo>
                      <a:pt x="2057" y="1"/>
                      <a:pt x="1417" y="271"/>
                      <a:pt x="777" y="668"/>
                    </a:cubicBezTo>
                    <a:cubicBezTo>
                      <a:pt x="333" y="963"/>
                      <a:pt x="0" y="1259"/>
                      <a:pt x="148" y="1444"/>
                    </a:cubicBezTo>
                    <a:cubicBezTo>
                      <a:pt x="165" y="1457"/>
                      <a:pt x="189" y="1463"/>
                      <a:pt x="220" y="1463"/>
                    </a:cubicBezTo>
                    <a:cubicBezTo>
                      <a:pt x="518" y="1463"/>
                      <a:pt x="1478" y="945"/>
                      <a:pt x="2706" y="945"/>
                    </a:cubicBezTo>
                    <a:cubicBezTo>
                      <a:pt x="2836" y="945"/>
                      <a:pt x="2970" y="950"/>
                      <a:pt x="3106" y="963"/>
                    </a:cubicBezTo>
                    <a:cubicBezTo>
                      <a:pt x="4509" y="963"/>
                      <a:pt x="5533" y="1756"/>
                      <a:pt x="5823" y="1756"/>
                    </a:cubicBezTo>
                    <a:cubicBezTo>
                      <a:pt x="5847" y="1756"/>
                      <a:pt x="5865" y="1751"/>
                      <a:pt x="5879" y="1740"/>
                    </a:cubicBezTo>
                    <a:cubicBezTo>
                      <a:pt x="6027" y="1592"/>
                      <a:pt x="5879" y="1259"/>
                      <a:pt x="5398" y="816"/>
                    </a:cubicBezTo>
                    <a:cubicBezTo>
                      <a:pt x="4770" y="335"/>
                      <a:pt x="4030" y="39"/>
                      <a:pt x="3106" y="39"/>
                    </a:cubicBezTo>
                    <a:cubicBezTo>
                      <a:pt x="2970" y="13"/>
                      <a:pt x="2833" y="1"/>
                      <a:pt x="2697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7" name="Google Shape;3067;p61"/>
              <p:cNvSpPr/>
              <p:nvPr/>
            </p:nvSpPr>
            <p:spPr>
              <a:xfrm>
                <a:off x="4642102" y="1965670"/>
                <a:ext cx="72791" cy="223773"/>
              </a:xfrm>
              <a:custGeom>
                <a:avLst/>
                <a:gdLst/>
                <a:ahLst/>
                <a:cxnLst/>
                <a:rect l="l" t="t" r="r" b="b"/>
                <a:pathLst>
                  <a:path w="4327" h="13302" extrusionOk="0">
                    <a:moveTo>
                      <a:pt x="149" y="1"/>
                    </a:moveTo>
                    <a:cubicBezTo>
                      <a:pt x="1" y="1"/>
                      <a:pt x="1073" y="3698"/>
                      <a:pt x="2478" y="8134"/>
                    </a:cubicBezTo>
                    <a:cubicBezTo>
                      <a:pt x="2774" y="9243"/>
                      <a:pt x="3217" y="10316"/>
                      <a:pt x="3550" y="11240"/>
                    </a:cubicBezTo>
                    <a:cubicBezTo>
                      <a:pt x="3698" y="11684"/>
                      <a:pt x="3846" y="12164"/>
                      <a:pt x="3698" y="12460"/>
                    </a:cubicBezTo>
                    <a:cubicBezTo>
                      <a:pt x="3698" y="12756"/>
                      <a:pt x="3217" y="12941"/>
                      <a:pt x="2774" y="12941"/>
                    </a:cubicBezTo>
                    <a:cubicBezTo>
                      <a:pt x="1221" y="12941"/>
                      <a:pt x="297" y="13088"/>
                      <a:pt x="297" y="13236"/>
                    </a:cubicBezTo>
                    <a:cubicBezTo>
                      <a:pt x="297" y="13236"/>
                      <a:pt x="707" y="13302"/>
                      <a:pt x="1485" y="13302"/>
                    </a:cubicBezTo>
                    <a:cubicBezTo>
                      <a:pt x="1874" y="13302"/>
                      <a:pt x="2355" y="13286"/>
                      <a:pt x="2922" y="13236"/>
                    </a:cubicBezTo>
                    <a:cubicBezTo>
                      <a:pt x="2971" y="13286"/>
                      <a:pt x="3041" y="13302"/>
                      <a:pt x="3117" y="13302"/>
                    </a:cubicBezTo>
                    <a:cubicBezTo>
                      <a:pt x="3271" y="13302"/>
                      <a:pt x="3451" y="13236"/>
                      <a:pt x="3550" y="13236"/>
                    </a:cubicBezTo>
                    <a:cubicBezTo>
                      <a:pt x="3846" y="13236"/>
                      <a:pt x="4142" y="12941"/>
                      <a:pt x="4142" y="12608"/>
                    </a:cubicBezTo>
                    <a:cubicBezTo>
                      <a:pt x="4326" y="12164"/>
                      <a:pt x="4326" y="11536"/>
                      <a:pt x="4142" y="11092"/>
                    </a:cubicBezTo>
                    <a:cubicBezTo>
                      <a:pt x="3846" y="10168"/>
                      <a:pt x="3402" y="9059"/>
                      <a:pt x="3069" y="7986"/>
                    </a:cubicBezTo>
                    <a:cubicBezTo>
                      <a:pt x="1701" y="3513"/>
                      <a:pt x="444" y="1"/>
                      <a:pt x="149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8" name="Google Shape;3068;p61"/>
              <p:cNvSpPr/>
              <p:nvPr/>
            </p:nvSpPr>
            <p:spPr>
              <a:xfrm>
                <a:off x="4393331" y="2421560"/>
                <a:ext cx="253767" cy="127245"/>
              </a:xfrm>
              <a:custGeom>
                <a:avLst/>
                <a:gdLst/>
                <a:ahLst/>
                <a:cxnLst/>
                <a:rect l="l" t="t" r="r" b="b"/>
                <a:pathLst>
                  <a:path w="15085" h="7564" extrusionOk="0">
                    <a:moveTo>
                      <a:pt x="1" y="0"/>
                    </a:moveTo>
                    <a:cubicBezTo>
                      <a:pt x="1" y="1"/>
                      <a:pt x="3207" y="7563"/>
                      <a:pt x="13951" y="7563"/>
                    </a:cubicBezTo>
                    <a:cubicBezTo>
                      <a:pt x="14273" y="7563"/>
                      <a:pt x="14601" y="7556"/>
                      <a:pt x="14937" y="7542"/>
                    </a:cubicBezTo>
                    <a:lnTo>
                      <a:pt x="15085" y="4917"/>
                    </a:lnTo>
                    <a:cubicBezTo>
                      <a:pt x="9687" y="4622"/>
                      <a:pt x="4474" y="2921"/>
                      <a:pt x="1" y="0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9" name="Google Shape;3069;p61"/>
              <p:cNvSpPr/>
              <p:nvPr/>
            </p:nvSpPr>
            <p:spPr>
              <a:xfrm>
                <a:off x="4561876" y="2201387"/>
                <a:ext cx="85223" cy="80243"/>
              </a:xfrm>
              <a:custGeom>
                <a:avLst/>
                <a:gdLst/>
                <a:ahLst/>
                <a:cxnLst/>
                <a:rect l="l" t="t" r="r" b="b"/>
                <a:pathLst>
                  <a:path w="5066" h="4770" extrusionOk="0">
                    <a:moveTo>
                      <a:pt x="296" y="1"/>
                    </a:moveTo>
                    <a:cubicBezTo>
                      <a:pt x="149" y="1"/>
                      <a:pt x="1" y="444"/>
                      <a:pt x="1" y="1221"/>
                    </a:cubicBezTo>
                    <a:cubicBezTo>
                      <a:pt x="1" y="2145"/>
                      <a:pt x="444" y="3069"/>
                      <a:pt x="1221" y="3698"/>
                    </a:cubicBezTo>
                    <a:cubicBezTo>
                      <a:pt x="1997" y="4289"/>
                      <a:pt x="2921" y="4770"/>
                      <a:pt x="3993" y="4770"/>
                    </a:cubicBezTo>
                    <a:cubicBezTo>
                      <a:pt x="4770" y="4770"/>
                      <a:pt x="5066" y="4622"/>
                      <a:pt x="5066" y="4474"/>
                    </a:cubicBezTo>
                    <a:cubicBezTo>
                      <a:pt x="5066" y="4289"/>
                      <a:pt x="3217" y="4289"/>
                      <a:pt x="1849" y="3069"/>
                    </a:cubicBezTo>
                    <a:cubicBezTo>
                      <a:pt x="444" y="1701"/>
                      <a:pt x="592" y="1"/>
                      <a:pt x="296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0" name="Google Shape;3070;p61"/>
              <p:cNvSpPr/>
              <p:nvPr/>
            </p:nvSpPr>
            <p:spPr>
              <a:xfrm>
                <a:off x="4447449" y="1859318"/>
                <a:ext cx="127515" cy="32821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1951" extrusionOk="0">
                    <a:moveTo>
                      <a:pt x="3697" y="1"/>
                    </a:moveTo>
                    <a:cubicBezTo>
                      <a:pt x="2773" y="1"/>
                      <a:pt x="1849" y="297"/>
                      <a:pt x="924" y="777"/>
                    </a:cubicBezTo>
                    <a:cubicBezTo>
                      <a:pt x="333" y="1221"/>
                      <a:pt x="0" y="1517"/>
                      <a:pt x="185" y="1849"/>
                    </a:cubicBezTo>
                    <a:cubicBezTo>
                      <a:pt x="259" y="1923"/>
                      <a:pt x="400" y="1951"/>
                      <a:pt x="601" y="1951"/>
                    </a:cubicBezTo>
                    <a:cubicBezTo>
                      <a:pt x="1206" y="1951"/>
                      <a:pt x="2357" y="1701"/>
                      <a:pt x="3882" y="1701"/>
                    </a:cubicBezTo>
                    <a:cubicBezTo>
                      <a:pt x="4395" y="1650"/>
                      <a:pt x="4883" y="1639"/>
                      <a:pt x="5323" y="1639"/>
                    </a:cubicBezTo>
                    <a:cubicBezTo>
                      <a:pt x="5675" y="1639"/>
                      <a:pt x="5996" y="1646"/>
                      <a:pt x="6276" y="1646"/>
                    </a:cubicBezTo>
                    <a:cubicBezTo>
                      <a:pt x="6904" y="1646"/>
                      <a:pt x="7320" y="1609"/>
                      <a:pt x="7394" y="1369"/>
                    </a:cubicBezTo>
                    <a:cubicBezTo>
                      <a:pt x="7579" y="1073"/>
                      <a:pt x="7098" y="777"/>
                      <a:pt x="6470" y="444"/>
                    </a:cubicBezTo>
                    <a:cubicBezTo>
                      <a:pt x="5546" y="149"/>
                      <a:pt x="4621" y="1"/>
                      <a:pt x="3697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1" name="Google Shape;3071;p61"/>
              <p:cNvSpPr/>
              <p:nvPr/>
            </p:nvSpPr>
            <p:spPr>
              <a:xfrm>
                <a:off x="4724818" y="1886974"/>
                <a:ext cx="93314" cy="31374"/>
              </a:xfrm>
              <a:custGeom>
                <a:avLst/>
                <a:gdLst/>
                <a:ahLst/>
                <a:cxnLst/>
                <a:rect l="l" t="t" r="r" b="b"/>
                <a:pathLst>
                  <a:path w="5547" h="1865" extrusionOk="0">
                    <a:moveTo>
                      <a:pt x="2540" y="0"/>
                    </a:moveTo>
                    <a:cubicBezTo>
                      <a:pt x="1883" y="0"/>
                      <a:pt x="1225" y="163"/>
                      <a:pt x="629" y="501"/>
                    </a:cubicBezTo>
                    <a:cubicBezTo>
                      <a:pt x="149" y="797"/>
                      <a:pt x="1" y="1130"/>
                      <a:pt x="1" y="1277"/>
                    </a:cubicBezTo>
                    <a:cubicBezTo>
                      <a:pt x="201" y="1544"/>
                      <a:pt x="666" y="1597"/>
                      <a:pt x="1303" y="1597"/>
                    </a:cubicBezTo>
                    <a:cubicBezTo>
                      <a:pt x="1727" y="1597"/>
                      <a:pt x="2227" y="1573"/>
                      <a:pt x="2774" y="1573"/>
                    </a:cubicBezTo>
                    <a:cubicBezTo>
                      <a:pt x="3638" y="1675"/>
                      <a:pt x="4415" y="1864"/>
                      <a:pt x="4912" y="1864"/>
                    </a:cubicBezTo>
                    <a:cubicBezTo>
                      <a:pt x="5138" y="1864"/>
                      <a:pt x="5306" y="1825"/>
                      <a:pt x="5399" y="1721"/>
                    </a:cubicBezTo>
                    <a:cubicBezTo>
                      <a:pt x="5547" y="1573"/>
                      <a:pt x="5399" y="1277"/>
                      <a:pt x="4955" y="797"/>
                    </a:cubicBezTo>
                    <a:cubicBezTo>
                      <a:pt x="4245" y="275"/>
                      <a:pt x="3393" y="0"/>
                      <a:pt x="254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2" name="Google Shape;3072;p61"/>
              <p:cNvSpPr/>
              <p:nvPr/>
            </p:nvSpPr>
            <p:spPr>
              <a:xfrm>
                <a:off x="4167573" y="1654706"/>
                <a:ext cx="689739" cy="388835"/>
              </a:xfrm>
              <a:custGeom>
                <a:avLst/>
                <a:gdLst/>
                <a:ahLst/>
                <a:cxnLst/>
                <a:rect l="l" t="t" r="r" b="b"/>
                <a:pathLst>
                  <a:path w="41001" h="23114" extrusionOk="0">
                    <a:moveTo>
                      <a:pt x="22959" y="0"/>
                    </a:moveTo>
                    <a:lnTo>
                      <a:pt x="12201" y="1997"/>
                    </a:lnTo>
                    <a:lnTo>
                      <a:pt x="3254" y="2773"/>
                    </a:lnTo>
                    <a:cubicBezTo>
                      <a:pt x="3254" y="2773"/>
                      <a:pt x="0" y="22774"/>
                      <a:pt x="4030" y="23107"/>
                    </a:cubicBezTo>
                    <a:cubicBezTo>
                      <a:pt x="4087" y="23111"/>
                      <a:pt x="4144" y="23113"/>
                      <a:pt x="4199" y="23113"/>
                    </a:cubicBezTo>
                    <a:cubicBezTo>
                      <a:pt x="8010" y="23113"/>
                      <a:pt x="7579" y="13236"/>
                      <a:pt x="7579" y="13236"/>
                    </a:cubicBezTo>
                    <a:cubicBezTo>
                      <a:pt x="12644" y="11683"/>
                      <a:pt x="12940" y="6285"/>
                      <a:pt x="14197" y="5213"/>
                    </a:cubicBezTo>
                    <a:cubicBezTo>
                      <a:pt x="14522" y="4994"/>
                      <a:pt x="15111" y="4887"/>
                      <a:pt x="15889" y="4887"/>
                    </a:cubicBezTo>
                    <a:cubicBezTo>
                      <a:pt x="18385" y="4887"/>
                      <a:pt x="22831" y="5985"/>
                      <a:pt x="26804" y="7986"/>
                    </a:cubicBezTo>
                    <a:cubicBezTo>
                      <a:pt x="29837" y="9467"/>
                      <a:pt x="32591" y="9922"/>
                      <a:pt x="34830" y="9922"/>
                    </a:cubicBezTo>
                    <a:cubicBezTo>
                      <a:pt x="38404" y="9922"/>
                      <a:pt x="40668" y="8762"/>
                      <a:pt x="40668" y="8762"/>
                    </a:cubicBezTo>
                    <a:lnTo>
                      <a:pt x="41001" y="3365"/>
                    </a:lnTo>
                    <a:lnTo>
                      <a:pt x="33126" y="1220"/>
                    </a:lnTo>
                    <a:lnTo>
                      <a:pt x="22959" y="0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3" name="Google Shape;3073;p61"/>
              <p:cNvSpPr/>
              <p:nvPr/>
            </p:nvSpPr>
            <p:spPr>
              <a:xfrm>
                <a:off x="4129739" y="1980238"/>
                <a:ext cx="118700" cy="175038"/>
              </a:xfrm>
              <a:custGeom>
                <a:avLst/>
                <a:gdLst/>
                <a:ahLst/>
                <a:cxnLst/>
                <a:rect l="l" t="t" r="r" b="b"/>
                <a:pathLst>
                  <a:path w="7056" h="10405" extrusionOk="0">
                    <a:moveTo>
                      <a:pt x="4449" y="0"/>
                    </a:moveTo>
                    <a:cubicBezTo>
                      <a:pt x="2549" y="0"/>
                      <a:pt x="277" y="862"/>
                      <a:pt x="105" y="4828"/>
                    </a:cubicBezTo>
                    <a:cubicBezTo>
                      <a:pt x="0" y="9615"/>
                      <a:pt x="3356" y="10404"/>
                      <a:pt x="5328" y="10404"/>
                    </a:cubicBezTo>
                    <a:cubicBezTo>
                      <a:pt x="6144" y="10404"/>
                      <a:pt x="6723" y="10269"/>
                      <a:pt x="6723" y="10226"/>
                    </a:cubicBezTo>
                    <a:cubicBezTo>
                      <a:pt x="6871" y="9893"/>
                      <a:pt x="7055" y="503"/>
                      <a:pt x="7055" y="503"/>
                    </a:cubicBezTo>
                    <a:cubicBezTo>
                      <a:pt x="6978" y="441"/>
                      <a:pt x="5809" y="0"/>
                      <a:pt x="4449" y="0"/>
                    </a:cubicBez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4" name="Google Shape;3074;p61"/>
              <p:cNvSpPr/>
              <p:nvPr/>
            </p:nvSpPr>
            <p:spPr>
              <a:xfrm>
                <a:off x="4160104" y="2017298"/>
                <a:ext cx="51645" cy="98277"/>
              </a:xfrm>
              <a:custGeom>
                <a:avLst/>
                <a:gdLst/>
                <a:ahLst/>
                <a:cxnLst/>
                <a:rect l="l" t="t" r="r" b="b"/>
                <a:pathLst>
                  <a:path w="3070" h="5842" extrusionOk="0">
                    <a:moveTo>
                      <a:pt x="1849" y="0"/>
                    </a:moveTo>
                    <a:cubicBezTo>
                      <a:pt x="1221" y="0"/>
                      <a:pt x="777" y="444"/>
                      <a:pt x="444" y="925"/>
                    </a:cubicBezTo>
                    <a:cubicBezTo>
                      <a:pt x="149" y="1553"/>
                      <a:pt x="1" y="2145"/>
                      <a:pt x="1" y="2773"/>
                    </a:cubicBezTo>
                    <a:cubicBezTo>
                      <a:pt x="1" y="4141"/>
                      <a:pt x="777" y="5546"/>
                      <a:pt x="1701" y="5842"/>
                    </a:cubicBezTo>
                    <a:cubicBezTo>
                      <a:pt x="1997" y="5842"/>
                      <a:pt x="2478" y="5842"/>
                      <a:pt x="2773" y="5694"/>
                    </a:cubicBezTo>
                    <a:cubicBezTo>
                      <a:pt x="2921" y="5546"/>
                      <a:pt x="3069" y="5398"/>
                      <a:pt x="2921" y="5398"/>
                    </a:cubicBezTo>
                    <a:lnTo>
                      <a:pt x="2626" y="5546"/>
                    </a:lnTo>
                    <a:cubicBezTo>
                      <a:pt x="2459" y="5620"/>
                      <a:pt x="2302" y="5657"/>
                      <a:pt x="2168" y="5657"/>
                    </a:cubicBezTo>
                    <a:cubicBezTo>
                      <a:pt x="2034" y="5657"/>
                      <a:pt x="1923" y="5620"/>
                      <a:pt x="1849" y="5546"/>
                    </a:cubicBezTo>
                    <a:cubicBezTo>
                      <a:pt x="1073" y="5250"/>
                      <a:pt x="444" y="3993"/>
                      <a:pt x="444" y="2773"/>
                    </a:cubicBezTo>
                    <a:cubicBezTo>
                      <a:pt x="444" y="2293"/>
                      <a:pt x="629" y="1701"/>
                      <a:pt x="925" y="1220"/>
                    </a:cubicBezTo>
                    <a:cubicBezTo>
                      <a:pt x="1073" y="777"/>
                      <a:pt x="1369" y="444"/>
                      <a:pt x="1849" y="296"/>
                    </a:cubicBezTo>
                    <a:cubicBezTo>
                      <a:pt x="1927" y="257"/>
                      <a:pt x="1994" y="239"/>
                      <a:pt x="2055" y="239"/>
                    </a:cubicBezTo>
                    <a:cubicBezTo>
                      <a:pt x="2225" y="239"/>
                      <a:pt x="2341" y="384"/>
                      <a:pt x="2478" y="629"/>
                    </a:cubicBezTo>
                    <a:cubicBezTo>
                      <a:pt x="2626" y="777"/>
                      <a:pt x="2626" y="925"/>
                      <a:pt x="2626" y="925"/>
                    </a:cubicBezTo>
                    <a:cubicBezTo>
                      <a:pt x="2626" y="925"/>
                      <a:pt x="2773" y="925"/>
                      <a:pt x="2626" y="629"/>
                    </a:cubicBezTo>
                    <a:cubicBezTo>
                      <a:pt x="2626" y="444"/>
                      <a:pt x="2626" y="296"/>
                      <a:pt x="2478" y="148"/>
                    </a:cubicBezTo>
                    <a:cubicBezTo>
                      <a:pt x="2293" y="0"/>
                      <a:pt x="1997" y="0"/>
                      <a:pt x="1849" y="0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5" name="Google Shape;3075;p61"/>
              <p:cNvSpPr/>
              <p:nvPr/>
            </p:nvSpPr>
            <p:spPr>
              <a:xfrm>
                <a:off x="4165083" y="2133592"/>
                <a:ext cx="75264" cy="87477"/>
              </a:xfrm>
              <a:custGeom>
                <a:avLst/>
                <a:gdLst/>
                <a:ahLst/>
                <a:cxnLst/>
                <a:rect l="l" t="t" r="r" b="b"/>
                <a:pathLst>
                  <a:path w="4474" h="5200" extrusionOk="0">
                    <a:moveTo>
                      <a:pt x="2625" y="1"/>
                    </a:moveTo>
                    <a:cubicBezTo>
                      <a:pt x="2330" y="1"/>
                      <a:pt x="1849" y="186"/>
                      <a:pt x="1553" y="334"/>
                    </a:cubicBezTo>
                    <a:cubicBezTo>
                      <a:pt x="1073" y="629"/>
                      <a:pt x="629" y="1110"/>
                      <a:pt x="333" y="1554"/>
                    </a:cubicBezTo>
                    <a:cubicBezTo>
                      <a:pt x="0" y="2330"/>
                      <a:pt x="0" y="3106"/>
                      <a:pt x="333" y="3698"/>
                    </a:cubicBezTo>
                    <a:cubicBezTo>
                      <a:pt x="629" y="4326"/>
                      <a:pt x="1257" y="4955"/>
                      <a:pt x="1849" y="5103"/>
                    </a:cubicBezTo>
                    <a:cubicBezTo>
                      <a:pt x="2109" y="5164"/>
                      <a:pt x="2370" y="5200"/>
                      <a:pt x="2617" y="5200"/>
                    </a:cubicBezTo>
                    <a:cubicBezTo>
                      <a:pt x="2966" y="5200"/>
                      <a:pt x="3290" y="5128"/>
                      <a:pt x="3550" y="4955"/>
                    </a:cubicBezTo>
                    <a:cubicBezTo>
                      <a:pt x="4030" y="4622"/>
                      <a:pt x="4178" y="4474"/>
                      <a:pt x="4326" y="4031"/>
                    </a:cubicBezTo>
                    <a:cubicBezTo>
                      <a:pt x="4474" y="3883"/>
                      <a:pt x="4474" y="3883"/>
                      <a:pt x="4474" y="3698"/>
                    </a:cubicBezTo>
                    <a:lnTo>
                      <a:pt x="4474" y="3698"/>
                    </a:lnTo>
                    <a:cubicBezTo>
                      <a:pt x="4326" y="4031"/>
                      <a:pt x="3845" y="4474"/>
                      <a:pt x="3550" y="4622"/>
                    </a:cubicBezTo>
                    <a:cubicBezTo>
                      <a:pt x="3283" y="4822"/>
                      <a:pt x="2951" y="4902"/>
                      <a:pt x="2623" y="4902"/>
                    </a:cubicBezTo>
                    <a:cubicBezTo>
                      <a:pt x="2405" y="4902"/>
                      <a:pt x="2189" y="4866"/>
                      <a:pt x="1997" y="4807"/>
                    </a:cubicBezTo>
                    <a:cubicBezTo>
                      <a:pt x="1405" y="4622"/>
                      <a:pt x="777" y="4179"/>
                      <a:pt x="629" y="3550"/>
                    </a:cubicBezTo>
                    <a:cubicBezTo>
                      <a:pt x="333" y="2959"/>
                      <a:pt x="333" y="2330"/>
                      <a:pt x="629" y="1702"/>
                    </a:cubicBezTo>
                    <a:cubicBezTo>
                      <a:pt x="925" y="1258"/>
                      <a:pt x="1257" y="777"/>
                      <a:pt x="1701" y="629"/>
                    </a:cubicBezTo>
                    <a:cubicBezTo>
                      <a:pt x="2182" y="334"/>
                      <a:pt x="2625" y="186"/>
                      <a:pt x="3106" y="186"/>
                    </a:cubicBezTo>
                    <a:cubicBezTo>
                      <a:pt x="3106" y="1"/>
                      <a:pt x="2921" y="1"/>
                      <a:pt x="2625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6" name="Google Shape;3076;p61"/>
              <p:cNvSpPr/>
              <p:nvPr/>
            </p:nvSpPr>
            <p:spPr>
              <a:xfrm>
                <a:off x="4170685" y="1397204"/>
                <a:ext cx="204629" cy="206261"/>
              </a:xfrm>
              <a:custGeom>
                <a:avLst/>
                <a:gdLst/>
                <a:ahLst/>
                <a:cxnLst/>
                <a:rect l="l" t="t" r="r" b="b"/>
                <a:pathLst>
                  <a:path w="12164" h="12261" extrusionOk="0">
                    <a:moveTo>
                      <a:pt x="6987" y="1"/>
                    </a:moveTo>
                    <a:cubicBezTo>
                      <a:pt x="5870" y="1"/>
                      <a:pt x="4857" y="293"/>
                      <a:pt x="3845" y="815"/>
                    </a:cubicBezTo>
                    <a:cubicBezTo>
                      <a:pt x="2440" y="1591"/>
                      <a:pt x="1220" y="2811"/>
                      <a:pt x="592" y="4364"/>
                    </a:cubicBezTo>
                    <a:cubicBezTo>
                      <a:pt x="0" y="5880"/>
                      <a:pt x="148" y="7581"/>
                      <a:pt x="740" y="8985"/>
                    </a:cubicBezTo>
                    <a:cubicBezTo>
                      <a:pt x="1664" y="10501"/>
                      <a:pt x="3217" y="11758"/>
                      <a:pt x="4917" y="12054"/>
                    </a:cubicBezTo>
                    <a:cubicBezTo>
                      <a:pt x="5748" y="12187"/>
                      <a:pt x="6579" y="12260"/>
                      <a:pt x="7396" y="12260"/>
                    </a:cubicBezTo>
                    <a:cubicBezTo>
                      <a:pt x="8398" y="12260"/>
                      <a:pt x="9379" y="12150"/>
                      <a:pt x="10315" y="11906"/>
                    </a:cubicBezTo>
                    <a:lnTo>
                      <a:pt x="10315" y="11906"/>
                    </a:lnTo>
                    <a:lnTo>
                      <a:pt x="8762" y="12054"/>
                    </a:lnTo>
                    <a:cubicBezTo>
                      <a:pt x="10611" y="10501"/>
                      <a:pt x="11831" y="8209"/>
                      <a:pt x="12016" y="5732"/>
                    </a:cubicBezTo>
                    <a:cubicBezTo>
                      <a:pt x="12163" y="4364"/>
                      <a:pt x="11683" y="2959"/>
                      <a:pt x="11091" y="1887"/>
                    </a:cubicBezTo>
                    <a:cubicBezTo>
                      <a:pt x="10167" y="815"/>
                      <a:pt x="8910" y="186"/>
                      <a:pt x="7690" y="39"/>
                    </a:cubicBezTo>
                    <a:cubicBezTo>
                      <a:pt x="7451" y="13"/>
                      <a:pt x="7217" y="1"/>
                      <a:pt x="6987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7" name="Google Shape;3077;p61"/>
              <p:cNvSpPr/>
              <p:nvPr/>
            </p:nvSpPr>
            <p:spPr>
              <a:xfrm>
                <a:off x="4237841" y="1540263"/>
                <a:ext cx="134984" cy="57247"/>
              </a:xfrm>
              <a:custGeom>
                <a:avLst/>
                <a:gdLst/>
                <a:ahLst/>
                <a:cxnLst/>
                <a:rect l="l" t="t" r="r" b="b"/>
                <a:pathLst>
                  <a:path w="8024" h="3403" extrusionOk="0">
                    <a:moveTo>
                      <a:pt x="8024" y="1"/>
                    </a:moveTo>
                    <a:lnTo>
                      <a:pt x="8024" y="1"/>
                    </a:lnTo>
                    <a:cubicBezTo>
                      <a:pt x="7543" y="334"/>
                      <a:pt x="7247" y="629"/>
                      <a:pt x="6914" y="925"/>
                    </a:cubicBezTo>
                    <a:cubicBezTo>
                      <a:pt x="5399" y="2330"/>
                      <a:pt x="3402" y="3106"/>
                      <a:pt x="1221" y="3254"/>
                    </a:cubicBezTo>
                    <a:lnTo>
                      <a:pt x="1" y="3254"/>
                    </a:lnTo>
                    <a:cubicBezTo>
                      <a:pt x="445" y="3402"/>
                      <a:pt x="925" y="3402"/>
                      <a:pt x="1369" y="3402"/>
                    </a:cubicBezTo>
                    <a:cubicBezTo>
                      <a:pt x="2478" y="3402"/>
                      <a:pt x="3402" y="3254"/>
                      <a:pt x="4474" y="2774"/>
                    </a:cubicBezTo>
                    <a:cubicBezTo>
                      <a:pt x="5399" y="2478"/>
                      <a:pt x="6323" y="1849"/>
                      <a:pt x="7099" y="1073"/>
                    </a:cubicBezTo>
                    <a:cubicBezTo>
                      <a:pt x="7395" y="777"/>
                      <a:pt x="7691" y="481"/>
                      <a:pt x="8024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8" name="Google Shape;3078;p61"/>
              <p:cNvSpPr/>
              <p:nvPr/>
            </p:nvSpPr>
            <p:spPr>
              <a:xfrm>
                <a:off x="4364716" y="1550844"/>
                <a:ext cx="417349" cy="264332"/>
              </a:xfrm>
              <a:custGeom>
                <a:avLst/>
                <a:gdLst/>
                <a:ahLst/>
                <a:cxnLst/>
                <a:rect l="l" t="t" r="r" b="b"/>
                <a:pathLst>
                  <a:path w="24809" h="15713" extrusionOk="0">
                    <a:moveTo>
                      <a:pt x="1" y="0"/>
                    </a:moveTo>
                    <a:cubicBezTo>
                      <a:pt x="1" y="0"/>
                      <a:pt x="149" y="148"/>
                      <a:pt x="297" y="148"/>
                    </a:cubicBezTo>
                    <a:lnTo>
                      <a:pt x="629" y="148"/>
                    </a:lnTo>
                    <a:lnTo>
                      <a:pt x="1221" y="444"/>
                    </a:lnTo>
                    <a:cubicBezTo>
                      <a:pt x="2478" y="925"/>
                      <a:pt x="3550" y="1553"/>
                      <a:pt x="4474" y="2292"/>
                    </a:cubicBezTo>
                    <a:cubicBezTo>
                      <a:pt x="5842" y="3069"/>
                      <a:pt x="7395" y="4326"/>
                      <a:pt x="9391" y="5065"/>
                    </a:cubicBezTo>
                    <a:cubicBezTo>
                      <a:pt x="10182" y="5311"/>
                      <a:pt x="10992" y="5455"/>
                      <a:pt x="11793" y="5455"/>
                    </a:cubicBezTo>
                    <a:cubicBezTo>
                      <a:pt x="12078" y="5455"/>
                      <a:pt x="12363" y="5437"/>
                      <a:pt x="12645" y="5398"/>
                    </a:cubicBezTo>
                    <a:cubicBezTo>
                      <a:pt x="13865" y="5250"/>
                      <a:pt x="14937" y="4917"/>
                      <a:pt x="16194" y="4622"/>
                    </a:cubicBezTo>
                    <a:cubicBezTo>
                      <a:pt x="16822" y="4448"/>
                      <a:pt x="17501" y="4377"/>
                      <a:pt x="18171" y="4377"/>
                    </a:cubicBezTo>
                    <a:cubicBezTo>
                      <a:pt x="18645" y="4377"/>
                      <a:pt x="19114" y="4412"/>
                      <a:pt x="19558" y="4474"/>
                    </a:cubicBezTo>
                    <a:cubicBezTo>
                      <a:pt x="20631" y="4770"/>
                      <a:pt x="21555" y="5250"/>
                      <a:pt x="22331" y="5990"/>
                    </a:cubicBezTo>
                    <a:cubicBezTo>
                      <a:pt x="23108" y="6766"/>
                      <a:pt x="23588" y="7542"/>
                      <a:pt x="24032" y="8467"/>
                    </a:cubicBezTo>
                    <a:cubicBezTo>
                      <a:pt x="24328" y="9243"/>
                      <a:pt x="24328" y="10167"/>
                      <a:pt x="24328" y="10944"/>
                    </a:cubicBezTo>
                    <a:cubicBezTo>
                      <a:pt x="24328" y="12164"/>
                      <a:pt x="24032" y="13384"/>
                      <a:pt x="23403" y="14493"/>
                    </a:cubicBezTo>
                    <a:cubicBezTo>
                      <a:pt x="23208" y="14819"/>
                      <a:pt x="23041" y="15095"/>
                      <a:pt x="22915" y="15301"/>
                    </a:cubicBezTo>
                    <a:lnTo>
                      <a:pt x="22915" y="15301"/>
                    </a:lnTo>
                    <a:cubicBezTo>
                      <a:pt x="23144" y="15045"/>
                      <a:pt x="23274" y="14900"/>
                      <a:pt x="23403" y="14641"/>
                    </a:cubicBezTo>
                    <a:cubicBezTo>
                      <a:pt x="24180" y="13569"/>
                      <a:pt x="24512" y="12312"/>
                      <a:pt x="24660" y="10944"/>
                    </a:cubicBezTo>
                    <a:cubicBezTo>
                      <a:pt x="24808" y="9095"/>
                      <a:pt x="24032" y="7247"/>
                      <a:pt x="22664" y="5842"/>
                    </a:cubicBezTo>
                    <a:cubicBezTo>
                      <a:pt x="21888" y="5065"/>
                      <a:pt x="20815" y="4474"/>
                      <a:pt x="19706" y="4141"/>
                    </a:cubicBezTo>
                    <a:cubicBezTo>
                      <a:pt x="19218" y="4082"/>
                      <a:pt x="18730" y="4046"/>
                      <a:pt x="18252" y="4046"/>
                    </a:cubicBezTo>
                    <a:cubicBezTo>
                      <a:pt x="17534" y="4046"/>
                      <a:pt x="16837" y="4126"/>
                      <a:pt x="16194" y="4326"/>
                    </a:cubicBezTo>
                    <a:cubicBezTo>
                      <a:pt x="14937" y="4622"/>
                      <a:pt x="13865" y="4917"/>
                      <a:pt x="12645" y="5065"/>
                    </a:cubicBezTo>
                    <a:cubicBezTo>
                      <a:pt x="12348" y="5116"/>
                      <a:pt x="12048" y="5139"/>
                      <a:pt x="11751" y="5139"/>
                    </a:cubicBezTo>
                    <a:cubicBezTo>
                      <a:pt x="10973" y="5139"/>
                      <a:pt x="10208" y="4983"/>
                      <a:pt x="9539" y="4770"/>
                    </a:cubicBezTo>
                    <a:cubicBezTo>
                      <a:pt x="7543" y="4141"/>
                      <a:pt x="6027" y="2921"/>
                      <a:pt x="4622" y="2145"/>
                    </a:cubicBezTo>
                    <a:cubicBezTo>
                      <a:pt x="3550" y="1368"/>
                      <a:pt x="2478" y="777"/>
                      <a:pt x="1221" y="296"/>
                    </a:cubicBezTo>
                    <a:lnTo>
                      <a:pt x="777" y="148"/>
                    </a:lnTo>
                    <a:lnTo>
                      <a:pt x="297" y="0"/>
                    </a:lnTo>
                    <a:close/>
                    <a:moveTo>
                      <a:pt x="22915" y="15301"/>
                    </a:moveTo>
                    <a:cubicBezTo>
                      <a:pt x="22883" y="15337"/>
                      <a:pt x="22848" y="15376"/>
                      <a:pt x="22812" y="15417"/>
                    </a:cubicBezTo>
                    <a:cubicBezTo>
                      <a:pt x="22812" y="15565"/>
                      <a:pt x="22664" y="15565"/>
                      <a:pt x="22664" y="15713"/>
                    </a:cubicBezTo>
                    <a:cubicBezTo>
                      <a:pt x="22664" y="15713"/>
                      <a:pt x="22756" y="15563"/>
                      <a:pt x="22915" y="1530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9" name="Google Shape;3079;p61"/>
              <p:cNvSpPr/>
              <p:nvPr/>
            </p:nvSpPr>
            <p:spPr>
              <a:xfrm>
                <a:off x="4779559" y="1573857"/>
                <a:ext cx="93298" cy="243808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4493" extrusionOk="0">
                    <a:moveTo>
                      <a:pt x="0" y="0"/>
                    </a:moveTo>
                    <a:cubicBezTo>
                      <a:pt x="925" y="185"/>
                      <a:pt x="1701" y="629"/>
                      <a:pt x="2293" y="1109"/>
                    </a:cubicBezTo>
                    <a:cubicBezTo>
                      <a:pt x="3069" y="1553"/>
                      <a:pt x="3697" y="2181"/>
                      <a:pt x="4141" y="2958"/>
                    </a:cubicBezTo>
                    <a:cubicBezTo>
                      <a:pt x="4622" y="4030"/>
                      <a:pt x="5065" y="5102"/>
                      <a:pt x="5065" y="6174"/>
                    </a:cubicBezTo>
                    <a:cubicBezTo>
                      <a:pt x="5213" y="8171"/>
                      <a:pt x="4917" y="10167"/>
                      <a:pt x="4141" y="12016"/>
                    </a:cubicBezTo>
                    <a:cubicBezTo>
                      <a:pt x="3550" y="13568"/>
                      <a:pt x="3069" y="14493"/>
                      <a:pt x="3217" y="14493"/>
                    </a:cubicBezTo>
                    <a:cubicBezTo>
                      <a:pt x="3217" y="14197"/>
                      <a:pt x="3365" y="14049"/>
                      <a:pt x="3550" y="13864"/>
                    </a:cubicBezTo>
                    <a:cubicBezTo>
                      <a:pt x="3697" y="13421"/>
                      <a:pt x="3993" y="12792"/>
                      <a:pt x="4289" y="12201"/>
                    </a:cubicBezTo>
                    <a:cubicBezTo>
                      <a:pt x="5213" y="10352"/>
                      <a:pt x="5546" y="8171"/>
                      <a:pt x="5398" y="6174"/>
                    </a:cubicBezTo>
                    <a:cubicBezTo>
                      <a:pt x="5398" y="4954"/>
                      <a:pt x="4917" y="3882"/>
                      <a:pt x="4474" y="2773"/>
                    </a:cubicBezTo>
                    <a:cubicBezTo>
                      <a:pt x="3845" y="2034"/>
                      <a:pt x="3217" y="1405"/>
                      <a:pt x="2440" y="777"/>
                    </a:cubicBezTo>
                    <a:cubicBezTo>
                      <a:pt x="1997" y="481"/>
                      <a:pt x="1368" y="333"/>
                      <a:pt x="777" y="185"/>
                    </a:cubicBezTo>
                    <a:cubicBezTo>
                      <a:pt x="444" y="0"/>
                      <a:pt x="296" y="0"/>
                      <a:pt x="0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0" name="Google Shape;3080;p61"/>
              <p:cNvSpPr/>
              <p:nvPr/>
            </p:nvSpPr>
            <p:spPr>
              <a:xfrm>
                <a:off x="4232878" y="1584422"/>
                <a:ext cx="72152" cy="277403"/>
              </a:xfrm>
              <a:custGeom>
                <a:avLst/>
                <a:gdLst/>
                <a:ahLst/>
                <a:cxnLst/>
                <a:rect l="l" t="t" r="r" b="b"/>
                <a:pathLst>
                  <a:path w="4289" h="16490" extrusionOk="0">
                    <a:moveTo>
                      <a:pt x="3697" y="1"/>
                    </a:moveTo>
                    <a:cubicBezTo>
                      <a:pt x="3845" y="296"/>
                      <a:pt x="3993" y="481"/>
                      <a:pt x="3993" y="629"/>
                    </a:cubicBezTo>
                    <a:cubicBezTo>
                      <a:pt x="4289" y="1406"/>
                      <a:pt x="4141" y="1997"/>
                      <a:pt x="3845" y="2626"/>
                    </a:cubicBezTo>
                    <a:cubicBezTo>
                      <a:pt x="3365" y="3402"/>
                      <a:pt x="2773" y="4178"/>
                      <a:pt x="1997" y="4918"/>
                    </a:cubicBezTo>
                    <a:cubicBezTo>
                      <a:pt x="1220" y="5842"/>
                      <a:pt x="592" y="6951"/>
                      <a:pt x="296" y="8171"/>
                    </a:cubicBezTo>
                    <a:cubicBezTo>
                      <a:pt x="0" y="9391"/>
                      <a:pt x="0" y="10796"/>
                      <a:pt x="296" y="11868"/>
                    </a:cubicBezTo>
                    <a:cubicBezTo>
                      <a:pt x="592" y="12940"/>
                      <a:pt x="1072" y="13865"/>
                      <a:pt x="1664" y="14641"/>
                    </a:cubicBezTo>
                    <a:cubicBezTo>
                      <a:pt x="1997" y="15270"/>
                      <a:pt x="2440" y="15713"/>
                      <a:pt x="3069" y="16194"/>
                    </a:cubicBezTo>
                    <a:cubicBezTo>
                      <a:pt x="3217" y="16342"/>
                      <a:pt x="3365" y="16490"/>
                      <a:pt x="3697" y="16490"/>
                    </a:cubicBezTo>
                    <a:cubicBezTo>
                      <a:pt x="2921" y="15861"/>
                      <a:pt x="2292" y="15270"/>
                      <a:pt x="1849" y="14493"/>
                    </a:cubicBezTo>
                    <a:cubicBezTo>
                      <a:pt x="1220" y="13717"/>
                      <a:pt x="924" y="12793"/>
                      <a:pt x="592" y="11868"/>
                    </a:cubicBezTo>
                    <a:cubicBezTo>
                      <a:pt x="296" y="10648"/>
                      <a:pt x="296" y="9391"/>
                      <a:pt x="592" y="8319"/>
                    </a:cubicBezTo>
                    <a:cubicBezTo>
                      <a:pt x="924" y="7099"/>
                      <a:pt x="1516" y="6027"/>
                      <a:pt x="2292" y="5103"/>
                    </a:cubicBezTo>
                    <a:cubicBezTo>
                      <a:pt x="2921" y="4326"/>
                      <a:pt x="3512" y="3550"/>
                      <a:pt x="3993" y="2626"/>
                    </a:cubicBezTo>
                    <a:cubicBezTo>
                      <a:pt x="4289" y="1997"/>
                      <a:pt x="4289" y="1221"/>
                      <a:pt x="4141" y="629"/>
                    </a:cubicBezTo>
                    <a:cubicBezTo>
                      <a:pt x="4141" y="481"/>
                      <a:pt x="3993" y="296"/>
                      <a:pt x="3845" y="149"/>
                    </a:cubicBezTo>
                    <a:cubicBezTo>
                      <a:pt x="3845" y="1"/>
                      <a:pt x="3697" y="1"/>
                      <a:pt x="3697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1" name="Google Shape;3081;p61"/>
              <p:cNvSpPr/>
              <p:nvPr/>
            </p:nvSpPr>
            <p:spPr>
              <a:xfrm>
                <a:off x="3312401" y="3507469"/>
                <a:ext cx="466471" cy="454897"/>
              </a:xfrm>
              <a:custGeom>
                <a:avLst/>
                <a:gdLst/>
                <a:ahLst/>
                <a:cxnLst/>
                <a:rect l="l" t="t" r="r" b="b"/>
                <a:pathLst>
                  <a:path w="27729" h="27041" extrusionOk="0">
                    <a:moveTo>
                      <a:pt x="10944" y="0"/>
                    </a:moveTo>
                    <a:lnTo>
                      <a:pt x="1" y="6618"/>
                    </a:lnTo>
                    <a:lnTo>
                      <a:pt x="6655" y="20926"/>
                    </a:lnTo>
                    <a:cubicBezTo>
                      <a:pt x="6901" y="21447"/>
                      <a:pt x="7375" y="21739"/>
                      <a:pt x="7868" y="21739"/>
                    </a:cubicBezTo>
                    <a:cubicBezTo>
                      <a:pt x="7969" y="21739"/>
                      <a:pt x="8070" y="21727"/>
                      <a:pt x="8171" y="21702"/>
                    </a:cubicBezTo>
                    <a:cubicBezTo>
                      <a:pt x="8800" y="21406"/>
                      <a:pt x="9243" y="20778"/>
                      <a:pt x="9095" y="20186"/>
                    </a:cubicBezTo>
                    <a:lnTo>
                      <a:pt x="8800" y="19077"/>
                    </a:lnTo>
                    <a:lnTo>
                      <a:pt x="10500" y="21554"/>
                    </a:lnTo>
                    <a:cubicBezTo>
                      <a:pt x="10746" y="22076"/>
                      <a:pt x="11322" y="22368"/>
                      <a:pt x="11955" y="22368"/>
                    </a:cubicBezTo>
                    <a:cubicBezTo>
                      <a:pt x="12084" y="22368"/>
                      <a:pt x="12217" y="22356"/>
                      <a:pt x="12349" y="22330"/>
                    </a:cubicBezTo>
                    <a:cubicBezTo>
                      <a:pt x="13125" y="22035"/>
                      <a:pt x="13717" y="21258"/>
                      <a:pt x="13569" y="20334"/>
                    </a:cubicBezTo>
                    <a:lnTo>
                      <a:pt x="13421" y="19077"/>
                    </a:lnTo>
                    <a:lnTo>
                      <a:pt x="14789" y="21702"/>
                    </a:lnTo>
                    <a:cubicBezTo>
                      <a:pt x="15122" y="22478"/>
                      <a:pt x="15898" y="22959"/>
                      <a:pt x="16637" y="22959"/>
                    </a:cubicBezTo>
                    <a:cubicBezTo>
                      <a:pt x="17562" y="22774"/>
                      <a:pt x="18338" y="22035"/>
                      <a:pt x="18338" y="20926"/>
                    </a:cubicBezTo>
                    <a:lnTo>
                      <a:pt x="18042" y="16933"/>
                    </a:lnTo>
                    <a:lnTo>
                      <a:pt x="22368" y="24955"/>
                    </a:lnTo>
                    <a:cubicBezTo>
                      <a:pt x="22368" y="24955"/>
                      <a:pt x="23344" y="27040"/>
                      <a:pt x="24383" y="27040"/>
                    </a:cubicBezTo>
                    <a:cubicBezTo>
                      <a:pt x="24574" y="27040"/>
                      <a:pt x="24767" y="26970"/>
                      <a:pt x="24956" y="26804"/>
                    </a:cubicBezTo>
                    <a:cubicBezTo>
                      <a:pt x="25732" y="26175"/>
                      <a:pt x="20963" y="13717"/>
                      <a:pt x="20963" y="13716"/>
                    </a:cubicBezTo>
                    <a:lnTo>
                      <a:pt x="20963" y="13716"/>
                    </a:lnTo>
                    <a:cubicBezTo>
                      <a:pt x="20963" y="13716"/>
                      <a:pt x="21592" y="14160"/>
                      <a:pt x="24660" y="14456"/>
                    </a:cubicBezTo>
                    <a:cubicBezTo>
                      <a:pt x="24905" y="14494"/>
                      <a:pt x="25130" y="14512"/>
                      <a:pt x="25337" y="14512"/>
                    </a:cubicBezTo>
                    <a:cubicBezTo>
                      <a:pt x="27729" y="14512"/>
                      <a:pt x="27729" y="12164"/>
                      <a:pt x="27729" y="12164"/>
                    </a:cubicBezTo>
                    <a:lnTo>
                      <a:pt x="21259" y="10611"/>
                    </a:lnTo>
                    <a:cubicBezTo>
                      <a:pt x="20039" y="10315"/>
                      <a:pt x="18042" y="8466"/>
                      <a:pt x="15898" y="5842"/>
                    </a:cubicBezTo>
                    <a:cubicBezTo>
                      <a:pt x="14197" y="3697"/>
                      <a:pt x="10944" y="0"/>
                      <a:pt x="10944" y="0"/>
                    </a:cubicBez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2" name="Google Shape;3082;p61"/>
              <p:cNvSpPr/>
              <p:nvPr/>
            </p:nvSpPr>
            <p:spPr>
              <a:xfrm>
                <a:off x="2752666" y="2499296"/>
                <a:ext cx="847719" cy="1202237"/>
              </a:xfrm>
              <a:custGeom>
                <a:avLst/>
                <a:gdLst/>
                <a:ahLst/>
                <a:cxnLst/>
                <a:rect l="l" t="t" r="r" b="b"/>
                <a:pathLst>
                  <a:path w="50392" h="71466" extrusionOk="0">
                    <a:moveTo>
                      <a:pt x="30982" y="1"/>
                    </a:moveTo>
                    <a:cubicBezTo>
                      <a:pt x="24807" y="777"/>
                      <a:pt x="18966" y="2145"/>
                      <a:pt x="13125" y="3993"/>
                    </a:cubicBezTo>
                    <a:cubicBezTo>
                      <a:pt x="4954" y="6618"/>
                      <a:pt x="0" y="14937"/>
                      <a:pt x="0" y="22959"/>
                    </a:cubicBezTo>
                    <a:lnTo>
                      <a:pt x="0" y="23884"/>
                    </a:lnTo>
                    <a:cubicBezTo>
                      <a:pt x="0" y="24475"/>
                      <a:pt x="185" y="25252"/>
                      <a:pt x="185" y="25880"/>
                    </a:cubicBezTo>
                    <a:lnTo>
                      <a:pt x="333" y="25732"/>
                    </a:lnTo>
                    <a:cubicBezTo>
                      <a:pt x="3697" y="40521"/>
                      <a:pt x="33459" y="71465"/>
                      <a:pt x="33459" y="71465"/>
                    </a:cubicBezTo>
                    <a:lnTo>
                      <a:pt x="50391" y="63294"/>
                    </a:lnTo>
                    <a:cubicBezTo>
                      <a:pt x="40520" y="44661"/>
                      <a:pt x="27913" y="17562"/>
                      <a:pt x="26212" y="13865"/>
                    </a:cubicBezTo>
                    <a:lnTo>
                      <a:pt x="26212" y="13865"/>
                    </a:lnTo>
                    <a:cubicBezTo>
                      <a:pt x="28209" y="14013"/>
                      <a:pt x="30205" y="14160"/>
                      <a:pt x="32054" y="14641"/>
                    </a:cubicBezTo>
                    <a:lnTo>
                      <a:pt x="32349" y="14493"/>
                    </a:lnTo>
                    <a:lnTo>
                      <a:pt x="30982" y="1"/>
                    </a:ln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3" name="Google Shape;3083;p61"/>
              <p:cNvSpPr/>
              <p:nvPr/>
            </p:nvSpPr>
            <p:spPr>
              <a:xfrm>
                <a:off x="3069232" y="2657277"/>
                <a:ext cx="137457" cy="88335"/>
              </a:xfrm>
              <a:custGeom>
                <a:avLst/>
                <a:gdLst/>
                <a:ahLst/>
                <a:cxnLst/>
                <a:rect l="l" t="t" r="r" b="b"/>
                <a:pathLst>
                  <a:path w="8171" h="5251" extrusionOk="0">
                    <a:moveTo>
                      <a:pt x="0" y="0"/>
                    </a:moveTo>
                    <a:cubicBezTo>
                      <a:pt x="0" y="148"/>
                      <a:pt x="444" y="148"/>
                      <a:pt x="1368" y="481"/>
                    </a:cubicBezTo>
                    <a:cubicBezTo>
                      <a:pt x="2440" y="629"/>
                      <a:pt x="3549" y="1072"/>
                      <a:pt x="4622" y="1701"/>
                    </a:cubicBezTo>
                    <a:cubicBezTo>
                      <a:pt x="5546" y="2477"/>
                      <a:pt x="6470" y="3254"/>
                      <a:pt x="7246" y="3993"/>
                    </a:cubicBezTo>
                    <a:cubicBezTo>
                      <a:pt x="7542" y="4474"/>
                      <a:pt x="7838" y="4917"/>
                      <a:pt x="8171" y="5250"/>
                    </a:cubicBezTo>
                    <a:cubicBezTo>
                      <a:pt x="7986" y="4769"/>
                      <a:pt x="7690" y="4326"/>
                      <a:pt x="7394" y="3993"/>
                    </a:cubicBezTo>
                    <a:cubicBezTo>
                      <a:pt x="6618" y="2921"/>
                      <a:pt x="5842" y="2144"/>
                      <a:pt x="4769" y="1553"/>
                    </a:cubicBezTo>
                    <a:cubicBezTo>
                      <a:pt x="3697" y="777"/>
                      <a:pt x="2625" y="481"/>
                      <a:pt x="1368" y="148"/>
                    </a:cubicBezTo>
                    <a:cubicBezTo>
                      <a:pt x="924" y="0"/>
                      <a:pt x="444" y="0"/>
                      <a:pt x="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4" name="Google Shape;3084;p61"/>
              <p:cNvSpPr/>
              <p:nvPr/>
            </p:nvSpPr>
            <p:spPr>
              <a:xfrm>
                <a:off x="2983404" y="2716879"/>
                <a:ext cx="217683" cy="36673"/>
              </a:xfrm>
              <a:custGeom>
                <a:avLst/>
                <a:gdLst/>
                <a:ahLst/>
                <a:cxnLst/>
                <a:rect l="l" t="t" r="r" b="b"/>
                <a:pathLst>
                  <a:path w="12940" h="2180" extrusionOk="0">
                    <a:moveTo>
                      <a:pt x="7173" y="0"/>
                    </a:moveTo>
                    <a:cubicBezTo>
                      <a:pt x="6023" y="0"/>
                      <a:pt x="4891" y="164"/>
                      <a:pt x="3697" y="450"/>
                    </a:cubicBezTo>
                    <a:cubicBezTo>
                      <a:pt x="3106" y="635"/>
                      <a:pt x="2329" y="783"/>
                      <a:pt x="1701" y="1079"/>
                    </a:cubicBezTo>
                    <a:cubicBezTo>
                      <a:pt x="1257" y="1374"/>
                      <a:pt x="777" y="1559"/>
                      <a:pt x="481" y="1855"/>
                    </a:cubicBezTo>
                    <a:cubicBezTo>
                      <a:pt x="148" y="2003"/>
                      <a:pt x="0" y="2151"/>
                      <a:pt x="0" y="2151"/>
                    </a:cubicBezTo>
                    <a:cubicBezTo>
                      <a:pt x="0" y="2170"/>
                      <a:pt x="11" y="2180"/>
                      <a:pt x="34" y="2180"/>
                    </a:cubicBezTo>
                    <a:cubicBezTo>
                      <a:pt x="178" y="2180"/>
                      <a:pt x="791" y="1791"/>
                      <a:pt x="1849" y="1374"/>
                    </a:cubicBezTo>
                    <a:cubicBezTo>
                      <a:pt x="2477" y="1079"/>
                      <a:pt x="3106" y="783"/>
                      <a:pt x="3845" y="635"/>
                    </a:cubicBezTo>
                    <a:cubicBezTo>
                      <a:pt x="4622" y="450"/>
                      <a:pt x="5546" y="302"/>
                      <a:pt x="6470" y="302"/>
                    </a:cubicBezTo>
                    <a:cubicBezTo>
                      <a:pt x="7246" y="302"/>
                      <a:pt x="8171" y="302"/>
                      <a:pt x="8947" y="450"/>
                    </a:cubicBezTo>
                    <a:cubicBezTo>
                      <a:pt x="9724" y="635"/>
                      <a:pt x="10500" y="783"/>
                      <a:pt x="11091" y="1079"/>
                    </a:cubicBezTo>
                    <a:cubicBezTo>
                      <a:pt x="12164" y="1374"/>
                      <a:pt x="12940" y="1707"/>
                      <a:pt x="12940" y="1707"/>
                    </a:cubicBezTo>
                    <a:cubicBezTo>
                      <a:pt x="12940" y="1707"/>
                      <a:pt x="12792" y="1559"/>
                      <a:pt x="12496" y="1374"/>
                    </a:cubicBezTo>
                    <a:cubicBezTo>
                      <a:pt x="12016" y="1226"/>
                      <a:pt x="11572" y="931"/>
                      <a:pt x="11239" y="783"/>
                    </a:cubicBezTo>
                    <a:cubicBezTo>
                      <a:pt x="10500" y="635"/>
                      <a:pt x="9871" y="302"/>
                      <a:pt x="9095" y="154"/>
                    </a:cubicBezTo>
                    <a:cubicBezTo>
                      <a:pt x="8440" y="49"/>
                      <a:pt x="7804" y="0"/>
                      <a:pt x="7173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5" name="Google Shape;3085;p61"/>
              <p:cNvSpPr/>
              <p:nvPr/>
            </p:nvSpPr>
            <p:spPr>
              <a:xfrm>
                <a:off x="3286898" y="3546026"/>
                <a:ext cx="300416" cy="126892"/>
              </a:xfrm>
              <a:custGeom>
                <a:avLst/>
                <a:gdLst/>
                <a:ahLst/>
                <a:cxnLst/>
                <a:rect l="l" t="t" r="r" b="b"/>
                <a:pathLst>
                  <a:path w="17858" h="7543" extrusionOk="0">
                    <a:moveTo>
                      <a:pt x="17858" y="0"/>
                    </a:moveTo>
                    <a:cubicBezTo>
                      <a:pt x="17562" y="0"/>
                      <a:pt x="17414" y="148"/>
                      <a:pt x="17081" y="333"/>
                    </a:cubicBezTo>
                    <a:lnTo>
                      <a:pt x="15233" y="1072"/>
                    </a:lnTo>
                    <a:cubicBezTo>
                      <a:pt x="13717" y="1849"/>
                      <a:pt x="11388" y="2921"/>
                      <a:pt x="8911" y="4030"/>
                    </a:cubicBezTo>
                    <a:cubicBezTo>
                      <a:pt x="6471" y="4954"/>
                      <a:pt x="4142" y="5879"/>
                      <a:pt x="2626" y="6470"/>
                    </a:cubicBezTo>
                    <a:lnTo>
                      <a:pt x="592" y="7247"/>
                    </a:lnTo>
                    <a:cubicBezTo>
                      <a:pt x="445" y="7394"/>
                      <a:pt x="149" y="7394"/>
                      <a:pt x="1" y="7542"/>
                    </a:cubicBezTo>
                    <a:cubicBezTo>
                      <a:pt x="149" y="7542"/>
                      <a:pt x="445" y="7542"/>
                      <a:pt x="592" y="7394"/>
                    </a:cubicBezTo>
                    <a:cubicBezTo>
                      <a:pt x="1221" y="7247"/>
                      <a:pt x="1849" y="7099"/>
                      <a:pt x="2626" y="6803"/>
                    </a:cubicBezTo>
                    <a:cubicBezTo>
                      <a:pt x="4289" y="6174"/>
                      <a:pt x="6619" y="5250"/>
                      <a:pt x="9096" y="4178"/>
                    </a:cubicBezTo>
                    <a:cubicBezTo>
                      <a:pt x="11536" y="3254"/>
                      <a:pt x="13717" y="2182"/>
                      <a:pt x="15381" y="1405"/>
                    </a:cubicBezTo>
                    <a:cubicBezTo>
                      <a:pt x="16157" y="925"/>
                      <a:pt x="16786" y="629"/>
                      <a:pt x="17229" y="333"/>
                    </a:cubicBezTo>
                    <a:cubicBezTo>
                      <a:pt x="17414" y="333"/>
                      <a:pt x="17562" y="148"/>
                      <a:pt x="1785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6" name="Google Shape;3086;p61"/>
              <p:cNvSpPr/>
              <p:nvPr/>
            </p:nvSpPr>
            <p:spPr>
              <a:xfrm>
                <a:off x="3271354" y="3517411"/>
                <a:ext cx="289835" cy="134984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8024" extrusionOk="0">
                    <a:moveTo>
                      <a:pt x="17229" y="1"/>
                    </a:moveTo>
                    <a:cubicBezTo>
                      <a:pt x="17081" y="1"/>
                      <a:pt x="16785" y="186"/>
                      <a:pt x="16637" y="333"/>
                    </a:cubicBezTo>
                    <a:cubicBezTo>
                      <a:pt x="16009" y="629"/>
                      <a:pt x="15380" y="777"/>
                      <a:pt x="14789" y="1258"/>
                    </a:cubicBezTo>
                    <a:cubicBezTo>
                      <a:pt x="13088" y="1849"/>
                      <a:pt x="10944" y="2958"/>
                      <a:pt x="8615" y="4031"/>
                    </a:cubicBezTo>
                    <a:cubicBezTo>
                      <a:pt x="6138" y="5251"/>
                      <a:pt x="3993" y="6175"/>
                      <a:pt x="2441" y="6803"/>
                    </a:cubicBezTo>
                    <a:lnTo>
                      <a:pt x="592" y="7728"/>
                    </a:lnTo>
                    <a:cubicBezTo>
                      <a:pt x="296" y="7728"/>
                      <a:pt x="149" y="7875"/>
                      <a:pt x="1" y="8023"/>
                    </a:cubicBezTo>
                    <a:cubicBezTo>
                      <a:pt x="149" y="8023"/>
                      <a:pt x="444" y="7875"/>
                      <a:pt x="592" y="7875"/>
                    </a:cubicBezTo>
                    <a:cubicBezTo>
                      <a:pt x="1073" y="7580"/>
                      <a:pt x="1701" y="7395"/>
                      <a:pt x="2626" y="7099"/>
                    </a:cubicBezTo>
                    <a:cubicBezTo>
                      <a:pt x="4141" y="6471"/>
                      <a:pt x="6323" y="5546"/>
                      <a:pt x="8763" y="4326"/>
                    </a:cubicBezTo>
                    <a:cubicBezTo>
                      <a:pt x="11092" y="3254"/>
                      <a:pt x="13236" y="2182"/>
                      <a:pt x="14789" y="1406"/>
                    </a:cubicBezTo>
                    <a:cubicBezTo>
                      <a:pt x="15565" y="925"/>
                      <a:pt x="16157" y="629"/>
                      <a:pt x="16637" y="481"/>
                    </a:cubicBezTo>
                    <a:cubicBezTo>
                      <a:pt x="16933" y="333"/>
                      <a:pt x="17081" y="186"/>
                      <a:pt x="172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7" name="Google Shape;3087;p61"/>
              <p:cNvSpPr/>
              <p:nvPr/>
            </p:nvSpPr>
            <p:spPr>
              <a:xfrm>
                <a:off x="3193618" y="2732524"/>
                <a:ext cx="4996" cy="4996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97" extrusionOk="0">
                    <a:moveTo>
                      <a:pt x="0" y="1"/>
                    </a:moveTo>
                    <a:cubicBezTo>
                      <a:pt x="148" y="149"/>
                      <a:pt x="148" y="149"/>
                      <a:pt x="148" y="296"/>
                    </a:cubicBezTo>
                    <a:lnTo>
                      <a:pt x="296" y="296"/>
                    </a:lnTo>
                    <a:cubicBezTo>
                      <a:pt x="296" y="149"/>
                      <a:pt x="148" y="149"/>
                      <a:pt x="148" y="1"/>
                    </a:cubicBezTo>
                    <a:close/>
                  </a:path>
                </a:pathLst>
              </a:custGeom>
              <a:solidFill>
                <a:srgbClr val="C4C4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8" name="Google Shape;3088;p61"/>
              <p:cNvSpPr/>
              <p:nvPr/>
            </p:nvSpPr>
            <p:spPr>
              <a:xfrm>
                <a:off x="3196107" y="2737503"/>
                <a:ext cx="7469" cy="8108"/>
              </a:xfrm>
              <a:custGeom>
                <a:avLst/>
                <a:gdLst/>
                <a:ahLst/>
                <a:cxnLst/>
                <a:rect l="l" t="t" r="r" b="b"/>
                <a:pathLst>
                  <a:path w="444" h="482" extrusionOk="0">
                    <a:moveTo>
                      <a:pt x="0" y="0"/>
                    </a:moveTo>
                    <a:cubicBezTo>
                      <a:pt x="0" y="148"/>
                      <a:pt x="148" y="333"/>
                      <a:pt x="296" y="481"/>
                    </a:cubicBezTo>
                    <a:lnTo>
                      <a:pt x="444" y="333"/>
                    </a:lnTo>
                    <a:cubicBezTo>
                      <a:pt x="296" y="148"/>
                      <a:pt x="296" y="0"/>
                      <a:pt x="148" y="0"/>
                    </a:cubicBezTo>
                    <a:close/>
                  </a:path>
                </a:pathLst>
              </a:custGeom>
              <a:solidFill>
                <a:srgbClr val="1E28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9" name="Google Shape;3089;p61"/>
              <p:cNvSpPr/>
              <p:nvPr/>
            </p:nvSpPr>
            <p:spPr>
              <a:xfrm>
                <a:off x="2895708" y="2662239"/>
                <a:ext cx="305379" cy="108858"/>
              </a:xfrm>
              <a:custGeom>
                <a:avLst/>
                <a:gdLst/>
                <a:ahLst/>
                <a:cxnLst/>
                <a:rect l="l" t="t" r="r" b="b"/>
                <a:pathLst>
                  <a:path w="18153" h="6471" extrusionOk="0">
                    <a:moveTo>
                      <a:pt x="15677" y="4079"/>
                    </a:moveTo>
                    <a:cubicBezTo>
                      <a:pt x="15901" y="4150"/>
                      <a:pt x="16113" y="4231"/>
                      <a:pt x="16304" y="4327"/>
                    </a:cubicBezTo>
                    <a:cubicBezTo>
                      <a:pt x="16637" y="4327"/>
                      <a:pt x="16933" y="4474"/>
                      <a:pt x="17081" y="4474"/>
                    </a:cubicBezTo>
                    <a:cubicBezTo>
                      <a:pt x="16629" y="4328"/>
                      <a:pt x="16157" y="4193"/>
                      <a:pt x="15677" y="4079"/>
                    </a:cubicBezTo>
                    <a:close/>
                    <a:moveTo>
                      <a:pt x="11683" y="3550"/>
                    </a:moveTo>
                    <a:cubicBezTo>
                      <a:pt x="10759" y="3550"/>
                      <a:pt x="9835" y="3698"/>
                      <a:pt x="9058" y="3883"/>
                    </a:cubicBezTo>
                    <a:cubicBezTo>
                      <a:pt x="8319" y="4031"/>
                      <a:pt x="7690" y="4327"/>
                      <a:pt x="7062" y="4622"/>
                    </a:cubicBezTo>
                    <a:cubicBezTo>
                      <a:pt x="6618" y="4807"/>
                      <a:pt x="6285" y="4955"/>
                      <a:pt x="5990" y="5103"/>
                    </a:cubicBezTo>
                    <a:cubicBezTo>
                      <a:pt x="7542" y="4622"/>
                      <a:pt x="8910" y="4179"/>
                      <a:pt x="10463" y="4031"/>
                    </a:cubicBezTo>
                    <a:cubicBezTo>
                      <a:pt x="11239" y="3883"/>
                      <a:pt x="12016" y="3698"/>
                      <a:pt x="12755" y="3698"/>
                    </a:cubicBezTo>
                    <a:cubicBezTo>
                      <a:pt x="13696" y="3698"/>
                      <a:pt x="14703" y="3847"/>
                      <a:pt x="15677" y="4079"/>
                    </a:cubicBezTo>
                    <a:lnTo>
                      <a:pt x="15677" y="4079"/>
                    </a:lnTo>
                    <a:cubicBezTo>
                      <a:pt x="15209" y="3931"/>
                      <a:pt x="14685" y="3823"/>
                      <a:pt x="14160" y="3698"/>
                    </a:cubicBezTo>
                    <a:cubicBezTo>
                      <a:pt x="13532" y="3550"/>
                      <a:pt x="12755" y="3550"/>
                      <a:pt x="12016" y="3550"/>
                    </a:cubicBezTo>
                    <a:close/>
                    <a:moveTo>
                      <a:pt x="9243" y="1"/>
                    </a:moveTo>
                    <a:cubicBezTo>
                      <a:pt x="8910" y="1"/>
                      <a:pt x="8615" y="186"/>
                      <a:pt x="8467" y="482"/>
                    </a:cubicBezTo>
                    <a:cubicBezTo>
                      <a:pt x="8319" y="925"/>
                      <a:pt x="9058" y="1406"/>
                      <a:pt x="9539" y="1406"/>
                    </a:cubicBezTo>
                    <a:cubicBezTo>
                      <a:pt x="6766" y="1554"/>
                      <a:pt x="3993" y="2330"/>
                      <a:pt x="1664" y="3698"/>
                    </a:cubicBezTo>
                    <a:cubicBezTo>
                      <a:pt x="925" y="4179"/>
                      <a:pt x="0" y="5103"/>
                      <a:pt x="444" y="5879"/>
                    </a:cubicBezTo>
                    <a:cubicBezTo>
                      <a:pt x="740" y="6323"/>
                      <a:pt x="1073" y="6471"/>
                      <a:pt x="1516" y="6471"/>
                    </a:cubicBezTo>
                    <a:cubicBezTo>
                      <a:pt x="1997" y="6471"/>
                      <a:pt x="2440" y="6323"/>
                      <a:pt x="2921" y="6175"/>
                    </a:cubicBezTo>
                    <a:cubicBezTo>
                      <a:pt x="3697" y="5879"/>
                      <a:pt x="4622" y="5547"/>
                      <a:pt x="5546" y="5251"/>
                    </a:cubicBezTo>
                    <a:cubicBezTo>
                      <a:pt x="5546" y="5103"/>
                      <a:pt x="5694" y="5103"/>
                      <a:pt x="5694" y="5103"/>
                    </a:cubicBezTo>
                    <a:cubicBezTo>
                      <a:pt x="5990" y="4807"/>
                      <a:pt x="6470" y="4622"/>
                      <a:pt x="6914" y="4327"/>
                    </a:cubicBezTo>
                    <a:cubicBezTo>
                      <a:pt x="7542" y="4031"/>
                      <a:pt x="8319" y="3883"/>
                      <a:pt x="8910" y="3698"/>
                    </a:cubicBezTo>
                    <a:cubicBezTo>
                      <a:pt x="9982" y="3402"/>
                      <a:pt x="11092" y="3254"/>
                      <a:pt x="12016" y="3254"/>
                    </a:cubicBezTo>
                    <a:cubicBezTo>
                      <a:pt x="12755" y="3254"/>
                      <a:pt x="13532" y="3254"/>
                      <a:pt x="14308" y="3402"/>
                    </a:cubicBezTo>
                    <a:cubicBezTo>
                      <a:pt x="15084" y="3550"/>
                      <a:pt x="15713" y="3883"/>
                      <a:pt x="16452" y="4031"/>
                    </a:cubicBezTo>
                    <a:cubicBezTo>
                      <a:pt x="16785" y="4179"/>
                      <a:pt x="17229" y="4474"/>
                      <a:pt x="17709" y="4622"/>
                    </a:cubicBezTo>
                    <a:cubicBezTo>
                      <a:pt x="17857" y="4807"/>
                      <a:pt x="18005" y="4955"/>
                      <a:pt x="18153" y="4955"/>
                    </a:cubicBezTo>
                    <a:cubicBezTo>
                      <a:pt x="18005" y="4807"/>
                      <a:pt x="17857" y="4622"/>
                      <a:pt x="17857" y="4474"/>
                    </a:cubicBezTo>
                    <a:cubicBezTo>
                      <a:pt x="17857" y="4327"/>
                      <a:pt x="17857" y="4327"/>
                      <a:pt x="17709" y="4179"/>
                    </a:cubicBezTo>
                    <a:lnTo>
                      <a:pt x="17857" y="4179"/>
                    </a:lnTo>
                    <a:cubicBezTo>
                      <a:pt x="17709" y="4031"/>
                      <a:pt x="17709" y="3883"/>
                      <a:pt x="17561" y="3698"/>
                    </a:cubicBezTo>
                    <a:cubicBezTo>
                      <a:pt x="16785" y="2959"/>
                      <a:pt x="15861" y="2182"/>
                      <a:pt x="14937" y="1406"/>
                    </a:cubicBezTo>
                    <a:cubicBezTo>
                      <a:pt x="14160" y="1110"/>
                      <a:pt x="13384" y="629"/>
                      <a:pt x="12607" y="334"/>
                    </a:cubicBezTo>
                    <a:cubicBezTo>
                      <a:pt x="11831" y="186"/>
                      <a:pt x="10907" y="1"/>
                      <a:pt x="9982" y="1"/>
                    </a:cubicBezTo>
                    <a:close/>
                  </a:path>
                </a:pathLst>
              </a:custGeom>
              <a:solidFill>
                <a:srgbClr val="B7CC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0" name="Google Shape;3090;p61"/>
              <p:cNvSpPr/>
              <p:nvPr/>
            </p:nvSpPr>
            <p:spPr>
              <a:xfrm>
                <a:off x="3107789" y="2667841"/>
                <a:ext cx="95787" cy="75281"/>
              </a:xfrm>
              <a:custGeom>
                <a:avLst/>
                <a:gdLst/>
                <a:ahLst/>
                <a:cxnLst/>
                <a:rect l="l" t="t" r="r" b="b"/>
                <a:pathLst>
                  <a:path w="5694" h="447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775" y="296"/>
                      <a:pt x="1549" y="775"/>
                      <a:pt x="2323" y="1070"/>
                    </a:cubicBezTo>
                    <a:lnTo>
                      <a:pt x="2323" y="1070"/>
                    </a:lnTo>
                    <a:cubicBezTo>
                      <a:pt x="1592" y="627"/>
                      <a:pt x="807" y="270"/>
                      <a:pt x="0" y="1"/>
                    </a:cubicBezTo>
                    <a:close/>
                    <a:moveTo>
                      <a:pt x="2323" y="1070"/>
                    </a:moveTo>
                    <a:cubicBezTo>
                      <a:pt x="2327" y="1073"/>
                      <a:pt x="2331" y="1075"/>
                      <a:pt x="2336" y="1078"/>
                    </a:cubicBezTo>
                    <a:lnTo>
                      <a:pt x="2336" y="1078"/>
                    </a:lnTo>
                    <a:cubicBezTo>
                      <a:pt x="2334" y="1076"/>
                      <a:pt x="2332" y="1075"/>
                      <a:pt x="2330" y="1073"/>
                    </a:cubicBezTo>
                    <a:cubicBezTo>
                      <a:pt x="2327" y="1072"/>
                      <a:pt x="2325" y="1071"/>
                      <a:pt x="2323" y="1070"/>
                    </a:cubicBezTo>
                    <a:close/>
                    <a:moveTo>
                      <a:pt x="2336" y="1078"/>
                    </a:moveTo>
                    <a:lnTo>
                      <a:pt x="2336" y="1078"/>
                    </a:lnTo>
                    <a:cubicBezTo>
                      <a:pt x="3255" y="1850"/>
                      <a:pt x="4173" y="2622"/>
                      <a:pt x="4946" y="3357"/>
                    </a:cubicBezTo>
                    <a:lnTo>
                      <a:pt x="4946" y="3357"/>
                    </a:lnTo>
                    <a:cubicBezTo>
                      <a:pt x="4226" y="2444"/>
                      <a:pt x="3330" y="1682"/>
                      <a:pt x="2336" y="1078"/>
                    </a:cubicBezTo>
                    <a:close/>
                    <a:moveTo>
                      <a:pt x="4946" y="3357"/>
                    </a:moveTo>
                    <a:cubicBezTo>
                      <a:pt x="4962" y="3377"/>
                      <a:pt x="4978" y="3397"/>
                      <a:pt x="4993" y="3417"/>
                    </a:cubicBezTo>
                    <a:lnTo>
                      <a:pt x="4993" y="3417"/>
                    </a:lnTo>
                    <a:cubicBezTo>
                      <a:pt x="4981" y="3400"/>
                      <a:pt x="4969" y="3383"/>
                      <a:pt x="4954" y="3365"/>
                    </a:cubicBezTo>
                    <a:cubicBezTo>
                      <a:pt x="4952" y="3362"/>
                      <a:pt x="4949" y="3360"/>
                      <a:pt x="4946" y="3357"/>
                    </a:cubicBezTo>
                    <a:close/>
                    <a:moveTo>
                      <a:pt x="4993" y="3417"/>
                    </a:moveTo>
                    <a:lnTo>
                      <a:pt x="4993" y="3417"/>
                    </a:lnTo>
                    <a:cubicBezTo>
                      <a:pt x="5104" y="3578"/>
                      <a:pt x="5116" y="3712"/>
                      <a:pt x="5250" y="3846"/>
                    </a:cubicBezTo>
                    <a:cubicBezTo>
                      <a:pt x="5250" y="3994"/>
                      <a:pt x="5398" y="3994"/>
                      <a:pt x="5398" y="4141"/>
                    </a:cubicBezTo>
                    <a:cubicBezTo>
                      <a:pt x="5546" y="4141"/>
                      <a:pt x="5546" y="4289"/>
                      <a:pt x="5694" y="4474"/>
                    </a:cubicBezTo>
                    <a:cubicBezTo>
                      <a:pt x="5486" y="4102"/>
                      <a:pt x="5251" y="3750"/>
                      <a:pt x="4993" y="3417"/>
                    </a:cubicBezTo>
                    <a:close/>
                  </a:path>
                </a:pathLst>
              </a:custGeom>
              <a:solidFill>
                <a:srgbClr val="1E28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1" name="Google Shape;3091;p61"/>
              <p:cNvSpPr/>
              <p:nvPr/>
            </p:nvSpPr>
            <p:spPr>
              <a:xfrm>
                <a:off x="2988989" y="2716980"/>
                <a:ext cx="212098" cy="33595"/>
              </a:xfrm>
              <a:custGeom>
                <a:avLst/>
                <a:gdLst/>
                <a:ahLst/>
                <a:cxnLst/>
                <a:rect l="l" t="t" r="r" b="b"/>
                <a:pathLst>
                  <a:path w="12608" h="1997" extrusionOk="0">
                    <a:moveTo>
                      <a:pt x="12335" y="1559"/>
                    </a:moveTo>
                    <a:lnTo>
                      <a:pt x="12335" y="1559"/>
                    </a:lnTo>
                    <a:cubicBezTo>
                      <a:pt x="12426" y="1645"/>
                      <a:pt x="12517" y="1701"/>
                      <a:pt x="12608" y="1701"/>
                    </a:cubicBezTo>
                    <a:cubicBezTo>
                      <a:pt x="12519" y="1656"/>
                      <a:pt x="12430" y="1608"/>
                      <a:pt x="12335" y="1559"/>
                    </a:cubicBezTo>
                    <a:close/>
                    <a:moveTo>
                      <a:pt x="6471" y="0"/>
                    </a:moveTo>
                    <a:cubicBezTo>
                      <a:pt x="5547" y="0"/>
                      <a:pt x="4437" y="148"/>
                      <a:pt x="3365" y="444"/>
                    </a:cubicBezTo>
                    <a:cubicBezTo>
                      <a:pt x="2774" y="629"/>
                      <a:pt x="1997" y="777"/>
                      <a:pt x="1369" y="1073"/>
                    </a:cubicBezTo>
                    <a:cubicBezTo>
                      <a:pt x="925" y="1368"/>
                      <a:pt x="445" y="1553"/>
                      <a:pt x="149" y="1849"/>
                    </a:cubicBezTo>
                    <a:cubicBezTo>
                      <a:pt x="149" y="1849"/>
                      <a:pt x="1" y="1849"/>
                      <a:pt x="1" y="1997"/>
                    </a:cubicBezTo>
                    <a:cubicBezTo>
                      <a:pt x="149" y="1849"/>
                      <a:pt x="297" y="1849"/>
                      <a:pt x="445" y="1849"/>
                    </a:cubicBezTo>
                    <a:cubicBezTo>
                      <a:pt x="740" y="1701"/>
                      <a:pt x="1073" y="1553"/>
                      <a:pt x="1517" y="1368"/>
                    </a:cubicBezTo>
                    <a:cubicBezTo>
                      <a:pt x="2145" y="1073"/>
                      <a:pt x="2774" y="777"/>
                      <a:pt x="3513" y="629"/>
                    </a:cubicBezTo>
                    <a:cubicBezTo>
                      <a:pt x="4290" y="444"/>
                      <a:pt x="5214" y="296"/>
                      <a:pt x="6138" y="296"/>
                    </a:cubicBezTo>
                    <a:lnTo>
                      <a:pt x="6471" y="296"/>
                    </a:lnTo>
                    <a:cubicBezTo>
                      <a:pt x="7210" y="296"/>
                      <a:pt x="7987" y="296"/>
                      <a:pt x="8615" y="444"/>
                    </a:cubicBezTo>
                    <a:cubicBezTo>
                      <a:pt x="9392" y="629"/>
                      <a:pt x="10168" y="777"/>
                      <a:pt x="10759" y="1073"/>
                    </a:cubicBezTo>
                    <a:cubicBezTo>
                      <a:pt x="11092" y="1073"/>
                      <a:pt x="11388" y="1220"/>
                      <a:pt x="11536" y="1220"/>
                    </a:cubicBezTo>
                    <a:cubicBezTo>
                      <a:pt x="11871" y="1324"/>
                      <a:pt x="12117" y="1445"/>
                      <a:pt x="12335" y="1559"/>
                    </a:cubicBezTo>
                    <a:lnTo>
                      <a:pt x="12335" y="1559"/>
                    </a:lnTo>
                    <a:cubicBezTo>
                      <a:pt x="12278" y="1505"/>
                      <a:pt x="12221" y="1440"/>
                      <a:pt x="12164" y="1368"/>
                    </a:cubicBezTo>
                    <a:cubicBezTo>
                      <a:pt x="11684" y="1220"/>
                      <a:pt x="11240" y="925"/>
                      <a:pt x="10907" y="777"/>
                    </a:cubicBezTo>
                    <a:cubicBezTo>
                      <a:pt x="10168" y="629"/>
                      <a:pt x="9539" y="296"/>
                      <a:pt x="8763" y="148"/>
                    </a:cubicBezTo>
                    <a:cubicBezTo>
                      <a:pt x="7987" y="0"/>
                      <a:pt x="7210" y="0"/>
                      <a:pt x="6471" y="0"/>
                    </a:cubicBezTo>
                    <a:close/>
                  </a:path>
                </a:pathLst>
              </a:custGeom>
              <a:solidFill>
                <a:srgbClr val="1E28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6" name="Google Shape;2136;p48"/>
          <p:cNvSpPr txBox="1">
            <a:spLocks noGrp="1"/>
          </p:cNvSpPr>
          <p:nvPr>
            <p:ph type="title" idx="15"/>
          </p:nvPr>
        </p:nvSpPr>
        <p:spPr>
          <a:xfrm>
            <a:off x="713225" y="488975"/>
            <a:ext cx="771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Anggota :</a:t>
            </a:r>
            <a:endParaRPr dirty="0"/>
          </a:p>
        </p:txBody>
      </p:sp>
      <p:sp>
        <p:nvSpPr>
          <p:cNvPr id="2137" name="Google Shape;2137;p48"/>
          <p:cNvSpPr txBox="1">
            <a:spLocks noGrp="1"/>
          </p:cNvSpPr>
          <p:nvPr>
            <p:ph type="title"/>
          </p:nvPr>
        </p:nvSpPr>
        <p:spPr>
          <a:xfrm>
            <a:off x="1339993" y="3352989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Amita Jachesa E.</a:t>
            </a:r>
            <a:endParaRPr dirty="0"/>
          </a:p>
        </p:txBody>
      </p:sp>
      <p:sp>
        <p:nvSpPr>
          <p:cNvPr id="2138" name="Google Shape;2138;p48"/>
          <p:cNvSpPr txBox="1">
            <a:spLocks noGrp="1"/>
          </p:cNvSpPr>
          <p:nvPr>
            <p:ph type="subTitle" idx="1"/>
          </p:nvPr>
        </p:nvSpPr>
        <p:spPr>
          <a:xfrm>
            <a:off x="1185300" y="3841389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2011011041</a:t>
            </a:r>
            <a:endParaRPr dirty="0"/>
          </a:p>
        </p:txBody>
      </p:sp>
      <p:sp>
        <p:nvSpPr>
          <p:cNvPr id="2139" name="Google Shape;2139;p48"/>
          <p:cNvSpPr txBox="1">
            <a:spLocks noGrp="1"/>
          </p:cNvSpPr>
          <p:nvPr>
            <p:ph type="title" idx="2"/>
          </p:nvPr>
        </p:nvSpPr>
        <p:spPr>
          <a:xfrm>
            <a:off x="3597793" y="3347781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Azra Wijaya </a:t>
            </a:r>
            <a:endParaRPr dirty="0"/>
          </a:p>
        </p:txBody>
      </p:sp>
      <p:sp>
        <p:nvSpPr>
          <p:cNvPr id="2140" name="Google Shape;2140;p48"/>
          <p:cNvSpPr txBox="1">
            <a:spLocks noGrp="1"/>
          </p:cNvSpPr>
          <p:nvPr>
            <p:ph type="subTitle" idx="3"/>
          </p:nvPr>
        </p:nvSpPr>
        <p:spPr>
          <a:xfrm>
            <a:off x="3552607" y="382007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2011011060</a:t>
            </a:r>
            <a:endParaRPr dirty="0"/>
          </a:p>
        </p:txBody>
      </p:sp>
      <p:sp>
        <p:nvSpPr>
          <p:cNvPr id="2141" name="Google Shape;2141;p48"/>
          <p:cNvSpPr txBox="1">
            <a:spLocks noGrp="1"/>
          </p:cNvSpPr>
          <p:nvPr>
            <p:ph type="title" idx="4"/>
          </p:nvPr>
        </p:nvSpPr>
        <p:spPr>
          <a:xfrm>
            <a:off x="5965100" y="333559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Yaqub Khaidar</a:t>
            </a:r>
            <a:endParaRPr dirty="0"/>
          </a:p>
        </p:txBody>
      </p:sp>
      <p:sp>
        <p:nvSpPr>
          <p:cNvPr id="2142" name="Google Shape;2142;p48"/>
          <p:cNvSpPr txBox="1">
            <a:spLocks noGrp="1"/>
          </p:cNvSpPr>
          <p:nvPr>
            <p:ph type="subTitle" idx="5"/>
          </p:nvPr>
        </p:nvSpPr>
        <p:spPr>
          <a:xfrm>
            <a:off x="5965100" y="382007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mtClean="0"/>
              <a:t>2011011082</a:t>
            </a:r>
            <a:endParaRPr dirty="0"/>
          </a:p>
        </p:txBody>
      </p:sp>
      <p:sp>
        <p:nvSpPr>
          <p:cNvPr id="2143" name="Google Shape;2143;p48"/>
          <p:cNvSpPr txBox="1">
            <a:spLocks noGrp="1"/>
          </p:cNvSpPr>
          <p:nvPr>
            <p:ph type="title" idx="6"/>
          </p:nvPr>
        </p:nvSpPr>
        <p:spPr>
          <a:xfrm>
            <a:off x="1195622" y="1580218"/>
            <a:ext cx="2366688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Nadhila Octaviana</a:t>
            </a:r>
            <a:endParaRPr dirty="0"/>
          </a:p>
        </p:txBody>
      </p:sp>
      <p:sp>
        <p:nvSpPr>
          <p:cNvPr id="2144" name="Google Shape;2144;p48"/>
          <p:cNvSpPr txBox="1">
            <a:spLocks noGrp="1"/>
          </p:cNvSpPr>
          <p:nvPr>
            <p:ph type="subTitle" idx="7"/>
          </p:nvPr>
        </p:nvSpPr>
        <p:spPr>
          <a:xfrm>
            <a:off x="1147790" y="1969332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2011011013</a:t>
            </a:r>
            <a:endParaRPr dirty="0"/>
          </a:p>
        </p:txBody>
      </p:sp>
      <p:sp>
        <p:nvSpPr>
          <p:cNvPr id="2145" name="Google Shape;2145;p48"/>
          <p:cNvSpPr txBox="1">
            <a:spLocks noGrp="1"/>
          </p:cNvSpPr>
          <p:nvPr>
            <p:ph type="title" idx="8"/>
          </p:nvPr>
        </p:nvSpPr>
        <p:spPr>
          <a:xfrm>
            <a:off x="3555991" y="1601499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Visca Pasha A.</a:t>
            </a:r>
            <a:endParaRPr dirty="0"/>
          </a:p>
        </p:txBody>
      </p:sp>
      <p:sp>
        <p:nvSpPr>
          <p:cNvPr id="2146" name="Google Shape;2146;p48"/>
          <p:cNvSpPr txBox="1">
            <a:spLocks noGrp="1"/>
          </p:cNvSpPr>
          <p:nvPr>
            <p:ph type="subTitle" idx="9"/>
          </p:nvPr>
        </p:nvSpPr>
        <p:spPr>
          <a:xfrm>
            <a:off x="3555991" y="2087269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2011011015</a:t>
            </a:r>
            <a:endParaRPr dirty="0"/>
          </a:p>
        </p:txBody>
      </p:sp>
      <p:sp>
        <p:nvSpPr>
          <p:cNvPr id="2147" name="Google Shape;2147;p48"/>
          <p:cNvSpPr txBox="1">
            <a:spLocks noGrp="1"/>
          </p:cNvSpPr>
          <p:nvPr>
            <p:ph type="title" idx="13"/>
          </p:nvPr>
        </p:nvSpPr>
        <p:spPr>
          <a:xfrm>
            <a:off x="5916360" y="1601499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Riyan Ramadhan</a:t>
            </a:r>
            <a:endParaRPr dirty="0"/>
          </a:p>
        </p:txBody>
      </p:sp>
      <p:sp>
        <p:nvSpPr>
          <p:cNvPr id="2148" name="Google Shape;2148;p48"/>
          <p:cNvSpPr txBox="1">
            <a:spLocks noGrp="1"/>
          </p:cNvSpPr>
          <p:nvPr>
            <p:ph type="subTitle" idx="14"/>
          </p:nvPr>
        </p:nvSpPr>
        <p:spPr>
          <a:xfrm>
            <a:off x="5965100" y="2097375"/>
            <a:ext cx="2257800" cy="7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2011011024</a:t>
            </a:r>
            <a:endParaRPr dirty="0"/>
          </a:p>
        </p:txBody>
      </p:sp>
      <p:grpSp>
        <p:nvGrpSpPr>
          <p:cNvPr id="2149" name="Google Shape;2149;p48"/>
          <p:cNvGrpSpPr/>
          <p:nvPr/>
        </p:nvGrpSpPr>
        <p:grpSpPr>
          <a:xfrm>
            <a:off x="1072834" y="1425892"/>
            <a:ext cx="266821" cy="418324"/>
            <a:chOff x="2838121" y="2374786"/>
            <a:chExt cx="170700" cy="267625"/>
          </a:xfrm>
        </p:grpSpPr>
        <p:cxnSp>
          <p:nvCxnSpPr>
            <p:cNvPr id="2150" name="Google Shape;2150;p48"/>
            <p:cNvCxnSpPr/>
            <p:nvPr/>
          </p:nvCxnSpPr>
          <p:spPr>
            <a:xfrm>
              <a:off x="2934922" y="2440510"/>
              <a:ext cx="0" cy="2019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sp>
          <p:nvSpPr>
            <p:cNvPr id="2151" name="Google Shape;2151;p48"/>
            <p:cNvSpPr/>
            <p:nvPr/>
          </p:nvSpPr>
          <p:spPr>
            <a:xfrm rot="-5400000">
              <a:off x="2868681" y="2403715"/>
              <a:ext cx="132600" cy="1326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48"/>
            <p:cNvSpPr/>
            <p:nvPr/>
          </p:nvSpPr>
          <p:spPr>
            <a:xfrm rot="-5400000">
              <a:off x="2838121" y="2374786"/>
              <a:ext cx="170700" cy="1707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53" name="Google Shape;2153;p48"/>
          <p:cNvGrpSpPr/>
          <p:nvPr/>
        </p:nvGrpSpPr>
        <p:grpSpPr>
          <a:xfrm flipH="1">
            <a:off x="8026062" y="3222585"/>
            <a:ext cx="266821" cy="418324"/>
            <a:chOff x="2838121" y="2374786"/>
            <a:chExt cx="170700" cy="267625"/>
          </a:xfrm>
        </p:grpSpPr>
        <p:cxnSp>
          <p:nvCxnSpPr>
            <p:cNvPr id="2154" name="Google Shape;2154;p48"/>
            <p:cNvCxnSpPr/>
            <p:nvPr/>
          </p:nvCxnSpPr>
          <p:spPr>
            <a:xfrm>
              <a:off x="2934922" y="2440510"/>
              <a:ext cx="0" cy="2019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sp>
          <p:nvSpPr>
            <p:cNvPr id="2155" name="Google Shape;2155;p48"/>
            <p:cNvSpPr/>
            <p:nvPr/>
          </p:nvSpPr>
          <p:spPr>
            <a:xfrm rot="-5400000">
              <a:off x="2868681" y="2403715"/>
              <a:ext cx="132600" cy="1326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48"/>
            <p:cNvSpPr/>
            <p:nvPr/>
          </p:nvSpPr>
          <p:spPr>
            <a:xfrm rot="-5400000">
              <a:off x="2838121" y="2374786"/>
              <a:ext cx="170700" cy="1707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57" name="Google Shape;2157;p48"/>
          <p:cNvGrpSpPr/>
          <p:nvPr/>
        </p:nvGrpSpPr>
        <p:grpSpPr>
          <a:xfrm>
            <a:off x="5532972" y="3156013"/>
            <a:ext cx="266821" cy="418324"/>
            <a:chOff x="2838121" y="2374786"/>
            <a:chExt cx="170700" cy="267625"/>
          </a:xfrm>
        </p:grpSpPr>
        <p:cxnSp>
          <p:nvCxnSpPr>
            <p:cNvPr id="2158" name="Google Shape;2158;p48"/>
            <p:cNvCxnSpPr/>
            <p:nvPr/>
          </p:nvCxnSpPr>
          <p:spPr>
            <a:xfrm>
              <a:off x="2934922" y="2440510"/>
              <a:ext cx="0" cy="2019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sp>
          <p:nvSpPr>
            <p:cNvPr id="2159" name="Google Shape;2159;p48"/>
            <p:cNvSpPr/>
            <p:nvPr/>
          </p:nvSpPr>
          <p:spPr>
            <a:xfrm rot="-5400000">
              <a:off x="2868681" y="2403715"/>
              <a:ext cx="132600" cy="1326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48"/>
            <p:cNvSpPr/>
            <p:nvPr/>
          </p:nvSpPr>
          <p:spPr>
            <a:xfrm rot="-5400000">
              <a:off x="2838121" y="2374786"/>
              <a:ext cx="170700" cy="1707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1" name="Google Shape;2161;p48"/>
          <p:cNvGrpSpPr/>
          <p:nvPr/>
        </p:nvGrpSpPr>
        <p:grpSpPr>
          <a:xfrm>
            <a:off x="1224144" y="3156013"/>
            <a:ext cx="266821" cy="418324"/>
            <a:chOff x="2838121" y="2374786"/>
            <a:chExt cx="170700" cy="267625"/>
          </a:xfrm>
        </p:grpSpPr>
        <p:cxnSp>
          <p:nvCxnSpPr>
            <p:cNvPr id="2162" name="Google Shape;2162;p48"/>
            <p:cNvCxnSpPr/>
            <p:nvPr/>
          </p:nvCxnSpPr>
          <p:spPr>
            <a:xfrm>
              <a:off x="2934922" y="2440510"/>
              <a:ext cx="0" cy="2019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sp>
          <p:nvSpPr>
            <p:cNvPr id="2163" name="Google Shape;2163;p48"/>
            <p:cNvSpPr/>
            <p:nvPr/>
          </p:nvSpPr>
          <p:spPr>
            <a:xfrm rot="-5400000">
              <a:off x="2868681" y="2403715"/>
              <a:ext cx="132600" cy="1326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48"/>
            <p:cNvSpPr/>
            <p:nvPr/>
          </p:nvSpPr>
          <p:spPr>
            <a:xfrm rot="-5400000">
              <a:off x="2838121" y="2374786"/>
              <a:ext cx="170700" cy="1707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5" name="Google Shape;2165;p48"/>
          <p:cNvGrpSpPr/>
          <p:nvPr/>
        </p:nvGrpSpPr>
        <p:grpSpPr>
          <a:xfrm flipH="1">
            <a:off x="5529397" y="1420509"/>
            <a:ext cx="266821" cy="418324"/>
            <a:chOff x="2838121" y="2374786"/>
            <a:chExt cx="170700" cy="267625"/>
          </a:xfrm>
        </p:grpSpPr>
        <p:cxnSp>
          <p:nvCxnSpPr>
            <p:cNvPr id="2166" name="Google Shape;2166;p48"/>
            <p:cNvCxnSpPr/>
            <p:nvPr/>
          </p:nvCxnSpPr>
          <p:spPr>
            <a:xfrm>
              <a:off x="2934922" y="2440510"/>
              <a:ext cx="0" cy="2019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sp>
          <p:nvSpPr>
            <p:cNvPr id="2167" name="Google Shape;2167;p48"/>
            <p:cNvSpPr/>
            <p:nvPr/>
          </p:nvSpPr>
          <p:spPr>
            <a:xfrm rot="-5400000">
              <a:off x="2868681" y="2403715"/>
              <a:ext cx="132600" cy="1326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48"/>
            <p:cNvSpPr/>
            <p:nvPr/>
          </p:nvSpPr>
          <p:spPr>
            <a:xfrm rot="-5400000">
              <a:off x="2838121" y="2374786"/>
              <a:ext cx="170700" cy="1707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9" name="Google Shape;2169;p48"/>
          <p:cNvGrpSpPr/>
          <p:nvPr/>
        </p:nvGrpSpPr>
        <p:grpSpPr>
          <a:xfrm flipH="1">
            <a:off x="8030127" y="1420509"/>
            <a:ext cx="266821" cy="418324"/>
            <a:chOff x="2838121" y="2374786"/>
            <a:chExt cx="170700" cy="267625"/>
          </a:xfrm>
        </p:grpSpPr>
        <p:cxnSp>
          <p:nvCxnSpPr>
            <p:cNvPr id="2170" name="Google Shape;2170;p48"/>
            <p:cNvCxnSpPr/>
            <p:nvPr/>
          </p:nvCxnSpPr>
          <p:spPr>
            <a:xfrm>
              <a:off x="2934922" y="2440510"/>
              <a:ext cx="0" cy="2019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sp>
          <p:nvSpPr>
            <p:cNvPr id="2171" name="Google Shape;2171;p48"/>
            <p:cNvSpPr/>
            <p:nvPr/>
          </p:nvSpPr>
          <p:spPr>
            <a:xfrm rot="-5400000">
              <a:off x="2868681" y="2403715"/>
              <a:ext cx="132600" cy="1326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48"/>
            <p:cNvSpPr/>
            <p:nvPr/>
          </p:nvSpPr>
          <p:spPr>
            <a:xfrm rot="-5400000">
              <a:off x="2838121" y="2374786"/>
              <a:ext cx="170700" cy="170700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p32"/>
          <p:cNvSpPr txBox="1">
            <a:spLocks noGrp="1"/>
          </p:cNvSpPr>
          <p:nvPr>
            <p:ph type="title"/>
          </p:nvPr>
        </p:nvSpPr>
        <p:spPr>
          <a:xfrm>
            <a:off x="6423" y="1472364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Kekuasaan</a:t>
            </a:r>
            <a:endParaRPr dirty="0"/>
          </a:p>
        </p:txBody>
      </p:sp>
      <p:sp>
        <p:nvSpPr>
          <p:cNvPr id="897" name="Google Shape;897;p32"/>
          <p:cNvSpPr txBox="1">
            <a:spLocks noGrp="1"/>
          </p:cNvSpPr>
          <p:nvPr>
            <p:ph type="title" idx="2"/>
          </p:nvPr>
        </p:nvSpPr>
        <p:spPr>
          <a:xfrm>
            <a:off x="480263" y="909918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898" name="Google Shape;898;p32"/>
          <p:cNvSpPr txBox="1">
            <a:spLocks noGrp="1"/>
          </p:cNvSpPr>
          <p:nvPr>
            <p:ph type="title" idx="3"/>
          </p:nvPr>
        </p:nvSpPr>
        <p:spPr>
          <a:xfrm>
            <a:off x="2262937" y="1472364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Pengaruh</a:t>
            </a:r>
            <a:endParaRPr dirty="0"/>
          </a:p>
        </p:txBody>
      </p:sp>
      <p:sp>
        <p:nvSpPr>
          <p:cNvPr id="900" name="Google Shape;900;p32"/>
          <p:cNvSpPr txBox="1">
            <a:spLocks noGrp="1"/>
          </p:cNvSpPr>
          <p:nvPr>
            <p:ph type="title" idx="5"/>
          </p:nvPr>
        </p:nvSpPr>
        <p:spPr>
          <a:xfrm>
            <a:off x="2824380" y="954078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901" name="Google Shape;901;p32"/>
          <p:cNvSpPr txBox="1">
            <a:spLocks noGrp="1"/>
          </p:cNvSpPr>
          <p:nvPr>
            <p:ph type="title" idx="6"/>
          </p:nvPr>
        </p:nvSpPr>
        <p:spPr>
          <a:xfrm>
            <a:off x="4661047" y="1476083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 smtClean="0"/>
              <a:t>Kekuasaan</a:t>
            </a:r>
            <a:r>
              <a:rPr lang="en-US" dirty="0" smtClean="0"/>
              <a:t> &amp; </a:t>
            </a:r>
            <a:r>
              <a:rPr lang="en-US" dirty="0" err="1" smtClean="0"/>
              <a:t>Kepemimpinan</a:t>
            </a:r>
            <a:endParaRPr lang="en-US" dirty="0"/>
          </a:p>
        </p:txBody>
      </p:sp>
      <p:sp>
        <p:nvSpPr>
          <p:cNvPr id="903" name="Google Shape;903;p32"/>
          <p:cNvSpPr txBox="1">
            <a:spLocks noGrp="1"/>
          </p:cNvSpPr>
          <p:nvPr>
            <p:ph type="title" idx="8"/>
          </p:nvPr>
        </p:nvSpPr>
        <p:spPr>
          <a:xfrm>
            <a:off x="5168497" y="971469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904" name="Google Shape;904;p32"/>
          <p:cNvSpPr txBox="1">
            <a:spLocks noGrp="1"/>
          </p:cNvSpPr>
          <p:nvPr>
            <p:ph type="title" idx="9"/>
          </p:nvPr>
        </p:nvSpPr>
        <p:spPr>
          <a:xfrm>
            <a:off x="6938907" y="1472364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 smtClean="0"/>
              <a:t>Taksonomi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/>
          </a:p>
        </p:txBody>
      </p:sp>
      <p:sp>
        <p:nvSpPr>
          <p:cNvPr id="906" name="Google Shape;906;p32"/>
          <p:cNvSpPr txBox="1">
            <a:spLocks noGrp="1"/>
          </p:cNvSpPr>
          <p:nvPr>
            <p:ph type="title" idx="14"/>
          </p:nvPr>
        </p:nvSpPr>
        <p:spPr>
          <a:xfrm>
            <a:off x="7446357" y="953317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907" name="Google Shape;907;p32"/>
          <p:cNvSpPr txBox="1">
            <a:spLocks noGrp="1"/>
          </p:cNvSpPr>
          <p:nvPr>
            <p:ph type="title" idx="15"/>
          </p:nvPr>
        </p:nvSpPr>
        <p:spPr>
          <a:xfrm>
            <a:off x="59130" y="3827755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i-FI" dirty="0" smtClean="0"/>
              <a:t>Empat Generalisasi Kekuasaan Dan Pengaruh</a:t>
            </a:r>
            <a:endParaRPr lang="fi-FI" dirty="0"/>
          </a:p>
        </p:txBody>
      </p:sp>
      <p:sp>
        <p:nvSpPr>
          <p:cNvPr id="909" name="Google Shape;909;p32"/>
          <p:cNvSpPr txBox="1">
            <a:spLocks noGrp="1"/>
          </p:cNvSpPr>
          <p:nvPr>
            <p:ph type="title" idx="17"/>
          </p:nvPr>
        </p:nvSpPr>
        <p:spPr>
          <a:xfrm>
            <a:off x="513873" y="3010731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sp>
        <p:nvSpPr>
          <p:cNvPr id="910" name="Google Shape;910;p32"/>
          <p:cNvSpPr txBox="1">
            <a:spLocks noGrp="1"/>
          </p:cNvSpPr>
          <p:nvPr>
            <p:ph type="title" idx="18"/>
          </p:nvPr>
        </p:nvSpPr>
        <p:spPr>
          <a:xfrm>
            <a:off x="2356525" y="3350390"/>
            <a:ext cx="225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smtClean="0"/>
              <a:t>Motif </a:t>
            </a:r>
            <a:r>
              <a:rPr lang="en-US" dirty="0" err="1" smtClean="0"/>
              <a:t>Pemimpin</a:t>
            </a:r>
            <a:endParaRPr lang="en-US" dirty="0"/>
          </a:p>
        </p:txBody>
      </p:sp>
      <p:sp>
        <p:nvSpPr>
          <p:cNvPr id="912" name="Google Shape;912;p32"/>
          <p:cNvSpPr txBox="1">
            <a:spLocks noGrp="1"/>
          </p:cNvSpPr>
          <p:nvPr>
            <p:ph type="title" idx="20"/>
          </p:nvPr>
        </p:nvSpPr>
        <p:spPr>
          <a:xfrm>
            <a:off x="2863975" y="2993340"/>
            <a:ext cx="12429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06</a:t>
            </a:r>
            <a:endParaRPr dirty="0"/>
          </a:p>
        </p:txBody>
      </p:sp>
      <p:sp>
        <p:nvSpPr>
          <p:cNvPr id="26" name="Google Shape;901;p32"/>
          <p:cNvSpPr txBox="1">
            <a:spLocks/>
          </p:cNvSpPr>
          <p:nvPr/>
        </p:nvSpPr>
        <p:spPr>
          <a:xfrm>
            <a:off x="4681107" y="3276652"/>
            <a:ext cx="2257800" cy="56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Font typeface="Gugi"/>
              <a:buNone/>
              <a:defRPr sz="1600" b="0" i="0" u="none" strike="noStrike" cap="none">
                <a:solidFill>
                  <a:srgbClr val="FF00A3"/>
                </a:solidFill>
                <a:latin typeface="Gugi"/>
                <a:ea typeface="Gugi"/>
                <a:cs typeface="Gugi"/>
                <a:sym typeface="Gug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endParaRPr lang="en-US" dirty="0"/>
          </a:p>
        </p:txBody>
      </p:sp>
      <p:sp>
        <p:nvSpPr>
          <p:cNvPr id="27" name="Google Shape;903;p32"/>
          <p:cNvSpPr txBox="1">
            <a:spLocks/>
          </p:cNvSpPr>
          <p:nvPr/>
        </p:nvSpPr>
        <p:spPr>
          <a:xfrm>
            <a:off x="5188557" y="2919602"/>
            <a:ext cx="1242900" cy="56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Font typeface="Gugi"/>
              <a:buNone/>
              <a:defRPr sz="3000" b="0" i="0" u="none" strike="noStrike" cap="none">
                <a:solidFill>
                  <a:srgbClr val="FF00A3"/>
                </a:solidFill>
                <a:latin typeface="Gugi"/>
                <a:ea typeface="Gugi"/>
                <a:cs typeface="Gugi"/>
                <a:sym typeface="Gug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dirty="0" smtClean="0"/>
              <a:t>07</a:t>
            </a:r>
            <a:endParaRPr lang="en" dirty="0"/>
          </a:p>
        </p:txBody>
      </p:sp>
      <p:sp>
        <p:nvSpPr>
          <p:cNvPr id="28" name="Google Shape;910;p32"/>
          <p:cNvSpPr txBox="1">
            <a:spLocks/>
          </p:cNvSpPr>
          <p:nvPr/>
        </p:nvSpPr>
        <p:spPr>
          <a:xfrm>
            <a:off x="6918847" y="3499131"/>
            <a:ext cx="2257800" cy="56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900"/>
              <a:buFont typeface="Gugi"/>
              <a:buNone/>
              <a:defRPr sz="1600" b="0" i="0" u="none" strike="noStrike" cap="none">
                <a:solidFill>
                  <a:srgbClr val="FF00A3"/>
                </a:solidFill>
                <a:latin typeface="Gugi"/>
                <a:ea typeface="Gugi"/>
                <a:cs typeface="Gugi"/>
                <a:sym typeface="Gug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 smtClean="0"/>
              <a:t>Jenis </a:t>
            </a:r>
            <a:r>
              <a:rPr lang="en-US" dirty="0" err="1" smtClean="0"/>
              <a:t>Taktik</a:t>
            </a:r>
            <a:r>
              <a:rPr lang="en-US" dirty="0" smtClean="0"/>
              <a:t> </a:t>
            </a:r>
            <a:r>
              <a:rPr lang="en-US" dirty="0" err="1" smtClean="0"/>
              <a:t>Memengaruhi</a:t>
            </a:r>
            <a:endParaRPr lang="en-US" dirty="0"/>
          </a:p>
        </p:txBody>
      </p:sp>
      <p:sp>
        <p:nvSpPr>
          <p:cNvPr id="29" name="Google Shape;912;p32"/>
          <p:cNvSpPr txBox="1">
            <a:spLocks/>
          </p:cNvSpPr>
          <p:nvPr/>
        </p:nvSpPr>
        <p:spPr>
          <a:xfrm>
            <a:off x="7446357" y="2894548"/>
            <a:ext cx="1242900" cy="56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3000"/>
              <a:buFont typeface="Gugi"/>
              <a:buNone/>
              <a:defRPr sz="3000" b="0" i="0" u="none" strike="noStrike" cap="none">
                <a:solidFill>
                  <a:srgbClr val="FF00A3"/>
                </a:solidFill>
                <a:latin typeface="Gugi"/>
                <a:ea typeface="Gugi"/>
                <a:cs typeface="Gugi"/>
                <a:sym typeface="Gug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A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00A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dirty="0" smtClean="0"/>
              <a:t>08</a:t>
            </a:r>
            <a:endParaRPr lang="e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33"/>
          <p:cNvSpPr txBox="1">
            <a:spLocks noGrp="1"/>
          </p:cNvSpPr>
          <p:nvPr>
            <p:ph type="title" idx="2"/>
          </p:nvPr>
        </p:nvSpPr>
        <p:spPr>
          <a:xfrm>
            <a:off x="1345587" y="960485"/>
            <a:ext cx="6231101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Kekuasaan</a:t>
            </a:r>
            <a:endParaRPr dirty="0"/>
          </a:p>
        </p:txBody>
      </p:sp>
      <p:sp>
        <p:nvSpPr>
          <p:cNvPr id="919" name="Google Shape;919;p33"/>
          <p:cNvSpPr txBox="1">
            <a:spLocks noGrp="1"/>
          </p:cNvSpPr>
          <p:nvPr>
            <p:ph type="subTitle" idx="1"/>
          </p:nvPr>
        </p:nvSpPr>
        <p:spPr>
          <a:xfrm>
            <a:off x="1380327" y="1846741"/>
            <a:ext cx="4301117" cy="186910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untuk </a:t>
            </a:r>
            <a:r>
              <a:rPr lang="en-US" dirty="0" err="1"/>
              <a:t>menghasilkanefek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orang lain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untuk </a:t>
            </a:r>
            <a:r>
              <a:rPr lang="en-US" dirty="0" err="1"/>
              <a:t>memengaruhi</a:t>
            </a:r>
            <a:r>
              <a:rPr lang="en-US" dirty="0"/>
              <a:t> orang </a:t>
            </a:r>
            <a:r>
              <a:rPr lang="en-US" dirty="0" smtClean="0"/>
              <a:t>lain</a:t>
            </a:r>
            <a:r>
              <a:rPr lang="en-US" dirty="0"/>
              <a:t>.</a:t>
            </a:r>
            <a:endParaRPr lang="en-US" dirty="0" smtClean="0"/>
          </a:p>
          <a:p>
            <a:pPr marL="0" lvl="0" indent="0"/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daripemimpin</a:t>
            </a:r>
            <a:r>
              <a:rPr lang="en-US" dirty="0"/>
              <a:t>, </a:t>
            </a:r>
            <a:r>
              <a:rPr lang="en-US" dirty="0" err="1"/>
              <a:t>pengikut</a:t>
            </a:r>
            <a:r>
              <a:rPr lang="en-US" dirty="0"/>
              <a:t> dan </a:t>
            </a:r>
            <a:r>
              <a:rPr lang="en-US" dirty="0" err="1"/>
              <a:t>situasinya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920" name="Google Shape;920;p33"/>
          <p:cNvSpPr/>
          <p:nvPr/>
        </p:nvSpPr>
        <p:spPr>
          <a:xfrm>
            <a:off x="3604700" y="4544078"/>
            <a:ext cx="46674" cy="3206"/>
          </a:xfrm>
          <a:custGeom>
            <a:avLst/>
            <a:gdLst/>
            <a:ahLst/>
            <a:cxnLst/>
            <a:rect l="l" t="t" r="r" b="b"/>
            <a:pathLst>
              <a:path w="2824" h="194" extrusionOk="0">
                <a:moveTo>
                  <a:pt x="2634" y="0"/>
                </a:moveTo>
                <a:cubicBezTo>
                  <a:pt x="2393" y="0"/>
                  <a:pt x="1944" y="69"/>
                  <a:pt x="1427" y="69"/>
                </a:cubicBezTo>
                <a:lnTo>
                  <a:pt x="0" y="69"/>
                </a:lnTo>
                <a:cubicBezTo>
                  <a:pt x="497" y="193"/>
                  <a:pt x="900" y="193"/>
                  <a:pt x="1427" y="193"/>
                </a:cubicBezTo>
                <a:cubicBezTo>
                  <a:pt x="1924" y="193"/>
                  <a:pt x="2327" y="193"/>
                  <a:pt x="2823" y="69"/>
                </a:cubicBezTo>
                <a:cubicBezTo>
                  <a:pt x="2823" y="17"/>
                  <a:pt x="2754" y="0"/>
                  <a:pt x="2634" y="0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33"/>
          <p:cNvSpPr/>
          <p:nvPr/>
        </p:nvSpPr>
        <p:spPr>
          <a:xfrm>
            <a:off x="3572406" y="4545219"/>
            <a:ext cx="6677" cy="8214"/>
          </a:xfrm>
          <a:custGeom>
            <a:avLst/>
            <a:gdLst/>
            <a:ahLst/>
            <a:cxnLst/>
            <a:rect l="l" t="t" r="r" b="b"/>
            <a:pathLst>
              <a:path w="404" h="497" extrusionOk="0">
                <a:moveTo>
                  <a:pt x="0" y="0"/>
                </a:moveTo>
                <a:cubicBezTo>
                  <a:pt x="0" y="124"/>
                  <a:pt x="124" y="124"/>
                  <a:pt x="124" y="248"/>
                </a:cubicBezTo>
                <a:cubicBezTo>
                  <a:pt x="279" y="372"/>
                  <a:pt x="279" y="496"/>
                  <a:pt x="279" y="496"/>
                </a:cubicBezTo>
                <a:cubicBezTo>
                  <a:pt x="403" y="496"/>
                  <a:pt x="403" y="372"/>
                  <a:pt x="279" y="248"/>
                </a:cubicBezTo>
                <a:cubicBezTo>
                  <a:pt x="124" y="124"/>
                  <a:pt x="0" y="0"/>
                  <a:pt x="0" y="0"/>
                </a:cubicBezTo>
                <a:close/>
              </a:path>
            </a:pathLst>
          </a:custGeom>
          <a:solidFill>
            <a:srgbClr val="2632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1444" y="2551933"/>
            <a:ext cx="2263871" cy="215067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Google Shape;1147;p36"/>
          <p:cNvSpPr txBox="1">
            <a:spLocks noGrp="1"/>
          </p:cNvSpPr>
          <p:nvPr>
            <p:ph type="title" idx="4"/>
          </p:nvPr>
        </p:nvSpPr>
        <p:spPr>
          <a:xfrm flipH="1">
            <a:off x="-487018" y="221216"/>
            <a:ext cx="7411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Pengaruh</a:t>
            </a:r>
            <a:endParaRPr dirty="0"/>
          </a:p>
        </p:txBody>
      </p:sp>
      <p:sp>
        <p:nvSpPr>
          <p:cNvPr id="1149" name="Google Shape;1149;p36"/>
          <p:cNvSpPr txBox="1">
            <a:spLocks noGrp="1"/>
          </p:cNvSpPr>
          <p:nvPr>
            <p:ph type="subTitle" idx="1"/>
          </p:nvPr>
        </p:nvSpPr>
        <p:spPr>
          <a:xfrm>
            <a:off x="3043969" y="1237304"/>
            <a:ext cx="4723294" cy="9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-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keyakinan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hasil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taktik</a:t>
            </a:r>
            <a:r>
              <a:rPr lang="en-US" dirty="0"/>
              <a:t> </a:t>
            </a:r>
            <a:r>
              <a:rPr lang="en-US" dirty="0" err="1"/>
              <a:t>memengaruhi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1151" name="Google Shape;1151;p36"/>
          <p:cNvSpPr txBox="1">
            <a:spLocks noGrp="1"/>
          </p:cNvSpPr>
          <p:nvPr>
            <p:ph type="subTitle" idx="3"/>
          </p:nvPr>
        </p:nvSpPr>
        <p:spPr>
          <a:xfrm>
            <a:off x="3043969" y="2863486"/>
            <a:ext cx="4237308" cy="9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Clr>
                <a:schemeClr val="dk1"/>
              </a:buClr>
              <a:buSzPts val="1100"/>
            </a:pPr>
            <a:r>
              <a:rPr lang="en-US" dirty="0" err="1"/>
              <a:t>Taktik</a:t>
            </a:r>
            <a:r>
              <a:rPr lang="en-US" dirty="0"/>
              <a:t> </a:t>
            </a:r>
            <a:r>
              <a:rPr lang="en-US" dirty="0" err="1"/>
              <a:t>memengaruhi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dirancang</a:t>
            </a:r>
            <a:r>
              <a:rPr lang="en-US" dirty="0"/>
              <a:t> untuk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keyakinan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orang lain.</a:t>
            </a:r>
            <a:endParaRPr dirty="0"/>
          </a:p>
        </p:txBody>
      </p:sp>
      <p:grpSp>
        <p:nvGrpSpPr>
          <p:cNvPr id="1152" name="Google Shape;1152;p36"/>
          <p:cNvGrpSpPr/>
          <p:nvPr/>
        </p:nvGrpSpPr>
        <p:grpSpPr>
          <a:xfrm>
            <a:off x="1981748" y="2863486"/>
            <a:ext cx="785902" cy="723912"/>
            <a:chOff x="5695474" y="1930549"/>
            <a:chExt cx="785902" cy="723912"/>
          </a:xfrm>
        </p:grpSpPr>
        <p:sp>
          <p:nvSpPr>
            <p:cNvPr id="1153" name="Google Shape;1153;p36"/>
            <p:cNvSpPr/>
            <p:nvPr/>
          </p:nvSpPr>
          <p:spPr>
            <a:xfrm>
              <a:off x="5695474" y="2127902"/>
              <a:ext cx="785902" cy="429345"/>
            </a:xfrm>
            <a:custGeom>
              <a:avLst/>
              <a:gdLst/>
              <a:ahLst/>
              <a:cxnLst/>
              <a:rect l="l" t="t" r="r" b="b"/>
              <a:pathLst>
                <a:path w="43016" h="23500" extrusionOk="0">
                  <a:moveTo>
                    <a:pt x="16546" y="1"/>
                  </a:moveTo>
                  <a:cubicBezTo>
                    <a:pt x="11392" y="1"/>
                    <a:pt x="7021" y="201"/>
                    <a:pt x="5732" y="893"/>
                  </a:cubicBezTo>
                  <a:cubicBezTo>
                    <a:pt x="1953" y="2845"/>
                    <a:pt x="0" y="16965"/>
                    <a:pt x="2609" y="21136"/>
                  </a:cubicBezTo>
                  <a:cubicBezTo>
                    <a:pt x="3765" y="22989"/>
                    <a:pt x="10937" y="23500"/>
                    <a:pt x="18659" y="23500"/>
                  </a:cubicBezTo>
                  <a:cubicBezTo>
                    <a:pt x="19593" y="23500"/>
                    <a:pt x="20536" y="23492"/>
                    <a:pt x="21477" y="23479"/>
                  </a:cubicBezTo>
                  <a:cubicBezTo>
                    <a:pt x="22426" y="23492"/>
                    <a:pt x="23376" y="23500"/>
                    <a:pt x="24317" y="23500"/>
                  </a:cubicBezTo>
                  <a:cubicBezTo>
                    <a:pt x="32091" y="23500"/>
                    <a:pt x="39246" y="22989"/>
                    <a:pt x="40361" y="21136"/>
                  </a:cubicBezTo>
                  <a:cubicBezTo>
                    <a:pt x="43016" y="16965"/>
                    <a:pt x="41063" y="2845"/>
                    <a:pt x="37299" y="893"/>
                  </a:cubicBezTo>
                  <a:cubicBezTo>
                    <a:pt x="35998" y="201"/>
                    <a:pt x="31634" y="1"/>
                    <a:pt x="26448" y="1"/>
                  </a:cubicBezTo>
                  <a:cubicBezTo>
                    <a:pt x="24847" y="1"/>
                    <a:pt x="23168" y="20"/>
                    <a:pt x="21477" y="49"/>
                  </a:cubicBezTo>
                  <a:cubicBezTo>
                    <a:pt x="19804" y="20"/>
                    <a:pt x="18138" y="1"/>
                    <a:pt x="16546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6"/>
            <p:cNvSpPr/>
            <p:nvPr/>
          </p:nvSpPr>
          <p:spPr>
            <a:xfrm>
              <a:off x="5872675" y="2541425"/>
              <a:ext cx="80479" cy="113036"/>
            </a:xfrm>
            <a:custGeom>
              <a:avLst/>
              <a:gdLst/>
              <a:ahLst/>
              <a:cxnLst/>
              <a:rect l="l" t="t" r="r" b="b"/>
              <a:pathLst>
                <a:path w="4405" h="6187" extrusionOk="0">
                  <a:moveTo>
                    <a:pt x="4359" y="1"/>
                  </a:moveTo>
                  <a:cubicBezTo>
                    <a:pt x="4359" y="1"/>
                    <a:pt x="4359" y="1"/>
                    <a:pt x="4359" y="1"/>
                  </a:cubicBezTo>
                  <a:cubicBezTo>
                    <a:pt x="4359" y="126"/>
                    <a:pt x="4031" y="189"/>
                    <a:pt x="3781" y="189"/>
                  </a:cubicBezTo>
                  <a:lnTo>
                    <a:pt x="2078" y="189"/>
                  </a:lnTo>
                  <a:cubicBezTo>
                    <a:pt x="1828" y="189"/>
                    <a:pt x="1563" y="64"/>
                    <a:pt x="1563" y="1"/>
                  </a:cubicBezTo>
                  <a:cubicBezTo>
                    <a:pt x="1563" y="1"/>
                    <a:pt x="1500" y="189"/>
                    <a:pt x="1438" y="517"/>
                  </a:cubicBezTo>
                  <a:lnTo>
                    <a:pt x="63" y="5655"/>
                  </a:lnTo>
                  <a:cubicBezTo>
                    <a:pt x="1" y="5921"/>
                    <a:pt x="204" y="6186"/>
                    <a:pt x="516" y="6186"/>
                  </a:cubicBezTo>
                  <a:lnTo>
                    <a:pt x="2219" y="6186"/>
                  </a:lnTo>
                  <a:cubicBezTo>
                    <a:pt x="2547" y="6186"/>
                    <a:pt x="2859" y="5921"/>
                    <a:pt x="2937" y="5655"/>
                  </a:cubicBezTo>
                  <a:cubicBezTo>
                    <a:pt x="2937" y="5655"/>
                    <a:pt x="4405" y="1"/>
                    <a:pt x="4359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6"/>
            <p:cNvSpPr/>
            <p:nvPr/>
          </p:nvSpPr>
          <p:spPr>
            <a:xfrm>
              <a:off x="6231972" y="2541425"/>
              <a:ext cx="80753" cy="113036"/>
            </a:xfrm>
            <a:custGeom>
              <a:avLst/>
              <a:gdLst/>
              <a:ahLst/>
              <a:cxnLst/>
              <a:rect l="l" t="t" r="r" b="b"/>
              <a:pathLst>
                <a:path w="4420" h="6187" extrusionOk="0">
                  <a:moveTo>
                    <a:pt x="61" y="1"/>
                  </a:moveTo>
                  <a:cubicBezTo>
                    <a:pt x="0" y="1"/>
                    <a:pt x="1483" y="5655"/>
                    <a:pt x="1483" y="5655"/>
                  </a:cubicBezTo>
                  <a:cubicBezTo>
                    <a:pt x="1624" y="5921"/>
                    <a:pt x="1874" y="6186"/>
                    <a:pt x="2202" y="6186"/>
                  </a:cubicBezTo>
                  <a:lnTo>
                    <a:pt x="3967" y="6186"/>
                  </a:lnTo>
                  <a:cubicBezTo>
                    <a:pt x="4217" y="6186"/>
                    <a:pt x="4420" y="5921"/>
                    <a:pt x="4357" y="5655"/>
                  </a:cubicBezTo>
                  <a:lnTo>
                    <a:pt x="2983" y="517"/>
                  </a:lnTo>
                  <a:cubicBezTo>
                    <a:pt x="2920" y="189"/>
                    <a:pt x="2858" y="1"/>
                    <a:pt x="2858" y="1"/>
                  </a:cubicBezTo>
                  <a:cubicBezTo>
                    <a:pt x="2858" y="64"/>
                    <a:pt x="2655" y="189"/>
                    <a:pt x="2327" y="189"/>
                  </a:cubicBezTo>
                  <a:lnTo>
                    <a:pt x="702" y="189"/>
                  </a:lnTo>
                  <a:cubicBezTo>
                    <a:pt x="374" y="189"/>
                    <a:pt x="124" y="126"/>
                    <a:pt x="62" y="1"/>
                  </a:cubicBezTo>
                  <a:cubicBezTo>
                    <a:pt x="62" y="1"/>
                    <a:pt x="61" y="1"/>
                    <a:pt x="61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5976265" y="2089407"/>
              <a:ext cx="212626" cy="58811"/>
            </a:xfrm>
            <a:custGeom>
              <a:avLst/>
              <a:gdLst/>
              <a:ahLst/>
              <a:cxnLst/>
              <a:rect l="l" t="t" r="r" b="b"/>
              <a:pathLst>
                <a:path w="11638" h="3219" extrusionOk="0">
                  <a:moveTo>
                    <a:pt x="5858" y="1"/>
                  </a:moveTo>
                  <a:cubicBezTo>
                    <a:pt x="2593" y="1"/>
                    <a:pt x="1" y="1047"/>
                    <a:pt x="1" y="2344"/>
                  </a:cubicBezTo>
                  <a:cubicBezTo>
                    <a:pt x="1" y="3047"/>
                    <a:pt x="679" y="3219"/>
                    <a:pt x="1779" y="3219"/>
                  </a:cubicBezTo>
                  <a:cubicBezTo>
                    <a:pt x="2830" y="3219"/>
                    <a:pt x="4264" y="3062"/>
                    <a:pt x="5858" y="3062"/>
                  </a:cubicBezTo>
                  <a:cubicBezTo>
                    <a:pt x="7414" y="3062"/>
                    <a:pt x="8829" y="3219"/>
                    <a:pt x="9869" y="3219"/>
                  </a:cubicBezTo>
                  <a:cubicBezTo>
                    <a:pt x="10958" y="3219"/>
                    <a:pt x="11637" y="3047"/>
                    <a:pt x="11637" y="2344"/>
                  </a:cubicBezTo>
                  <a:cubicBezTo>
                    <a:pt x="11637" y="1047"/>
                    <a:pt x="9044" y="1"/>
                    <a:pt x="5858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5807323" y="1930549"/>
              <a:ext cx="488576" cy="193406"/>
            </a:xfrm>
            <a:custGeom>
              <a:avLst/>
              <a:gdLst/>
              <a:ahLst/>
              <a:cxnLst/>
              <a:rect l="l" t="t" r="r" b="b"/>
              <a:pathLst>
                <a:path w="26742" h="10586" extrusionOk="0">
                  <a:moveTo>
                    <a:pt x="775" y="1"/>
                  </a:moveTo>
                  <a:cubicBezTo>
                    <a:pt x="543" y="1"/>
                    <a:pt x="316" y="102"/>
                    <a:pt x="188" y="308"/>
                  </a:cubicBezTo>
                  <a:cubicBezTo>
                    <a:pt x="1" y="636"/>
                    <a:pt x="63" y="1027"/>
                    <a:pt x="391" y="1277"/>
                  </a:cubicBezTo>
                  <a:lnTo>
                    <a:pt x="13855" y="10523"/>
                  </a:lnTo>
                  <a:cubicBezTo>
                    <a:pt x="13996" y="10586"/>
                    <a:pt x="14121" y="10586"/>
                    <a:pt x="14246" y="10586"/>
                  </a:cubicBezTo>
                  <a:cubicBezTo>
                    <a:pt x="14386" y="10586"/>
                    <a:pt x="14511" y="10586"/>
                    <a:pt x="14636" y="10461"/>
                  </a:cubicBezTo>
                  <a:lnTo>
                    <a:pt x="26429" y="1667"/>
                  </a:lnTo>
                  <a:cubicBezTo>
                    <a:pt x="26679" y="1480"/>
                    <a:pt x="26741" y="1027"/>
                    <a:pt x="26554" y="761"/>
                  </a:cubicBezTo>
                  <a:cubicBezTo>
                    <a:pt x="26400" y="572"/>
                    <a:pt x="26205" y="471"/>
                    <a:pt x="26004" y="471"/>
                  </a:cubicBezTo>
                  <a:cubicBezTo>
                    <a:pt x="25858" y="471"/>
                    <a:pt x="25708" y="524"/>
                    <a:pt x="25570" y="636"/>
                  </a:cubicBezTo>
                  <a:lnTo>
                    <a:pt x="14246" y="9086"/>
                  </a:lnTo>
                  <a:lnTo>
                    <a:pt x="1172" y="105"/>
                  </a:lnTo>
                  <a:cubicBezTo>
                    <a:pt x="1051" y="36"/>
                    <a:pt x="912" y="1"/>
                    <a:pt x="775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5764534" y="2168205"/>
              <a:ext cx="576729" cy="349469"/>
            </a:xfrm>
            <a:custGeom>
              <a:avLst/>
              <a:gdLst/>
              <a:ahLst/>
              <a:cxnLst/>
              <a:rect l="l" t="t" r="r" b="b"/>
              <a:pathLst>
                <a:path w="31567" h="19128" extrusionOk="0">
                  <a:moveTo>
                    <a:pt x="11678" y="1"/>
                  </a:moveTo>
                  <a:cubicBezTo>
                    <a:pt x="8104" y="1"/>
                    <a:pt x="5121" y="175"/>
                    <a:pt x="4170" y="702"/>
                  </a:cubicBezTo>
                  <a:cubicBezTo>
                    <a:pt x="1437" y="2264"/>
                    <a:pt x="0" y="13791"/>
                    <a:pt x="1890" y="17165"/>
                  </a:cubicBezTo>
                  <a:cubicBezTo>
                    <a:pt x="2774" y="18719"/>
                    <a:pt x="8279" y="19128"/>
                    <a:pt x="14080" y="19128"/>
                  </a:cubicBezTo>
                  <a:cubicBezTo>
                    <a:pt x="14633" y="19128"/>
                    <a:pt x="15189" y="19124"/>
                    <a:pt x="15744" y="19117"/>
                  </a:cubicBezTo>
                  <a:cubicBezTo>
                    <a:pt x="16306" y="19124"/>
                    <a:pt x="16869" y="19128"/>
                    <a:pt x="17427" y="19128"/>
                  </a:cubicBezTo>
                  <a:cubicBezTo>
                    <a:pt x="23285" y="19128"/>
                    <a:pt x="28773" y="18719"/>
                    <a:pt x="29614" y="17165"/>
                  </a:cubicBezTo>
                  <a:cubicBezTo>
                    <a:pt x="31567" y="13791"/>
                    <a:pt x="30130" y="2264"/>
                    <a:pt x="27334" y="702"/>
                  </a:cubicBezTo>
                  <a:cubicBezTo>
                    <a:pt x="26429" y="175"/>
                    <a:pt x="23459" y="1"/>
                    <a:pt x="19857" y="1"/>
                  </a:cubicBezTo>
                  <a:cubicBezTo>
                    <a:pt x="18547" y="1"/>
                    <a:pt x="17153" y="24"/>
                    <a:pt x="15744" y="61"/>
                  </a:cubicBezTo>
                  <a:cubicBezTo>
                    <a:pt x="14357" y="24"/>
                    <a:pt x="12978" y="1"/>
                    <a:pt x="11678" y="1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6340113" y="2252357"/>
              <a:ext cx="77063" cy="64237"/>
            </a:xfrm>
            <a:custGeom>
              <a:avLst/>
              <a:gdLst/>
              <a:ahLst/>
              <a:cxnLst/>
              <a:rect l="l" t="t" r="r" b="b"/>
              <a:pathLst>
                <a:path w="4218" h="3516" extrusionOk="0">
                  <a:moveTo>
                    <a:pt x="2078" y="1"/>
                  </a:moveTo>
                  <a:cubicBezTo>
                    <a:pt x="516" y="1"/>
                    <a:pt x="0" y="782"/>
                    <a:pt x="0" y="1766"/>
                  </a:cubicBezTo>
                  <a:cubicBezTo>
                    <a:pt x="0" y="2734"/>
                    <a:pt x="844" y="3515"/>
                    <a:pt x="2078" y="3515"/>
                  </a:cubicBezTo>
                  <a:cubicBezTo>
                    <a:pt x="3374" y="3515"/>
                    <a:pt x="4218" y="2734"/>
                    <a:pt x="4218" y="1766"/>
                  </a:cubicBezTo>
                  <a:cubicBezTo>
                    <a:pt x="4218" y="782"/>
                    <a:pt x="3702" y="1"/>
                    <a:pt x="2078" y="1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6352956" y="2342812"/>
              <a:ext cx="51375" cy="42825"/>
            </a:xfrm>
            <a:custGeom>
              <a:avLst/>
              <a:gdLst/>
              <a:ahLst/>
              <a:cxnLst/>
              <a:rect l="l" t="t" r="r" b="b"/>
              <a:pathLst>
                <a:path w="2812" h="2344" extrusionOk="0">
                  <a:moveTo>
                    <a:pt x="1375" y="1"/>
                  </a:moveTo>
                  <a:cubicBezTo>
                    <a:pt x="328" y="1"/>
                    <a:pt x="0" y="516"/>
                    <a:pt x="0" y="1172"/>
                  </a:cubicBezTo>
                  <a:cubicBezTo>
                    <a:pt x="0" y="1828"/>
                    <a:pt x="594" y="2344"/>
                    <a:pt x="1375" y="2344"/>
                  </a:cubicBezTo>
                  <a:cubicBezTo>
                    <a:pt x="2218" y="2344"/>
                    <a:pt x="2812" y="1828"/>
                    <a:pt x="2812" y="1172"/>
                  </a:cubicBezTo>
                  <a:cubicBezTo>
                    <a:pt x="2812" y="516"/>
                    <a:pt x="2484" y="1"/>
                    <a:pt x="1375" y="1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6352956" y="2414156"/>
              <a:ext cx="51375" cy="42825"/>
            </a:xfrm>
            <a:custGeom>
              <a:avLst/>
              <a:gdLst/>
              <a:ahLst/>
              <a:cxnLst/>
              <a:rect l="l" t="t" r="r" b="b"/>
              <a:pathLst>
                <a:path w="2812" h="2344" extrusionOk="0">
                  <a:moveTo>
                    <a:pt x="1375" y="1"/>
                  </a:moveTo>
                  <a:cubicBezTo>
                    <a:pt x="328" y="1"/>
                    <a:pt x="0" y="516"/>
                    <a:pt x="0" y="1172"/>
                  </a:cubicBezTo>
                  <a:cubicBezTo>
                    <a:pt x="0" y="1828"/>
                    <a:pt x="594" y="2344"/>
                    <a:pt x="1375" y="2344"/>
                  </a:cubicBezTo>
                  <a:cubicBezTo>
                    <a:pt x="2218" y="2344"/>
                    <a:pt x="2812" y="1828"/>
                    <a:pt x="2812" y="1172"/>
                  </a:cubicBezTo>
                  <a:cubicBezTo>
                    <a:pt x="2812" y="516"/>
                    <a:pt x="2484" y="1"/>
                    <a:pt x="1375" y="1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2" name="Google Shape;1162;p36"/>
          <p:cNvGrpSpPr/>
          <p:nvPr/>
        </p:nvGrpSpPr>
        <p:grpSpPr>
          <a:xfrm>
            <a:off x="2059335" y="1254668"/>
            <a:ext cx="630729" cy="723916"/>
            <a:chOff x="2435411" y="1922984"/>
            <a:chExt cx="630729" cy="723916"/>
          </a:xfrm>
        </p:grpSpPr>
        <p:sp>
          <p:nvSpPr>
            <p:cNvPr id="1163" name="Google Shape;1163;p36"/>
            <p:cNvSpPr/>
            <p:nvPr/>
          </p:nvSpPr>
          <p:spPr>
            <a:xfrm>
              <a:off x="2599311" y="1922984"/>
              <a:ext cx="328605" cy="312839"/>
            </a:xfrm>
            <a:custGeom>
              <a:avLst/>
              <a:gdLst/>
              <a:ahLst/>
              <a:cxnLst/>
              <a:rect l="l" t="t" r="r" b="b"/>
              <a:pathLst>
                <a:path w="19197" h="18276" extrusionOk="0">
                  <a:moveTo>
                    <a:pt x="17936" y="0"/>
                  </a:moveTo>
                  <a:cubicBezTo>
                    <a:pt x="17586" y="0"/>
                    <a:pt x="17248" y="173"/>
                    <a:pt x="17041" y="508"/>
                  </a:cubicBezTo>
                  <a:lnTo>
                    <a:pt x="8138" y="14097"/>
                  </a:lnTo>
                  <a:lnTo>
                    <a:pt x="3640" y="3820"/>
                  </a:lnTo>
                  <a:cubicBezTo>
                    <a:pt x="3446" y="3443"/>
                    <a:pt x="3051" y="3200"/>
                    <a:pt x="2622" y="3200"/>
                  </a:cubicBezTo>
                  <a:cubicBezTo>
                    <a:pt x="2463" y="3200"/>
                    <a:pt x="2300" y="3233"/>
                    <a:pt x="2140" y="3304"/>
                  </a:cubicBezTo>
                  <a:cubicBezTo>
                    <a:pt x="1625" y="3492"/>
                    <a:pt x="1359" y="4148"/>
                    <a:pt x="1625" y="4726"/>
                  </a:cubicBezTo>
                  <a:lnTo>
                    <a:pt x="5920" y="14566"/>
                  </a:lnTo>
                  <a:cubicBezTo>
                    <a:pt x="2531" y="14691"/>
                    <a:pt x="1" y="15862"/>
                    <a:pt x="1" y="17299"/>
                  </a:cubicBezTo>
                  <a:cubicBezTo>
                    <a:pt x="1" y="18080"/>
                    <a:pt x="766" y="18276"/>
                    <a:pt x="2002" y="18276"/>
                  </a:cubicBezTo>
                  <a:cubicBezTo>
                    <a:pt x="3238" y="18276"/>
                    <a:pt x="4944" y="18080"/>
                    <a:pt x="6826" y="18080"/>
                  </a:cubicBezTo>
                  <a:cubicBezTo>
                    <a:pt x="8716" y="18080"/>
                    <a:pt x="10426" y="18276"/>
                    <a:pt x="11664" y="18276"/>
                  </a:cubicBezTo>
                  <a:cubicBezTo>
                    <a:pt x="12902" y="18276"/>
                    <a:pt x="13667" y="18080"/>
                    <a:pt x="13667" y="17299"/>
                  </a:cubicBezTo>
                  <a:cubicBezTo>
                    <a:pt x="13667" y="16253"/>
                    <a:pt x="12293" y="15347"/>
                    <a:pt x="10216" y="14878"/>
                  </a:cubicBezTo>
                  <a:lnTo>
                    <a:pt x="18869" y="1742"/>
                  </a:lnTo>
                  <a:cubicBezTo>
                    <a:pt x="19197" y="1211"/>
                    <a:pt x="19072" y="508"/>
                    <a:pt x="18541" y="180"/>
                  </a:cubicBezTo>
                  <a:cubicBezTo>
                    <a:pt x="18350" y="59"/>
                    <a:pt x="18141" y="0"/>
                    <a:pt x="17936" y="0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2435411" y="2217028"/>
              <a:ext cx="630729" cy="388191"/>
            </a:xfrm>
            <a:custGeom>
              <a:avLst/>
              <a:gdLst/>
              <a:ahLst/>
              <a:cxnLst/>
              <a:rect l="l" t="t" r="r" b="b"/>
              <a:pathLst>
                <a:path w="36847" h="22678" extrusionOk="0">
                  <a:moveTo>
                    <a:pt x="23581" y="1"/>
                  </a:moveTo>
                  <a:cubicBezTo>
                    <a:pt x="21941" y="1"/>
                    <a:pt x="20208" y="43"/>
                    <a:pt x="18416" y="43"/>
                  </a:cubicBezTo>
                  <a:cubicBezTo>
                    <a:pt x="16896" y="43"/>
                    <a:pt x="15418" y="19"/>
                    <a:pt x="14004" y="19"/>
                  </a:cubicBezTo>
                  <a:cubicBezTo>
                    <a:pt x="5974" y="19"/>
                    <a:pt x="1" y="809"/>
                    <a:pt x="1" y="11367"/>
                  </a:cubicBezTo>
                  <a:cubicBezTo>
                    <a:pt x="1" y="21857"/>
                    <a:pt x="5942" y="22655"/>
                    <a:pt x="13939" y="22655"/>
                  </a:cubicBezTo>
                  <a:cubicBezTo>
                    <a:pt x="15373" y="22655"/>
                    <a:pt x="16873" y="22629"/>
                    <a:pt x="18416" y="22629"/>
                  </a:cubicBezTo>
                  <a:cubicBezTo>
                    <a:pt x="20290" y="22629"/>
                    <a:pt x="22100" y="22678"/>
                    <a:pt x="23805" y="22678"/>
                  </a:cubicBezTo>
                  <a:cubicBezTo>
                    <a:pt x="31342" y="22678"/>
                    <a:pt x="36847" y="21722"/>
                    <a:pt x="36847" y="11367"/>
                  </a:cubicBezTo>
                  <a:cubicBezTo>
                    <a:pt x="36847" y="923"/>
                    <a:pt x="31233" y="1"/>
                    <a:pt x="23581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2530071" y="2528532"/>
              <a:ext cx="84218" cy="118368"/>
            </a:xfrm>
            <a:custGeom>
              <a:avLst/>
              <a:gdLst/>
              <a:ahLst/>
              <a:cxnLst/>
              <a:rect l="l" t="t" r="r" b="b"/>
              <a:pathLst>
                <a:path w="4920" h="6915" extrusionOk="0">
                  <a:moveTo>
                    <a:pt x="1763" y="1"/>
                  </a:moveTo>
                  <a:cubicBezTo>
                    <a:pt x="1751" y="1"/>
                    <a:pt x="1688" y="232"/>
                    <a:pt x="1562" y="526"/>
                  </a:cubicBezTo>
                  <a:lnTo>
                    <a:pt x="78" y="6321"/>
                  </a:lnTo>
                  <a:cubicBezTo>
                    <a:pt x="0" y="6649"/>
                    <a:pt x="203" y="6914"/>
                    <a:pt x="531" y="6914"/>
                  </a:cubicBezTo>
                  <a:lnTo>
                    <a:pt x="2484" y="6914"/>
                  </a:lnTo>
                  <a:cubicBezTo>
                    <a:pt x="2874" y="6914"/>
                    <a:pt x="3202" y="6649"/>
                    <a:pt x="3265" y="6321"/>
                  </a:cubicBezTo>
                  <a:cubicBezTo>
                    <a:pt x="3265" y="6321"/>
                    <a:pt x="4919" y="9"/>
                    <a:pt x="4890" y="9"/>
                  </a:cubicBezTo>
                  <a:lnTo>
                    <a:pt x="4890" y="9"/>
                  </a:lnTo>
                  <a:cubicBezTo>
                    <a:pt x="4890" y="9"/>
                    <a:pt x="4890" y="9"/>
                    <a:pt x="4889" y="11"/>
                  </a:cubicBezTo>
                  <a:cubicBezTo>
                    <a:pt x="4826" y="73"/>
                    <a:pt x="4498" y="136"/>
                    <a:pt x="4170" y="136"/>
                  </a:cubicBezTo>
                  <a:lnTo>
                    <a:pt x="2343" y="136"/>
                  </a:lnTo>
                  <a:cubicBezTo>
                    <a:pt x="2031" y="136"/>
                    <a:pt x="1765" y="11"/>
                    <a:pt x="1765" y="11"/>
                  </a:cubicBezTo>
                  <a:cubicBezTo>
                    <a:pt x="1765" y="4"/>
                    <a:pt x="1764" y="1"/>
                    <a:pt x="1763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2907854" y="2528532"/>
              <a:ext cx="84766" cy="118368"/>
            </a:xfrm>
            <a:custGeom>
              <a:avLst/>
              <a:gdLst/>
              <a:ahLst/>
              <a:cxnLst/>
              <a:rect l="l" t="t" r="r" b="b"/>
              <a:pathLst>
                <a:path w="4952" h="6915" extrusionOk="0">
                  <a:moveTo>
                    <a:pt x="1" y="9"/>
                  </a:moveTo>
                  <a:cubicBezTo>
                    <a:pt x="0" y="9"/>
                    <a:pt x="0" y="9"/>
                    <a:pt x="0" y="11"/>
                  </a:cubicBezTo>
                  <a:cubicBezTo>
                    <a:pt x="1" y="12"/>
                    <a:pt x="2" y="13"/>
                    <a:pt x="3" y="14"/>
                  </a:cubicBezTo>
                  <a:lnTo>
                    <a:pt x="3" y="14"/>
                  </a:lnTo>
                  <a:cubicBezTo>
                    <a:pt x="2" y="10"/>
                    <a:pt x="1" y="9"/>
                    <a:pt x="1" y="9"/>
                  </a:cubicBezTo>
                  <a:close/>
                  <a:moveTo>
                    <a:pt x="3189" y="1"/>
                  </a:moveTo>
                  <a:cubicBezTo>
                    <a:pt x="3187" y="1"/>
                    <a:pt x="3187" y="4"/>
                    <a:pt x="3187" y="11"/>
                  </a:cubicBezTo>
                  <a:cubicBezTo>
                    <a:pt x="3187" y="11"/>
                    <a:pt x="2921" y="136"/>
                    <a:pt x="2609" y="136"/>
                  </a:cubicBezTo>
                  <a:lnTo>
                    <a:pt x="781" y="136"/>
                  </a:lnTo>
                  <a:cubicBezTo>
                    <a:pt x="397" y="136"/>
                    <a:pt x="73" y="75"/>
                    <a:pt x="3" y="14"/>
                  </a:cubicBezTo>
                  <a:lnTo>
                    <a:pt x="3" y="14"/>
                  </a:lnTo>
                  <a:cubicBezTo>
                    <a:pt x="85" y="210"/>
                    <a:pt x="1687" y="6321"/>
                    <a:pt x="1687" y="6321"/>
                  </a:cubicBezTo>
                  <a:cubicBezTo>
                    <a:pt x="1750" y="6649"/>
                    <a:pt x="2078" y="6914"/>
                    <a:pt x="2406" y="6914"/>
                  </a:cubicBezTo>
                  <a:lnTo>
                    <a:pt x="4358" y="6914"/>
                  </a:lnTo>
                  <a:cubicBezTo>
                    <a:pt x="4749" y="6914"/>
                    <a:pt x="4952" y="6649"/>
                    <a:pt x="4873" y="6321"/>
                  </a:cubicBezTo>
                  <a:lnTo>
                    <a:pt x="3312" y="526"/>
                  </a:lnTo>
                  <a:cubicBezTo>
                    <a:pt x="3256" y="232"/>
                    <a:pt x="3200" y="1"/>
                    <a:pt x="3189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2940206" y="2404910"/>
              <a:ext cx="80213" cy="68196"/>
            </a:xfrm>
            <a:custGeom>
              <a:avLst/>
              <a:gdLst/>
              <a:ahLst/>
              <a:cxnLst/>
              <a:rect l="l" t="t" r="r" b="b"/>
              <a:pathLst>
                <a:path w="4686" h="3984" extrusionOk="0">
                  <a:moveTo>
                    <a:pt x="2343" y="1"/>
                  </a:moveTo>
                  <a:cubicBezTo>
                    <a:pt x="516" y="1"/>
                    <a:pt x="0" y="922"/>
                    <a:pt x="0" y="2031"/>
                  </a:cubicBezTo>
                  <a:cubicBezTo>
                    <a:pt x="0" y="3062"/>
                    <a:pt x="906" y="3984"/>
                    <a:pt x="2343" y="3984"/>
                  </a:cubicBezTo>
                  <a:cubicBezTo>
                    <a:pt x="3764" y="3984"/>
                    <a:pt x="4686" y="3062"/>
                    <a:pt x="4686" y="2031"/>
                  </a:cubicBezTo>
                  <a:cubicBezTo>
                    <a:pt x="4686" y="922"/>
                    <a:pt x="4155" y="1"/>
                    <a:pt x="2343" y="1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2927898" y="2312681"/>
              <a:ext cx="46816" cy="31017"/>
            </a:xfrm>
            <a:custGeom>
              <a:avLst/>
              <a:gdLst/>
              <a:ahLst/>
              <a:cxnLst/>
              <a:rect l="l" t="t" r="r" b="b"/>
              <a:pathLst>
                <a:path w="2735" h="1812" extrusionOk="0">
                  <a:moveTo>
                    <a:pt x="579" y="0"/>
                  </a:moveTo>
                  <a:cubicBezTo>
                    <a:pt x="266" y="0"/>
                    <a:pt x="1" y="313"/>
                    <a:pt x="1" y="641"/>
                  </a:cubicBezTo>
                  <a:lnTo>
                    <a:pt x="1" y="1172"/>
                  </a:lnTo>
                  <a:cubicBezTo>
                    <a:pt x="1" y="1562"/>
                    <a:pt x="266" y="1812"/>
                    <a:pt x="579" y="1812"/>
                  </a:cubicBezTo>
                  <a:lnTo>
                    <a:pt x="2078" y="1812"/>
                  </a:lnTo>
                  <a:cubicBezTo>
                    <a:pt x="2406" y="1812"/>
                    <a:pt x="2734" y="1562"/>
                    <a:pt x="2734" y="1172"/>
                  </a:cubicBezTo>
                  <a:lnTo>
                    <a:pt x="2734" y="641"/>
                  </a:lnTo>
                  <a:cubicBezTo>
                    <a:pt x="2734" y="313"/>
                    <a:pt x="2406" y="0"/>
                    <a:pt x="2078" y="0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2985927" y="2312681"/>
              <a:ext cx="46799" cy="31017"/>
            </a:xfrm>
            <a:custGeom>
              <a:avLst/>
              <a:gdLst/>
              <a:ahLst/>
              <a:cxnLst/>
              <a:rect l="l" t="t" r="r" b="b"/>
              <a:pathLst>
                <a:path w="2734" h="1812" extrusionOk="0">
                  <a:moveTo>
                    <a:pt x="578" y="0"/>
                  </a:moveTo>
                  <a:cubicBezTo>
                    <a:pt x="250" y="0"/>
                    <a:pt x="0" y="313"/>
                    <a:pt x="0" y="641"/>
                  </a:cubicBezTo>
                  <a:lnTo>
                    <a:pt x="0" y="1172"/>
                  </a:lnTo>
                  <a:cubicBezTo>
                    <a:pt x="0" y="1562"/>
                    <a:pt x="250" y="1812"/>
                    <a:pt x="578" y="1812"/>
                  </a:cubicBezTo>
                  <a:lnTo>
                    <a:pt x="2077" y="1812"/>
                  </a:lnTo>
                  <a:cubicBezTo>
                    <a:pt x="2468" y="1812"/>
                    <a:pt x="2733" y="1562"/>
                    <a:pt x="2733" y="1172"/>
                  </a:cubicBezTo>
                  <a:lnTo>
                    <a:pt x="2733" y="641"/>
                  </a:lnTo>
                  <a:cubicBezTo>
                    <a:pt x="2733" y="313"/>
                    <a:pt x="2468" y="0"/>
                    <a:pt x="2077" y="0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2927898" y="2357049"/>
              <a:ext cx="46816" cy="30230"/>
            </a:xfrm>
            <a:custGeom>
              <a:avLst/>
              <a:gdLst/>
              <a:ahLst/>
              <a:cxnLst/>
              <a:rect l="l" t="t" r="r" b="b"/>
              <a:pathLst>
                <a:path w="2735" h="1766" extrusionOk="0">
                  <a:moveTo>
                    <a:pt x="579" y="1"/>
                  </a:moveTo>
                  <a:cubicBezTo>
                    <a:pt x="266" y="1"/>
                    <a:pt x="1" y="266"/>
                    <a:pt x="1" y="594"/>
                  </a:cubicBezTo>
                  <a:lnTo>
                    <a:pt x="1" y="1110"/>
                  </a:lnTo>
                  <a:cubicBezTo>
                    <a:pt x="1" y="1500"/>
                    <a:pt x="266" y="1766"/>
                    <a:pt x="579" y="1766"/>
                  </a:cubicBezTo>
                  <a:lnTo>
                    <a:pt x="2078" y="1766"/>
                  </a:lnTo>
                  <a:cubicBezTo>
                    <a:pt x="2406" y="1766"/>
                    <a:pt x="2734" y="1500"/>
                    <a:pt x="2734" y="1110"/>
                  </a:cubicBezTo>
                  <a:lnTo>
                    <a:pt x="2734" y="594"/>
                  </a:lnTo>
                  <a:cubicBezTo>
                    <a:pt x="2734" y="266"/>
                    <a:pt x="2406" y="1"/>
                    <a:pt x="2078" y="1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2985927" y="2357049"/>
              <a:ext cx="46799" cy="30230"/>
            </a:xfrm>
            <a:custGeom>
              <a:avLst/>
              <a:gdLst/>
              <a:ahLst/>
              <a:cxnLst/>
              <a:rect l="l" t="t" r="r" b="b"/>
              <a:pathLst>
                <a:path w="2734" h="1766" extrusionOk="0">
                  <a:moveTo>
                    <a:pt x="578" y="1"/>
                  </a:moveTo>
                  <a:cubicBezTo>
                    <a:pt x="250" y="1"/>
                    <a:pt x="0" y="266"/>
                    <a:pt x="0" y="594"/>
                  </a:cubicBezTo>
                  <a:lnTo>
                    <a:pt x="0" y="1110"/>
                  </a:lnTo>
                  <a:cubicBezTo>
                    <a:pt x="0" y="1500"/>
                    <a:pt x="250" y="1766"/>
                    <a:pt x="578" y="1766"/>
                  </a:cubicBezTo>
                  <a:lnTo>
                    <a:pt x="2077" y="1766"/>
                  </a:lnTo>
                  <a:cubicBezTo>
                    <a:pt x="2468" y="1766"/>
                    <a:pt x="2733" y="1500"/>
                    <a:pt x="2733" y="1110"/>
                  </a:cubicBezTo>
                  <a:lnTo>
                    <a:pt x="2733" y="594"/>
                  </a:lnTo>
                  <a:cubicBezTo>
                    <a:pt x="2733" y="266"/>
                    <a:pt x="2468" y="1"/>
                    <a:pt x="2077" y="1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2927898" y="2489676"/>
              <a:ext cx="46816" cy="31291"/>
            </a:xfrm>
            <a:custGeom>
              <a:avLst/>
              <a:gdLst/>
              <a:ahLst/>
              <a:cxnLst/>
              <a:rect l="l" t="t" r="r" b="b"/>
              <a:pathLst>
                <a:path w="2735" h="1828" extrusionOk="0">
                  <a:moveTo>
                    <a:pt x="579" y="0"/>
                  </a:moveTo>
                  <a:cubicBezTo>
                    <a:pt x="266" y="0"/>
                    <a:pt x="1" y="328"/>
                    <a:pt x="1" y="656"/>
                  </a:cubicBezTo>
                  <a:lnTo>
                    <a:pt x="1" y="1172"/>
                  </a:lnTo>
                  <a:cubicBezTo>
                    <a:pt x="1" y="1562"/>
                    <a:pt x="266" y="1828"/>
                    <a:pt x="579" y="1828"/>
                  </a:cubicBezTo>
                  <a:lnTo>
                    <a:pt x="2078" y="1828"/>
                  </a:lnTo>
                  <a:cubicBezTo>
                    <a:pt x="2406" y="1828"/>
                    <a:pt x="2734" y="1562"/>
                    <a:pt x="2734" y="1172"/>
                  </a:cubicBezTo>
                  <a:lnTo>
                    <a:pt x="2734" y="656"/>
                  </a:lnTo>
                  <a:cubicBezTo>
                    <a:pt x="2734" y="328"/>
                    <a:pt x="2406" y="0"/>
                    <a:pt x="2078" y="0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2985927" y="2489676"/>
              <a:ext cx="46799" cy="31291"/>
            </a:xfrm>
            <a:custGeom>
              <a:avLst/>
              <a:gdLst/>
              <a:ahLst/>
              <a:cxnLst/>
              <a:rect l="l" t="t" r="r" b="b"/>
              <a:pathLst>
                <a:path w="2734" h="1828" extrusionOk="0">
                  <a:moveTo>
                    <a:pt x="578" y="0"/>
                  </a:moveTo>
                  <a:cubicBezTo>
                    <a:pt x="250" y="0"/>
                    <a:pt x="0" y="328"/>
                    <a:pt x="0" y="656"/>
                  </a:cubicBezTo>
                  <a:lnTo>
                    <a:pt x="0" y="1172"/>
                  </a:lnTo>
                  <a:cubicBezTo>
                    <a:pt x="0" y="1562"/>
                    <a:pt x="250" y="1828"/>
                    <a:pt x="578" y="1828"/>
                  </a:cubicBezTo>
                  <a:lnTo>
                    <a:pt x="2077" y="1828"/>
                  </a:lnTo>
                  <a:cubicBezTo>
                    <a:pt x="2468" y="1828"/>
                    <a:pt x="2733" y="1562"/>
                    <a:pt x="2733" y="1172"/>
                  </a:cubicBezTo>
                  <a:lnTo>
                    <a:pt x="2733" y="656"/>
                  </a:lnTo>
                  <a:cubicBezTo>
                    <a:pt x="2733" y="328"/>
                    <a:pt x="2468" y="0"/>
                    <a:pt x="2077" y="0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2481132" y="2250835"/>
              <a:ext cx="436633" cy="320491"/>
            </a:xfrm>
            <a:custGeom>
              <a:avLst/>
              <a:gdLst/>
              <a:ahLst/>
              <a:cxnLst/>
              <a:rect l="l" t="t" r="r" b="b"/>
              <a:pathLst>
                <a:path w="25508" h="18723" extrusionOk="0">
                  <a:moveTo>
                    <a:pt x="9704" y="0"/>
                  </a:moveTo>
                  <a:cubicBezTo>
                    <a:pt x="4144" y="0"/>
                    <a:pt x="1" y="655"/>
                    <a:pt x="1" y="9392"/>
                  </a:cubicBezTo>
                  <a:cubicBezTo>
                    <a:pt x="1" y="18061"/>
                    <a:pt x="4117" y="18723"/>
                    <a:pt x="9649" y="18723"/>
                  </a:cubicBezTo>
                  <a:cubicBezTo>
                    <a:pt x="10646" y="18723"/>
                    <a:pt x="11689" y="18701"/>
                    <a:pt x="12762" y="18701"/>
                  </a:cubicBezTo>
                  <a:cubicBezTo>
                    <a:pt x="13052" y="18701"/>
                    <a:pt x="13340" y="18702"/>
                    <a:pt x="13625" y="18702"/>
                  </a:cubicBezTo>
                  <a:cubicBezTo>
                    <a:pt x="20307" y="18702"/>
                    <a:pt x="25507" y="18515"/>
                    <a:pt x="25507" y="9392"/>
                  </a:cubicBezTo>
                  <a:cubicBezTo>
                    <a:pt x="25507" y="194"/>
                    <a:pt x="20272" y="20"/>
                    <a:pt x="13558" y="20"/>
                  </a:cubicBezTo>
                  <a:cubicBezTo>
                    <a:pt x="13295" y="20"/>
                    <a:pt x="13029" y="21"/>
                    <a:pt x="12762" y="21"/>
                  </a:cubicBezTo>
                  <a:cubicBezTo>
                    <a:pt x="11708" y="21"/>
                    <a:pt x="10684" y="0"/>
                    <a:pt x="9704" y="0"/>
                  </a:cubicBezTo>
                  <a:close/>
                </a:path>
              </a:pathLst>
            </a:custGeom>
            <a:solidFill>
              <a:srgbClr val="453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35"/>
          <p:cNvSpPr txBox="1">
            <a:spLocks noGrp="1"/>
          </p:cNvSpPr>
          <p:nvPr>
            <p:ph type="body" idx="1"/>
          </p:nvPr>
        </p:nvSpPr>
        <p:spPr>
          <a:xfrm>
            <a:off x="4294038" y="1647606"/>
            <a:ext cx="3860700" cy="23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rgbClr val="EBEBEB"/>
              </a:buClr>
            </a:pPr>
            <a:r>
              <a:rPr lang="en-US" dirty="0" err="1">
                <a:solidFill>
                  <a:srgbClr val="EBEBEB"/>
                </a:solidFill>
              </a:rPr>
              <a:t>Pemimpin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biasanya</a:t>
            </a:r>
            <a:r>
              <a:rPr lang="en-US" dirty="0">
                <a:solidFill>
                  <a:srgbClr val="EBEBEB"/>
                </a:solidFill>
              </a:rPr>
              <a:t> dapat </a:t>
            </a:r>
            <a:r>
              <a:rPr lang="en-US" dirty="0" err="1">
                <a:solidFill>
                  <a:srgbClr val="EBEBEB"/>
                </a:solidFill>
              </a:rPr>
              <a:t>mengerahkan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kekuasaan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dalam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masa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krisis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dibandingkan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dalam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masa</a:t>
            </a:r>
            <a:r>
              <a:rPr lang="en-US" dirty="0">
                <a:solidFill>
                  <a:srgbClr val="EBEBEB"/>
                </a:solidFill>
              </a:rPr>
              <a:t> yang </a:t>
            </a:r>
            <a:r>
              <a:rPr lang="en-US" dirty="0" err="1">
                <a:solidFill>
                  <a:srgbClr val="EBEBEB"/>
                </a:solidFill>
              </a:rPr>
              <a:t>relatif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tenang</a:t>
            </a:r>
            <a:r>
              <a:rPr lang="en-US" dirty="0" smtClean="0">
                <a:solidFill>
                  <a:srgbClr val="EBEBEB"/>
                </a:solidFill>
              </a:rPr>
              <a:t>.</a:t>
            </a:r>
          </a:p>
          <a:p>
            <a:pPr lvl="0">
              <a:buClr>
                <a:srgbClr val="EBEBEB"/>
              </a:buClr>
            </a:pPr>
            <a:endParaRPr lang="en-US" dirty="0" smtClean="0">
              <a:solidFill>
                <a:srgbClr val="EBEBEB"/>
              </a:solidFill>
            </a:endParaRPr>
          </a:p>
          <a:p>
            <a:pPr lvl="0">
              <a:buClr>
                <a:srgbClr val="EBEBEB"/>
              </a:buClr>
            </a:pPr>
            <a:r>
              <a:rPr lang="en-US" dirty="0" err="1" smtClean="0">
                <a:solidFill>
                  <a:srgbClr val="EBEBEB"/>
                </a:solidFill>
              </a:rPr>
              <a:t>Seorang</a:t>
            </a:r>
            <a:r>
              <a:rPr lang="en-US" dirty="0" smtClean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pemimpin</a:t>
            </a:r>
            <a:r>
              <a:rPr lang="en-US" dirty="0">
                <a:solidFill>
                  <a:srgbClr val="EBEBEB"/>
                </a:solidFill>
              </a:rPr>
              <a:t> yang telah </a:t>
            </a:r>
            <a:r>
              <a:rPr lang="en-US" dirty="0" err="1">
                <a:solidFill>
                  <a:srgbClr val="EBEBEB"/>
                </a:solidFill>
              </a:rPr>
              <a:t>mengembangkan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hubungan</a:t>
            </a:r>
            <a:r>
              <a:rPr lang="en-US" dirty="0">
                <a:solidFill>
                  <a:srgbClr val="EBEBEB"/>
                </a:solidFill>
              </a:rPr>
              <a:t> inter personal yang </a:t>
            </a:r>
            <a:r>
              <a:rPr lang="en-US" dirty="0" err="1">
                <a:solidFill>
                  <a:srgbClr val="EBEBEB"/>
                </a:solidFill>
              </a:rPr>
              <a:t>dekat</a:t>
            </a:r>
            <a:r>
              <a:rPr lang="en-US" dirty="0">
                <a:solidFill>
                  <a:srgbClr val="EBEBEB"/>
                </a:solidFill>
              </a:rPr>
              <a:t> dengan para </a:t>
            </a:r>
            <a:r>
              <a:rPr lang="en-US" dirty="0" err="1">
                <a:solidFill>
                  <a:srgbClr val="EBEBEB"/>
                </a:solidFill>
              </a:rPr>
              <a:t>pengikutnya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umumnya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menggunakan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kekuasaan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rujukan</a:t>
            </a:r>
            <a:r>
              <a:rPr lang="en-US" dirty="0">
                <a:solidFill>
                  <a:srgbClr val="EBEBEB"/>
                </a:solidFill>
              </a:rPr>
              <a:t> untuk </a:t>
            </a:r>
            <a:r>
              <a:rPr lang="en-US" dirty="0" err="1">
                <a:solidFill>
                  <a:srgbClr val="EBEBEB"/>
                </a:solidFill>
              </a:rPr>
              <a:t>memengaruhi</a:t>
            </a:r>
            <a:r>
              <a:rPr lang="en-US" dirty="0">
                <a:solidFill>
                  <a:srgbClr val="EBEBEB"/>
                </a:solidFill>
              </a:rPr>
              <a:t> </a:t>
            </a:r>
            <a:r>
              <a:rPr lang="en-US" dirty="0" err="1">
                <a:solidFill>
                  <a:srgbClr val="EBEBEB"/>
                </a:solidFill>
              </a:rPr>
              <a:t>mereka</a:t>
            </a:r>
            <a:r>
              <a:rPr lang="en-US" dirty="0">
                <a:solidFill>
                  <a:srgbClr val="EBEBEB"/>
                </a:solidFill>
              </a:rPr>
              <a:t>.</a:t>
            </a:r>
            <a:endParaRPr dirty="0">
              <a:solidFill>
                <a:srgbClr val="EBEBEB"/>
              </a:solidFill>
            </a:endParaRPr>
          </a:p>
        </p:txBody>
      </p:sp>
      <p:sp>
        <p:nvSpPr>
          <p:cNvPr id="1092" name="Google Shape;1092;p35"/>
          <p:cNvSpPr txBox="1">
            <a:spLocks noGrp="1"/>
          </p:cNvSpPr>
          <p:nvPr>
            <p:ph type="title"/>
          </p:nvPr>
        </p:nvSpPr>
        <p:spPr>
          <a:xfrm>
            <a:off x="865625" y="488975"/>
            <a:ext cx="7411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 err="1" smtClean="0"/>
              <a:t>Kekuasaan</a:t>
            </a:r>
            <a:r>
              <a:rPr lang="en-US" dirty="0" smtClean="0"/>
              <a:t> &amp; </a:t>
            </a:r>
            <a:r>
              <a:rPr lang="en-US" dirty="0" err="1" smtClean="0"/>
              <a:t>Kepemimpinan</a:t>
            </a:r>
            <a:endParaRPr lang="en-US" dirty="0"/>
          </a:p>
        </p:txBody>
      </p:sp>
      <p:grpSp>
        <p:nvGrpSpPr>
          <p:cNvPr id="1094" name="Google Shape;1094;p35"/>
          <p:cNvGrpSpPr/>
          <p:nvPr/>
        </p:nvGrpSpPr>
        <p:grpSpPr>
          <a:xfrm>
            <a:off x="655825" y="1593051"/>
            <a:ext cx="4030779" cy="3278898"/>
            <a:chOff x="655825" y="1593051"/>
            <a:chExt cx="4030779" cy="3278898"/>
          </a:xfrm>
        </p:grpSpPr>
        <p:sp>
          <p:nvSpPr>
            <p:cNvPr id="1095" name="Google Shape;1095;p35"/>
            <p:cNvSpPr/>
            <p:nvPr/>
          </p:nvSpPr>
          <p:spPr>
            <a:xfrm>
              <a:off x="2108329" y="1666890"/>
              <a:ext cx="1478227" cy="1495798"/>
            </a:xfrm>
            <a:custGeom>
              <a:avLst/>
              <a:gdLst/>
              <a:ahLst/>
              <a:cxnLst/>
              <a:rect l="l" t="t" r="r" b="b"/>
              <a:pathLst>
                <a:path w="75632" h="76531" extrusionOk="0">
                  <a:moveTo>
                    <a:pt x="71350" y="0"/>
                  </a:moveTo>
                  <a:lnTo>
                    <a:pt x="1" y="70977"/>
                  </a:lnTo>
                  <a:lnTo>
                    <a:pt x="5181" y="76530"/>
                  </a:lnTo>
                  <a:cubicBezTo>
                    <a:pt x="5181" y="76530"/>
                    <a:pt x="68403" y="13960"/>
                    <a:pt x="75631" y="4002"/>
                  </a:cubicBezTo>
                  <a:lnTo>
                    <a:pt x="7135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5"/>
            <p:cNvSpPr/>
            <p:nvPr/>
          </p:nvSpPr>
          <p:spPr>
            <a:xfrm>
              <a:off x="1800349" y="2595211"/>
              <a:ext cx="777911" cy="825131"/>
            </a:xfrm>
            <a:custGeom>
              <a:avLst/>
              <a:gdLst/>
              <a:ahLst/>
              <a:cxnLst/>
              <a:rect l="l" t="t" r="r" b="b"/>
              <a:pathLst>
                <a:path w="39801" h="42217" extrusionOk="0">
                  <a:moveTo>
                    <a:pt x="39031" y="1"/>
                  </a:moveTo>
                  <a:cubicBezTo>
                    <a:pt x="37760" y="1"/>
                    <a:pt x="30464" y="6806"/>
                    <a:pt x="24569" y="11846"/>
                  </a:cubicBezTo>
                  <a:cubicBezTo>
                    <a:pt x="19016" y="16624"/>
                    <a:pt x="403" y="33685"/>
                    <a:pt x="0" y="40386"/>
                  </a:cubicBezTo>
                  <a:cubicBezTo>
                    <a:pt x="0" y="41317"/>
                    <a:pt x="651" y="42092"/>
                    <a:pt x="1551" y="42216"/>
                  </a:cubicBezTo>
                  <a:lnTo>
                    <a:pt x="1675" y="42216"/>
                  </a:lnTo>
                  <a:cubicBezTo>
                    <a:pt x="4529" y="42216"/>
                    <a:pt x="12160" y="41162"/>
                    <a:pt x="23018" y="29932"/>
                  </a:cubicBezTo>
                  <a:lnTo>
                    <a:pt x="32573" y="21401"/>
                  </a:lnTo>
                  <a:lnTo>
                    <a:pt x="25345" y="14297"/>
                  </a:lnTo>
                  <a:cubicBezTo>
                    <a:pt x="25345" y="14297"/>
                    <a:pt x="39801" y="834"/>
                    <a:pt x="39180" y="58"/>
                  </a:cubicBezTo>
                  <a:cubicBezTo>
                    <a:pt x="39148" y="19"/>
                    <a:pt x="39098" y="1"/>
                    <a:pt x="39031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5"/>
            <p:cNvSpPr/>
            <p:nvPr/>
          </p:nvSpPr>
          <p:spPr>
            <a:xfrm>
              <a:off x="2295681" y="2599373"/>
              <a:ext cx="270444" cy="275272"/>
            </a:xfrm>
            <a:custGeom>
              <a:avLst/>
              <a:gdLst/>
              <a:ahLst/>
              <a:cxnLst/>
              <a:rect l="l" t="t" r="r" b="b"/>
              <a:pathLst>
                <a:path w="13837" h="14084" extrusionOk="0">
                  <a:moveTo>
                    <a:pt x="13836" y="0"/>
                  </a:moveTo>
                  <a:cubicBezTo>
                    <a:pt x="13803" y="183"/>
                    <a:pt x="13585" y="519"/>
                    <a:pt x="13227" y="969"/>
                  </a:cubicBezTo>
                  <a:lnTo>
                    <a:pt x="13227" y="969"/>
                  </a:lnTo>
                  <a:cubicBezTo>
                    <a:pt x="13598" y="508"/>
                    <a:pt x="13817" y="170"/>
                    <a:pt x="13836" y="0"/>
                  </a:cubicBezTo>
                  <a:close/>
                  <a:moveTo>
                    <a:pt x="13227" y="969"/>
                  </a:moveTo>
                  <a:cubicBezTo>
                    <a:pt x="10552" y="4298"/>
                    <a:pt x="1" y="14084"/>
                    <a:pt x="1" y="14084"/>
                  </a:cubicBezTo>
                  <a:cubicBezTo>
                    <a:pt x="1" y="14084"/>
                    <a:pt x="10547" y="4334"/>
                    <a:pt x="13227" y="969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5"/>
            <p:cNvSpPr/>
            <p:nvPr/>
          </p:nvSpPr>
          <p:spPr>
            <a:xfrm>
              <a:off x="1802773" y="2596344"/>
              <a:ext cx="763369" cy="823998"/>
            </a:xfrm>
            <a:custGeom>
              <a:avLst/>
              <a:gdLst/>
              <a:ahLst/>
              <a:cxnLst/>
              <a:rect l="l" t="t" r="r" b="b"/>
              <a:pathLst>
                <a:path w="39057" h="42159" extrusionOk="0">
                  <a:moveTo>
                    <a:pt x="38901" y="0"/>
                  </a:moveTo>
                  <a:cubicBezTo>
                    <a:pt x="38405" y="0"/>
                    <a:pt x="36729" y="1179"/>
                    <a:pt x="34651" y="2978"/>
                  </a:cubicBezTo>
                  <a:cubicBezTo>
                    <a:pt x="31673" y="5305"/>
                    <a:pt x="27795" y="8810"/>
                    <a:pt x="24445" y="11788"/>
                  </a:cubicBezTo>
                  <a:cubicBezTo>
                    <a:pt x="24321" y="11912"/>
                    <a:pt x="24042" y="12161"/>
                    <a:pt x="23794" y="12285"/>
                  </a:cubicBezTo>
                  <a:cubicBezTo>
                    <a:pt x="23545" y="12564"/>
                    <a:pt x="23266" y="12812"/>
                    <a:pt x="22894" y="13060"/>
                  </a:cubicBezTo>
                  <a:cubicBezTo>
                    <a:pt x="22894" y="13184"/>
                    <a:pt x="22770" y="13184"/>
                    <a:pt x="22770" y="13339"/>
                  </a:cubicBezTo>
                  <a:lnTo>
                    <a:pt x="29998" y="20164"/>
                  </a:lnTo>
                  <a:lnTo>
                    <a:pt x="20443" y="28850"/>
                  </a:lnTo>
                  <a:cubicBezTo>
                    <a:pt x="10609" y="39056"/>
                    <a:pt x="3381" y="40855"/>
                    <a:pt x="0" y="41104"/>
                  </a:cubicBezTo>
                  <a:cubicBezTo>
                    <a:pt x="279" y="41631"/>
                    <a:pt x="652" y="41879"/>
                    <a:pt x="1055" y="42034"/>
                  </a:cubicBezTo>
                  <a:cubicBezTo>
                    <a:pt x="1179" y="42158"/>
                    <a:pt x="1303" y="42158"/>
                    <a:pt x="1427" y="42158"/>
                  </a:cubicBezTo>
                  <a:lnTo>
                    <a:pt x="1675" y="42158"/>
                  </a:lnTo>
                  <a:cubicBezTo>
                    <a:pt x="4653" y="42158"/>
                    <a:pt x="12285" y="40855"/>
                    <a:pt x="22894" y="29874"/>
                  </a:cubicBezTo>
                  <a:lnTo>
                    <a:pt x="32449" y="21343"/>
                  </a:lnTo>
                  <a:lnTo>
                    <a:pt x="25221" y="14239"/>
                  </a:lnTo>
                  <a:cubicBezTo>
                    <a:pt x="25221" y="14239"/>
                    <a:pt x="38777" y="1706"/>
                    <a:pt x="39056" y="155"/>
                  </a:cubicBezTo>
                  <a:lnTo>
                    <a:pt x="39056" y="0"/>
                  </a:lnTo>
                  <a:close/>
                </a:path>
              </a:pathLst>
            </a:custGeom>
            <a:solidFill>
              <a:srgbClr val="B7C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5"/>
            <p:cNvSpPr/>
            <p:nvPr/>
          </p:nvSpPr>
          <p:spPr>
            <a:xfrm>
              <a:off x="2416935" y="1823304"/>
              <a:ext cx="1015597" cy="1018627"/>
            </a:xfrm>
            <a:custGeom>
              <a:avLst/>
              <a:gdLst/>
              <a:ahLst/>
              <a:cxnLst/>
              <a:rect l="l" t="t" r="r" b="b"/>
              <a:pathLst>
                <a:path w="51962" h="52117" extrusionOk="0">
                  <a:moveTo>
                    <a:pt x="49759" y="1"/>
                  </a:moveTo>
                  <a:lnTo>
                    <a:pt x="1" y="49914"/>
                  </a:lnTo>
                  <a:lnTo>
                    <a:pt x="2048" y="52117"/>
                  </a:lnTo>
                  <a:lnTo>
                    <a:pt x="51962" y="1955"/>
                  </a:lnTo>
                  <a:lnTo>
                    <a:pt x="49759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5"/>
            <p:cNvSpPr/>
            <p:nvPr/>
          </p:nvSpPr>
          <p:spPr>
            <a:xfrm>
              <a:off x="3384595" y="1593051"/>
              <a:ext cx="292862" cy="268490"/>
            </a:xfrm>
            <a:custGeom>
              <a:avLst/>
              <a:gdLst/>
              <a:ahLst/>
              <a:cxnLst/>
              <a:rect l="l" t="t" r="r" b="b"/>
              <a:pathLst>
                <a:path w="14984" h="13737" extrusionOk="0">
                  <a:moveTo>
                    <a:pt x="13488" y="1"/>
                  </a:moveTo>
                  <a:cubicBezTo>
                    <a:pt x="11871" y="1"/>
                    <a:pt x="6049" y="3778"/>
                    <a:pt x="6049" y="3778"/>
                  </a:cubicBezTo>
                  <a:lnTo>
                    <a:pt x="7228" y="5081"/>
                  </a:lnTo>
                  <a:lnTo>
                    <a:pt x="0" y="12061"/>
                  </a:lnTo>
                  <a:lnTo>
                    <a:pt x="2451" y="13736"/>
                  </a:lnTo>
                  <a:lnTo>
                    <a:pt x="9027" y="6756"/>
                  </a:lnTo>
                  <a:lnTo>
                    <a:pt x="10330" y="7904"/>
                  </a:lnTo>
                  <a:cubicBezTo>
                    <a:pt x="10330" y="7904"/>
                    <a:pt x="14983" y="428"/>
                    <a:pt x="13681" y="25"/>
                  </a:cubicBezTo>
                  <a:cubicBezTo>
                    <a:pt x="13626" y="9"/>
                    <a:pt x="13561" y="1"/>
                    <a:pt x="13488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5"/>
            <p:cNvSpPr/>
            <p:nvPr/>
          </p:nvSpPr>
          <p:spPr>
            <a:xfrm>
              <a:off x="2547901" y="1868901"/>
              <a:ext cx="275897" cy="540849"/>
            </a:xfrm>
            <a:custGeom>
              <a:avLst/>
              <a:gdLst/>
              <a:ahLst/>
              <a:cxnLst/>
              <a:rect l="l" t="t" r="r" b="b"/>
              <a:pathLst>
                <a:path w="14116" h="27672" extrusionOk="0">
                  <a:moveTo>
                    <a:pt x="8086" y="1"/>
                  </a:moveTo>
                  <a:cubicBezTo>
                    <a:pt x="5460" y="1"/>
                    <a:pt x="2847" y="793"/>
                    <a:pt x="652" y="2321"/>
                  </a:cubicBezTo>
                  <a:lnTo>
                    <a:pt x="0" y="2724"/>
                  </a:lnTo>
                  <a:lnTo>
                    <a:pt x="280" y="23136"/>
                  </a:lnTo>
                  <a:cubicBezTo>
                    <a:pt x="280" y="25463"/>
                    <a:pt x="2079" y="27541"/>
                    <a:pt x="4530" y="27665"/>
                  </a:cubicBezTo>
                  <a:cubicBezTo>
                    <a:pt x="4614" y="27670"/>
                    <a:pt x="4699" y="27672"/>
                    <a:pt x="4783" y="27672"/>
                  </a:cubicBezTo>
                  <a:cubicBezTo>
                    <a:pt x="7275" y="27672"/>
                    <a:pt x="9312" y="25906"/>
                    <a:pt x="9462" y="23416"/>
                  </a:cubicBezTo>
                  <a:lnTo>
                    <a:pt x="9586" y="23260"/>
                  </a:lnTo>
                  <a:cubicBezTo>
                    <a:pt x="9586" y="20686"/>
                    <a:pt x="9710" y="18111"/>
                    <a:pt x="9710" y="18111"/>
                  </a:cubicBezTo>
                  <a:cubicBezTo>
                    <a:pt x="9710" y="18111"/>
                    <a:pt x="13588" y="17708"/>
                    <a:pt x="13836" y="13954"/>
                  </a:cubicBezTo>
                  <a:cubicBezTo>
                    <a:pt x="14115" y="10231"/>
                    <a:pt x="13960" y="1421"/>
                    <a:pt x="13960" y="1421"/>
                  </a:cubicBezTo>
                  <a:cubicBezTo>
                    <a:pt x="12116" y="466"/>
                    <a:pt x="10098" y="1"/>
                    <a:pt x="8086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5"/>
            <p:cNvSpPr/>
            <p:nvPr/>
          </p:nvSpPr>
          <p:spPr>
            <a:xfrm>
              <a:off x="2495151" y="1796860"/>
              <a:ext cx="457177" cy="466754"/>
            </a:xfrm>
            <a:custGeom>
              <a:avLst/>
              <a:gdLst/>
              <a:ahLst/>
              <a:cxnLst/>
              <a:rect l="l" t="t" r="r" b="b"/>
              <a:pathLst>
                <a:path w="23391" h="23881" extrusionOk="0">
                  <a:moveTo>
                    <a:pt x="8712" y="0"/>
                  </a:moveTo>
                  <a:cubicBezTo>
                    <a:pt x="8179" y="0"/>
                    <a:pt x="7644" y="30"/>
                    <a:pt x="7105" y="82"/>
                  </a:cubicBezTo>
                  <a:lnTo>
                    <a:pt x="7105" y="206"/>
                  </a:lnTo>
                  <a:cubicBezTo>
                    <a:pt x="7017" y="201"/>
                    <a:pt x="6930" y="199"/>
                    <a:pt x="6842" y="199"/>
                  </a:cubicBezTo>
                  <a:cubicBezTo>
                    <a:pt x="4614" y="199"/>
                    <a:pt x="2537" y="1701"/>
                    <a:pt x="1552" y="3432"/>
                  </a:cubicBezTo>
                  <a:cubicBezTo>
                    <a:pt x="528" y="5231"/>
                    <a:pt x="249" y="7434"/>
                    <a:pt x="125" y="9512"/>
                  </a:cubicBezTo>
                  <a:cubicBezTo>
                    <a:pt x="1" y="13638"/>
                    <a:pt x="125" y="17795"/>
                    <a:pt x="528" y="21921"/>
                  </a:cubicBezTo>
                  <a:cubicBezTo>
                    <a:pt x="373" y="22169"/>
                    <a:pt x="528" y="22572"/>
                    <a:pt x="776" y="22697"/>
                  </a:cubicBezTo>
                  <a:cubicBezTo>
                    <a:pt x="1024" y="22945"/>
                    <a:pt x="1303" y="23069"/>
                    <a:pt x="1676" y="23069"/>
                  </a:cubicBezTo>
                  <a:cubicBezTo>
                    <a:pt x="5369" y="23617"/>
                    <a:pt x="9062" y="23880"/>
                    <a:pt x="12738" y="23880"/>
                  </a:cubicBezTo>
                  <a:cubicBezTo>
                    <a:pt x="16132" y="23880"/>
                    <a:pt x="19512" y="23656"/>
                    <a:pt x="22863" y="23224"/>
                  </a:cubicBezTo>
                  <a:cubicBezTo>
                    <a:pt x="23391" y="22293"/>
                    <a:pt x="22615" y="21270"/>
                    <a:pt x="21964" y="20742"/>
                  </a:cubicBezTo>
                  <a:cubicBezTo>
                    <a:pt x="21188" y="20122"/>
                    <a:pt x="20289" y="19470"/>
                    <a:pt x="20040" y="18571"/>
                  </a:cubicBezTo>
                  <a:cubicBezTo>
                    <a:pt x="19513" y="17144"/>
                    <a:pt x="20940" y="15593"/>
                    <a:pt x="20413" y="14290"/>
                  </a:cubicBezTo>
                  <a:cubicBezTo>
                    <a:pt x="20040" y="13266"/>
                    <a:pt x="18613" y="12739"/>
                    <a:pt x="18210" y="11715"/>
                  </a:cubicBezTo>
                  <a:cubicBezTo>
                    <a:pt x="17311" y="9885"/>
                    <a:pt x="19389" y="7837"/>
                    <a:pt x="18489" y="6286"/>
                  </a:cubicBezTo>
                  <a:cubicBezTo>
                    <a:pt x="18086" y="5387"/>
                    <a:pt x="16938" y="4983"/>
                    <a:pt x="16163" y="4208"/>
                  </a:cubicBezTo>
                  <a:cubicBezTo>
                    <a:pt x="15511" y="3556"/>
                    <a:pt x="15263" y="2781"/>
                    <a:pt x="14736" y="2005"/>
                  </a:cubicBezTo>
                  <a:cubicBezTo>
                    <a:pt x="13836" y="981"/>
                    <a:pt x="12409" y="330"/>
                    <a:pt x="10982" y="206"/>
                  </a:cubicBezTo>
                  <a:cubicBezTo>
                    <a:pt x="10219" y="61"/>
                    <a:pt x="9466" y="0"/>
                    <a:pt x="8712" y="0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5"/>
            <p:cNvSpPr/>
            <p:nvPr/>
          </p:nvSpPr>
          <p:spPr>
            <a:xfrm>
              <a:off x="2381168" y="1883931"/>
              <a:ext cx="252854" cy="369264"/>
            </a:xfrm>
            <a:custGeom>
              <a:avLst/>
              <a:gdLst/>
              <a:ahLst/>
              <a:cxnLst/>
              <a:rect l="l" t="t" r="r" b="b"/>
              <a:pathLst>
                <a:path w="12937" h="18893" extrusionOk="0">
                  <a:moveTo>
                    <a:pt x="7508" y="1"/>
                  </a:moveTo>
                  <a:cubicBezTo>
                    <a:pt x="6484" y="528"/>
                    <a:pt x="6081" y="1707"/>
                    <a:pt x="5957" y="2731"/>
                  </a:cubicBezTo>
                  <a:cubicBezTo>
                    <a:pt x="5709" y="3754"/>
                    <a:pt x="5833" y="4933"/>
                    <a:pt x="5305" y="5957"/>
                  </a:cubicBezTo>
                  <a:cubicBezTo>
                    <a:pt x="4933" y="6981"/>
                    <a:pt x="3878" y="7756"/>
                    <a:pt x="3630" y="8935"/>
                  </a:cubicBezTo>
                  <a:cubicBezTo>
                    <a:pt x="3258" y="10486"/>
                    <a:pt x="4282" y="12161"/>
                    <a:pt x="3382" y="13464"/>
                  </a:cubicBezTo>
                  <a:cubicBezTo>
                    <a:pt x="2855" y="14240"/>
                    <a:pt x="1707" y="14364"/>
                    <a:pt x="1055" y="15139"/>
                  </a:cubicBezTo>
                  <a:cubicBezTo>
                    <a:pt x="1" y="16039"/>
                    <a:pt x="156" y="17590"/>
                    <a:pt x="280" y="18893"/>
                  </a:cubicBezTo>
                  <a:lnTo>
                    <a:pt x="12937" y="18769"/>
                  </a:lnTo>
                  <a:lnTo>
                    <a:pt x="7508" y="1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5"/>
            <p:cNvSpPr/>
            <p:nvPr/>
          </p:nvSpPr>
          <p:spPr>
            <a:xfrm>
              <a:off x="2330842" y="1784293"/>
              <a:ext cx="262568" cy="224513"/>
            </a:xfrm>
            <a:custGeom>
              <a:avLst/>
              <a:gdLst/>
              <a:ahLst/>
              <a:cxnLst/>
              <a:rect l="l" t="t" r="r" b="b"/>
              <a:pathLst>
                <a:path w="13434" h="11487" extrusionOk="0">
                  <a:moveTo>
                    <a:pt x="9073" y="1"/>
                  </a:moveTo>
                  <a:cubicBezTo>
                    <a:pt x="8815" y="1"/>
                    <a:pt x="8552" y="24"/>
                    <a:pt x="8284" y="73"/>
                  </a:cubicBezTo>
                  <a:cubicBezTo>
                    <a:pt x="7880" y="73"/>
                    <a:pt x="7384" y="322"/>
                    <a:pt x="6981" y="601"/>
                  </a:cubicBezTo>
                  <a:cubicBezTo>
                    <a:pt x="5057" y="1749"/>
                    <a:pt x="4282" y="4727"/>
                    <a:pt x="1955" y="5502"/>
                  </a:cubicBezTo>
                  <a:cubicBezTo>
                    <a:pt x="1428" y="5626"/>
                    <a:pt x="652" y="5626"/>
                    <a:pt x="404" y="6278"/>
                  </a:cubicBezTo>
                  <a:cubicBezTo>
                    <a:pt x="1" y="6805"/>
                    <a:pt x="404" y="7581"/>
                    <a:pt x="1024" y="7829"/>
                  </a:cubicBezTo>
                  <a:cubicBezTo>
                    <a:pt x="1406" y="7974"/>
                    <a:pt x="1788" y="8034"/>
                    <a:pt x="2169" y="8034"/>
                  </a:cubicBezTo>
                  <a:cubicBezTo>
                    <a:pt x="2267" y="8034"/>
                    <a:pt x="2365" y="8030"/>
                    <a:pt x="2463" y="8023"/>
                  </a:cubicBezTo>
                  <a:lnTo>
                    <a:pt x="2463" y="8023"/>
                  </a:lnTo>
                  <a:cubicBezTo>
                    <a:pt x="1972" y="8169"/>
                    <a:pt x="1646" y="8543"/>
                    <a:pt x="1552" y="9132"/>
                  </a:cubicBezTo>
                  <a:lnTo>
                    <a:pt x="1552" y="9380"/>
                  </a:lnTo>
                  <a:cubicBezTo>
                    <a:pt x="1771" y="10064"/>
                    <a:pt x="2400" y="10555"/>
                    <a:pt x="3077" y="10555"/>
                  </a:cubicBezTo>
                  <a:cubicBezTo>
                    <a:pt x="3168" y="10555"/>
                    <a:pt x="3260" y="10546"/>
                    <a:pt x="3351" y="10528"/>
                  </a:cubicBezTo>
                  <a:cubicBezTo>
                    <a:pt x="4127" y="10279"/>
                    <a:pt x="4654" y="9752"/>
                    <a:pt x="4902" y="8977"/>
                  </a:cubicBezTo>
                  <a:lnTo>
                    <a:pt x="4902" y="8977"/>
                  </a:lnTo>
                  <a:cubicBezTo>
                    <a:pt x="4654" y="9752"/>
                    <a:pt x="4406" y="10683"/>
                    <a:pt x="4127" y="11458"/>
                  </a:cubicBezTo>
                  <a:cubicBezTo>
                    <a:pt x="4246" y="11477"/>
                    <a:pt x="4364" y="11487"/>
                    <a:pt x="4481" y="11487"/>
                  </a:cubicBezTo>
                  <a:cubicBezTo>
                    <a:pt x="5876" y="11487"/>
                    <a:pt x="7050" y="10170"/>
                    <a:pt x="7880" y="8852"/>
                  </a:cubicBezTo>
                  <a:cubicBezTo>
                    <a:pt x="8656" y="7425"/>
                    <a:pt x="9431" y="5874"/>
                    <a:pt x="10858" y="5254"/>
                  </a:cubicBezTo>
                  <a:cubicBezTo>
                    <a:pt x="11510" y="4975"/>
                    <a:pt x="12285" y="4975"/>
                    <a:pt x="12813" y="4478"/>
                  </a:cubicBezTo>
                  <a:cubicBezTo>
                    <a:pt x="13433" y="4075"/>
                    <a:pt x="13433" y="3051"/>
                    <a:pt x="12813" y="2772"/>
                  </a:cubicBezTo>
                  <a:lnTo>
                    <a:pt x="12813" y="3176"/>
                  </a:lnTo>
                  <a:cubicBezTo>
                    <a:pt x="12458" y="1241"/>
                    <a:pt x="10932" y="1"/>
                    <a:pt x="9073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5"/>
            <p:cNvSpPr/>
            <p:nvPr/>
          </p:nvSpPr>
          <p:spPr>
            <a:xfrm>
              <a:off x="2566097" y="1846347"/>
              <a:ext cx="50328" cy="72786"/>
            </a:xfrm>
            <a:custGeom>
              <a:avLst/>
              <a:gdLst/>
              <a:ahLst/>
              <a:cxnLst/>
              <a:rect l="l" t="t" r="r" b="b"/>
              <a:pathLst>
                <a:path w="2575" h="3724" extrusionOk="0">
                  <a:moveTo>
                    <a:pt x="1396" y="1"/>
                  </a:moveTo>
                  <a:cubicBezTo>
                    <a:pt x="1396" y="1"/>
                    <a:pt x="1675" y="249"/>
                    <a:pt x="1799" y="652"/>
                  </a:cubicBezTo>
                  <a:cubicBezTo>
                    <a:pt x="1923" y="652"/>
                    <a:pt x="1923" y="776"/>
                    <a:pt x="1923" y="900"/>
                  </a:cubicBezTo>
                  <a:cubicBezTo>
                    <a:pt x="2327" y="1924"/>
                    <a:pt x="1799" y="3103"/>
                    <a:pt x="776" y="3351"/>
                  </a:cubicBezTo>
                  <a:cubicBezTo>
                    <a:pt x="372" y="3630"/>
                    <a:pt x="0" y="3630"/>
                    <a:pt x="0" y="3630"/>
                  </a:cubicBezTo>
                  <a:cubicBezTo>
                    <a:pt x="124" y="3692"/>
                    <a:pt x="248" y="3723"/>
                    <a:pt x="376" y="3723"/>
                  </a:cubicBezTo>
                  <a:cubicBezTo>
                    <a:pt x="504" y="3723"/>
                    <a:pt x="636" y="3692"/>
                    <a:pt x="776" y="3630"/>
                  </a:cubicBezTo>
                  <a:cubicBezTo>
                    <a:pt x="1024" y="3475"/>
                    <a:pt x="1148" y="3475"/>
                    <a:pt x="1396" y="3351"/>
                  </a:cubicBezTo>
                  <a:cubicBezTo>
                    <a:pt x="2327" y="2699"/>
                    <a:pt x="2575" y="1428"/>
                    <a:pt x="2048" y="528"/>
                  </a:cubicBezTo>
                  <a:cubicBezTo>
                    <a:pt x="1799" y="125"/>
                    <a:pt x="1396" y="1"/>
                    <a:pt x="139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5"/>
            <p:cNvSpPr/>
            <p:nvPr/>
          </p:nvSpPr>
          <p:spPr>
            <a:xfrm>
              <a:off x="2863777" y="4150281"/>
              <a:ext cx="293488" cy="636639"/>
            </a:xfrm>
            <a:custGeom>
              <a:avLst/>
              <a:gdLst/>
              <a:ahLst/>
              <a:cxnLst/>
              <a:rect l="l" t="t" r="r" b="b"/>
              <a:pathLst>
                <a:path w="15016" h="32573" extrusionOk="0">
                  <a:moveTo>
                    <a:pt x="11261" y="0"/>
                  </a:moveTo>
                  <a:lnTo>
                    <a:pt x="1" y="2575"/>
                  </a:lnTo>
                  <a:lnTo>
                    <a:pt x="6484" y="32573"/>
                  </a:lnTo>
                  <a:lnTo>
                    <a:pt x="15015" y="32324"/>
                  </a:lnTo>
                  <a:lnTo>
                    <a:pt x="11261" y="0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5"/>
            <p:cNvSpPr/>
            <p:nvPr/>
          </p:nvSpPr>
          <p:spPr>
            <a:xfrm>
              <a:off x="2156838" y="2569060"/>
              <a:ext cx="249824" cy="310453"/>
            </a:xfrm>
            <a:custGeom>
              <a:avLst/>
              <a:gdLst/>
              <a:ahLst/>
              <a:cxnLst/>
              <a:rect l="l" t="t" r="r" b="b"/>
              <a:pathLst>
                <a:path w="12782" h="15884" extrusionOk="0">
                  <a:moveTo>
                    <a:pt x="5553" y="0"/>
                  </a:moveTo>
                  <a:cubicBezTo>
                    <a:pt x="5553" y="0"/>
                    <a:pt x="5429" y="248"/>
                    <a:pt x="5150" y="496"/>
                  </a:cubicBezTo>
                  <a:cubicBezTo>
                    <a:pt x="3878" y="2699"/>
                    <a:pt x="1" y="10578"/>
                    <a:pt x="3227" y="15883"/>
                  </a:cubicBezTo>
                  <a:lnTo>
                    <a:pt x="11354" y="8655"/>
                  </a:lnTo>
                  <a:lnTo>
                    <a:pt x="12781" y="5429"/>
                  </a:lnTo>
                  <a:lnTo>
                    <a:pt x="5553" y="0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5"/>
            <p:cNvSpPr/>
            <p:nvPr/>
          </p:nvSpPr>
          <p:spPr>
            <a:xfrm>
              <a:off x="2302952" y="3728298"/>
              <a:ext cx="290458" cy="1038621"/>
            </a:xfrm>
            <a:custGeom>
              <a:avLst/>
              <a:gdLst/>
              <a:ahLst/>
              <a:cxnLst/>
              <a:rect l="l" t="t" r="r" b="b"/>
              <a:pathLst>
                <a:path w="14861" h="53140" extrusionOk="0">
                  <a:moveTo>
                    <a:pt x="2855" y="0"/>
                  </a:moveTo>
                  <a:lnTo>
                    <a:pt x="1" y="51186"/>
                  </a:lnTo>
                  <a:lnTo>
                    <a:pt x="8532" y="53140"/>
                  </a:lnTo>
                  <a:lnTo>
                    <a:pt x="14860" y="1024"/>
                  </a:lnTo>
                  <a:lnTo>
                    <a:pt x="2855" y="0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5"/>
            <p:cNvSpPr/>
            <p:nvPr/>
          </p:nvSpPr>
          <p:spPr>
            <a:xfrm>
              <a:off x="2229602" y="2253164"/>
              <a:ext cx="856736" cy="793097"/>
            </a:xfrm>
            <a:custGeom>
              <a:avLst/>
              <a:gdLst/>
              <a:ahLst/>
              <a:cxnLst/>
              <a:rect l="l" t="t" r="r" b="b"/>
              <a:pathLst>
                <a:path w="43834" h="40578" extrusionOk="0">
                  <a:moveTo>
                    <a:pt x="41507" y="1"/>
                  </a:moveTo>
                  <a:cubicBezTo>
                    <a:pt x="36078" y="901"/>
                    <a:pt x="26896" y="2048"/>
                    <a:pt x="26896" y="2048"/>
                  </a:cubicBezTo>
                  <a:lnTo>
                    <a:pt x="15139" y="2048"/>
                  </a:lnTo>
                  <a:cubicBezTo>
                    <a:pt x="12564" y="2048"/>
                    <a:pt x="10082" y="2979"/>
                    <a:pt x="8159" y="4654"/>
                  </a:cubicBezTo>
                  <a:cubicBezTo>
                    <a:pt x="7631" y="5026"/>
                    <a:pt x="3102" y="10983"/>
                    <a:pt x="0" y="16939"/>
                  </a:cubicBezTo>
                  <a:lnTo>
                    <a:pt x="9462" y="23763"/>
                  </a:lnTo>
                  <a:lnTo>
                    <a:pt x="11013" y="21065"/>
                  </a:lnTo>
                  <a:lnTo>
                    <a:pt x="11013" y="21189"/>
                  </a:lnTo>
                  <a:cubicBezTo>
                    <a:pt x="11137" y="22088"/>
                    <a:pt x="11509" y="23763"/>
                    <a:pt x="11633" y="24694"/>
                  </a:cubicBezTo>
                  <a:cubicBezTo>
                    <a:pt x="12409" y="27641"/>
                    <a:pt x="12812" y="31674"/>
                    <a:pt x="11261" y="34249"/>
                  </a:cubicBezTo>
                  <a:cubicBezTo>
                    <a:pt x="11261" y="34249"/>
                    <a:pt x="9183" y="37351"/>
                    <a:pt x="9183" y="40577"/>
                  </a:cubicBezTo>
                  <a:lnTo>
                    <a:pt x="36450" y="40329"/>
                  </a:lnTo>
                  <a:lnTo>
                    <a:pt x="35551" y="37351"/>
                  </a:lnTo>
                  <a:cubicBezTo>
                    <a:pt x="35551" y="37351"/>
                    <a:pt x="32976" y="28572"/>
                    <a:pt x="32976" y="28417"/>
                  </a:cubicBezTo>
                  <a:lnTo>
                    <a:pt x="31301" y="23143"/>
                  </a:lnTo>
                  <a:lnTo>
                    <a:pt x="31952" y="13961"/>
                  </a:lnTo>
                  <a:lnTo>
                    <a:pt x="43834" y="11107"/>
                  </a:lnTo>
                  <a:lnTo>
                    <a:pt x="41507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5"/>
            <p:cNvSpPr/>
            <p:nvPr/>
          </p:nvSpPr>
          <p:spPr>
            <a:xfrm>
              <a:off x="2350855" y="2281054"/>
              <a:ext cx="694864" cy="143030"/>
            </a:xfrm>
            <a:custGeom>
              <a:avLst/>
              <a:gdLst/>
              <a:ahLst/>
              <a:cxnLst/>
              <a:rect l="l" t="t" r="r" b="b"/>
              <a:pathLst>
                <a:path w="35552" h="7318" extrusionOk="0">
                  <a:moveTo>
                    <a:pt x="35427" y="1"/>
                  </a:moveTo>
                  <a:cubicBezTo>
                    <a:pt x="35303" y="1"/>
                    <a:pt x="35303" y="125"/>
                    <a:pt x="35179" y="125"/>
                  </a:cubicBezTo>
                  <a:cubicBezTo>
                    <a:pt x="34900" y="249"/>
                    <a:pt x="34527" y="497"/>
                    <a:pt x="34279" y="776"/>
                  </a:cubicBezTo>
                  <a:cubicBezTo>
                    <a:pt x="34651" y="497"/>
                    <a:pt x="35055" y="249"/>
                    <a:pt x="35551" y="1"/>
                  </a:cubicBezTo>
                  <a:close/>
                  <a:moveTo>
                    <a:pt x="0" y="5554"/>
                  </a:moveTo>
                  <a:lnTo>
                    <a:pt x="0" y="5554"/>
                  </a:lnTo>
                  <a:cubicBezTo>
                    <a:pt x="1" y="5554"/>
                    <a:pt x="42" y="5593"/>
                    <a:pt x="129" y="5658"/>
                  </a:cubicBezTo>
                  <a:lnTo>
                    <a:pt x="129" y="5658"/>
                  </a:lnTo>
                  <a:cubicBezTo>
                    <a:pt x="99" y="5633"/>
                    <a:pt x="62" y="5603"/>
                    <a:pt x="0" y="5554"/>
                  </a:cubicBezTo>
                  <a:close/>
                  <a:moveTo>
                    <a:pt x="129" y="5658"/>
                  </a:moveTo>
                  <a:cubicBezTo>
                    <a:pt x="175" y="5697"/>
                    <a:pt x="205" y="5727"/>
                    <a:pt x="280" y="5802"/>
                  </a:cubicBezTo>
                  <a:cubicBezTo>
                    <a:pt x="652" y="6050"/>
                    <a:pt x="931" y="6205"/>
                    <a:pt x="1303" y="6329"/>
                  </a:cubicBezTo>
                  <a:cubicBezTo>
                    <a:pt x="694" y="6056"/>
                    <a:pt x="312" y="5797"/>
                    <a:pt x="129" y="5658"/>
                  </a:cubicBezTo>
                  <a:close/>
                  <a:moveTo>
                    <a:pt x="34279" y="776"/>
                  </a:moveTo>
                  <a:lnTo>
                    <a:pt x="34279" y="776"/>
                  </a:lnTo>
                  <a:cubicBezTo>
                    <a:pt x="33752" y="1149"/>
                    <a:pt x="33349" y="1552"/>
                    <a:pt x="32976" y="1924"/>
                  </a:cubicBezTo>
                  <a:cubicBezTo>
                    <a:pt x="32449" y="2576"/>
                    <a:pt x="31797" y="3103"/>
                    <a:pt x="31177" y="3475"/>
                  </a:cubicBezTo>
                  <a:cubicBezTo>
                    <a:pt x="29626" y="4778"/>
                    <a:pt x="27672" y="5430"/>
                    <a:pt x="25593" y="5554"/>
                  </a:cubicBezTo>
                  <a:cubicBezTo>
                    <a:pt x="25291" y="5586"/>
                    <a:pt x="24979" y="5602"/>
                    <a:pt x="24661" y="5602"/>
                  </a:cubicBezTo>
                  <a:cubicBezTo>
                    <a:pt x="23771" y="5602"/>
                    <a:pt x="22841" y="5480"/>
                    <a:pt x="21995" y="5275"/>
                  </a:cubicBezTo>
                  <a:cubicBezTo>
                    <a:pt x="20816" y="4902"/>
                    <a:pt x="19668" y="4375"/>
                    <a:pt x="18365" y="4003"/>
                  </a:cubicBezTo>
                  <a:cubicBezTo>
                    <a:pt x="17714" y="3724"/>
                    <a:pt x="17062" y="3724"/>
                    <a:pt x="16442" y="3599"/>
                  </a:cubicBezTo>
                  <a:cubicBezTo>
                    <a:pt x="15790" y="3599"/>
                    <a:pt x="15015" y="3724"/>
                    <a:pt x="14488" y="3879"/>
                  </a:cubicBezTo>
                  <a:cubicBezTo>
                    <a:pt x="13185" y="4251"/>
                    <a:pt x="12161" y="4654"/>
                    <a:pt x="11013" y="5275"/>
                  </a:cubicBezTo>
                  <a:cubicBezTo>
                    <a:pt x="10082" y="5802"/>
                    <a:pt x="9059" y="6205"/>
                    <a:pt x="8035" y="6577"/>
                  </a:cubicBezTo>
                  <a:cubicBezTo>
                    <a:pt x="7056" y="6922"/>
                    <a:pt x="6052" y="7089"/>
                    <a:pt x="5045" y="7089"/>
                  </a:cubicBezTo>
                  <a:cubicBezTo>
                    <a:pt x="3788" y="7089"/>
                    <a:pt x="2527" y="6829"/>
                    <a:pt x="1303" y="6329"/>
                  </a:cubicBezTo>
                  <a:lnTo>
                    <a:pt x="1303" y="6329"/>
                  </a:lnTo>
                  <a:cubicBezTo>
                    <a:pt x="2511" y="6996"/>
                    <a:pt x="3886" y="7318"/>
                    <a:pt x="5259" y="7318"/>
                  </a:cubicBezTo>
                  <a:cubicBezTo>
                    <a:pt x="6248" y="7318"/>
                    <a:pt x="7236" y="7151"/>
                    <a:pt x="8159" y="6826"/>
                  </a:cubicBezTo>
                  <a:cubicBezTo>
                    <a:pt x="9183" y="6453"/>
                    <a:pt x="10238" y="5926"/>
                    <a:pt x="11137" y="5430"/>
                  </a:cubicBezTo>
                  <a:cubicBezTo>
                    <a:pt x="12161" y="4902"/>
                    <a:pt x="13340" y="4499"/>
                    <a:pt x="14488" y="4127"/>
                  </a:cubicBezTo>
                  <a:cubicBezTo>
                    <a:pt x="15139" y="4003"/>
                    <a:pt x="15790" y="3879"/>
                    <a:pt x="16287" y="3879"/>
                  </a:cubicBezTo>
                  <a:cubicBezTo>
                    <a:pt x="16938" y="4003"/>
                    <a:pt x="17590" y="4003"/>
                    <a:pt x="18241" y="4251"/>
                  </a:cubicBezTo>
                  <a:cubicBezTo>
                    <a:pt x="19544" y="4654"/>
                    <a:pt x="20692" y="5151"/>
                    <a:pt x="21995" y="5554"/>
                  </a:cubicBezTo>
                  <a:cubicBezTo>
                    <a:pt x="22835" y="5735"/>
                    <a:pt x="23692" y="5851"/>
                    <a:pt x="24590" y="5851"/>
                  </a:cubicBezTo>
                  <a:cubicBezTo>
                    <a:pt x="24918" y="5851"/>
                    <a:pt x="25252" y="5835"/>
                    <a:pt x="25593" y="5802"/>
                  </a:cubicBezTo>
                  <a:cubicBezTo>
                    <a:pt x="27672" y="5678"/>
                    <a:pt x="29626" y="4902"/>
                    <a:pt x="31301" y="3724"/>
                  </a:cubicBezTo>
                  <a:cubicBezTo>
                    <a:pt x="31953" y="3227"/>
                    <a:pt x="32573" y="2700"/>
                    <a:pt x="33100" y="2048"/>
                  </a:cubicBezTo>
                  <a:cubicBezTo>
                    <a:pt x="33504" y="1552"/>
                    <a:pt x="33876" y="1149"/>
                    <a:pt x="34279" y="776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5"/>
            <p:cNvSpPr/>
            <p:nvPr/>
          </p:nvSpPr>
          <p:spPr>
            <a:xfrm>
              <a:off x="2293258" y="2475071"/>
              <a:ext cx="548120" cy="127687"/>
            </a:xfrm>
            <a:custGeom>
              <a:avLst/>
              <a:gdLst/>
              <a:ahLst/>
              <a:cxnLst/>
              <a:rect l="l" t="t" r="r" b="b"/>
              <a:pathLst>
                <a:path w="28044" h="6533" extrusionOk="0">
                  <a:moveTo>
                    <a:pt x="1" y="1"/>
                  </a:moveTo>
                  <a:cubicBezTo>
                    <a:pt x="125" y="156"/>
                    <a:pt x="125" y="280"/>
                    <a:pt x="249" y="280"/>
                  </a:cubicBezTo>
                  <a:cubicBezTo>
                    <a:pt x="125" y="156"/>
                    <a:pt x="125" y="156"/>
                    <a:pt x="1" y="1"/>
                  </a:cubicBezTo>
                  <a:close/>
                  <a:moveTo>
                    <a:pt x="249" y="280"/>
                  </a:moveTo>
                  <a:cubicBezTo>
                    <a:pt x="249" y="528"/>
                    <a:pt x="497" y="776"/>
                    <a:pt x="621" y="1180"/>
                  </a:cubicBezTo>
                  <a:cubicBezTo>
                    <a:pt x="1272" y="2079"/>
                    <a:pt x="1924" y="3103"/>
                    <a:pt x="2699" y="3878"/>
                  </a:cubicBezTo>
                  <a:cubicBezTo>
                    <a:pt x="3227" y="4530"/>
                    <a:pt x="3878" y="5057"/>
                    <a:pt x="4499" y="5430"/>
                  </a:cubicBezTo>
                  <a:cubicBezTo>
                    <a:pt x="5274" y="5957"/>
                    <a:pt x="6205" y="6360"/>
                    <a:pt x="7104" y="6484"/>
                  </a:cubicBezTo>
                  <a:cubicBezTo>
                    <a:pt x="7374" y="6517"/>
                    <a:pt x="7643" y="6532"/>
                    <a:pt x="7913" y="6532"/>
                  </a:cubicBezTo>
                  <a:cubicBezTo>
                    <a:pt x="8669" y="6532"/>
                    <a:pt x="9429" y="6411"/>
                    <a:pt x="10207" y="6205"/>
                  </a:cubicBezTo>
                  <a:cubicBezTo>
                    <a:pt x="11230" y="5957"/>
                    <a:pt x="12254" y="5585"/>
                    <a:pt x="13185" y="5181"/>
                  </a:cubicBezTo>
                  <a:cubicBezTo>
                    <a:pt x="15232" y="4282"/>
                    <a:pt x="17186" y="3506"/>
                    <a:pt x="19110" y="3382"/>
                  </a:cubicBezTo>
                  <a:cubicBezTo>
                    <a:pt x="20009" y="3382"/>
                    <a:pt x="20940" y="3506"/>
                    <a:pt x="21715" y="3878"/>
                  </a:cubicBezTo>
                  <a:cubicBezTo>
                    <a:pt x="22491" y="4282"/>
                    <a:pt x="23111" y="4654"/>
                    <a:pt x="23763" y="5057"/>
                  </a:cubicBezTo>
                  <a:cubicBezTo>
                    <a:pt x="24290" y="5430"/>
                    <a:pt x="24818" y="5833"/>
                    <a:pt x="25438" y="5957"/>
                  </a:cubicBezTo>
                  <a:cubicBezTo>
                    <a:pt x="25965" y="6081"/>
                    <a:pt x="26493" y="6081"/>
                    <a:pt x="26989" y="6081"/>
                  </a:cubicBezTo>
                  <a:cubicBezTo>
                    <a:pt x="27268" y="5957"/>
                    <a:pt x="27641" y="5833"/>
                    <a:pt x="27920" y="5709"/>
                  </a:cubicBezTo>
                  <a:cubicBezTo>
                    <a:pt x="27920" y="5585"/>
                    <a:pt x="28044" y="5585"/>
                    <a:pt x="28044" y="5430"/>
                  </a:cubicBezTo>
                  <a:lnTo>
                    <a:pt x="28044" y="5430"/>
                  </a:lnTo>
                  <a:cubicBezTo>
                    <a:pt x="27765" y="5709"/>
                    <a:pt x="27392" y="5833"/>
                    <a:pt x="26989" y="5957"/>
                  </a:cubicBezTo>
                  <a:cubicBezTo>
                    <a:pt x="26493" y="5957"/>
                    <a:pt x="25965" y="5957"/>
                    <a:pt x="25593" y="5833"/>
                  </a:cubicBezTo>
                  <a:cubicBezTo>
                    <a:pt x="24942" y="5585"/>
                    <a:pt x="24414" y="5305"/>
                    <a:pt x="23763" y="4933"/>
                  </a:cubicBezTo>
                  <a:cubicBezTo>
                    <a:pt x="23267" y="4406"/>
                    <a:pt x="22491" y="4034"/>
                    <a:pt x="21840" y="3630"/>
                  </a:cubicBezTo>
                  <a:cubicBezTo>
                    <a:pt x="20940" y="3258"/>
                    <a:pt x="20009" y="3103"/>
                    <a:pt x="19110" y="3103"/>
                  </a:cubicBezTo>
                  <a:cubicBezTo>
                    <a:pt x="17186" y="3258"/>
                    <a:pt x="15108" y="4034"/>
                    <a:pt x="13029" y="4933"/>
                  </a:cubicBezTo>
                  <a:cubicBezTo>
                    <a:pt x="12130" y="5305"/>
                    <a:pt x="11106" y="5709"/>
                    <a:pt x="10082" y="5957"/>
                  </a:cubicBezTo>
                  <a:cubicBezTo>
                    <a:pt x="9152" y="6205"/>
                    <a:pt x="8128" y="6205"/>
                    <a:pt x="7104" y="6205"/>
                  </a:cubicBezTo>
                  <a:cubicBezTo>
                    <a:pt x="6205" y="6081"/>
                    <a:pt x="5429" y="5709"/>
                    <a:pt x="4654" y="5305"/>
                  </a:cubicBezTo>
                  <a:cubicBezTo>
                    <a:pt x="4002" y="4809"/>
                    <a:pt x="3351" y="4406"/>
                    <a:pt x="2823" y="3754"/>
                  </a:cubicBezTo>
                  <a:cubicBezTo>
                    <a:pt x="2048" y="2979"/>
                    <a:pt x="1396" y="2079"/>
                    <a:pt x="776" y="1056"/>
                  </a:cubicBezTo>
                  <a:lnTo>
                    <a:pt x="249" y="28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5"/>
            <p:cNvSpPr/>
            <p:nvPr/>
          </p:nvSpPr>
          <p:spPr>
            <a:xfrm>
              <a:off x="2472108" y="2719787"/>
              <a:ext cx="378978" cy="59632"/>
            </a:xfrm>
            <a:custGeom>
              <a:avLst/>
              <a:gdLst/>
              <a:ahLst/>
              <a:cxnLst/>
              <a:rect l="l" t="t" r="r" b="b"/>
              <a:pathLst>
                <a:path w="19390" h="3051" extrusionOk="0">
                  <a:moveTo>
                    <a:pt x="19389" y="1719"/>
                  </a:moveTo>
                  <a:cubicBezTo>
                    <a:pt x="19383" y="1719"/>
                    <a:pt x="19377" y="1719"/>
                    <a:pt x="19371" y="1720"/>
                  </a:cubicBezTo>
                  <a:lnTo>
                    <a:pt x="19371" y="1720"/>
                  </a:lnTo>
                  <a:cubicBezTo>
                    <a:pt x="19382" y="1719"/>
                    <a:pt x="19389" y="1719"/>
                    <a:pt x="19389" y="1719"/>
                  </a:cubicBezTo>
                  <a:close/>
                  <a:moveTo>
                    <a:pt x="19371" y="1720"/>
                  </a:moveTo>
                  <a:cubicBezTo>
                    <a:pt x="19351" y="1724"/>
                    <a:pt x="19319" y="1732"/>
                    <a:pt x="19296" y="1757"/>
                  </a:cubicBezTo>
                  <a:lnTo>
                    <a:pt x="19296" y="1757"/>
                  </a:lnTo>
                  <a:cubicBezTo>
                    <a:pt x="19323" y="1738"/>
                    <a:pt x="19347" y="1725"/>
                    <a:pt x="19371" y="1720"/>
                  </a:cubicBezTo>
                  <a:close/>
                  <a:moveTo>
                    <a:pt x="292" y="2348"/>
                  </a:moveTo>
                  <a:cubicBezTo>
                    <a:pt x="191" y="2436"/>
                    <a:pt x="93" y="2526"/>
                    <a:pt x="1" y="2618"/>
                  </a:cubicBezTo>
                  <a:lnTo>
                    <a:pt x="156" y="2494"/>
                  </a:lnTo>
                  <a:cubicBezTo>
                    <a:pt x="201" y="2449"/>
                    <a:pt x="247" y="2399"/>
                    <a:pt x="292" y="2348"/>
                  </a:cubicBezTo>
                  <a:close/>
                  <a:moveTo>
                    <a:pt x="6438" y="1"/>
                  </a:moveTo>
                  <a:cubicBezTo>
                    <a:pt x="6191" y="1"/>
                    <a:pt x="5947" y="14"/>
                    <a:pt x="5709" y="44"/>
                  </a:cubicBezTo>
                  <a:cubicBezTo>
                    <a:pt x="4530" y="44"/>
                    <a:pt x="3382" y="292"/>
                    <a:pt x="2327" y="819"/>
                  </a:cubicBezTo>
                  <a:cubicBezTo>
                    <a:pt x="1707" y="1191"/>
                    <a:pt x="1056" y="1595"/>
                    <a:pt x="528" y="2091"/>
                  </a:cubicBezTo>
                  <a:cubicBezTo>
                    <a:pt x="450" y="2170"/>
                    <a:pt x="371" y="2261"/>
                    <a:pt x="292" y="2348"/>
                  </a:cubicBezTo>
                  <a:lnTo>
                    <a:pt x="292" y="2348"/>
                  </a:lnTo>
                  <a:cubicBezTo>
                    <a:pt x="908" y="1818"/>
                    <a:pt x="1684" y="1369"/>
                    <a:pt x="2482" y="943"/>
                  </a:cubicBezTo>
                  <a:cubicBezTo>
                    <a:pt x="3506" y="540"/>
                    <a:pt x="4530" y="292"/>
                    <a:pt x="5709" y="292"/>
                  </a:cubicBezTo>
                  <a:cubicBezTo>
                    <a:pt x="5925" y="271"/>
                    <a:pt x="6143" y="260"/>
                    <a:pt x="6361" y="260"/>
                  </a:cubicBezTo>
                  <a:cubicBezTo>
                    <a:pt x="7424" y="260"/>
                    <a:pt x="8505" y="506"/>
                    <a:pt x="9586" y="943"/>
                  </a:cubicBezTo>
                  <a:cubicBezTo>
                    <a:pt x="10858" y="1595"/>
                    <a:pt x="12161" y="2215"/>
                    <a:pt x="13340" y="2618"/>
                  </a:cubicBezTo>
                  <a:cubicBezTo>
                    <a:pt x="14097" y="2894"/>
                    <a:pt x="14923" y="3050"/>
                    <a:pt x="15778" y="3050"/>
                  </a:cubicBezTo>
                  <a:cubicBezTo>
                    <a:pt x="16079" y="3050"/>
                    <a:pt x="16384" y="3031"/>
                    <a:pt x="16690" y="2991"/>
                  </a:cubicBezTo>
                  <a:cubicBezTo>
                    <a:pt x="17342" y="2991"/>
                    <a:pt x="18117" y="2742"/>
                    <a:pt x="18769" y="2215"/>
                  </a:cubicBezTo>
                  <a:cubicBezTo>
                    <a:pt x="18893" y="2215"/>
                    <a:pt x="19017" y="1967"/>
                    <a:pt x="19265" y="1843"/>
                  </a:cubicBezTo>
                  <a:cubicBezTo>
                    <a:pt x="19265" y="1803"/>
                    <a:pt x="19278" y="1776"/>
                    <a:pt x="19296" y="1757"/>
                  </a:cubicBezTo>
                  <a:lnTo>
                    <a:pt x="19296" y="1757"/>
                  </a:lnTo>
                  <a:cubicBezTo>
                    <a:pt x="19184" y="1836"/>
                    <a:pt x="19016" y="2026"/>
                    <a:pt x="18614" y="2215"/>
                  </a:cubicBezTo>
                  <a:cubicBezTo>
                    <a:pt x="18117" y="2618"/>
                    <a:pt x="17342" y="2742"/>
                    <a:pt x="16566" y="2866"/>
                  </a:cubicBezTo>
                  <a:cubicBezTo>
                    <a:pt x="15512" y="2866"/>
                    <a:pt x="14364" y="2742"/>
                    <a:pt x="13464" y="2370"/>
                  </a:cubicBezTo>
                  <a:cubicBezTo>
                    <a:pt x="12285" y="1967"/>
                    <a:pt x="11013" y="1315"/>
                    <a:pt x="9710" y="664"/>
                  </a:cubicBezTo>
                  <a:cubicBezTo>
                    <a:pt x="8652" y="261"/>
                    <a:pt x="7511" y="1"/>
                    <a:pt x="643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5"/>
            <p:cNvSpPr/>
            <p:nvPr/>
          </p:nvSpPr>
          <p:spPr>
            <a:xfrm>
              <a:off x="2462414" y="2891308"/>
              <a:ext cx="444453" cy="56700"/>
            </a:xfrm>
            <a:custGeom>
              <a:avLst/>
              <a:gdLst/>
              <a:ahLst/>
              <a:cxnLst/>
              <a:rect l="l" t="t" r="r" b="b"/>
              <a:pathLst>
                <a:path w="22740" h="2901" extrusionOk="0">
                  <a:moveTo>
                    <a:pt x="18560" y="0"/>
                  </a:moveTo>
                  <a:cubicBezTo>
                    <a:pt x="17626" y="0"/>
                    <a:pt x="16737" y="140"/>
                    <a:pt x="15759" y="419"/>
                  </a:cubicBezTo>
                  <a:cubicBezTo>
                    <a:pt x="14332" y="822"/>
                    <a:pt x="12905" y="1349"/>
                    <a:pt x="11354" y="1846"/>
                  </a:cubicBezTo>
                  <a:cubicBezTo>
                    <a:pt x="9958" y="2373"/>
                    <a:pt x="8407" y="2621"/>
                    <a:pt x="6856" y="2621"/>
                  </a:cubicBezTo>
                  <a:cubicBezTo>
                    <a:pt x="4778" y="2621"/>
                    <a:pt x="2699" y="2125"/>
                    <a:pt x="776" y="1070"/>
                  </a:cubicBezTo>
                  <a:cubicBezTo>
                    <a:pt x="249" y="822"/>
                    <a:pt x="1" y="698"/>
                    <a:pt x="0" y="698"/>
                  </a:cubicBezTo>
                  <a:lnTo>
                    <a:pt x="0" y="698"/>
                  </a:lnTo>
                  <a:lnTo>
                    <a:pt x="125" y="822"/>
                  </a:lnTo>
                  <a:cubicBezTo>
                    <a:pt x="249" y="946"/>
                    <a:pt x="497" y="1070"/>
                    <a:pt x="776" y="1194"/>
                  </a:cubicBezTo>
                  <a:cubicBezTo>
                    <a:pt x="1552" y="1598"/>
                    <a:pt x="2327" y="1970"/>
                    <a:pt x="3103" y="2249"/>
                  </a:cubicBezTo>
                  <a:cubicBezTo>
                    <a:pt x="4250" y="2621"/>
                    <a:pt x="5553" y="2901"/>
                    <a:pt x="6856" y="2901"/>
                  </a:cubicBezTo>
                  <a:cubicBezTo>
                    <a:pt x="8407" y="2901"/>
                    <a:pt x="9958" y="2621"/>
                    <a:pt x="11354" y="2125"/>
                  </a:cubicBezTo>
                  <a:cubicBezTo>
                    <a:pt x="13060" y="1598"/>
                    <a:pt x="14456" y="1070"/>
                    <a:pt x="15759" y="698"/>
                  </a:cubicBezTo>
                  <a:cubicBezTo>
                    <a:pt x="16741" y="394"/>
                    <a:pt x="17635" y="249"/>
                    <a:pt x="18574" y="249"/>
                  </a:cubicBezTo>
                  <a:cubicBezTo>
                    <a:pt x="18881" y="249"/>
                    <a:pt x="19192" y="264"/>
                    <a:pt x="19513" y="295"/>
                  </a:cubicBezTo>
                  <a:cubicBezTo>
                    <a:pt x="20413" y="295"/>
                    <a:pt x="21188" y="574"/>
                    <a:pt x="21964" y="946"/>
                  </a:cubicBezTo>
                  <a:cubicBezTo>
                    <a:pt x="22491" y="1194"/>
                    <a:pt x="22739" y="1349"/>
                    <a:pt x="22739" y="1349"/>
                  </a:cubicBezTo>
                  <a:lnTo>
                    <a:pt x="22615" y="1194"/>
                  </a:lnTo>
                  <a:cubicBezTo>
                    <a:pt x="22367" y="1070"/>
                    <a:pt x="22212" y="946"/>
                    <a:pt x="21964" y="822"/>
                  </a:cubicBezTo>
                  <a:cubicBezTo>
                    <a:pt x="21188" y="419"/>
                    <a:pt x="20413" y="171"/>
                    <a:pt x="19513" y="47"/>
                  </a:cubicBezTo>
                  <a:cubicBezTo>
                    <a:pt x="19187" y="16"/>
                    <a:pt x="18871" y="0"/>
                    <a:pt x="1856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5"/>
            <p:cNvSpPr/>
            <p:nvPr/>
          </p:nvSpPr>
          <p:spPr>
            <a:xfrm>
              <a:off x="2308405" y="3026204"/>
              <a:ext cx="790654" cy="1176863"/>
            </a:xfrm>
            <a:custGeom>
              <a:avLst/>
              <a:gdLst/>
              <a:ahLst/>
              <a:cxnLst/>
              <a:rect l="l" t="t" r="r" b="b"/>
              <a:pathLst>
                <a:path w="40453" h="60213" extrusionOk="0">
                  <a:moveTo>
                    <a:pt x="5275" y="0"/>
                  </a:moveTo>
                  <a:lnTo>
                    <a:pt x="1" y="59717"/>
                  </a:lnTo>
                  <a:lnTo>
                    <a:pt x="12906" y="59841"/>
                  </a:lnTo>
                  <a:lnTo>
                    <a:pt x="19234" y="11882"/>
                  </a:lnTo>
                  <a:lnTo>
                    <a:pt x="27641" y="60213"/>
                  </a:lnTo>
                  <a:lnTo>
                    <a:pt x="40453" y="57886"/>
                  </a:lnTo>
                  <a:lnTo>
                    <a:pt x="32574" y="497"/>
                  </a:lnTo>
                  <a:lnTo>
                    <a:pt x="5275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5"/>
            <p:cNvSpPr/>
            <p:nvPr/>
          </p:nvSpPr>
          <p:spPr>
            <a:xfrm>
              <a:off x="2480004" y="3228098"/>
              <a:ext cx="386229" cy="45872"/>
            </a:xfrm>
            <a:custGeom>
              <a:avLst/>
              <a:gdLst/>
              <a:ahLst/>
              <a:cxnLst/>
              <a:rect l="l" t="t" r="r" b="b"/>
              <a:pathLst>
                <a:path w="19761" h="2347" extrusionOk="0">
                  <a:moveTo>
                    <a:pt x="19761" y="0"/>
                  </a:moveTo>
                  <a:lnTo>
                    <a:pt x="19761" y="0"/>
                  </a:lnTo>
                  <a:cubicBezTo>
                    <a:pt x="19760" y="1"/>
                    <a:pt x="15262" y="404"/>
                    <a:pt x="9834" y="1024"/>
                  </a:cubicBezTo>
                  <a:cubicBezTo>
                    <a:pt x="4405" y="1676"/>
                    <a:pt x="0" y="2327"/>
                    <a:pt x="0" y="2327"/>
                  </a:cubicBezTo>
                  <a:cubicBezTo>
                    <a:pt x="0" y="2340"/>
                    <a:pt x="48" y="2346"/>
                    <a:pt x="139" y="2346"/>
                  </a:cubicBezTo>
                  <a:cubicBezTo>
                    <a:pt x="928" y="2346"/>
                    <a:pt x="4970" y="1887"/>
                    <a:pt x="9834" y="1303"/>
                  </a:cubicBezTo>
                  <a:cubicBezTo>
                    <a:pt x="15387" y="652"/>
                    <a:pt x="19761" y="125"/>
                    <a:pt x="19761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5"/>
            <p:cNvSpPr/>
            <p:nvPr/>
          </p:nvSpPr>
          <p:spPr>
            <a:xfrm>
              <a:off x="2990503" y="4782035"/>
              <a:ext cx="351067" cy="67450"/>
            </a:xfrm>
            <a:custGeom>
              <a:avLst/>
              <a:gdLst/>
              <a:ahLst/>
              <a:cxnLst/>
              <a:rect l="l" t="t" r="r" b="b"/>
              <a:pathLst>
                <a:path w="17962" h="3451" extrusionOk="0">
                  <a:moveTo>
                    <a:pt x="9679" y="0"/>
                  </a:moveTo>
                  <a:lnTo>
                    <a:pt x="0" y="249"/>
                  </a:lnTo>
                  <a:lnTo>
                    <a:pt x="124" y="3351"/>
                  </a:lnTo>
                  <a:lnTo>
                    <a:pt x="621" y="3351"/>
                  </a:lnTo>
                  <a:cubicBezTo>
                    <a:pt x="1713" y="3400"/>
                    <a:pt x="4105" y="3450"/>
                    <a:pt x="6698" y="3450"/>
                  </a:cubicBezTo>
                  <a:cubicBezTo>
                    <a:pt x="10587" y="3450"/>
                    <a:pt x="14928" y="3338"/>
                    <a:pt x="16007" y="2948"/>
                  </a:cubicBezTo>
                  <a:cubicBezTo>
                    <a:pt x="17962" y="2451"/>
                    <a:pt x="9679" y="900"/>
                    <a:pt x="9679" y="900"/>
                  </a:cubicBezTo>
                  <a:lnTo>
                    <a:pt x="9679" y="0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5"/>
            <p:cNvSpPr/>
            <p:nvPr/>
          </p:nvSpPr>
          <p:spPr>
            <a:xfrm>
              <a:off x="2990503" y="4797201"/>
              <a:ext cx="20" cy="12137"/>
            </a:xfrm>
            <a:custGeom>
              <a:avLst/>
              <a:gdLst/>
              <a:ahLst/>
              <a:cxnLst/>
              <a:rect l="l" t="t" r="r" b="b"/>
              <a:pathLst>
                <a:path w="1" h="621" extrusionOk="0">
                  <a:moveTo>
                    <a:pt x="0" y="0"/>
                  </a:moveTo>
                  <a:lnTo>
                    <a:pt x="0" y="0"/>
                  </a:lnTo>
                  <a:lnTo>
                    <a:pt x="0" y="6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5"/>
            <p:cNvSpPr/>
            <p:nvPr/>
          </p:nvSpPr>
          <p:spPr>
            <a:xfrm>
              <a:off x="2990503" y="4797201"/>
              <a:ext cx="70342" cy="47905"/>
            </a:xfrm>
            <a:custGeom>
              <a:avLst/>
              <a:gdLst/>
              <a:ahLst/>
              <a:cxnLst/>
              <a:rect l="l" t="t" r="r" b="b"/>
              <a:pathLst>
                <a:path w="3599" h="2451" extrusionOk="0">
                  <a:moveTo>
                    <a:pt x="0" y="0"/>
                  </a:moveTo>
                  <a:lnTo>
                    <a:pt x="0" y="620"/>
                  </a:lnTo>
                  <a:lnTo>
                    <a:pt x="124" y="2451"/>
                  </a:lnTo>
                  <a:lnTo>
                    <a:pt x="3599" y="2327"/>
                  </a:lnTo>
                  <a:cubicBezTo>
                    <a:pt x="3350" y="1675"/>
                    <a:pt x="2947" y="1024"/>
                    <a:pt x="2327" y="496"/>
                  </a:cubicBezTo>
                  <a:cubicBezTo>
                    <a:pt x="1675" y="124"/>
                    <a:pt x="1024" y="0"/>
                    <a:pt x="372" y="0"/>
                  </a:cubicBez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5"/>
            <p:cNvSpPr/>
            <p:nvPr/>
          </p:nvSpPr>
          <p:spPr>
            <a:xfrm>
              <a:off x="2992926" y="4834785"/>
              <a:ext cx="318329" cy="15167"/>
            </a:xfrm>
            <a:custGeom>
              <a:avLst/>
              <a:gdLst/>
              <a:ahLst/>
              <a:cxnLst/>
              <a:rect l="l" t="t" r="r" b="b"/>
              <a:pathLst>
                <a:path w="16287" h="776" extrusionOk="0">
                  <a:moveTo>
                    <a:pt x="16162" y="0"/>
                  </a:moveTo>
                  <a:lnTo>
                    <a:pt x="16162" y="0"/>
                  </a:lnTo>
                  <a:cubicBezTo>
                    <a:pt x="16286" y="124"/>
                    <a:pt x="16162" y="249"/>
                    <a:pt x="15883" y="249"/>
                  </a:cubicBezTo>
                  <a:lnTo>
                    <a:pt x="16286" y="249"/>
                  </a:lnTo>
                  <a:cubicBezTo>
                    <a:pt x="16286" y="124"/>
                    <a:pt x="16286" y="124"/>
                    <a:pt x="16162" y="0"/>
                  </a:cubicBezTo>
                  <a:close/>
                  <a:moveTo>
                    <a:pt x="0" y="652"/>
                  </a:moveTo>
                  <a:cubicBezTo>
                    <a:pt x="1272" y="776"/>
                    <a:pt x="2978" y="776"/>
                    <a:pt x="4778" y="776"/>
                  </a:cubicBezTo>
                  <a:cubicBezTo>
                    <a:pt x="4939" y="776"/>
                    <a:pt x="5102" y="776"/>
                    <a:pt x="5265" y="776"/>
                  </a:cubicBezTo>
                  <a:lnTo>
                    <a:pt x="5265" y="776"/>
                  </a:lnTo>
                  <a:cubicBezTo>
                    <a:pt x="5441" y="776"/>
                    <a:pt x="5620" y="776"/>
                    <a:pt x="5801" y="776"/>
                  </a:cubicBezTo>
                  <a:cubicBezTo>
                    <a:pt x="7476" y="776"/>
                    <a:pt x="9307" y="776"/>
                    <a:pt x="10982" y="652"/>
                  </a:cubicBezTo>
                  <a:lnTo>
                    <a:pt x="10982" y="652"/>
                  </a:lnTo>
                  <a:cubicBezTo>
                    <a:pt x="9180" y="766"/>
                    <a:pt x="7193" y="775"/>
                    <a:pt x="5265" y="776"/>
                  </a:cubicBezTo>
                  <a:lnTo>
                    <a:pt x="5265" y="776"/>
                  </a:lnTo>
                  <a:cubicBezTo>
                    <a:pt x="3180" y="775"/>
                    <a:pt x="1469" y="766"/>
                    <a:pt x="497" y="6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5"/>
            <p:cNvSpPr/>
            <p:nvPr/>
          </p:nvSpPr>
          <p:spPr>
            <a:xfrm>
              <a:off x="3293635" y="4839632"/>
              <a:ext cx="12157" cy="3049"/>
            </a:xfrm>
            <a:custGeom>
              <a:avLst/>
              <a:gdLst/>
              <a:ahLst/>
              <a:cxnLst/>
              <a:rect l="l" t="t" r="r" b="b"/>
              <a:pathLst>
                <a:path w="622" h="156" extrusionOk="0">
                  <a:moveTo>
                    <a:pt x="497" y="1"/>
                  </a:moveTo>
                  <a:cubicBezTo>
                    <a:pt x="373" y="156"/>
                    <a:pt x="249" y="156"/>
                    <a:pt x="1" y="156"/>
                  </a:cubicBezTo>
                  <a:cubicBezTo>
                    <a:pt x="249" y="156"/>
                    <a:pt x="497" y="156"/>
                    <a:pt x="621" y="1"/>
                  </a:cubicBezTo>
                  <a:close/>
                </a:path>
              </a:pathLst>
            </a:custGeom>
            <a:solidFill>
              <a:srgbClr val="A8A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5"/>
            <p:cNvSpPr/>
            <p:nvPr/>
          </p:nvSpPr>
          <p:spPr>
            <a:xfrm>
              <a:off x="2992926" y="4817195"/>
              <a:ext cx="318329" cy="32757"/>
            </a:xfrm>
            <a:custGeom>
              <a:avLst/>
              <a:gdLst/>
              <a:ahLst/>
              <a:cxnLst/>
              <a:rect l="l" t="t" r="r" b="b"/>
              <a:pathLst>
                <a:path w="16287" h="1676" extrusionOk="0">
                  <a:moveTo>
                    <a:pt x="13681" y="1"/>
                  </a:moveTo>
                  <a:cubicBezTo>
                    <a:pt x="13060" y="1"/>
                    <a:pt x="12781" y="1149"/>
                    <a:pt x="12781" y="1149"/>
                  </a:cubicBezTo>
                  <a:lnTo>
                    <a:pt x="3475" y="1304"/>
                  </a:lnTo>
                  <a:lnTo>
                    <a:pt x="3475" y="1428"/>
                  </a:lnTo>
                  <a:lnTo>
                    <a:pt x="0" y="1428"/>
                  </a:lnTo>
                  <a:lnTo>
                    <a:pt x="0" y="1552"/>
                  </a:lnTo>
                  <a:lnTo>
                    <a:pt x="497" y="1552"/>
                  </a:lnTo>
                  <a:cubicBezTo>
                    <a:pt x="1551" y="1676"/>
                    <a:pt x="3475" y="1676"/>
                    <a:pt x="5801" y="1676"/>
                  </a:cubicBezTo>
                  <a:cubicBezTo>
                    <a:pt x="7476" y="1676"/>
                    <a:pt x="9307" y="1676"/>
                    <a:pt x="10982" y="1552"/>
                  </a:cubicBezTo>
                  <a:cubicBezTo>
                    <a:pt x="12905" y="1552"/>
                    <a:pt x="14456" y="1428"/>
                    <a:pt x="15387" y="1304"/>
                  </a:cubicBezTo>
                  <a:cubicBezTo>
                    <a:pt x="15635" y="1304"/>
                    <a:pt x="15759" y="1304"/>
                    <a:pt x="15883" y="1149"/>
                  </a:cubicBezTo>
                  <a:cubicBezTo>
                    <a:pt x="16162" y="1149"/>
                    <a:pt x="16286" y="1024"/>
                    <a:pt x="16162" y="900"/>
                  </a:cubicBezTo>
                  <a:cubicBezTo>
                    <a:pt x="15759" y="528"/>
                    <a:pt x="13681" y="1"/>
                    <a:pt x="13681" y="1"/>
                  </a:cubicBez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5"/>
            <p:cNvSpPr/>
            <p:nvPr/>
          </p:nvSpPr>
          <p:spPr>
            <a:xfrm>
              <a:off x="3035963" y="4837208"/>
              <a:ext cx="260124" cy="7896"/>
            </a:xfrm>
            <a:custGeom>
              <a:avLst/>
              <a:gdLst/>
              <a:ahLst/>
              <a:cxnLst/>
              <a:rect l="l" t="t" r="r" b="b"/>
              <a:pathLst>
                <a:path w="13309" h="404" extrusionOk="0">
                  <a:moveTo>
                    <a:pt x="11634" y="0"/>
                  </a:moveTo>
                  <a:cubicBezTo>
                    <a:pt x="10083" y="125"/>
                    <a:pt x="8128" y="125"/>
                    <a:pt x="5802" y="280"/>
                  </a:cubicBezTo>
                  <a:cubicBezTo>
                    <a:pt x="3475" y="280"/>
                    <a:pt x="1552" y="404"/>
                    <a:pt x="1" y="404"/>
                  </a:cubicBezTo>
                  <a:lnTo>
                    <a:pt x="5802" y="404"/>
                  </a:lnTo>
                  <a:cubicBezTo>
                    <a:pt x="8128" y="280"/>
                    <a:pt x="10083" y="280"/>
                    <a:pt x="11634" y="125"/>
                  </a:cubicBezTo>
                  <a:lnTo>
                    <a:pt x="13309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5"/>
            <p:cNvSpPr/>
            <p:nvPr/>
          </p:nvSpPr>
          <p:spPr>
            <a:xfrm>
              <a:off x="3242722" y="4814771"/>
              <a:ext cx="17590" cy="27910"/>
            </a:xfrm>
            <a:custGeom>
              <a:avLst/>
              <a:gdLst/>
              <a:ahLst/>
              <a:cxnLst/>
              <a:rect l="l" t="t" r="r" b="b"/>
              <a:pathLst>
                <a:path w="900" h="1428" extrusionOk="0">
                  <a:moveTo>
                    <a:pt x="900" y="1"/>
                  </a:moveTo>
                  <a:lnTo>
                    <a:pt x="900" y="1"/>
                  </a:lnTo>
                  <a:cubicBezTo>
                    <a:pt x="651" y="125"/>
                    <a:pt x="403" y="249"/>
                    <a:pt x="279" y="652"/>
                  </a:cubicBezTo>
                  <a:cubicBezTo>
                    <a:pt x="0" y="776"/>
                    <a:pt x="0" y="1148"/>
                    <a:pt x="0" y="1428"/>
                  </a:cubicBezTo>
                  <a:cubicBezTo>
                    <a:pt x="124" y="1148"/>
                    <a:pt x="279" y="900"/>
                    <a:pt x="403" y="652"/>
                  </a:cubicBezTo>
                  <a:cubicBezTo>
                    <a:pt x="527" y="373"/>
                    <a:pt x="651" y="125"/>
                    <a:pt x="90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5"/>
            <p:cNvSpPr/>
            <p:nvPr/>
          </p:nvSpPr>
          <p:spPr>
            <a:xfrm>
              <a:off x="3187549" y="4802048"/>
              <a:ext cx="9714" cy="15167"/>
            </a:xfrm>
            <a:custGeom>
              <a:avLst/>
              <a:gdLst/>
              <a:ahLst/>
              <a:cxnLst/>
              <a:rect l="l" t="t" r="r" b="b"/>
              <a:pathLst>
                <a:path w="497" h="776" extrusionOk="0">
                  <a:moveTo>
                    <a:pt x="496" y="0"/>
                  </a:moveTo>
                  <a:lnTo>
                    <a:pt x="496" y="0"/>
                  </a:lnTo>
                  <a:cubicBezTo>
                    <a:pt x="496" y="0"/>
                    <a:pt x="248" y="124"/>
                    <a:pt x="124" y="372"/>
                  </a:cubicBezTo>
                  <a:cubicBezTo>
                    <a:pt x="0" y="652"/>
                    <a:pt x="0" y="776"/>
                    <a:pt x="0" y="776"/>
                  </a:cubicBezTo>
                  <a:cubicBezTo>
                    <a:pt x="0" y="776"/>
                    <a:pt x="124" y="652"/>
                    <a:pt x="248" y="528"/>
                  </a:cubicBezTo>
                  <a:cubicBezTo>
                    <a:pt x="372" y="248"/>
                    <a:pt x="496" y="0"/>
                    <a:pt x="49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5"/>
            <p:cNvSpPr/>
            <p:nvPr/>
          </p:nvSpPr>
          <p:spPr>
            <a:xfrm>
              <a:off x="3172382" y="4799625"/>
              <a:ext cx="12137" cy="9714"/>
            </a:xfrm>
            <a:custGeom>
              <a:avLst/>
              <a:gdLst/>
              <a:ahLst/>
              <a:cxnLst/>
              <a:rect l="l" t="t" r="r" b="b"/>
              <a:pathLst>
                <a:path w="621" h="497" extrusionOk="0">
                  <a:moveTo>
                    <a:pt x="497" y="0"/>
                  </a:moveTo>
                  <a:cubicBezTo>
                    <a:pt x="497" y="0"/>
                    <a:pt x="373" y="124"/>
                    <a:pt x="249" y="248"/>
                  </a:cubicBezTo>
                  <a:cubicBezTo>
                    <a:pt x="125" y="372"/>
                    <a:pt x="1" y="496"/>
                    <a:pt x="1" y="496"/>
                  </a:cubicBezTo>
                  <a:cubicBezTo>
                    <a:pt x="1" y="496"/>
                    <a:pt x="125" y="496"/>
                    <a:pt x="249" y="372"/>
                  </a:cubicBezTo>
                  <a:cubicBezTo>
                    <a:pt x="497" y="248"/>
                    <a:pt x="621" y="124"/>
                    <a:pt x="49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5"/>
            <p:cNvSpPr/>
            <p:nvPr/>
          </p:nvSpPr>
          <p:spPr>
            <a:xfrm>
              <a:off x="3162082" y="4792334"/>
              <a:ext cx="20014" cy="3186"/>
            </a:xfrm>
            <a:custGeom>
              <a:avLst/>
              <a:gdLst/>
              <a:ahLst/>
              <a:cxnLst/>
              <a:rect l="l" t="t" r="r" b="b"/>
              <a:pathLst>
                <a:path w="1024" h="163" extrusionOk="0">
                  <a:moveTo>
                    <a:pt x="294" y="39"/>
                  </a:moveTo>
                  <a:cubicBezTo>
                    <a:pt x="166" y="39"/>
                    <a:pt x="83" y="94"/>
                    <a:pt x="0" y="94"/>
                  </a:cubicBezTo>
                  <a:cubicBezTo>
                    <a:pt x="83" y="94"/>
                    <a:pt x="166" y="163"/>
                    <a:pt x="294" y="163"/>
                  </a:cubicBezTo>
                  <a:cubicBezTo>
                    <a:pt x="359" y="163"/>
                    <a:pt x="434" y="146"/>
                    <a:pt x="528" y="94"/>
                  </a:cubicBezTo>
                  <a:cubicBezTo>
                    <a:pt x="434" y="53"/>
                    <a:pt x="359" y="39"/>
                    <a:pt x="294" y="39"/>
                  </a:cubicBezTo>
                  <a:close/>
                  <a:moveTo>
                    <a:pt x="729" y="1"/>
                  </a:moveTo>
                  <a:cubicBezTo>
                    <a:pt x="652" y="1"/>
                    <a:pt x="590" y="32"/>
                    <a:pt x="528" y="94"/>
                  </a:cubicBezTo>
                  <a:cubicBezTo>
                    <a:pt x="569" y="146"/>
                    <a:pt x="610" y="163"/>
                    <a:pt x="656" y="163"/>
                  </a:cubicBezTo>
                  <a:cubicBezTo>
                    <a:pt x="748" y="163"/>
                    <a:pt x="858" y="94"/>
                    <a:pt x="1024" y="94"/>
                  </a:cubicBezTo>
                  <a:cubicBezTo>
                    <a:pt x="900" y="32"/>
                    <a:pt x="807" y="1"/>
                    <a:pt x="72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5"/>
            <p:cNvSpPr/>
            <p:nvPr/>
          </p:nvSpPr>
          <p:spPr>
            <a:xfrm>
              <a:off x="3157235" y="4782035"/>
              <a:ext cx="22438" cy="4046"/>
            </a:xfrm>
            <a:custGeom>
              <a:avLst/>
              <a:gdLst/>
              <a:ahLst/>
              <a:cxnLst/>
              <a:rect l="l" t="t" r="r" b="b"/>
              <a:pathLst>
                <a:path w="1148" h="207" extrusionOk="0">
                  <a:moveTo>
                    <a:pt x="0" y="0"/>
                  </a:moveTo>
                  <a:cubicBezTo>
                    <a:pt x="218" y="146"/>
                    <a:pt x="447" y="206"/>
                    <a:pt x="674" y="206"/>
                  </a:cubicBezTo>
                  <a:cubicBezTo>
                    <a:pt x="834" y="206"/>
                    <a:pt x="994" y="176"/>
                    <a:pt x="1148" y="125"/>
                  </a:cubicBezTo>
                  <a:lnTo>
                    <a:pt x="620" y="125"/>
                  </a:lnTo>
                  <a:cubicBezTo>
                    <a:pt x="372" y="125"/>
                    <a:pt x="248" y="0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5"/>
            <p:cNvSpPr/>
            <p:nvPr/>
          </p:nvSpPr>
          <p:spPr>
            <a:xfrm>
              <a:off x="3192396" y="4786784"/>
              <a:ext cx="35181" cy="17708"/>
            </a:xfrm>
            <a:custGeom>
              <a:avLst/>
              <a:gdLst/>
              <a:ahLst/>
              <a:cxnLst/>
              <a:rect l="l" t="t" r="r" b="b"/>
              <a:pathLst>
                <a:path w="1800" h="906" extrusionOk="0">
                  <a:moveTo>
                    <a:pt x="1204" y="1"/>
                  </a:moveTo>
                  <a:cubicBezTo>
                    <a:pt x="888" y="1"/>
                    <a:pt x="553" y="138"/>
                    <a:pt x="373" y="378"/>
                  </a:cubicBezTo>
                  <a:cubicBezTo>
                    <a:pt x="528" y="254"/>
                    <a:pt x="776" y="130"/>
                    <a:pt x="900" y="130"/>
                  </a:cubicBezTo>
                  <a:cubicBezTo>
                    <a:pt x="1024" y="68"/>
                    <a:pt x="1156" y="37"/>
                    <a:pt x="1288" y="37"/>
                  </a:cubicBezTo>
                  <a:cubicBezTo>
                    <a:pt x="1419" y="37"/>
                    <a:pt x="1551" y="68"/>
                    <a:pt x="1675" y="130"/>
                  </a:cubicBezTo>
                  <a:cubicBezTo>
                    <a:pt x="1544" y="42"/>
                    <a:pt x="1377" y="1"/>
                    <a:pt x="1204" y="1"/>
                  </a:cubicBezTo>
                  <a:close/>
                  <a:moveTo>
                    <a:pt x="1675" y="130"/>
                  </a:moveTo>
                  <a:cubicBezTo>
                    <a:pt x="1800" y="254"/>
                    <a:pt x="1675" y="254"/>
                    <a:pt x="1675" y="378"/>
                  </a:cubicBezTo>
                  <a:cubicBezTo>
                    <a:pt x="1551" y="378"/>
                    <a:pt x="1427" y="533"/>
                    <a:pt x="1303" y="533"/>
                  </a:cubicBezTo>
                  <a:cubicBezTo>
                    <a:pt x="1024" y="657"/>
                    <a:pt x="900" y="657"/>
                    <a:pt x="652" y="657"/>
                  </a:cubicBezTo>
                  <a:cubicBezTo>
                    <a:pt x="478" y="711"/>
                    <a:pt x="333" y="741"/>
                    <a:pt x="224" y="758"/>
                  </a:cubicBezTo>
                  <a:lnTo>
                    <a:pt x="224" y="758"/>
                  </a:lnTo>
                  <a:cubicBezTo>
                    <a:pt x="266" y="667"/>
                    <a:pt x="295" y="553"/>
                    <a:pt x="373" y="378"/>
                  </a:cubicBezTo>
                  <a:lnTo>
                    <a:pt x="373" y="378"/>
                  </a:lnTo>
                  <a:cubicBezTo>
                    <a:pt x="251" y="529"/>
                    <a:pt x="130" y="651"/>
                    <a:pt x="125" y="772"/>
                  </a:cubicBezTo>
                  <a:lnTo>
                    <a:pt x="125" y="772"/>
                  </a:lnTo>
                  <a:cubicBezTo>
                    <a:pt x="44" y="781"/>
                    <a:pt x="0" y="781"/>
                    <a:pt x="0" y="781"/>
                  </a:cubicBezTo>
                  <a:lnTo>
                    <a:pt x="124" y="781"/>
                  </a:lnTo>
                  <a:lnTo>
                    <a:pt x="124" y="905"/>
                  </a:lnTo>
                  <a:cubicBezTo>
                    <a:pt x="164" y="866"/>
                    <a:pt x="191" y="826"/>
                    <a:pt x="213" y="781"/>
                  </a:cubicBezTo>
                  <a:lnTo>
                    <a:pt x="652" y="781"/>
                  </a:lnTo>
                  <a:cubicBezTo>
                    <a:pt x="900" y="781"/>
                    <a:pt x="1148" y="657"/>
                    <a:pt x="1303" y="657"/>
                  </a:cubicBezTo>
                  <a:cubicBezTo>
                    <a:pt x="1427" y="657"/>
                    <a:pt x="1551" y="533"/>
                    <a:pt x="1675" y="533"/>
                  </a:cubicBezTo>
                  <a:cubicBezTo>
                    <a:pt x="1800" y="378"/>
                    <a:pt x="1800" y="378"/>
                    <a:pt x="1800" y="254"/>
                  </a:cubicBezTo>
                  <a:cubicBezTo>
                    <a:pt x="1800" y="254"/>
                    <a:pt x="1800" y="130"/>
                    <a:pt x="1675" y="13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5"/>
            <p:cNvSpPr/>
            <p:nvPr/>
          </p:nvSpPr>
          <p:spPr>
            <a:xfrm>
              <a:off x="3179653" y="4782035"/>
              <a:ext cx="17610" cy="20034"/>
            </a:xfrm>
            <a:custGeom>
              <a:avLst/>
              <a:gdLst/>
              <a:ahLst/>
              <a:cxnLst/>
              <a:rect l="l" t="t" r="r" b="b"/>
              <a:pathLst>
                <a:path w="901" h="1025" extrusionOk="0">
                  <a:moveTo>
                    <a:pt x="249" y="0"/>
                  </a:moveTo>
                  <a:cubicBezTo>
                    <a:pt x="125" y="0"/>
                    <a:pt x="1" y="125"/>
                    <a:pt x="1" y="249"/>
                  </a:cubicBezTo>
                  <a:cubicBezTo>
                    <a:pt x="1" y="373"/>
                    <a:pt x="125" y="373"/>
                    <a:pt x="125" y="497"/>
                  </a:cubicBezTo>
                  <a:cubicBezTo>
                    <a:pt x="249" y="621"/>
                    <a:pt x="404" y="776"/>
                    <a:pt x="404" y="900"/>
                  </a:cubicBezTo>
                  <a:cubicBezTo>
                    <a:pt x="528" y="900"/>
                    <a:pt x="652" y="1024"/>
                    <a:pt x="776" y="1024"/>
                  </a:cubicBezTo>
                  <a:cubicBezTo>
                    <a:pt x="776" y="1024"/>
                    <a:pt x="652" y="900"/>
                    <a:pt x="528" y="776"/>
                  </a:cubicBezTo>
                  <a:cubicBezTo>
                    <a:pt x="404" y="621"/>
                    <a:pt x="249" y="497"/>
                    <a:pt x="249" y="373"/>
                  </a:cubicBezTo>
                  <a:cubicBezTo>
                    <a:pt x="125" y="373"/>
                    <a:pt x="125" y="125"/>
                    <a:pt x="249" y="125"/>
                  </a:cubicBezTo>
                  <a:cubicBezTo>
                    <a:pt x="404" y="125"/>
                    <a:pt x="528" y="125"/>
                    <a:pt x="652" y="249"/>
                  </a:cubicBezTo>
                  <a:cubicBezTo>
                    <a:pt x="776" y="373"/>
                    <a:pt x="776" y="497"/>
                    <a:pt x="776" y="621"/>
                  </a:cubicBezTo>
                  <a:cubicBezTo>
                    <a:pt x="900" y="776"/>
                    <a:pt x="900" y="900"/>
                    <a:pt x="900" y="1024"/>
                  </a:cubicBezTo>
                  <a:lnTo>
                    <a:pt x="900" y="621"/>
                  </a:lnTo>
                  <a:cubicBezTo>
                    <a:pt x="900" y="497"/>
                    <a:pt x="776" y="373"/>
                    <a:pt x="776" y="249"/>
                  </a:cubicBezTo>
                  <a:cubicBezTo>
                    <a:pt x="652" y="125"/>
                    <a:pt x="404" y="0"/>
                    <a:pt x="24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5"/>
            <p:cNvSpPr/>
            <p:nvPr/>
          </p:nvSpPr>
          <p:spPr>
            <a:xfrm>
              <a:off x="2990503" y="4794152"/>
              <a:ext cx="70342" cy="50954"/>
            </a:xfrm>
            <a:custGeom>
              <a:avLst/>
              <a:gdLst/>
              <a:ahLst/>
              <a:cxnLst/>
              <a:rect l="l" t="t" r="r" b="b"/>
              <a:pathLst>
                <a:path w="3599" h="2607" extrusionOk="0">
                  <a:moveTo>
                    <a:pt x="248" y="1"/>
                  </a:moveTo>
                  <a:cubicBezTo>
                    <a:pt x="248" y="1"/>
                    <a:pt x="124" y="156"/>
                    <a:pt x="0" y="156"/>
                  </a:cubicBezTo>
                  <a:lnTo>
                    <a:pt x="776" y="156"/>
                  </a:lnTo>
                  <a:cubicBezTo>
                    <a:pt x="1272" y="156"/>
                    <a:pt x="1923" y="404"/>
                    <a:pt x="2327" y="652"/>
                  </a:cubicBezTo>
                  <a:cubicBezTo>
                    <a:pt x="2823" y="932"/>
                    <a:pt x="3226" y="1428"/>
                    <a:pt x="3350" y="1955"/>
                  </a:cubicBezTo>
                  <a:cubicBezTo>
                    <a:pt x="3475" y="2079"/>
                    <a:pt x="3475" y="2328"/>
                    <a:pt x="3599" y="2607"/>
                  </a:cubicBezTo>
                  <a:lnTo>
                    <a:pt x="3599" y="2328"/>
                  </a:lnTo>
                  <a:cubicBezTo>
                    <a:pt x="3599" y="2203"/>
                    <a:pt x="3475" y="2079"/>
                    <a:pt x="3475" y="1955"/>
                  </a:cubicBezTo>
                  <a:cubicBezTo>
                    <a:pt x="3226" y="1304"/>
                    <a:pt x="2823" y="932"/>
                    <a:pt x="2451" y="528"/>
                  </a:cubicBezTo>
                  <a:cubicBezTo>
                    <a:pt x="1923" y="280"/>
                    <a:pt x="1396" y="1"/>
                    <a:pt x="77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5"/>
            <p:cNvSpPr/>
            <p:nvPr/>
          </p:nvSpPr>
          <p:spPr>
            <a:xfrm>
              <a:off x="3012920" y="4804472"/>
              <a:ext cx="10339" cy="4867"/>
            </a:xfrm>
            <a:custGeom>
              <a:avLst/>
              <a:gdLst/>
              <a:ahLst/>
              <a:cxnLst/>
              <a:rect l="l" t="t" r="r" b="b"/>
              <a:pathLst>
                <a:path w="529" h="249" extrusionOk="0">
                  <a:moveTo>
                    <a:pt x="1" y="0"/>
                  </a:moveTo>
                  <a:cubicBezTo>
                    <a:pt x="1" y="124"/>
                    <a:pt x="125" y="124"/>
                    <a:pt x="249" y="124"/>
                  </a:cubicBezTo>
                  <a:cubicBezTo>
                    <a:pt x="404" y="124"/>
                    <a:pt x="528" y="248"/>
                    <a:pt x="528" y="248"/>
                  </a:cubicBezTo>
                  <a:cubicBezTo>
                    <a:pt x="528" y="248"/>
                    <a:pt x="404" y="124"/>
                    <a:pt x="24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5"/>
            <p:cNvSpPr/>
            <p:nvPr/>
          </p:nvSpPr>
          <p:spPr>
            <a:xfrm>
              <a:off x="2997773" y="4802048"/>
              <a:ext cx="4867" cy="2443"/>
            </a:xfrm>
            <a:custGeom>
              <a:avLst/>
              <a:gdLst/>
              <a:ahLst/>
              <a:cxnLst/>
              <a:rect l="l" t="t" r="r" b="b"/>
              <a:pathLst>
                <a:path w="249" h="125" extrusionOk="0">
                  <a:moveTo>
                    <a:pt x="0" y="0"/>
                  </a:moveTo>
                  <a:cubicBezTo>
                    <a:pt x="0" y="0"/>
                    <a:pt x="0" y="124"/>
                    <a:pt x="124" y="124"/>
                  </a:cubicBezTo>
                  <a:lnTo>
                    <a:pt x="249" y="124"/>
                  </a:lnTo>
                  <a:cubicBezTo>
                    <a:pt x="249" y="124"/>
                    <a:pt x="249" y="0"/>
                    <a:pt x="12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5"/>
            <p:cNvSpPr/>
            <p:nvPr/>
          </p:nvSpPr>
          <p:spPr>
            <a:xfrm>
              <a:off x="2270215" y="4718378"/>
              <a:ext cx="199496" cy="124306"/>
            </a:xfrm>
            <a:custGeom>
              <a:avLst/>
              <a:gdLst/>
              <a:ahLst/>
              <a:cxnLst/>
              <a:rect l="l" t="t" r="r" b="b"/>
              <a:pathLst>
                <a:path w="10207" h="6360" extrusionOk="0">
                  <a:moveTo>
                    <a:pt x="1428" y="0"/>
                  </a:moveTo>
                  <a:lnTo>
                    <a:pt x="1" y="6360"/>
                  </a:lnTo>
                  <a:lnTo>
                    <a:pt x="9710" y="6360"/>
                  </a:lnTo>
                  <a:lnTo>
                    <a:pt x="10207" y="2203"/>
                  </a:lnTo>
                  <a:lnTo>
                    <a:pt x="1428" y="0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5"/>
            <p:cNvSpPr/>
            <p:nvPr/>
          </p:nvSpPr>
          <p:spPr>
            <a:xfrm>
              <a:off x="2275062" y="4818544"/>
              <a:ext cx="189801" cy="8991"/>
            </a:xfrm>
            <a:custGeom>
              <a:avLst/>
              <a:gdLst/>
              <a:ahLst/>
              <a:cxnLst/>
              <a:rect l="l" t="t" r="r" b="b"/>
              <a:pathLst>
                <a:path w="9711" h="460" extrusionOk="0">
                  <a:moveTo>
                    <a:pt x="1010" y="1"/>
                  </a:moveTo>
                  <a:cubicBezTo>
                    <a:pt x="704" y="1"/>
                    <a:pt x="352" y="56"/>
                    <a:pt x="1" y="56"/>
                  </a:cubicBezTo>
                  <a:cubicBezTo>
                    <a:pt x="528" y="180"/>
                    <a:pt x="1056" y="180"/>
                    <a:pt x="1428" y="180"/>
                  </a:cubicBezTo>
                  <a:lnTo>
                    <a:pt x="4933" y="304"/>
                  </a:lnTo>
                  <a:cubicBezTo>
                    <a:pt x="6205" y="459"/>
                    <a:pt x="7384" y="459"/>
                    <a:pt x="8284" y="459"/>
                  </a:cubicBezTo>
                  <a:cubicBezTo>
                    <a:pt x="8811" y="459"/>
                    <a:pt x="9183" y="459"/>
                    <a:pt x="9711" y="304"/>
                  </a:cubicBezTo>
                  <a:cubicBezTo>
                    <a:pt x="9183" y="180"/>
                    <a:pt x="8811" y="180"/>
                    <a:pt x="8284" y="180"/>
                  </a:cubicBezTo>
                  <a:lnTo>
                    <a:pt x="4933" y="56"/>
                  </a:lnTo>
                  <a:lnTo>
                    <a:pt x="1428" y="56"/>
                  </a:lnTo>
                  <a:cubicBezTo>
                    <a:pt x="1304" y="14"/>
                    <a:pt x="1162" y="1"/>
                    <a:pt x="101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5"/>
            <p:cNvSpPr/>
            <p:nvPr/>
          </p:nvSpPr>
          <p:spPr>
            <a:xfrm>
              <a:off x="2376321" y="4743845"/>
              <a:ext cx="10320" cy="80643"/>
            </a:xfrm>
            <a:custGeom>
              <a:avLst/>
              <a:gdLst/>
              <a:ahLst/>
              <a:cxnLst/>
              <a:rect l="l" t="t" r="r" b="b"/>
              <a:pathLst>
                <a:path w="528" h="4126" extrusionOk="0">
                  <a:moveTo>
                    <a:pt x="404" y="0"/>
                  </a:moveTo>
                  <a:cubicBezTo>
                    <a:pt x="249" y="652"/>
                    <a:pt x="124" y="1303"/>
                    <a:pt x="124" y="2079"/>
                  </a:cubicBezTo>
                  <a:cubicBezTo>
                    <a:pt x="0" y="2730"/>
                    <a:pt x="0" y="3350"/>
                    <a:pt x="124" y="4126"/>
                  </a:cubicBezTo>
                  <a:cubicBezTo>
                    <a:pt x="249" y="3506"/>
                    <a:pt x="404" y="2730"/>
                    <a:pt x="404" y="2079"/>
                  </a:cubicBezTo>
                  <a:cubicBezTo>
                    <a:pt x="528" y="1427"/>
                    <a:pt x="528" y="652"/>
                    <a:pt x="40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5"/>
            <p:cNvSpPr/>
            <p:nvPr/>
          </p:nvSpPr>
          <p:spPr>
            <a:xfrm>
              <a:off x="2822851" y="4824465"/>
              <a:ext cx="20" cy="18216"/>
            </a:xfrm>
            <a:custGeom>
              <a:avLst/>
              <a:gdLst/>
              <a:ahLst/>
              <a:cxnLst/>
              <a:rect l="l" t="t" r="r" b="b"/>
              <a:pathLst>
                <a:path w="1" h="932" extrusionOk="0">
                  <a:moveTo>
                    <a:pt x="0" y="1"/>
                  </a:moveTo>
                  <a:lnTo>
                    <a:pt x="0" y="1"/>
                  </a:lnTo>
                  <a:lnTo>
                    <a:pt x="0" y="932"/>
                  </a:lnTo>
                  <a:lnTo>
                    <a:pt x="0" y="9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5"/>
            <p:cNvSpPr/>
            <p:nvPr/>
          </p:nvSpPr>
          <p:spPr>
            <a:xfrm>
              <a:off x="2820427" y="4842661"/>
              <a:ext cx="2443" cy="20"/>
            </a:xfrm>
            <a:custGeom>
              <a:avLst/>
              <a:gdLst/>
              <a:ahLst/>
              <a:cxnLst/>
              <a:rect l="l" t="t" r="r" b="b"/>
              <a:pathLst>
                <a:path w="125" h="1" extrusionOk="0">
                  <a:moveTo>
                    <a:pt x="124" y="1"/>
                  </a:moveTo>
                  <a:lnTo>
                    <a:pt x="124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8A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5"/>
            <p:cNvSpPr/>
            <p:nvPr/>
          </p:nvSpPr>
          <p:spPr>
            <a:xfrm>
              <a:off x="2270215" y="4819618"/>
              <a:ext cx="192225" cy="23063"/>
            </a:xfrm>
            <a:custGeom>
              <a:avLst/>
              <a:gdLst/>
              <a:ahLst/>
              <a:cxnLst/>
              <a:rect l="l" t="t" r="r" b="b"/>
              <a:pathLst>
                <a:path w="9835" h="1180" extrusionOk="0">
                  <a:moveTo>
                    <a:pt x="249" y="1"/>
                  </a:moveTo>
                  <a:lnTo>
                    <a:pt x="1" y="1180"/>
                  </a:lnTo>
                  <a:lnTo>
                    <a:pt x="9834" y="1180"/>
                  </a:lnTo>
                  <a:lnTo>
                    <a:pt x="9834" y="249"/>
                  </a:lnTo>
                  <a:cubicBezTo>
                    <a:pt x="9555" y="249"/>
                    <a:pt x="9183" y="404"/>
                    <a:pt x="8935" y="404"/>
                  </a:cubicBezTo>
                  <a:lnTo>
                    <a:pt x="8532" y="404"/>
                  </a:lnTo>
                  <a:cubicBezTo>
                    <a:pt x="7632" y="404"/>
                    <a:pt x="6453" y="404"/>
                    <a:pt x="5181" y="249"/>
                  </a:cubicBezTo>
                  <a:lnTo>
                    <a:pt x="1676" y="125"/>
                  </a:lnTo>
                  <a:cubicBezTo>
                    <a:pt x="1179" y="125"/>
                    <a:pt x="776" y="125"/>
                    <a:pt x="404" y="1"/>
                  </a:cubicBezTo>
                  <a:close/>
                </a:path>
              </a:pathLst>
            </a:custGeom>
            <a:solidFill>
              <a:srgbClr val="F5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5"/>
            <p:cNvSpPr/>
            <p:nvPr/>
          </p:nvSpPr>
          <p:spPr>
            <a:xfrm>
              <a:off x="2278092" y="4819618"/>
              <a:ext cx="184348" cy="7916"/>
            </a:xfrm>
            <a:custGeom>
              <a:avLst/>
              <a:gdLst/>
              <a:ahLst/>
              <a:cxnLst/>
              <a:rect l="l" t="t" r="r" b="b"/>
              <a:pathLst>
                <a:path w="9432" h="405" extrusionOk="0">
                  <a:moveTo>
                    <a:pt x="1" y="1"/>
                  </a:moveTo>
                  <a:cubicBezTo>
                    <a:pt x="373" y="125"/>
                    <a:pt x="776" y="125"/>
                    <a:pt x="1273" y="125"/>
                  </a:cubicBezTo>
                  <a:lnTo>
                    <a:pt x="4778" y="249"/>
                  </a:lnTo>
                  <a:cubicBezTo>
                    <a:pt x="6050" y="404"/>
                    <a:pt x="7229" y="404"/>
                    <a:pt x="8129" y="404"/>
                  </a:cubicBezTo>
                  <a:lnTo>
                    <a:pt x="8532" y="404"/>
                  </a:lnTo>
                  <a:cubicBezTo>
                    <a:pt x="8780" y="404"/>
                    <a:pt x="9152" y="249"/>
                    <a:pt x="9431" y="249"/>
                  </a:cubicBezTo>
                  <a:lnTo>
                    <a:pt x="5150" y="12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8A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5"/>
            <p:cNvSpPr/>
            <p:nvPr/>
          </p:nvSpPr>
          <p:spPr>
            <a:xfrm>
              <a:off x="2739182" y="4822042"/>
              <a:ext cx="20" cy="2443"/>
            </a:xfrm>
            <a:custGeom>
              <a:avLst/>
              <a:gdLst/>
              <a:ahLst/>
              <a:cxnLst/>
              <a:rect l="l" t="t" r="r" b="b"/>
              <a:pathLst>
                <a:path w="1" h="125" extrusionOk="0">
                  <a:moveTo>
                    <a:pt x="0" y="1"/>
                  </a:moveTo>
                  <a:lnTo>
                    <a:pt x="0" y="1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8AD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5"/>
            <p:cNvSpPr/>
            <p:nvPr/>
          </p:nvSpPr>
          <p:spPr>
            <a:xfrm>
              <a:off x="3045676" y="1842301"/>
              <a:ext cx="457177" cy="590376"/>
            </a:xfrm>
            <a:custGeom>
              <a:avLst/>
              <a:gdLst/>
              <a:ahLst/>
              <a:cxnLst/>
              <a:rect l="l" t="t" r="r" b="b"/>
              <a:pathLst>
                <a:path w="23391" h="30206" extrusionOk="0">
                  <a:moveTo>
                    <a:pt x="18046" y="0"/>
                  </a:moveTo>
                  <a:cubicBezTo>
                    <a:pt x="17993" y="0"/>
                    <a:pt x="17961" y="64"/>
                    <a:pt x="17961" y="208"/>
                  </a:cubicBezTo>
                  <a:cubicBezTo>
                    <a:pt x="17961" y="859"/>
                    <a:pt x="17589" y="4613"/>
                    <a:pt x="17589" y="4613"/>
                  </a:cubicBezTo>
                  <a:lnTo>
                    <a:pt x="10206" y="17393"/>
                  </a:lnTo>
                  <a:cubicBezTo>
                    <a:pt x="9182" y="19472"/>
                    <a:pt x="7383" y="20620"/>
                    <a:pt x="5956" y="20899"/>
                  </a:cubicBezTo>
                  <a:lnTo>
                    <a:pt x="0" y="22171"/>
                  </a:lnTo>
                  <a:lnTo>
                    <a:pt x="1675" y="30205"/>
                  </a:lnTo>
                  <a:lnTo>
                    <a:pt x="10082" y="28127"/>
                  </a:lnTo>
                  <a:cubicBezTo>
                    <a:pt x="12285" y="27600"/>
                    <a:pt x="14084" y="26048"/>
                    <a:pt x="15014" y="24001"/>
                  </a:cubicBezTo>
                  <a:lnTo>
                    <a:pt x="21994" y="7063"/>
                  </a:lnTo>
                  <a:cubicBezTo>
                    <a:pt x="22491" y="6009"/>
                    <a:pt x="22894" y="4861"/>
                    <a:pt x="23142" y="3837"/>
                  </a:cubicBezTo>
                  <a:cubicBezTo>
                    <a:pt x="23390" y="2782"/>
                    <a:pt x="23142" y="1883"/>
                    <a:pt x="22491" y="1107"/>
                  </a:cubicBezTo>
                  <a:lnTo>
                    <a:pt x="19016" y="2410"/>
                  </a:lnTo>
                  <a:cubicBezTo>
                    <a:pt x="18915" y="1247"/>
                    <a:pt x="18278" y="0"/>
                    <a:pt x="18046" y="0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5"/>
            <p:cNvSpPr/>
            <p:nvPr/>
          </p:nvSpPr>
          <p:spPr>
            <a:xfrm>
              <a:off x="655825" y="4839200"/>
              <a:ext cx="4030779" cy="32750"/>
            </a:xfrm>
            <a:custGeom>
              <a:avLst/>
              <a:gdLst/>
              <a:ahLst/>
              <a:cxnLst/>
              <a:rect l="l" t="t" r="r" b="b"/>
              <a:pathLst>
                <a:path w="204790" h="217" extrusionOk="0">
                  <a:moveTo>
                    <a:pt x="102436" y="0"/>
                  </a:moveTo>
                  <a:cubicBezTo>
                    <a:pt x="45876" y="0"/>
                    <a:pt x="1" y="0"/>
                    <a:pt x="1" y="108"/>
                  </a:cubicBezTo>
                  <a:cubicBezTo>
                    <a:pt x="1" y="108"/>
                    <a:pt x="45876" y="217"/>
                    <a:pt x="102436" y="217"/>
                  </a:cubicBezTo>
                  <a:cubicBezTo>
                    <a:pt x="159023" y="217"/>
                    <a:pt x="204790" y="108"/>
                    <a:pt x="204790" y="108"/>
                  </a:cubicBezTo>
                  <a:cubicBezTo>
                    <a:pt x="204790" y="0"/>
                    <a:pt x="159023" y="0"/>
                    <a:pt x="1024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5" name="Google Shape;2655;p58"/>
          <p:cNvSpPr txBox="1">
            <a:spLocks noGrp="1"/>
          </p:cNvSpPr>
          <p:nvPr>
            <p:ph type="title" idx="2"/>
          </p:nvPr>
        </p:nvSpPr>
        <p:spPr>
          <a:xfrm>
            <a:off x="789368" y="764838"/>
            <a:ext cx="4871803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/>
            <a:r>
              <a:rPr lang="en-US" dirty="0" err="1" smtClean="0"/>
              <a:t>Taksonomi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/>
          </a:p>
        </p:txBody>
      </p:sp>
      <p:sp>
        <p:nvSpPr>
          <p:cNvPr id="2657" name="Google Shape;2657;p58"/>
          <p:cNvSpPr txBox="1">
            <a:spLocks noGrp="1"/>
          </p:cNvSpPr>
          <p:nvPr>
            <p:ph type="subTitle" idx="1"/>
          </p:nvPr>
        </p:nvSpPr>
        <p:spPr>
          <a:xfrm>
            <a:off x="2894766" y="1678560"/>
            <a:ext cx="5299478" cy="29508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en-US" dirty="0"/>
              <a:t>French dan Raven </a:t>
            </a:r>
            <a:r>
              <a:rPr lang="en-US" dirty="0" err="1"/>
              <a:t>mengidentifikasi</a:t>
            </a:r>
            <a:r>
              <a:rPr lang="en-US" dirty="0"/>
              <a:t> lima </a:t>
            </a:r>
            <a:r>
              <a:rPr lang="en-US" dirty="0" err="1"/>
              <a:t>sumber</a:t>
            </a:r>
            <a:r>
              <a:rPr lang="en-US" dirty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yang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memengaruhi</a:t>
            </a:r>
            <a:r>
              <a:rPr lang="en-US" dirty="0"/>
              <a:t> orang lain</a:t>
            </a:r>
            <a:r>
              <a:rPr lang="en-US" dirty="0" smtClean="0"/>
              <a:t>.</a:t>
            </a:r>
          </a:p>
          <a:p>
            <a:pPr marL="0" lvl="0" indent="0">
              <a:buClr>
                <a:schemeClr val="dk1"/>
              </a:buClr>
              <a:buSzPts val="1100"/>
            </a:pPr>
            <a:r>
              <a:rPr lang="en-US" dirty="0" err="1"/>
              <a:t>K</a:t>
            </a:r>
            <a:r>
              <a:rPr lang="en-US" dirty="0" err="1" smtClean="0"/>
              <a:t>elima</a:t>
            </a:r>
            <a:r>
              <a:rPr lang="en-US" dirty="0" smtClean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satufungsi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dan </a:t>
            </a:r>
            <a:r>
              <a:rPr lang="en-US" dirty="0" err="1"/>
              <a:t>pengikut</a:t>
            </a:r>
            <a:r>
              <a:rPr lang="en-US" dirty="0"/>
              <a:t>,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dan </a:t>
            </a:r>
            <a:r>
              <a:rPr lang="en-US" dirty="0" err="1"/>
              <a:t>situasi</a:t>
            </a:r>
            <a:r>
              <a:rPr lang="en-US" dirty="0"/>
              <a:t>,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, dan </a:t>
            </a:r>
            <a:r>
              <a:rPr lang="en-US" dirty="0" err="1"/>
              <a:t>akhirnya</a:t>
            </a:r>
            <a:r>
              <a:rPr lang="en-US" dirty="0"/>
              <a:t>,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aspek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2658" name="Google Shape;2658;p58"/>
          <p:cNvSpPr/>
          <p:nvPr/>
        </p:nvSpPr>
        <p:spPr>
          <a:xfrm>
            <a:off x="4741498" y="1529055"/>
            <a:ext cx="30831" cy="29125"/>
          </a:xfrm>
          <a:custGeom>
            <a:avLst/>
            <a:gdLst/>
            <a:ahLst/>
            <a:cxnLst/>
            <a:rect l="l" t="t" r="r" b="b"/>
            <a:pathLst>
              <a:path w="3013" h="2847" extrusionOk="0">
                <a:moveTo>
                  <a:pt x="1417" y="0"/>
                </a:moveTo>
                <a:cubicBezTo>
                  <a:pt x="1348" y="0"/>
                  <a:pt x="1278" y="5"/>
                  <a:pt x="1205" y="15"/>
                </a:cubicBezTo>
                <a:cubicBezTo>
                  <a:pt x="1109" y="15"/>
                  <a:pt x="892" y="15"/>
                  <a:pt x="699" y="112"/>
                </a:cubicBezTo>
                <a:cubicBezTo>
                  <a:pt x="193" y="425"/>
                  <a:pt x="0" y="1027"/>
                  <a:pt x="0" y="1630"/>
                </a:cubicBezTo>
                <a:cubicBezTo>
                  <a:pt x="177" y="2360"/>
                  <a:pt x="781" y="2846"/>
                  <a:pt x="1513" y="2846"/>
                </a:cubicBezTo>
                <a:cubicBezTo>
                  <a:pt x="1578" y="2846"/>
                  <a:pt x="1644" y="2842"/>
                  <a:pt x="1711" y="2835"/>
                </a:cubicBezTo>
                <a:lnTo>
                  <a:pt x="1807" y="2714"/>
                </a:lnTo>
                <a:cubicBezTo>
                  <a:pt x="2603" y="2521"/>
                  <a:pt x="3012" y="1630"/>
                  <a:pt x="2699" y="907"/>
                </a:cubicBezTo>
                <a:lnTo>
                  <a:pt x="2699" y="810"/>
                </a:lnTo>
                <a:cubicBezTo>
                  <a:pt x="2440" y="357"/>
                  <a:pt x="2007" y="0"/>
                  <a:pt x="141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59" name="Google Shape;2659;p58"/>
          <p:cNvGrpSpPr/>
          <p:nvPr/>
        </p:nvGrpSpPr>
        <p:grpSpPr>
          <a:xfrm>
            <a:off x="274318" y="2054830"/>
            <a:ext cx="3064784" cy="2633481"/>
            <a:chOff x="1800601" y="1042942"/>
            <a:chExt cx="3652430" cy="3193628"/>
          </a:xfrm>
        </p:grpSpPr>
        <p:grpSp>
          <p:nvGrpSpPr>
            <p:cNvPr id="2660" name="Google Shape;2660;p58"/>
            <p:cNvGrpSpPr/>
            <p:nvPr/>
          </p:nvGrpSpPr>
          <p:grpSpPr>
            <a:xfrm>
              <a:off x="2637369" y="1195638"/>
              <a:ext cx="1299690" cy="3040019"/>
              <a:chOff x="2675350" y="235850"/>
              <a:chExt cx="2239300" cy="5237800"/>
            </a:xfrm>
          </p:grpSpPr>
          <p:sp>
            <p:nvSpPr>
              <p:cNvPr id="2661" name="Google Shape;2661;p58"/>
              <p:cNvSpPr/>
              <p:nvPr/>
            </p:nvSpPr>
            <p:spPr>
              <a:xfrm>
                <a:off x="3619325" y="1159400"/>
                <a:ext cx="840350" cy="1103800"/>
              </a:xfrm>
              <a:custGeom>
                <a:avLst/>
                <a:gdLst/>
                <a:ahLst/>
                <a:cxnLst/>
                <a:rect l="l" t="t" r="r" b="b"/>
                <a:pathLst>
                  <a:path w="33614" h="44152" extrusionOk="0">
                    <a:moveTo>
                      <a:pt x="0" y="1"/>
                    </a:moveTo>
                    <a:lnTo>
                      <a:pt x="4728" y="21859"/>
                    </a:lnTo>
                    <a:cubicBezTo>
                      <a:pt x="4728" y="21859"/>
                      <a:pt x="6088" y="37759"/>
                      <a:pt x="9456" y="42617"/>
                    </a:cubicBezTo>
                    <a:cubicBezTo>
                      <a:pt x="10233" y="43708"/>
                      <a:pt x="11414" y="44152"/>
                      <a:pt x="12821" y="44152"/>
                    </a:cubicBezTo>
                    <a:cubicBezTo>
                      <a:pt x="17514" y="44152"/>
                      <a:pt x="24733" y="39212"/>
                      <a:pt x="27947" y="36820"/>
                    </a:cubicBezTo>
                    <a:cubicBezTo>
                      <a:pt x="32124" y="33711"/>
                      <a:pt x="31574" y="28595"/>
                      <a:pt x="31574" y="28595"/>
                    </a:cubicBezTo>
                    <a:lnTo>
                      <a:pt x="33614" y="26166"/>
                    </a:lnTo>
                    <a:lnTo>
                      <a:pt x="28756" y="21697"/>
                    </a:lnTo>
                    <a:lnTo>
                      <a:pt x="19592" y="29275"/>
                    </a:lnTo>
                    <a:cubicBezTo>
                      <a:pt x="19992" y="27926"/>
                      <a:pt x="18965" y="27772"/>
                      <a:pt x="18475" y="27772"/>
                    </a:cubicBezTo>
                    <a:cubicBezTo>
                      <a:pt x="18330" y="27772"/>
                      <a:pt x="18232" y="27785"/>
                      <a:pt x="18232" y="27785"/>
                    </a:cubicBezTo>
                    <a:cubicBezTo>
                      <a:pt x="18232" y="27785"/>
                      <a:pt x="13634" y="15901"/>
                      <a:pt x="10525" y="9165"/>
                    </a:cubicBezTo>
                    <a:cubicBezTo>
                      <a:pt x="7448" y="243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2" name="Google Shape;2662;p58"/>
              <p:cNvSpPr/>
              <p:nvPr/>
            </p:nvSpPr>
            <p:spPr>
              <a:xfrm>
                <a:off x="4280750" y="1749575"/>
                <a:ext cx="127925" cy="124700"/>
              </a:xfrm>
              <a:custGeom>
                <a:avLst/>
                <a:gdLst/>
                <a:ahLst/>
                <a:cxnLst/>
                <a:rect l="l" t="t" r="r" b="b"/>
                <a:pathLst>
                  <a:path w="5117" h="4988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680" y="940"/>
                      <a:pt x="1619" y="1879"/>
                      <a:pt x="2429" y="2689"/>
                    </a:cubicBezTo>
                    <a:cubicBezTo>
                      <a:pt x="3238" y="3498"/>
                      <a:pt x="4178" y="4308"/>
                      <a:pt x="5117" y="4988"/>
                    </a:cubicBezTo>
                    <a:cubicBezTo>
                      <a:pt x="4307" y="4049"/>
                      <a:pt x="3497" y="3239"/>
                      <a:pt x="2688" y="2430"/>
                    </a:cubicBezTo>
                    <a:cubicBezTo>
                      <a:pt x="1749" y="1620"/>
                      <a:pt x="939" y="811"/>
                      <a:pt x="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3" name="Google Shape;2663;p58"/>
              <p:cNvSpPr/>
              <p:nvPr/>
            </p:nvSpPr>
            <p:spPr>
              <a:xfrm>
                <a:off x="4375450" y="1790075"/>
                <a:ext cx="53475" cy="53450"/>
              </a:xfrm>
              <a:custGeom>
                <a:avLst/>
                <a:gdLst/>
                <a:ahLst/>
                <a:cxnLst/>
                <a:rect l="l" t="t" r="r" b="b"/>
                <a:pathLst>
                  <a:path w="2139" h="2138" extrusionOk="0">
                    <a:moveTo>
                      <a:pt x="2138" y="0"/>
                    </a:moveTo>
                    <a:lnTo>
                      <a:pt x="2138" y="0"/>
                    </a:lnTo>
                    <a:cubicBezTo>
                      <a:pt x="1750" y="259"/>
                      <a:pt x="1329" y="680"/>
                      <a:pt x="1070" y="1069"/>
                    </a:cubicBezTo>
                    <a:cubicBezTo>
                      <a:pt x="681" y="1328"/>
                      <a:pt x="260" y="1749"/>
                      <a:pt x="1" y="2137"/>
                    </a:cubicBezTo>
                    <a:cubicBezTo>
                      <a:pt x="390" y="1878"/>
                      <a:pt x="940" y="1619"/>
                      <a:pt x="1199" y="1198"/>
                    </a:cubicBezTo>
                    <a:cubicBezTo>
                      <a:pt x="1620" y="939"/>
                      <a:pt x="2009" y="518"/>
                      <a:pt x="2138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4" name="Google Shape;2664;p58"/>
              <p:cNvSpPr/>
              <p:nvPr/>
            </p:nvSpPr>
            <p:spPr>
              <a:xfrm>
                <a:off x="4338225" y="1762550"/>
                <a:ext cx="57500" cy="40500"/>
              </a:xfrm>
              <a:custGeom>
                <a:avLst/>
                <a:gdLst/>
                <a:ahLst/>
                <a:cxnLst/>
                <a:rect l="l" t="t" r="r" b="b"/>
                <a:pathLst>
                  <a:path w="2300" h="1620" extrusionOk="0">
                    <a:moveTo>
                      <a:pt x="2299" y="0"/>
                    </a:moveTo>
                    <a:cubicBezTo>
                      <a:pt x="1879" y="162"/>
                      <a:pt x="1490" y="421"/>
                      <a:pt x="1069" y="680"/>
                    </a:cubicBezTo>
                    <a:cubicBezTo>
                      <a:pt x="680" y="972"/>
                      <a:pt x="259" y="1360"/>
                      <a:pt x="0" y="1619"/>
                    </a:cubicBezTo>
                    <a:cubicBezTo>
                      <a:pt x="389" y="1490"/>
                      <a:pt x="939" y="1231"/>
                      <a:pt x="1198" y="972"/>
                    </a:cubicBezTo>
                    <a:cubicBezTo>
                      <a:pt x="1619" y="680"/>
                      <a:pt x="2008" y="421"/>
                      <a:pt x="2299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58"/>
              <p:cNvSpPr/>
              <p:nvPr/>
            </p:nvSpPr>
            <p:spPr>
              <a:xfrm>
                <a:off x="4294500" y="1722050"/>
                <a:ext cx="63975" cy="47800"/>
              </a:xfrm>
              <a:custGeom>
                <a:avLst/>
                <a:gdLst/>
                <a:ahLst/>
                <a:cxnLst/>
                <a:rect l="l" t="t" r="r" b="b"/>
                <a:pathLst>
                  <a:path w="2559" h="1912" extrusionOk="0">
                    <a:moveTo>
                      <a:pt x="2429" y="1"/>
                    </a:moveTo>
                    <a:cubicBezTo>
                      <a:pt x="2008" y="163"/>
                      <a:pt x="1620" y="422"/>
                      <a:pt x="1199" y="811"/>
                    </a:cubicBezTo>
                    <a:cubicBezTo>
                      <a:pt x="519" y="1361"/>
                      <a:pt x="1" y="1782"/>
                      <a:pt x="130" y="1912"/>
                    </a:cubicBezTo>
                    <a:cubicBezTo>
                      <a:pt x="519" y="1620"/>
                      <a:pt x="940" y="1361"/>
                      <a:pt x="1328" y="1102"/>
                    </a:cubicBezTo>
                    <a:cubicBezTo>
                      <a:pt x="2008" y="551"/>
                      <a:pt x="2559" y="1"/>
                      <a:pt x="2429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6" name="Google Shape;2666;p58"/>
              <p:cNvSpPr/>
              <p:nvPr/>
            </p:nvSpPr>
            <p:spPr>
              <a:xfrm>
                <a:off x="4000625" y="1891250"/>
                <a:ext cx="108500" cy="107700"/>
              </a:xfrm>
              <a:custGeom>
                <a:avLst/>
                <a:gdLst/>
                <a:ahLst/>
                <a:cxnLst/>
                <a:rect l="l" t="t" r="r" b="b"/>
                <a:pathLst>
                  <a:path w="4340" h="4308" extrusionOk="0">
                    <a:moveTo>
                      <a:pt x="4340" y="1"/>
                    </a:moveTo>
                    <a:cubicBezTo>
                      <a:pt x="2429" y="940"/>
                      <a:pt x="940" y="2430"/>
                      <a:pt x="1" y="4308"/>
                    </a:cubicBezTo>
                    <a:cubicBezTo>
                      <a:pt x="1" y="4308"/>
                      <a:pt x="810" y="3239"/>
                      <a:pt x="2041" y="2009"/>
                    </a:cubicBezTo>
                    <a:cubicBezTo>
                      <a:pt x="3239" y="811"/>
                      <a:pt x="4340" y="130"/>
                      <a:pt x="434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58"/>
              <p:cNvSpPr/>
              <p:nvPr/>
            </p:nvSpPr>
            <p:spPr>
              <a:xfrm>
                <a:off x="3983625" y="1850775"/>
                <a:ext cx="88275" cy="93950"/>
              </a:xfrm>
              <a:custGeom>
                <a:avLst/>
                <a:gdLst/>
                <a:ahLst/>
                <a:cxnLst/>
                <a:rect l="l" t="t" r="r" b="b"/>
                <a:pathLst>
                  <a:path w="3531" h="3758" extrusionOk="0">
                    <a:moveTo>
                      <a:pt x="3530" y="1"/>
                    </a:moveTo>
                    <a:cubicBezTo>
                      <a:pt x="2721" y="389"/>
                      <a:pt x="1911" y="810"/>
                      <a:pt x="1361" y="1490"/>
                    </a:cubicBezTo>
                    <a:cubicBezTo>
                      <a:pt x="681" y="2138"/>
                      <a:pt x="292" y="2818"/>
                      <a:pt x="1" y="3757"/>
                    </a:cubicBezTo>
                    <a:cubicBezTo>
                      <a:pt x="163" y="3757"/>
                      <a:pt x="681" y="2689"/>
                      <a:pt x="1620" y="1749"/>
                    </a:cubicBezTo>
                    <a:cubicBezTo>
                      <a:pt x="2591" y="681"/>
                      <a:pt x="3530" y="130"/>
                      <a:pt x="353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58"/>
              <p:cNvSpPr/>
              <p:nvPr/>
            </p:nvSpPr>
            <p:spPr>
              <a:xfrm>
                <a:off x="2881000" y="969550"/>
                <a:ext cx="77882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31153" h="13100" extrusionOk="0">
                    <a:moveTo>
                      <a:pt x="17518" y="0"/>
                    </a:moveTo>
                    <a:cubicBezTo>
                      <a:pt x="14328" y="0"/>
                      <a:pt x="10962" y="352"/>
                      <a:pt x="9586" y="568"/>
                    </a:cubicBezTo>
                    <a:cubicBezTo>
                      <a:pt x="4728" y="1248"/>
                      <a:pt x="3627" y="5004"/>
                      <a:pt x="3627" y="5004"/>
                    </a:cubicBezTo>
                    <a:cubicBezTo>
                      <a:pt x="1198" y="5425"/>
                      <a:pt x="0" y="9732"/>
                      <a:pt x="0" y="9732"/>
                    </a:cubicBezTo>
                    <a:lnTo>
                      <a:pt x="2688" y="13100"/>
                    </a:lnTo>
                    <a:lnTo>
                      <a:pt x="30505" y="11772"/>
                    </a:lnTo>
                    <a:cubicBezTo>
                      <a:pt x="31152" y="5684"/>
                      <a:pt x="26166" y="5004"/>
                      <a:pt x="26166" y="5004"/>
                    </a:cubicBezTo>
                    <a:cubicBezTo>
                      <a:pt x="26166" y="5004"/>
                      <a:pt x="25906" y="3676"/>
                      <a:pt x="24287" y="1377"/>
                    </a:cubicBezTo>
                    <a:cubicBezTo>
                      <a:pt x="23434" y="319"/>
                      <a:pt x="20556" y="0"/>
                      <a:pt x="17518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9" name="Google Shape;2669;p58"/>
              <p:cNvSpPr/>
              <p:nvPr/>
            </p:nvSpPr>
            <p:spPr>
              <a:xfrm>
                <a:off x="3514875" y="5038075"/>
                <a:ext cx="509250" cy="404800"/>
              </a:xfrm>
              <a:custGeom>
                <a:avLst/>
                <a:gdLst/>
                <a:ahLst/>
                <a:cxnLst/>
                <a:rect l="l" t="t" r="r" b="b"/>
                <a:pathLst>
                  <a:path w="20370" h="16192" extrusionOk="0">
                    <a:moveTo>
                      <a:pt x="10007" y="0"/>
                    </a:moveTo>
                    <a:lnTo>
                      <a:pt x="1" y="130"/>
                    </a:lnTo>
                    <a:lnTo>
                      <a:pt x="422" y="16192"/>
                    </a:lnTo>
                    <a:lnTo>
                      <a:pt x="20370" y="14994"/>
                    </a:lnTo>
                    <a:cubicBezTo>
                      <a:pt x="20240" y="13083"/>
                      <a:pt x="9845" y="10266"/>
                      <a:pt x="9845" y="10266"/>
                    </a:cubicBezTo>
                    <a:lnTo>
                      <a:pt x="10007" y="0"/>
                    </a:ln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0" name="Google Shape;2670;p58"/>
              <p:cNvSpPr/>
              <p:nvPr/>
            </p:nvSpPr>
            <p:spPr>
              <a:xfrm>
                <a:off x="3589375" y="5276500"/>
                <a:ext cx="43725" cy="38475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1539" extrusionOk="0">
                    <a:moveTo>
                      <a:pt x="858" y="1"/>
                    </a:moveTo>
                    <a:cubicBezTo>
                      <a:pt x="752" y="1"/>
                      <a:pt x="646" y="17"/>
                      <a:pt x="551" y="49"/>
                    </a:cubicBezTo>
                    <a:lnTo>
                      <a:pt x="680" y="49"/>
                    </a:lnTo>
                    <a:cubicBezTo>
                      <a:pt x="259" y="178"/>
                      <a:pt x="0" y="599"/>
                      <a:pt x="130" y="988"/>
                    </a:cubicBezTo>
                    <a:cubicBezTo>
                      <a:pt x="259" y="1409"/>
                      <a:pt x="680" y="1538"/>
                      <a:pt x="1069" y="1538"/>
                    </a:cubicBezTo>
                    <a:cubicBezTo>
                      <a:pt x="1490" y="1409"/>
                      <a:pt x="1749" y="858"/>
                      <a:pt x="1619" y="470"/>
                    </a:cubicBezTo>
                    <a:cubicBezTo>
                      <a:pt x="1522" y="152"/>
                      <a:pt x="1185" y="1"/>
                      <a:pt x="858" y="1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1" name="Google Shape;2671;p58"/>
              <p:cNvSpPr/>
              <p:nvPr/>
            </p:nvSpPr>
            <p:spPr>
              <a:xfrm>
                <a:off x="3525400" y="5382150"/>
                <a:ext cx="498725" cy="60725"/>
              </a:xfrm>
              <a:custGeom>
                <a:avLst/>
                <a:gdLst/>
                <a:ahLst/>
                <a:cxnLst/>
                <a:rect l="l" t="t" r="r" b="b"/>
                <a:pathLst>
                  <a:path w="19949" h="2429" extrusionOk="0">
                    <a:moveTo>
                      <a:pt x="18880" y="0"/>
                    </a:moveTo>
                    <a:lnTo>
                      <a:pt x="1" y="810"/>
                    </a:lnTo>
                    <a:lnTo>
                      <a:pt x="1" y="2429"/>
                    </a:lnTo>
                    <a:lnTo>
                      <a:pt x="19949" y="1231"/>
                    </a:lnTo>
                    <a:cubicBezTo>
                      <a:pt x="19949" y="680"/>
                      <a:pt x="18880" y="0"/>
                      <a:pt x="1888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2" name="Google Shape;2672;p58"/>
              <p:cNvSpPr/>
              <p:nvPr/>
            </p:nvSpPr>
            <p:spPr>
              <a:xfrm>
                <a:off x="3720525" y="5290950"/>
                <a:ext cx="47775" cy="30500"/>
              </a:xfrm>
              <a:custGeom>
                <a:avLst/>
                <a:gdLst/>
                <a:ahLst/>
                <a:cxnLst/>
                <a:rect l="l" t="t" r="r" b="b"/>
                <a:pathLst>
                  <a:path w="1911" h="1220" extrusionOk="0">
                    <a:moveTo>
                      <a:pt x="1682" y="1"/>
                    </a:moveTo>
                    <a:cubicBezTo>
                      <a:pt x="1470" y="1"/>
                      <a:pt x="1140" y="47"/>
                      <a:pt x="810" y="280"/>
                    </a:cubicBezTo>
                    <a:cubicBezTo>
                      <a:pt x="162" y="701"/>
                      <a:pt x="0" y="1219"/>
                      <a:pt x="162" y="1219"/>
                    </a:cubicBezTo>
                    <a:cubicBezTo>
                      <a:pt x="292" y="1219"/>
                      <a:pt x="551" y="831"/>
                      <a:pt x="972" y="539"/>
                    </a:cubicBezTo>
                    <a:cubicBezTo>
                      <a:pt x="1490" y="280"/>
                      <a:pt x="1911" y="151"/>
                      <a:pt x="1911" y="21"/>
                    </a:cubicBezTo>
                    <a:cubicBezTo>
                      <a:pt x="1911" y="21"/>
                      <a:pt x="1823" y="1"/>
                      <a:pt x="1682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3" name="Google Shape;2673;p58"/>
              <p:cNvSpPr/>
              <p:nvPr/>
            </p:nvSpPr>
            <p:spPr>
              <a:xfrm>
                <a:off x="3788525" y="5313150"/>
                <a:ext cx="33225" cy="39075"/>
              </a:xfrm>
              <a:custGeom>
                <a:avLst/>
                <a:gdLst/>
                <a:ahLst/>
                <a:cxnLst/>
                <a:rect l="l" t="t" r="r" b="b"/>
                <a:pathLst>
                  <a:path w="1329" h="1563" extrusionOk="0">
                    <a:moveTo>
                      <a:pt x="1178" y="0"/>
                    </a:moveTo>
                    <a:cubicBezTo>
                      <a:pt x="993" y="0"/>
                      <a:pt x="670" y="116"/>
                      <a:pt x="389" y="461"/>
                    </a:cubicBezTo>
                    <a:cubicBezTo>
                      <a:pt x="0" y="1012"/>
                      <a:pt x="0" y="1562"/>
                      <a:pt x="130" y="1562"/>
                    </a:cubicBezTo>
                    <a:cubicBezTo>
                      <a:pt x="130" y="1562"/>
                      <a:pt x="259" y="1141"/>
                      <a:pt x="680" y="752"/>
                    </a:cubicBezTo>
                    <a:cubicBezTo>
                      <a:pt x="939" y="331"/>
                      <a:pt x="1328" y="72"/>
                      <a:pt x="1328" y="72"/>
                    </a:cubicBezTo>
                    <a:cubicBezTo>
                      <a:pt x="1328" y="29"/>
                      <a:pt x="1270" y="0"/>
                      <a:pt x="1178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4" name="Google Shape;2674;p58"/>
              <p:cNvSpPr/>
              <p:nvPr/>
            </p:nvSpPr>
            <p:spPr>
              <a:xfrm>
                <a:off x="3846000" y="5334375"/>
                <a:ext cx="26750" cy="41325"/>
              </a:xfrm>
              <a:custGeom>
                <a:avLst/>
                <a:gdLst/>
                <a:ahLst/>
                <a:cxnLst/>
                <a:rect l="l" t="t" r="r" b="b"/>
                <a:pathLst>
                  <a:path w="1070" h="1653" extrusionOk="0">
                    <a:moveTo>
                      <a:pt x="980" y="0"/>
                    </a:moveTo>
                    <a:cubicBezTo>
                      <a:pt x="801" y="0"/>
                      <a:pt x="475" y="256"/>
                      <a:pt x="260" y="713"/>
                    </a:cubicBezTo>
                    <a:cubicBezTo>
                      <a:pt x="1" y="1231"/>
                      <a:pt x="130" y="1652"/>
                      <a:pt x="260" y="1652"/>
                    </a:cubicBezTo>
                    <a:cubicBezTo>
                      <a:pt x="389" y="1652"/>
                      <a:pt x="389" y="1231"/>
                      <a:pt x="519" y="843"/>
                    </a:cubicBezTo>
                    <a:cubicBezTo>
                      <a:pt x="810" y="292"/>
                      <a:pt x="1069" y="33"/>
                      <a:pt x="1069" y="33"/>
                    </a:cubicBezTo>
                    <a:cubicBezTo>
                      <a:pt x="1047" y="11"/>
                      <a:pt x="1017" y="0"/>
                      <a:pt x="98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5" name="Google Shape;2675;p58"/>
              <p:cNvSpPr/>
              <p:nvPr/>
            </p:nvSpPr>
            <p:spPr>
              <a:xfrm>
                <a:off x="3710800" y="5223475"/>
                <a:ext cx="54275" cy="14675"/>
              </a:xfrm>
              <a:custGeom>
                <a:avLst/>
                <a:gdLst/>
                <a:ahLst/>
                <a:cxnLst/>
                <a:rect l="l" t="t" r="r" b="b"/>
                <a:pathLst>
                  <a:path w="2171" h="587" extrusionOk="0">
                    <a:moveTo>
                      <a:pt x="1069" y="0"/>
                    </a:moveTo>
                    <a:cubicBezTo>
                      <a:pt x="389" y="162"/>
                      <a:pt x="1" y="421"/>
                      <a:pt x="1" y="551"/>
                    </a:cubicBezTo>
                    <a:cubicBezTo>
                      <a:pt x="27" y="577"/>
                      <a:pt x="64" y="587"/>
                      <a:pt x="112" y="587"/>
                    </a:cubicBezTo>
                    <a:cubicBezTo>
                      <a:pt x="302" y="587"/>
                      <a:pt x="655" y="421"/>
                      <a:pt x="1069" y="421"/>
                    </a:cubicBezTo>
                    <a:cubicBezTo>
                      <a:pt x="1436" y="421"/>
                      <a:pt x="1731" y="479"/>
                      <a:pt x="1935" y="479"/>
                    </a:cubicBezTo>
                    <a:cubicBezTo>
                      <a:pt x="2037" y="479"/>
                      <a:pt x="2116" y="464"/>
                      <a:pt x="2170" y="421"/>
                    </a:cubicBezTo>
                    <a:cubicBezTo>
                      <a:pt x="2170" y="292"/>
                      <a:pt x="1749" y="0"/>
                      <a:pt x="1069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6" name="Google Shape;2676;p58"/>
              <p:cNvSpPr/>
              <p:nvPr/>
            </p:nvSpPr>
            <p:spPr>
              <a:xfrm>
                <a:off x="3684075" y="5142500"/>
                <a:ext cx="81000" cy="40500"/>
              </a:xfrm>
              <a:custGeom>
                <a:avLst/>
                <a:gdLst/>
                <a:ahLst/>
                <a:cxnLst/>
                <a:rect l="l" t="t" r="r" b="b"/>
                <a:pathLst>
                  <a:path w="3240" h="1620" extrusionOk="0">
                    <a:moveTo>
                      <a:pt x="940" y="292"/>
                    </a:moveTo>
                    <a:cubicBezTo>
                      <a:pt x="1070" y="422"/>
                      <a:pt x="1329" y="422"/>
                      <a:pt x="1458" y="551"/>
                    </a:cubicBezTo>
                    <a:cubicBezTo>
                      <a:pt x="1750" y="681"/>
                      <a:pt x="2138" y="810"/>
                      <a:pt x="2430" y="972"/>
                    </a:cubicBezTo>
                    <a:lnTo>
                      <a:pt x="2999" y="1542"/>
                    </a:lnTo>
                    <a:lnTo>
                      <a:pt x="2999" y="1542"/>
                    </a:lnTo>
                    <a:cubicBezTo>
                      <a:pt x="2706" y="1443"/>
                      <a:pt x="2473" y="1361"/>
                      <a:pt x="2138" y="1361"/>
                    </a:cubicBezTo>
                    <a:cubicBezTo>
                      <a:pt x="1879" y="1231"/>
                      <a:pt x="1458" y="1102"/>
                      <a:pt x="1199" y="972"/>
                    </a:cubicBezTo>
                    <a:cubicBezTo>
                      <a:pt x="1070" y="810"/>
                      <a:pt x="811" y="810"/>
                      <a:pt x="649" y="681"/>
                    </a:cubicBezTo>
                    <a:cubicBezTo>
                      <a:pt x="519" y="551"/>
                      <a:pt x="519" y="551"/>
                      <a:pt x="390" y="551"/>
                    </a:cubicBezTo>
                    <a:lnTo>
                      <a:pt x="390" y="422"/>
                    </a:lnTo>
                    <a:cubicBezTo>
                      <a:pt x="519" y="292"/>
                      <a:pt x="649" y="292"/>
                      <a:pt x="940" y="292"/>
                    </a:cubicBezTo>
                    <a:close/>
                    <a:moveTo>
                      <a:pt x="519" y="1"/>
                    </a:moveTo>
                    <a:cubicBezTo>
                      <a:pt x="390" y="1"/>
                      <a:pt x="260" y="1"/>
                      <a:pt x="131" y="163"/>
                    </a:cubicBezTo>
                    <a:cubicBezTo>
                      <a:pt x="1" y="422"/>
                      <a:pt x="131" y="551"/>
                      <a:pt x="260" y="681"/>
                    </a:cubicBezTo>
                    <a:cubicBezTo>
                      <a:pt x="260" y="810"/>
                      <a:pt x="390" y="972"/>
                      <a:pt x="519" y="972"/>
                    </a:cubicBezTo>
                    <a:cubicBezTo>
                      <a:pt x="649" y="1102"/>
                      <a:pt x="940" y="1231"/>
                      <a:pt x="1070" y="1231"/>
                    </a:cubicBezTo>
                    <a:cubicBezTo>
                      <a:pt x="1458" y="1361"/>
                      <a:pt x="1750" y="1490"/>
                      <a:pt x="2138" y="1620"/>
                    </a:cubicBezTo>
                    <a:lnTo>
                      <a:pt x="3239" y="1620"/>
                    </a:lnTo>
                    <a:cubicBezTo>
                      <a:pt x="3199" y="1608"/>
                      <a:pt x="3160" y="1595"/>
                      <a:pt x="3123" y="1583"/>
                    </a:cubicBezTo>
                    <a:lnTo>
                      <a:pt x="3123" y="1583"/>
                    </a:lnTo>
                    <a:cubicBezTo>
                      <a:pt x="3129" y="1476"/>
                      <a:pt x="2877" y="1154"/>
                      <a:pt x="2559" y="810"/>
                    </a:cubicBezTo>
                    <a:cubicBezTo>
                      <a:pt x="2268" y="551"/>
                      <a:pt x="1879" y="422"/>
                      <a:pt x="1620" y="163"/>
                    </a:cubicBezTo>
                    <a:cubicBezTo>
                      <a:pt x="1329" y="163"/>
                      <a:pt x="1199" y="1"/>
                      <a:pt x="94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7" name="Google Shape;2677;p58"/>
              <p:cNvSpPr/>
              <p:nvPr/>
            </p:nvSpPr>
            <p:spPr>
              <a:xfrm>
                <a:off x="3751275" y="5106075"/>
                <a:ext cx="40500" cy="80975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3239" extrusionOk="0">
                    <a:moveTo>
                      <a:pt x="1069" y="1"/>
                    </a:moveTo>
                    <a:cubicBezTo>
                      <a:pt x="810" y="1"/>
                      <a:pt x="551" y="260"/>
                      <a:pt x="389" y="519"/>
                    </a:cubicBezTo>
                    <a:cubicBezTo>
                      <a:pt x="130" y="1069"/>
                      <a:pt x="1" y="1620"/>
                      <a:pt x="130" y="2138"/>
                    </a:cubicBezTo>
                    <a:cubicBezTo>
                      <a:pt x="1" y="2559"/>
                      <a:pt x="130" y="2818"/>
                      <a:pt x="389" y="3239"/>
                    </a:cubicBezTo>
                    <a:cubicBezTo>
                      <a:pt x="389" y="3077"/>
                      <a:pt x="260" y="2818"/>
                      <a:pt x="260" y="2138"/>
                    </a:cubicBezTo>
                    <a:cubicBezTo>
                      <a:pt x="260" y="1879"/>
                      <a:pt x="389" y="1458"/>
                      <a:pt x="551" y="1199"/>
                    </a:cubicBezTo>
                    <a:cubicBezTo>
                      <a:pt x="551" y="940"/>
                      <a:pt x="681" y="810"/>
                      <a:pt x="681" y="648"/>
                    </a:cubicBezTo>
                    <a:cubicBezTo>
                      <a:pt x="810" y="389"/>
                      <a:pt x="940" y="260"/>
                      <a:pt x="1069" y="260"/>
                    </a:cubicBezTo>
                    <a:cubicBezTo>
                      <a:pt x="1199" y="260"/>
                      <a:pt x="1199" y="389"/>
                      <a:pt x="1361" y="648"/>
                    </a:cubicBezTo>
                    <a:lnTo>
                      <a:pt x="1361" y="1199"/>
                    </a:lnTo>
                    <a:cubicBezTo>
                      <a:pt x="1199" y="1620"/>
                      <a:pt x="1199" y="1879"/>
                      <a:pt x="940" y="2138"/>
                    </a:cubicBezTo>
                    <a:cubicBezTo>
                      <a:pt x="681" y="2688"/>
                      <a:pt x="389" y="2947"/>
                      <a:pt x="389" y="2947"/>
                    </a:cubicBezTo>
                    <a:cubicBezTo>
                      <a:pt x="389" y="2947"/>
                      <a:pt x="810" y="2818"/>
                      <a:pt x="1199" y="2267"/>
                    </a:cubicBezTo>
                    <a:cubicBezTo>
                      <a:pt x="1361" y="2008"/>
                      <a:pt x="1490" y="1620"/>
                      <a:pt x="1620" y="1199"/>
                    </a:cubicBezTo>
                    <a:lnTo>
                      <a:pt x="1620" y="519"/>
                    </a:lnTo>
                    <a:cubicBezTo>
                      <a:pt x="1620" y="389"/>
                      <a:pt x="1490" y="389"/>
                      <a:pt x="1490" y="260"/>
                    </a:cubicBezTo>
                    <a:cubicBezTo>
                      <a:pt x="1361" y="130"/>
                      <a:pt x="1199" y="1"/>
                      <a:pt x="1069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8" name="Google Shape;2678;p58"/>
              <p:cNvSpPr/>
              <p:nvPr/>
            </p:nvSpPr>
            <p:spPr>
              <a:xfrm>
                <a:off x="2756325" y="5028350"/>
                <a:ext cx="498725" cy="442050"/>
              </a:xfrm>
              <a:custGeom>
                <a:avLst/>
                <a:gdLst/>
                <a:ahLst/>
                <a:cxnLst/>
                <a:rect l="l" t="t" r="r" b="b"/>
                <a:pathLst>
                  <a:path w="19949" h="17682" extrusionOk="0">
                    <a:moveTo>
                      <a:pt x="2008" y="1"/>
                    </a:moveTo>
                    <a:lnTo>
                      <a:pt x="0" y="16063"/>
                    </a:lnTo>
                    <a:lnTo>
                      <a:pt x="19819" y="17682"/>
                    </a:lnTo>
                    <a:cubicBezTo>
                      <a:pt x="19948" y="15771"/>
                      <a:pt x="10104" y="11464"/>
                      <a:pt x="10104" y="11464"/>
                    </a:cubicBezTo>
                    <a:lnTo>
                      <a:pt x="11852" y="1329"/>
                    </a:lnTo>
                    <a:lnTo>
                      <a:pt x="2008" y="1"/>
                    </a:ln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9" name="Google Shape;2679;p58"/>
              <p:cNvSpPr/>
              <p:nvPr/>
            </p:nvSpPr>
            <p:spPr>
              <a:xfrm>
                <a:off x="2843750" y="5274475"/>
                <a:ext cx="37275" cy="40500"/>
              </a:xfrm>
              <a:custGeom>
                <a:avLst/>
                <a:gdLst/>
                <a:ahLst/>
                <a:cxnLst/>
                <a:rect l="l" t="t" r="r" b="b"/>
                <a:pathLst>
                  <a:path w="1491" h="1620" extrusionOk="0">
                    <a:moveTo>
                      <a:pt x="551" y="0"/>
                    </a:moveTo>
                    <a:cubicBezTo>
                      <a:pt x="586" y="0"/>
                      <a:pt x="623" y="2"/>
                      <a:pt x="660" y="7"/>
                    </a:cubicBezTo>
                    <a:lnTo>
                      <a:pt x="660" y="7"/>
                    </a:lnTo>
                    <a:cubicBezTo>
                      <a:pt x="667" y="4"/>
                      <a:pt x="674" y="2"/>
                      <a:pt x="681" y="0"/>
                    </a:cubicBezTo>
                    <a:close/>
                    <a:moveTo>
                      <a:pt x="660" y="7"/>
                    </a:moveTo>
                    <a:cubicBezTo>
                      <a:pt x="251" y="138"/>
                      <a:pt x="1" y="398"/>
                      <a:pt x="1" y="939"/>
                    </a:cubicBezTo>
                    <a:cubicBezTo>
                      <a:pt x="1" y="1360"/>
                      <a:pt x="422" y="1619"/>
                      <a:pt x="810" y="1619"/>
                    </a:cubicBezTo>
                    <a:cubicBezTo>
                      <a:pt x="1231" y="1490"/>
                      <a:pt x="1490" y="1069"/>
                      <a:pt x="1490" y="680"/>
                    </a:cubicBezTo>
                    <a:cubicBezTo>
                      <a:pt x="1490" y="298"/>
                      <a:pt x="1035" y="49"/>
                      <a:pt x="660" y="7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0" name="Google Shape;2680;p58"/>
              <p:cNvSpPr/>
              <p:nvPr/>
            </p:nvSpPr>
            <p:spPr>
              <a:xfrm>
                <a:off x="2756325" y="5389425"/>
                <a:ext cx="498725" cy="84225"/>
              </a:xfrm>
              <a:custGeom>
                <a:avLst/>
                <a:gdLst/>
                <a:ahLst/>
                <a:cxnLst/>
                <a:rect l="l" t="t" r="r" b="b"/>
                <a:pathLst>
                  <a:path w="19949" h="3369" extrusionOk="0">
                    <a:moveTo>
                      <a:pt x="130" y="1"/>
                    </a:moveTo>
                    <a:lnTo>
                      <a:pt x="0" y="1620"/>
                    </a:lnTo>
                    <a:lnTo>
                      <a:pt x="19948" y="3368"/>
                    </a:lnTo>
                    <a:cubicBezTo>
                      <a:pt x="19948" y="2688"/>
                      <a:pt x="19009" y="2008"/>
                      <a:pt x="19009" y="2008"/>
                    </a:cubicBezTo>
                    <a:lnTo>
                      <a:pt x="130" y="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58"/>
              <p:cNvSpPr/>
              <p:nvPr/>
            </p:nvSpPr>
            <p:spPr>
              <a:xfrm>
                <a:off x="2968425" y="5311200"/>
                <a:ext cx="51025" cy="27250"/>
              </a:xfrm>
              <a:custGeom>
                <a:avLst/>
                <a:gdLst/>
                <a:ahLst/>
                <a:cxnLst/>
                <a:rect l="l" t="t" r="r" b="b"/>
                <a:pathLst>
                  <a:path w="2041" h="1090" extrusionOk="0">
                    <a:moveTo>
                      <a:pt x="1571" y="1"/>
                    </a:moveTo>
                    <a:cubicBezTo>
                      <a:pt x="1362" y="1"/>
                      <a:pt x="1098" y="41"/>
                      <a:pt x="810" y="150"/>
                    </a:cubicBezTo>
                    <a:cubicBezTo>
                      <a:pt x="292" y="409"/>
                      <a:pt x="1" y="960"/>
                      <a:pt x="130" y="1090"/>
                    </a:cubicBezTo>
                    <a:cubicBezTo>
                      <a:pt x="130" y="1090"/>
                      <a:pt x="422" y="701"/>
                      <a:pt x="940" y="409"/>
                    </a:cubicBezTo>
                    <a:cubicBezTo>
                      <a:pt x="1490" y="280"/>
                      <a:pt x="2041" y="280"/>
                      <a:pt x="2041" y="150"/>
                    </a:cubicBezTo>
                    <a:cubicBezTo>
                      <a:pt x="2041" y="76"/>
                      <a:pt x="1857" y="1"/>
                      <a:pt x="157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2" name="Google Shape;2682;p58"/>
              <p:cNvSpPr/>
              <p:nvPr/>
            </p:nvSpPr>
            <p:spPr>
              <a:xfrm>
                <a:off x="3029150" y="5341675"/>
                <a:ext cx="40500" cy="34500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1380" extrusionOk="0">
                    <a:moveTo>
                      <a:pt x="1619" y="0"/>
                    </a:moveTo>
                    <a:lnTo>
                      <a:pt x="1619" y="0"/>
                    </a:lnTo>
                    <a:cubicBezTo>
                      <a:pt x="1619" y="0"/>
                      <a:pt x="939" y="0"/>
                      <a:pt x="551" y="421"/>
                    </a:cubicBezTo>
                    <a:cubicBezTo>
                      <a:pt x="0" y="810"/>
                      <a:pt x="0" y="1360"/>
                      <a:pt x="130" y="1360"/>
                    </a:cubicBezTo>
                    <a:cubicBezTo>
                      <a:pt x="146" y="1373"/>
                      <a:pt x="163" y="1380"/>
                      <a:pt x="179" y="1380"/>
                    </a:cubicBezTo>
                    <a:cubicBezTo>
                      <a:pt x="321" y="1380"/>
                      <a:pt x="461" y="913"/>
                      <a:pt x="810" y="680"/>
                    </a:cubicBezTo>
                    <a:cubicBezTo>
                      <a:pt x="1101" y="292"/>
                      <a:pt x="1619" y="130"/>
                      <a:pt x="1619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58"/>
              <p:cNvSpPr/>
              <p:nvPr/>
            </p:nvSpPr>
            <p:spPr>
              <a:xfrm>
                <a:off x="3086625" y="5371250"/>
                <a:ext cx="30775" cy="38450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1538" extrusionOk="0">
                    <a:moveTo>
                      <a:pt x="1009" y="1"/>
                    </a:moveTo>
                    <a:cubicBezTo>
                      <a:pt x="884" y="1"/>
                      <a:pt x="581" y="170"/>
                      <a:pt x="259" y="566"/>
                    </a:cubicBezTo>
                    <a:cubicBezTo>
                      <a:pt x="0" y="987"/>
                      <a:pt x="0" y="1537"/>
                      <a:pt x="130" y="1537"/>
                    </a:cubicBezTo>
                    <a:cubicBezTo>
                      <a:pt x="259" y="1537"/>
                      <a:pt x="259" y="1116"/>
                      <a:pt x="551" y="728"/>
                    </a:cubicBezTo>
                    <a:cubicBezTo>
                      <a:pt x="810" y="307"/>
                      <a:pt x="1231" y="177"/>
                      <a:pt x="1069" y="48"/>
                    </a:cubicBezTo>
                    <a:cubicBezTo>
                      <a:pt x="1069" y="17"/>
                      <a:pt x="1047" y="1"/>
                      <a:pt x="1009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58"/>
              <p:cNvSpPr/>
              <p:nvPr/>
            </p:nvSpPr>
            <p:spPr>
              <a:xfrm>
                <a:off x="2968425" y="5243700"/>
                <a:ext cx="54275" cy="13800"/>
              </a:xfrm>
              <a:custGeom>
                <a:avLst/>
                <a:gdLst/>
                <a:ahLst/>
                <a:cxnLst/>
                <a:rect l="l" t="t" r="r" b="b"/>
                <a:pathLst>
                  <a:path w="2171" h="552" extrusionOk="0">
                    <a:moveTo>
                      <a:pt x="1231" y="1"/>
                    </a:moveTo>
                    <a:cubicBezTo>
                      <a:pt x="551" y="1"/>
                      <a:pt x="1" y="292"/>
                      <a:pt x="130" y="292"/>
                    </a:cubicBezTo>
                    <a:cubicBezTo>
                      <a:pt x="130" y="335"/>
                      <a:pt x="177" y="350"/>
                      <a:pt x="260" y="350"/>
                    </a:cubicBezTo>
                    <a:cubicBezTo>
                      <a:pt x="425" y="350"/>
                      <a:pt x="735" y="292"/>
                      <a:pt x="1102" y="292"/>
                    </a:cubicBezTo>
                    <a:cubicBezTo>
                      <a:pt x="1620" y="422"/>
                      <a:pt x="2170" y="551"/>
                      <a:pt x="2170" y="551"/>
                    </a:cubicBezTo>
                    <a:cubicBezTo>
                      <a:pt x="2170" y="422"/>
                      <a:pt x="1911" y="1"/>
                      <a:pt x="123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58"/>
              <p:cNvSpPr/>
              <p:nvPr/>
            </p:nvSpPr>
            <p:spPr>
              <a:xfrm>
                <a:off x="2955475" y="5156275"/>
                <a:ext cx="73700" cy="51025"/>
              </a:xfrm>
              <a:custGeom>
                <a:avLst/>
                <a:gdLst/>
                <a:ahLst/>
                <a:cxnLst/>
                <a:rect l="l" t="t" r="r" b="b"/>
                <a:pathLst>
                  <a:path w="2948" h="2041" extrusionOk="0">
                    <a:moveTo>
                      <a:pt x="604" y="300"/>
                    </a:moveTo>
                    <a:cubicBezTo>
                      <a:pt x="689" y="300"/>
                      <a:pt x="794" y="340"/>
                      <a:pt x="940" y="421"/>
                    </a:cubicBezTo>
                    <a:cubicBezTo>
                      <a:pt x="1069" y="421"/>
                      <a:pt x="1199" y="551"/>
                      <a:pt x="1458" y="680"/>
                    </a:cubicBezTo>
                    <a:cubicBezTo>
                      <a:pt x="1749" y="810"/>
                      <a:pt x="2008" y="1069"/>
                      <a:pt x="2267" y="1231"/>
                    </a:cubicBezTo>
                    <a:cubicBezTo>
                      <a:pt x="2470" y="1418"/>
                      <a:pt x="2605" y="1612"/>
                      <a:pt x="2705" y="1763"/>
                    </a:cubicBezTo>
                    <a:lnTo>
                      <a:pt x="2705" y="1763"/>
                    </a:lnTo>
                    <a:cubicBezTo>
                      <a:pt x="2514" y="1682"/>
                      <a:pt x="2300" y="1620"/>
                      <a:pt x="2008" y="1620"/>
                    </a:cubicBezTo>
                    <a:cubicBezTo>
                      <a:pt x="1749" y="1490"/>
                      <a:pt x="1458" y="1231"/>
                      <a:pt x="1069" y="1069"/>
                    </a:cubicBezTo>
                    <a:cubicBezTo>
                      <a:pt x="940" y="939"/>
                      <a:pt x="810" y="810"/>
                      <a:pt x="648" y="680"/>
                    </a:cubicBezTo>
                    <a:cubicBezTo>
                      <a:pt x="519" y="680"/>
                      <a:pt x="519" y="551"/>
                      <a:pt x="389" y="551"/>
                    </a:cubicBezTo>
                    <a:lnTo>
                      <a:pt x="389" y="421"/>
                    </a:lnTo>
                    <a:cubicBezTo>
                      <a:pt x="454" y="340"/>
                      <a:pt x="519" y="300"/>
                      <a:pt x="604" y="300"/>
                    </a:cubicBezTo>
                    <a:close/>
                    <a:moveTo>
                      <a:pt x="648" y="0"/>
                    </a:moveTo>
                    <a:cubicBezTo>
                      <a:pt x="389" y="0"/>
                      <a:pt x="259" y="0"/>
                      <a:pt x="130" y="130"/>
                    </a:cubicBezTo>
                    <a:cubicBezTo>
                      <a:pt x="0" y="259"/>
                      <a:pt x="0" y="551"/>
                      <a:pt x="130" y="680"/>
                    </a:cubicBezTo>
                    <a:lnTo>
                      <a:pt x="389" y="939"/>
                    </a:lnTo>
                    <a:cubicBezTo>
                      <a:pt x="648" y="1069"/>
                      <a:pt x="810" y="1231"/>
                      <a:pt x="940" y="1360"/>
                    </a:cubicBezTo>
                    <a:cubicBezTo>
                      <a:pt x="1328" y="1490"/>
                      <a:pt x="1620" y="1620"/>
                      <a:pt x="2008" y="1749"/>
                    </a:cubicBezTo>
                    <a:cubicBezTo>
                      <a:pt x="2190" y="1840"/>
                      <a:pt x="2451" y="1946"/>
                      <a:pt x="2680" y="1946"/>
                    </a:cubicBezTo>
                    <a:cubicBezTo>
                      <a:pt x="2727" y="1946"/>
                      <a:pt x="2774" y="1942"/>
                      <a:pt x="2817" y="1932"/>
                    </a:cubicBezTo>
                    <a:lnTo>
                      <a:pt x="2817" y="1932"/>
                    </a:lnTo>
                    <a:cubicBezTo>
                      <a:pt x="2867" y="2000"/>
                      <a:pt x="2907" y="2040"/>
                      <a:pt x="2947" y="2040"/>
                    </a:cubicBezTo>
                    <a:cubicBezTo>
                      <a:pt x="2932" y="1993"/>
                      <a:pt x="2918" y="1947"/>
                      <a:pt x="2903" y="1903"/>
                    </a:cubicBezTo>
                    <a:lnTo>
                      <a:pt x="2903" y="1903"/>
                    </a:lnTo>
                    <a:cubicBezTo>
                      <a:pt x="2918" y="1896"/>
                      <a:pt x="2933" y="1888"/>
                      <a:pt x="2947" y="1879"/>
                    </a:cubicBezTo>
                    <a:cubicBezTo>
                      <a:pt x="2926" y="1868"/>
                      <a:pt x="2905" y="1857"/>
                      <a:pt x="2883" y="1847"/>
                    </a:cubicBezTo>
                    <a:lnTo>
                      <a:pt x="2883" y="1847"/>
                    </a:lnTo>
                    <a:cubicBezTo>
                      <a:pt x="2772" y="1534"/>
                      <a:pt x="2646" y="1313"/>
                      <a:pt x="2429" y="1069"/>
                    </a:cubicBezTo>
                    <a:cubicBezTo>
                      <a:pt x="2138" y="810"/>
                      <a:pt x="1879" y="551"/>
                      <a:pt x="1620" y="421"/>
                    </a:cubicBezTo>
                    <a:cubicBezTo>
                      <a:pt x="1328" y="259"/>
                      <a:pt x="1199" y="130"/>
                      <a:pt x="940" y="130"/>
                    </a:cubicBezTo>
                    <a:cubicBezTo>
                      <a:pt x="940" y="0"/>
                      <a:pt x="810" y="0"/>
                      <a:pt x="648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58"/>
              <p:cNvSpPr/>
              <p:nvPr/>
            </p:nvSpPr>
            <p:spPr>
              <a:xfrm>
                <a:off x="3022675" y="5132800"/>
                <a:ext cx="43725" cy="74500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2980" extrusionOk="0">
                    <a:moveTo>
                      <a:pt x="1360" y="0"/>
                    </a:moveTo>
                    <a:cubicBezTo>
                      <a:pt x="1069" y="0"/>
                      <a:pt x="810" y="130"/>
                      <a:pt x="680" y="389"/>
                    </a:cubicBezTo>
                    <a:cubicBezTo>
                      <a:pt x="551" y="551"/>
                      <a:pt x="389" y="810"/>
                      <a:pt x="259" y="939"/>
                    </a:cubicBezTo>
                    <a:cubicBezTo>
                      <a:pt x="130" y="1360"/>
                      <a:pt x="0" y="1619"/>
                      <a:pt x="0" y="2008"/>
                    </a:cubicBezTo>
                    <a:cubicBezTo>
                      <a:pt x="0" y="2299"/>
                      <a:pt x="0" y="2688"/>
                      <a:pt x="130" y="2979"/>
                    </a:cubicBezTo>
                    <a:cubicBezTo>
                      <a:pt x="130" y="2979"/>
                      <a:pt x="130" y="2559"/>
                      <a:pt x="259" y="2008"/>
                    </a:cubicBezTo>
                    <a:cubicBezTo>
                      <a:pt x="259" y="1749"/>
                      <a:pt x="389" y="1360"/>
                      <a:pt x="551" y="1069"/>
                    </a:cubicBezTo>
                    <a:cubicBezTo>
                      <a:pt x="680" y="939"/>
                      <a:pt x="810" y="680"/>
                      <a:pt x="939" y="551"/>
                    </a:cubicBezTo>
                    <a:cubicBezTo>
                      <a:pt x="939" y="389"/>
                      <a:pt x="1198" y="259"/>
                      <a:pt x="1198" y="259"/>
                    </a:cubicBezTo>
                    <a:cubicBezTo>
                      <a:pt x="1360" y="259"/>
                      <a:pt x="1360" y="389"/>
                      <a:pt x="1360" y="680"/>
                    </a:cubicBezTo>
                    <a:cubicBezTo>
                      <a:pt x="1490" y="810"/>
                      <a:pt x="1360" y="1069"/>
                      <a:pt x="1360" y="1198"/>
                    </a:cubicBezTo>
                    <a:cubicBezTo>
                      <a:pt x="1198" y="1619"/>
                      <a:pt x="1069" y="1878"/>
                      <a:pt x="939" y="2170"/>
                    </a:cubicBezTo>
                    <a:cubicBezTo>
                      <a:pt x="551" y="2559"/>
                      <a:pt x="259" y="2688"/>
                      <a:pt x="259" y="2818"/>
                    </a:cubicBezTo>
                    <a:cubicBezTo>
                      <a:pt x="259" y="2818"/>
                      <a:pt x="680" y="2688"/>
                      <a:pt x="1069" y="2299"/>
                    </a:cubicBezTo>
                    <a:cubicBezTo>
                      <a:pt x="1490" y="1878"/>
                      <a:pt x="1749" y="1198"/>
                      <a:pt x="1749" y="680"/>
                    </a:cubicBezTo>
                    <a:lnTo>
                      <a:pt x="1749" y="259"/>
                    </a:lnTo>
                    <a:cubicBezTo>
                      <a:pt x="1619" y="130"/>
                      <a:pt x="1490" y="0"/>
                      <a:pt x="136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58"/>
              <p:cNvSpPr/>
              <p:nvPr/>
            </p:nvSpPr>
            <p:spPr>
              <a:xfrm>
                <a:off x="2766025" y="2498450"/>
                <a:ext cx="1052475" cy="2742050"/>
              </a:xfrm>
              <a:custGeom>
                <a:avLst/>
                <a:gdLst/>
                <a:ahLst/>
                <a:cxnLst/>
                <a:rect l="l" t="t" r="r" b="b"/>
                <a:pathLst>
                  <a:path w="42099" h="109682" extrusionOk="0">
                    <a:moveTo>
                      <a:pt x="22960" y="0"/>
                    </a:moveTo>
                    <a:lnTo>
                      <a:pt x="5538" y="680"/>
                    </a:lnTo>
                    <a:cubicBezTo>
                      <a:pt x="5409" y="680"/>
                      <a:pt x="1" y="109681"/>
                      <a:pt x="1" y="109681"/>
                    </a:cubicBezTo>
                    <a:lnTo>
                      <a:pt x="15124" y="109681"/>
                    </a:lnTo>
                    <a:lnTo>
                      <a:pt x="19560" y="59358"/>
                    </a:lnTo>
                    <a:lnTo>
                      <a:pt x="23219" y="18620"/>
                    </a:lnTo>
                    <a:lnTo>
                      <a:pt x="25519" y="56379"/>
                    </a:lnTo>
                    <a:lnTo>
                      <a:pt x="28206" y="109552"/>
                    </a:lnTo>
                    <a:lnTo>
                      <a:pt x="42099" y="109001"/>
                    </a:lnTo>
                    <a:lnTo>
                      <a:pt x="40900" y="0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58"/>
              <p:cNvSpPr/>
              <p:nvPr/>
            </p:nvSpPr>
            <p:spPr>
              <a:xfrm>
                <a:off x="3080150" y="324850"/>
                <a:ext cx="485775" cy="931725"/>
              </a:xfrm>
              <a:custGeom>
                <a:avLst/>
                <a:gdLst/>
                <a:ahLst/>
                <a:cxnLst/>
                <a:rect l="l" t="t" r="r" b="b"/>
                <a:pathLst>
                  <a:path w="19431" h="37269" extrusionOk="0">
                    <a:moveTo>
                      <a:pt x="9626" y="1"/>
                    </a:moveTo>
                    <a:cubicBezTo>
                      <a:pt x="9388" y="1"/>
                      <a:pt x="9148" y="10"/>
                      <a:pt x="8906" y="28"/>
                    </a:cubicBezTo>
                    <a:cubicBezTo>
                      <a:pt x="3919" y="320"/>
                      <a:pt x="0" y="4627"/>
                      <a:pt x="259" y="9743"/>
                    </a:cubicBezTo>
                    <a:lnTo>
                      <a:pt x="259" y="10035"/>
                    </a:lnTo>
                    <a:lnTo>
                      <a:pt x="2429" y="34030"/>
                    </a:lnTo>
                    <a:lnTo>
                      <a:pt x="7967" y="37269"/>
                    </a:lnTo>
                    <a:lnTo>
                      <a:pt x="14281" y="34322"/>
                    </a:lnTo>
                    <a:lnTo>
                      <a:pt x="14281" y="26226"/>
                    </a:lnTo>
                    <a:cubicBezTo>
                      <a:pt x="14281" y="26226"/>
                      <a:pt x="19301" y="25417"/>
                      <a:pt x="19430" y="20430"/>
                    </a:cubicBezTo>
                    <a:cubicBezTo>
                      <a:pt x="19430" y="18001"/>
                      <a:pt x="19009" y="12982"/>
                      <a:pt x="18750" y="8545"/>
                    </a:cubicBezTo>
                    <a:cubicBezTo>
                      <a:pt x="18349" y="3670"/>
                      <a:pt x="14421" y="1"/>
                      <a:pt x="9626" y="1"/>
                    </a:cubicBez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58"/>
              <p:cNvSpPr/>
              <p:nvPr/>
            </p:nvSpPr>
            <p:spPr>
              <a:xfrm>
                <a:off x="3275250" y="932725"/>
                <a:ext cx="161950" cy="79150"/>
              </a:xfrm>
              <a:custGeom>
                <a:avLst/>
                <a:gdLst/>
                <a:ahLst/>
                <a:cxnLst/>
                <a:rect l="l" t="t" r="r" b="b"/>
                <a:pathLst>
                  <a:path w="6478" h="3166" extrusionOk="0">
                    <a:moveTo>
                      <a:pt x="1" y="1"/>
                    </a:moveTo>
                    <a:cubicBezTo>
                      <a:pt x="1" y="1"/>
                      <a:pt x="1401" y="3166"/>
                      <a:pt x="5505" y="3166"/>
                    </a:cubicBezTo>
                    <a:cubicBezTo>
                      <a:pt x="5813" y="3166"/>
                      <a:pt x="6137" y="3148"/>
                      <a:pt x="6477" y="3109"/>
                    </a:cubicBezTo>
                    <a:lnTo>
                      <a:pt x="6477" y="1911"/>
                    </a:lnTo>
                    <a:cubicBezTo>
                      <a:pt x="4210" y="1911"/>
                      <a:pt x="2041" y="1231"/>
                      <a:pt x="1" y="1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58"/>
              <p:cNvSpPr/>
              <p:nvPr/>
            </p:nvSpPr>
            <p:spPr>
              <a:xfrm>
                <a:off x="3477650" y="616175"/>
                <a:ext cx="34025" cy="34125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1365" extrusionOk="0">
                    <a:moveTo>
                      <a:pt x="680" y="1"/>
                    </a:moveTo>
                    <a:cubicBezTo>
                      <a:pt x="292" y="1"/>
                      <a:pt x="0" y="389"/>
                      <a:pt x="0" y="810"/>
                    </a:cubicBezTo>
                    <a:cubicBezTo>
                      <a:pt x="0" y="1030"/>
                      <a:pt x="209" y="1365"/>
                      <a:pt x="508" y="1365"/>
                    </a:cubicBezTo>
                    <a:cubicBezTo>
                      <a:pt x="563" y="1365"/>
                      <a:pt x="621" y="1353"/>
                      <a:pt x="680" y="1329"/>
                    </a:cubicBezTo>
                    <a:cubicBezTo>
                      <a:pt x="1101" y="1329"/>
                      <a:pt x="1360" y="1069"/>
                      <a:pt x="1360" y="681"/>
                    </a:cubicBezTo>
                    <a:cubicBezTo>
                      <a:pt x="1360" y="260"/>
                      <a:pt x="1101" y="1"/>
                      <a:pt x="68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58"/>
              <p:cNvSpPr/>
              <p:nvPr/>
            </p:nvSpPr>
            <p:spPr>
              <a:xfrm>
                <a:off x="3450925" y="582175"/>
                <a:ext cx="71275" cy="17700"/>
              </a:xfrm>
              <a:custGeom>
                <a:avLst/>
                <a:gdLst/>
                <a:ahLst/>
                <a:cxnLst/>
                <a:rect l="l" t="t" r="r" b="b"/>
                <a:pathLst>
                  <a:path w="2851" h="708" extrusionOk="0">
                    <a:moveTo>
                      <a:pt x="1490" y="1"/>
                    </a:moveTo>
                    <a:cubicBezTo>
                      <a:pt x="1069" y="1"/>
                      <a:pt x="681" y="130"/>
                      <a:pt x="260" y="260"/>
                    </a:cubicBezTo>
                    <a:cubicBezTo>
                      <a:pt x="130" y="551"/>
                      <a:pt x="1" y="681"/>
                      <a:pt x="1" y="681"/>
                    </a:cubicBezTo>
                    <a:cubicBezTo>
                      <a:pt x="19" y="699"/>
                      <a:pt x="46" y="707"/>
                      <a:pt x="82" y="707"/>
                    </a:cubicBezTo>
                    <a:cubicBezTo>
                      <a:pt x="293" y="707"/>
                      <a:pt x="796" y="422"/>
                      <a:pt x="1490" y="422"/>
                    </a:cubicBezTo>
                    <a:cubicBezTo>
                      <a:pt x="2073" y="422"/>
                      <a:pt x="2537" y="707"/>
                      <a:pt x="2760" y="707"/>
                    </a:cubicBezTo>
                    <a:cubicBezTo>
                      <a:pt x="2797" y="707"/>
                      <a:pt x="2827" y="699"/>
                      <a:pt x="2850" y="681"/>
                    </a:cubicBezTo>
                    <a:cubicBezTo>
                      <a:pt x="2850" y="681"/>
                      <a:pt x="2850" y="551"/>
                      <a:pt x="2559" y="260"/>
                    </a:cubicBezTo>
                    <a:cubicBezTo>
                      <a:pt x="2300" y="130"/>
                      <a:pt x="1879" y="1"/>
                      <a:pt x="149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58"/>
              <p:cNvSpPr/>
              <p:nvPr/>
            </p:nvSpPr>
            <p:spPr>
              <a:xfrm>
                <a:off x="3295500" y="619425"/>
                <a:ext cx="37250" cy="34025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1361" extrusionOk="0">
                    <a:moveTo>
                      <a:pt x="810" y="0"/>
                    </a:moveTo>
                    <a:cubicBezTo>
                      <a:pt x="421" y="0"/>
                      <a:pt x="0" y="259"/>
                      <a:pt x="0" y="680"/>
                    </a:cubicBezTo>
                    <a:cubicBezTo>
                      <a:pt x="162" y="1069"/>
                      <a:pt x="421" y="1360"/>
                      <a:pt x="810" y="1360"/>
                    </a:cubicBezTo>
                    <a:cubicBezTo>
                      <a:pt x="1231" y="1360"/>
                      <a:pt x="1490" y="1069"/>
                      <a:pt x="1490" y="680"/>
                    </a:cubicBezTo>
                    <a:cubicBezTo>
                      <a:pt x="1490" y="259"/>
                      <a:pt x="1101" y="0"/>
                      <a:pt x="81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58"/>
              <p:cNvSpPr/>
              <p:nvPr/>
            </p:nvSpPr>
            <p:spPr>
              <a:xfrm>
                <a:off x="3262300" y="585425"/>
                <a:ext cx="70450" cy="17675"/>
              </a:xfrm>
              <a:custGeom>
                <a:avLst/>
                <a:gdLst/>
                <a:ahLst/>
                <a:cxnLst/>
                <a:rect l="l" t="t" r="r" b="b"/>
                <a:pathLst>
                  <a:path w="2818" h="707" extrusionOk="0">
                    <a:moveTo>
                      <a:pt x="1490" y="0"/>
                    </a:moveTo>
                    <a:cubicBezTo>
                      <a:pt x="1069" y="0"/>
                      <a:pt x="681" y="130"/>
                      <a:pt x="260" y="292"/>
                    </a:cubicBezTo>
                    <a:cubicBezTo>
                      <a:pt x="130" y="551"/>
                      <a:pt x="1" y="680"/>
                      <a:pt x="1" y="680"/>
                    </a:cubicBezTo>
                    <a:cubicBezTo>
                      <a:pt x="19" y="699"/>
                      <a:pt x="46" y="707"/>
                      <a:pt x="81" y="707"/>
                    </a:cubicBezTo>
                    <a:cubicBezTo>
                      <a:pt x="293" y="707"/>
                      <a:pt x="796" y="421"/>
                      <a:pt x="1490" y="421"/>
                    </a:cubicBezTo>
                    <a:cubicBezTo>
                      <a:pt x="2045" y="421"/>
                      <a:pt x="2529" y="707"/>
                      <a:pt x="2737" y="707"/>
                    </a:cubicBezTo>
                    <a:cubicBezTo>
                      <a:pt x="2772" y="707"/>
                      <a:pt x="2799" y="699"/>
                      <a:pt x="2818" y="680"/>
                    </a:cubicBezTo>
                    <a:cubicBezTo>
                      <a:pt x="2818" y="680"/>
                      <a:pt x="2818" y="551"/>
                      <a:pt x="2559" y="292"/>
                    </a:cubicBezTo>
                    <a:cubicBezTo>
                      <a:pt x="2300" y="130"/>
                      <a:pt x="1879" y="0"/>
                      <a:pt x="149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58"/>
              <p:cNvSpPr/>
              <p:nvPr/>
            </p:nvSpPr>
            <p:spPr>
              <a:xfrm>
                <a:off x="3393450" y="585425"/>
                <a:ext cx="57500" cy="161925"/>
              </a:xfrm>
              <a:custGeom>
                <a:avLst/>
                <a:gdLst/>
                <a:ahLst/>
                <a:cxnLst/>
                <a:rect l="l" t="t" r="r" b="b"/>
                <a:pathLst>
                  <a:path w="2300" h="6477" extrusionOk="0">
                    <a:moveTo>
                      <a:pt x="1" y="0"/>
                    </a:moveTo>
                    <a:cubicBezTo>
                      <a:pt x="292" y="1360"/>
                      <a:pt x="810" y="2720"/>
                      <a:pt x="1361" y="3919"/>
                    </a:cubicBezTo>
                    <a:lnTo>
                      <a:pt x="1911" y="5408"/>
                    </a:lnTo>
                    <a:cubicBezTo>
                      <a:pt x="2041" y="5538"/>
                      <a:pt x="2041" y="5797"/>
                      <a:pt x="2041" y="5959"/>
                    </a:cubicBezTo>
                    <a:cubicBezTo>
                      <a:pt x="2041" y="6088"/>
                      <a:pt x="1749" y="6218"/>
                      <a:pt x="1620" y="6218"/>
                    </a:cubicBezTo>
                    <a:cubicBezTo>
                      <a:pt x="1231" y="6218"/>
                      <a:pt x="810" y="6347"/>
                      <a:pt x="422" y="6477"/>
                    </a:cubicBezTo>
                    <a:cubicBezTo>
                      <a:pt x="810" y="6477"/>
                      <a:pt x="1231" y="6477"/>
                      <a:pt x="1620" y="6347"/>
                    </a:cubicBezTo>
                    <a:lnTo>
                      <a:pt x="1911" y="6347"/>
                    </a:lnTo>
                    <a:cubicBezTo>
                      <a:pt x="2041" y="6347"/>
                      <a:pt x="2170" y="6218"/>
                      <a:pt x="2300" y="6088"/>
                    </a:cubicBezTo>
                    <a:cubicBezTo>
                      <a:pt x="2300" y="5797"/>
                      <a:pt x="2300" y="5538"/>
                      <a:pt x="2170" y="5279"/>
                    </a:cubicBezTo>
                    <a:cubicBezTo>
                      <a:pt x="2041" y="4858"/>
                      <a:pt x="1749" y="4340"/>
                      <a:pt x="1620" y="3789"/>
                    </a:cubicBezTo>
                    <a:cubicBezTo>
                      <a:pt x="810" y="1749"/>
                      <a:pt x="130" y="0"/>
                      <a:pt x="1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58"/>
              <p:cNvSpPr/>
              <p:nvPr/>
            </p:nvSpPr>
            <p:spPr>
              <a:xfrm>
                <a:off x="3343250" y="760250"/>
                <a:ext cx="64000" cy="55125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2205" extrusionOk="0">
                    <a:moveTo>
                      <a:pt x="73" y="1"/>
                    </a:moveTo>
                    <a:cubicBezTo>
                      <a:pt x="1" y="1"/>
                      <a:pt x="1" y="238"/>
                      <a:pt x="1" y="585"/>
                    </a:cubicBezTo>
                    <a:cubicBezTo>
                      <a:pt x="130" y="973"/>
                      <a:pt x="260" y="1394"/>
                      <a:pt x="681" y="1654"/>
                    </a:cubicBezTo>
                    <a:cubicBezTo>
                      <a:pt x="1069" y="2042"/>
                      <a:pt x="1490" y="2204"/>
                      <a:pt x="2009" y="2204"/>
                    </a:cubicBezTo>
                    <a:cubicBezTo>
                      <a:pt x="2430" y="2204"/>
                      <a:pt x="2559" y="2042"/>
                      <a:pt x="2559" y="2042"/>
                    </a:cubicBezTo>
                    <a:cubicBezTo>
                      <a:pt x="2559" y="1913"/>
                      <a:pt x="1620" y="1913"/>
                      <a:pt x="940" y="1394"/>
                    </a:cubicBezTo>
                    <a:cubicBezTo>
                      <a:pt x="260" y="844"/>
                      <a:pt x="260" y="34"/>
                      <a:pt x="130" y="34"/>
                    </a:cubicBezTo>
                    <a:cubicBezTo>
                      <a:pt x="108" y="12"/>
                      <a:pt x="89" y="1"/>
                      <a:pt x="73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58"/>
              <p:cNvSpPr/>
              <p:nvPr/>
            </p:nvSpPr>
            <p:spPr>
              <a:xfrm>
                <a:off x="3248525" y="514975"/>
                <a:ext cx="91525" cy="24425"/>
              </a:xfrm>
              <a:custGeom>
                <a:avLst/>
                <a:gdLst/>
                <a:ahLst/>
                <a:cxnLst/>
                <a:rect l="l" t="t" r="r" b="b"/>
                <a:pathLst>
                  <a:path w="3661" h="977" extrusionOk="0">
                    <a:moveTo>
                      <a:pt x="1750" y="1"/>
                    </a:moveTo>
                    <a:cubicBezTo>
                      <a:pt x="1361" y="1"/>
                      <a:pt x="811" y="130"/>
                      <a:pt x="422" y="390"/>
                    </a:cubicBezTo>
                    <a:cubicBezTo>
                      <a:pt x="131" y="681"/>
                      <a:pt x="1" y="811"/>
                      <a:pt x="131" y="940"/>
                    </a:cubicBezTo>
                    <a:cubicBezTo>
                      <a:pt x="131" y="966"/>
                      <a:pt x="163" y="976"/>
                      <a:pt x="221" y="976"/>
                    </a:cubicBezTo>
                    <a:cubicBezTo>
                      <a:pt x="454" y="976"/>
                      <a:pt x="1102" y="811"/>
                      <a:pt x="1750" y="811"/>
                    </a:cubicBezTo>
                    <a:cubicBezTo>
                      <a:pt x="2689" y="681"/>
                      <a:pt x="3498" y="811"/>
                      <a:pt x="3498" y="519"/>
                    </a:cubicBezTo>
                    <a:cubicBezTo>
                      <a:pt x="3660" y="390"/>
                      <a:pt x="3369" y="260"/>
                      <a:pt x="3110" y="130"/>
                    </a:cubicBezTo>
                    <a:cubicBezTo>
                      <a:pt x="2689" y="1"/>
                      <a:pt x="2171" y="1"/>
                      <a:pt x="175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58"/>
              <p:cNvSpPr/>
              <p:nvPr/>
            </p:nvSpPr>
            <p:spPr>
              <a:xfrm>
                <a:off x="3447700" y="524700"/>
                <a:ext cx="67200" cy="21700"/>
              </a:xfrm>
              <a:custGeom>
                <a:avLst/>
                <a:gdLst/>
                <a:ahLst/>
                <a:cxnLst/>
                <a:rect l="l" t="t" r="r" b="b"/>
                <a:pathLst>
                  <a:path w="2688" h="868" extrusionOk="0">
                    <a:moveTo>
                      <a:pt x="1360" y="1"/>
                    </a:moveTo>
                    <a:cubicBezTo>
                      <a:pt x="1069" y="1"/>
                      <a:pt x="680" y="130"/>
                      <a:pt x="259" y="292"/>
                    </a:cubicBezTo>
                    <a:cubicBezTo>
                      <a:pt x="130" y="422"/>
                      <a:pt x="0" y="681"/>
                      <a:pt x="130" y="681"/>
                    </a:cubicBezTo>
                    <a:cubicBezTo>
                      <a:pt x="130" y="810"/>
                      <a:pt x="267" y="843"/>
                      <a:pt x="490" y="843"/>
                    </a:cubicBezTo>
                    <a:cubicBezTo>
                      <a:pt x="713" y="843"/>
                      <a:pt x="1020" y="810"/>
                      <a:pt x="1360" y="810"/>
                    </a:cubicBezTo>
                    <a:cubicBezTo>
                      <a:pt x="1792" y="810"/>
                      <a:pt x="2181" y="868"/>
                      <a:pt x="2430" y="868"/>
                    </a:cubicBezTo>
                    <a:cubicBezTo>
                      <a:pt x="2555" y="868"/>
                      <a:pt x="2645" y="853"/>
                      <a:pt x="2688" y="810"/>
                    </a:cubicBezTo>
                    <a:cubicBezTo>
                      <a:pt x="2688" y="681"/>
                      <a:pt x="2688" y="551"/>
                      <a:pt x="2429" y="422"/>
                    </a:cubicBezTo>
                    <a:cubicBezTo>
                      <a:pt x="2170" y="130"/>
                      <a:pt x="1749" y="1"/>
                      <a:pt x="136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58"/>
              <p:cNvSpPr/>
              <p:nvPr/>
            </p:nvSpPr>
            <p:spPr>
              <a:xfrm>
                <a:off x="2999200" y="235850"/>
                <a:ext cx="647675" cy="485525"/>
              </a:xfrm>
              <a:custGeom>
                <a:avLst/>
                <a:gdLst/>
                <a:ahLst/>
                <a:cxnLst/>
                <a:rect l="l" t="t" r="r" b="b"/>
                <a:pathLst>
                  <a:path w="25907" h="19421" extrusionOk="0">
                    <a:moveTo>
                      <a:pt x="7778" y="0"/>
                    </a:moveTo>
                    <a:cubicBezTo>
                      <a:pt x="6418" y="0"/>
                      <a:pt x="5189" y="989"/>
                      <a:pt x="4858" y="2261"/>
                    </a:cubicBezTo>
                    <a:cubicBezTo>
                      <a:pt x="4445" y="2084"/>
                      <a:pt x="4033" y="1967"/>
                      <a:pt x="3621" y="1967"/>
                    </a:cubicBezTo>
                    <a:cubicBezTo>
                      <a:pt x="3353" y="1967"/>
                      <a:pt x="3085" y="2016"/>
                      <a:pt x="2817" y="2131"/>
                    </a:cubicBezTo>
                    <a:cubicBezTo>
                      <a:pt x="1619" y="2649"/>
                      <a:pt x="1069" y="4009"/>
                      <a:pt x="1619" y="5208"/>
                    </a:cubicBezTo>
                    <a:cubicBezTo>
                      <a:pt x="680" y="5208"/>
                      <a:pt x="0" y="6309"/>
                      <a:pt x="0" y="7248"/>
                    </a:cubicBezTo>
                    <a:cubicBezTo>
                      <a:pt x="130" y="8187"/>
                      <a:pt x="518" y="8996"/>
                      <a:pt x="1198" y="9676"/>
                    </a:cubicBezTo>
                    <a:cubicBezTo>
                      <a:pt x="1749" y="10227"/>
                      <a:pt x="2137" y="10745"/>
                      <a:pt x="2558" y="11295"/>
                    </a:cubicBezTo>
                    <a:cubicBezTo>
                      <a:pt x="2817" y="13724"/>
                      <a:pt x="3368" y="16023"/>
                      <a:pt x="3627" y="18582"/>
                    </a:cubicBezTo>
                    <a:cubicBezTo>
                      <a:pt x="3627" y="18711"/>
                      <a:pt x="3627" y="18970"/>
                      <a:pt x="3756" y="19132"/>
                    </a:cubicBezTo>
                    <a:cubicBezTo>
                      <a:pt x="3923" y="19337"/>
                      <a:pt x="4130" y="19420"/>
                      <a:pt x="4343" y="19420"/>
                    </a:cubicBezTo>
                    <a:cubicBezTo>
                      <a:pt x="4669" y="19420"/>
                      <a:pt x="5011" y="19225"/>
                      <a:pt x="5246" y="18970"/>
                    </a:cubicBezTo>
                    <a:cubicBezTo>
                      <a:pt x="6347" y="17902"/>
                      <a:pt x="6865" y="16542"/>
                      <a:pt x="6995" y="15084"/>
                    </a:cubicBezTo>
                    <a:cubicBezTo>
                      <a:pt x="7286" y="13724"/>
                      <a:pt x="7286" y="12235"/>
                      <a:pt x="7416" y="10745"/>
                    </a:cubicBezTo>
                    <a:cubicBezTo>
                      <a:pt x="7545" y="9676"/>
                      <a:pt x="8096" y="8867"/>
                      <a:pt x="8905" y="8187"/>
                    </a:cubicBezTo>
                    <a:cubicBezTo>
                      <a:pt x="9035" y="8057"/>
                      <a:pt x="9294" y="7928"/>
                      <a:pt x="9423" y="7928"/>
                    </a:cubicBezTo>
                    <a:cubicBezTo>
                      <a:pt x="9742" y="7810"/>
                      <a:pt x="10102" y="7760"/>
                      <a:pt x="10488" y="7760"/>
                    </a:cubicBezTo>
                    <a:cubicBezTo>
                      <a:pt x="11907" y="7760"/>
                      <a:pt x="13660" y="8434"/>
                      <a:pt x="14831" y="8867"/>
                    </a:cubicBezTo>
                    <a:cubicBezTo>
                      <a:pt x="16321" y="9417"/>
                      <a:pt x="17681" y="10065"/>
                      <a:pt x="19138" y="10615"/>
                    </a:cubicBezTo>
                    <a:cubicBezTo>
                      <a:pt x="19970" y="10923"/>
                      <a:pt x="20882" y="11099"/>
                      <a:pt x="21762" y="11099"/>
                    </a:cubicBezTo>
                    <a:cubicBezTo>
                      <a:pt x="22459" y="11099"/>
                      <a:pt x="23136" y="10988"/>
                      <a:pt x="23737" y="10745"/>
                    </a:cubicBezTo>
                    <a:cubicBezTo>
                      <a:pt x="24287" y="10486"/>
                      <a:pt x="24805" y="10065"/>
                      <a:pt x="24967" y="9417"/>
                    </a:cubicBezTo>
                    <a:cubicBezTo>
                      <a:pt x="24967" y="8996"/>
                      <a:pt x="24676" y="8737"/>
                      <a:pt x="24417" y="8608"/>
                    </a:cubicBezTo>
                    <a:cubicBezTo>
                      <a:pt x="25226" y="8316"/>
                      <a:pt x="25906" y="7377"/>
                      <a:pt x="25615" y="6568"/>
                    </a:cubicBezTo>
                    <a:cubicBezTo>
                      <a:pt x="25403" y="5799"/>
                      <a:pt x="24823" y="5291"/>
                      <a:pt x="24105" y="5291"/>
                    </a:cubicBezTo>
                    <a:cubicBezTo>
                      <a:pt x="23945" y="5291"/>
                      <a:pt x="23778" y="5316"/>
                      <a:pt x="23607" y="5369"/>
                    </a:cubicBezTo>
                    <a:cubicBezTo>
                      <a:pt x="24158" y="4948"/>
                      <a:pt x="24417" y="4268"/>
                      <a:pt x="24158" y="3750"/>
                    </a:cubicBezTo>
                    <a:cubicBezTo>
                      <a:pt x="23737" y="3070"/>
                      <a:pt x="23057" y="2520"/>
                      <a:pt x="22377" y="2520"/>
                    </a:cubicBezTo>
                    <a:cubicBezTo>
                      <a:pt x="21729" y="2520"/>
                      <a:pt x="21178" y="2649"/>
                      <a:pt x="20628" y="2779"/>
                    </a:cubicBezTo>
                    <a:cubicBezTo>
                      <a:pt x="20628" y="2649"/>
                      <a:pt x="20498" y="2649"/>
                      <a:pt x="20369" y="2520"/>
                    </a:cubicBezTo>
                    <a:cubicBezTo>
                      <a:pt x="19695" y="1704"/>
                      <a:pt x="18749" y="1296"/>
                      <a:pt x="17787" y="1296"/>
                    </a:cubicBezTo>
                    <a:cubicBezTo>
                      <a:pt x="16992" y="1296"/>
                      <a:pt x="16185" y="1574"/>
                      <a:pt x="15511" y="2131"/>
                    </a:cubicBezTo>
                    <a:cubicBezTo>
                      <a:pt x="15382" y="1581"/>
                      <a:pt x="14961" y="1160"/>
                      <a:pt x="14572" y="901"/>
                    </a:cubicBezTo>
                    <a:cubicBezTo>
                      <a:pt x="14026" y="354"/>
                      <a:pt x="13326" y="108"/>
                      <a:pt x="12609" y="108"/>
                    </a:cubicBezTo>
                    <a:cubicBezTo>
                      <a:pt x="11712" y="108"/>
                      <a:pt x="10788" y="494"/>
                      <a:pt x="10104" y="1160"/>
                    </a:cubicBezTo>
                    <a:cubicBezTo>
                      <a:pt x="9715" y="771"/>
                      <a:pt x="9164" y="350"/>
                      <a:pt x="8484" y="91"/>
                    </a:cubicBezTo>
                    <a:cubicBezTo>
                      <a:pt x="8248" y="29"/>
                      <a:pt x="8011" y="0"/>
                      <a:pt x="7778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58"/>
              <p:cNvSpPr/>
              <p:nvPr/>
            </p:nvSpPr>
            <p:spPr>
              <a:xfrm>
                <a:off x="3191050" y="278725"/>
                <a:ext cx="182175" cy="84075"/>
              </a:xfrm>
              <a:custGeom>
                <a:avLst/>
                <a:gdLst/>
                <a:ahLst/>
                <a:cxnLst/>
                <a:rect l="l" t="t" r="r" b="b"/>
                <a:pathLst>
                  <a:path w="7287" h="3363" extrusionOk="0">
                    <a:moveTo>
                      <a:pt x="3255" y="917"/>
                    </a:moveTo>
                    <a:lnTo>
                      <a:pt x="3255" y="917"/>
                    </a:lnTo>
                    <a:cubicBezTo>
                      <a:pt x="3293" y="922"/>
                      <a:pt x="3331" y="928"/>
                      <a:pt x="3369" y="934"/>
                    </a:cubicBezTo>
                    <a:cubicBezTo>
                      <a:pt x="3790" y="1064"/>
                      <a:pt x="4178" y="1485"/>
                      <a:pt x="4178" y="2035"/>
                    </a:cubicBezTo>
                    <a:cubicBezTo>
                      <a:pt x="4340" y="2165"/>
                      <a:pt x="4178" y="2424"/>
                      <a:pt x="4049" y="2553"/>
                    </a:cubicBezTo>
                    <a:cubicBezTo>
                      <a:pt x="3919" y="2618"/>
                      <a:pt x="3790" y="2651"/>
                      <a:pt x="3672" y="2651"/>
                    </a:cubicBezTo>
                    <a:cubicBezTo>
                      <a:pt x="3555" y="2651"/>
                      <a:pt x="3450" y="2618"/>
                      <a:pt x="3369" y="2553"/>
                    </a:cubicBezTo>
                    <a:cubicBezTo>
                      <a:pt x="2851" y="2424"/>
                      <a:pt x="2721" y="1873"/>
                      <a:pt x="2980" y="1355"/>
                    </a:cubicBezTo>
                    <a:cubicBezTo>
                      <a:pt x="3032" y="1187"/>
                      <a:pt x="3130" y="1044"/>
                      <a:pt x="3255" y="917"/>
                    </a:cubicBezTo>
                    <a:close/>
                    <a:moveTo>
                      <a:pt x="4735" y="1"/>
                    </a:moveTo>
                    <a:cubicBezTo>
                      <a:pt x="4451" y="1"/>
                      <a:pt x="4172" y="44"/>
                      <a:pt x="3919" y="125"/>
                    </a:cubicBezTo>
                    <a:cubicBezTo>
                      <a:pt x="3614" y="196"/>
                      <a:pt x="3319" y="358"/>
                      <a:pt x="3067" y="581"/>
                    </a:cubicBezTo>
                    <a:lnTo>
                      <a:pt x="3067" y="581"/>
                    </a:lnTo>
                    <a:cubicBezTo>
                      <a:pt x="2901" y="557"/>
                      <a:pt x="2736" y="546"/>
                      <a:pt x="2573" y="546"/>
                    </a:cubicBezTo>
                    <a:cubicBezTo>
                      <a:pt x="1947" y="546"/>
                      <a:pt x="1350" y="718"/>
                      <a:pt x="810" y="1064"/>
                    </a:cubicBezTo>
                    <a:cubicBezTo>
                      <a:pt x="551" y="1355"/>
                      <a:pt x="292" y="1614"/>
                      <a:pt x="130" y="2035"/>
                    </a:cubicBezTo>
                    <a:cubicBezTo>
                      <a:pt x="1" y="2294"/>
                      <a:pt x="1" y="2553"/>
                      <a:pt x="130" y="2845"/>
                    </a:cubicBezTo>
                    <a:cubicBezTo>
                      <a:pt x="292" y="3233"/>
                      <a:pt x="422" y="3363"/>
                      <a:pt x="422" y="3363"/>
                    </a:cubicBezTo>
                    <a:cubicBezTo>
                      <a:pt x="422" y="3104"/>
                      <a:pt x="292" y="2974"/>
                      <a:pt x="292" y="2683"/>
                    </a:cubicBezTo>
                    <a:cubicBezTo>
                      <a:pt x="130" y="2553"/>
                      <a:pt x="130" y="2294"/>
                      <a:pt x="292" y="2035"/>
                    </a:cubicBezTo>
                    <a:cubicBezTo>
                      <a:pt x="422" y="1744"/>
                      <a:pt x="681" y="1485"/>
                      <a:pt x="940" y="1355"/>
                    </a:cubicBezTo>
                    <a:cubicBezTo>
                      <a:pt x="1398" y="985"/>
                      <a:pt x="1973" y="863"/>
                      <a:pt x="2547" y="863"/>
                    </a:cubicBezTo>
                    <a:cubicBezTo>
                      <a:pt x="2629" y="863"/>
                      <a:pt x="2711" y="866"/>
                      <a:pt x="2792" y="870"/>
                    </a:cubicBezTo>
                    <a:lnTo>
                      <a:pt x="2792" y="870"/>
                    </a:lnTo>
                    <a:cubicBezTo>
                      <a:pt x="2704" y="981"/>
                      <a:pt x="2626" y="1100"/>
                      <a:pt x="2559" y="1226"/>
                    </a:cubicBezTo>
                    <a:cubicBezTo>
                      <a:pt x="2559" y="1485"/>
                      <a:pt x="2430" y="1873"/>
                      <a:pt x="2559" y="2165"/>
                    </a:cubicBezTo>
                    <a:cubicBezTo>
                      <a:pt x="2721" y="2424"/>
                      <a:pt x="2980" y="2683"/>
                      <a:pt x="3239" y="2845"/>
                    </a:cubicBezTo>
                    <a:cubicBezTo>
                      <a:pt x="3356" y="2897"/>
                      <a:pt x="3488" y="2928"/>
                      <a:pt x="3621" y="2928"/>
                    </a:cubicBezTo>
                    <a:cubicBezTo>
                      <a:pt x="3821" y="2928"/>
                      <a:pt x="4023" y="2858"/>
                      <a:pt x="4178" y="2683"/>
                    </a:cubicBezTo>
                    <a:cubicBezTo>
                      <a:pt x="4470" y="2553"/>
                      <a:pt x="4599" y="2165"/>
                      <a:pt x="4599" y="1873"/>
                    </a:cubicBezTo>
                    <a:cubicBezTo>
                      <a:pt x="4599" y="1614"/>
                      <a:pt x="4470" y="1355"/>
                      <a:pt x="4178" y="1064"/>
                    </a:cubicBezTo>
                    <a:cubicBezTo>
                      <a:pt x="3921" y="935"/>
                      <a:pt x="3791" y="807"/>
                      <a:pt x="3536" y="678"/>
                    </a:cubicBezTo>
                    <a:lnTo>
                      <a:pt x="3536" y="678"/>
                    </a:lnTo>
                    <a:cubicBezTo>
                      <a:pt x="3660" y="587"/>
                      <a:pt x="3791" y="501"/>
                      <a:pt x="3919" y="416"/>
                    </a:cubicBezTo>
                    <a:cubicBezTo>
                      <a:pt x="4199" y="315"/>
                      <a:pt x="4495" y="265"/>
                      <a:pt x="4790" y="265"/>
                    </a:cubicBezTo>
                    <a:cubicBezTo>
                      <a:pt x="5348" y="265"/>
                      <a:pt x="5903" y="445"/>
                      <a:pt x="6348" y="805"/>
                    </a:cubicBezTo>
                    <a:cubicBezTo>
                      <a:pt x="6769" y="1226"/>
                      <a:pt x="7028" y="1744"/>
                      <a:pt x="7157" y="2294"/>
                    </a:cubicBezTo>
                    <a:cubicBezTo>
                      <a:pt x="7287" y="2683"/>
                      <a:pt x="7157" y="2974"/>
                      <a:pt x="7157" y="2974"/>
                    </a:cubicBezTo>
                    <a:cubicBezTo>
                      <a:pt x="7287" y="2683"/>
                      <a:pt x="7287" y="2553"/>
                      <a:pt x="7287" y="2294"/>
                    </a:cubicBezTo>
                    <a:cubicBezTo>
                      <a:pt x="7157" y="1614"/>
                      <a:pt x="6898" y="1064"/>
                      <a:pt x="6477" y="675"/>
                    </a:cubicBezTo>
                    <a:cubicBezTo>
                      <a:pt x="6010" y="208"/>
                      <a:pt x="5359" y="1"/>
                      <a:pt x="4735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58"/>
              <p:cNvSpPr/>
              <p:nvPr/>
            </p:nvSpPr>
            <p:spPr>
              <a:xfrm>
                <a:off x="3089850" y="270675"/>
                <a:ext cx="128750" cy="174425"/>
              </a:xfrm>
              <a:custGeom>
                <a:avLst/>
                <a:gdLst/>
                <a:ahLst/>
                <a:cxnLst/>
                <a:rect l="l" t="t" r="r" b="b"/>
                <a:pathLst>
                  <a:path w="5150" h="6977" extrusionOk="0">
                    <a:moveTo>
                      <a:pt x="4332" y="1"/>
                    </a:moveTo>
                    <a:cubicBezTo>
                      <a:pt x="4063" y="1"/>
                      <a:pt x="3790" y="58"/>
                      <a:pt x="3531" y="58"/>
                    </a:cubicBezTo>
                    <a:cubicBezTo>
                      <a:pt x="2851" y="188"/>
                      <a:pt x="2300" y="447"/>
                      <a:pt x="1750" y="868"/>
                    </a:cubicBezTo>
                    <a:cubicBezTo>
                      <a:pt x="1243" y="1532"/>
                      <a:pt x="1108" y="2445"/>
                      <a:pt x="1465" y="3120"/>
                    </a:cubicBezTo>
                    <a:lnTo>
                      <a:pt x="1465" y="3120"/>
                    </a:lnTo>
                    <a:cubicBezTo>
                      <a:pt x="1213" y="3164"/>
                      <a:pt x="976" y="3279"/>
                      <a:pt x="811" y="3426"/>
                    </a:cubicBezTo>
                    <a:cubicBezTo>
                      <a:pt x="422" y="3555"/>
                      <a:pt x="292" y="3976"/>
                      <a:pt x="130" y="4235"/>
                    </a:cubicBezTo>
                    <a:cubicBezTo>
                      <a:pt x="1" y="4916"/>
                      <a:pt x="130" y="5434"/>
                      <a:pt x="551" y="5984"/>
                    </a:cubicBezTo>
                    <a:lnTo>
                      <a:pt x="1361" y="6794"/>
                    </a:lnTo>
                    <a:cubicBezTo>
                      <a:pt x="1544" y="6885"/>
                      <a:pt x="1663" y="6977"/>
                      <a:pt x="1716" y="6977"/>
                    </a:cubicBezTo>
                    <a:cubicBezTo>
                      <a:pt x="1739" y="6977"/>
                      <a:pt x="1750" y="6961"/>
                      <a:pt x="1750" y="6923"/>
                    </a:cubicBezTo>
                    <a:cubicBezTo>
                      <a:pt x="1750" y="6923"/>
                      <a:pt x="1620" y="6923"/>
                      <a:pt x="1491" y="6664"/>
                    </a:cubicBezTo>
                    <a:lnTo>
                      <a:pt x="681" y="5855"/>
                    </a:lnTo>
                    <a:cubicBezTo>
                      <a:pt x="422" y="5434"/>
                      <a:pt x="292" y="4916"/>
                      <a:pt x="422" y="4365"/>
                    </a:cubicBezTo>
                    <a:cubicBezTo>
                      <a:pt x="551" y="4106"/>
                      <a:pt x="681" y="3815"/>
                      <a:pt x="940" y="3555"/>
                    </a:cubicBezTo>
                    <a:cubicBezTo>
                      <a:pt x="1086" y="3491"/>
                      <a:pt x="1256" y="3458"/>
                      <a:pt x="1426" y="3458"/>
                    </a:cubicBezTo>
                    <a:cubicBezTo>
                      <a:pt x="1596" y="3458"/>
                      <a:pt x="1766" y="3491"/>
                      <a:pt x="1912" y="3555"/>
                    </a:cubicBezTo>
                    <a:lnTo>
                      <a:pt x="2721" y="3815"/>
                    </a:lnTo>
                    <a:lnTo>
                      <a:pt x="2041" y="3296"/>
                    </a:lnTo>
                    <a:cubicBezTo>
                      <a:pt x="2041" y="3261"/>
                      <a:pt x="2032" y="3224"/>
                      <a:pt x="2018" y="3188"/>
                    </a:cubicBezTo>
                    <a:lnTo>
                      <a:pt x="2018" y="3188"/>
                    </a:lnTo>
                    <a:lnTo>
                      <a:pt x="2041" y="3167"/>
                    </a:lnTo>
                    <a:cubicBezTo>
                      <a:pt x="2028" y="3162"/>
                      <a:pt x="2016" y="3157"/>
                      <a:pt x="2003" y="3153"/>
                    </a:cubicBezTo>
                    <a:lnTo>
                      <a:pt x="2003" y="3153"/>
                    </a:lnTo>
                    <a:cubicBezTo>
                      <a:pt x="1965" y="3071"/>
                      <a:pt x="1912" y="3005"/>
                      <a:pt x="1912" y="3005"/>
                    </a:cubicBezTo>
                    <a:cubicBezTo>
                      <a:pt x="1620" y="2746"/>
                      <a:pt x="1620" y="2357"/>
                      <a:pt x="1620" y="1936"/>
                    </a:cubicBezTo>
                    <a:cubicBezTo>
                      <a:pt x="1620" y="1677"/>
                      <a:pt x="1750" y="1386"/>
                      <a:pt x="2041" y="1127"/>
                    </a:cubicBezTo>
                    <a:cubicBezTo>
                      <a:pt x="2430" y="738"/>
                      <a:pt x="2980" y="317"/>
                      <a:pt x="3531" y="317"/>
                    </a:cubicBezTo>
                    <a:cubicBezTo>
                      <a:pt x="4599" y="58"/>
                      <a:pt x="5150" y="188"/>
                      <a:pt x="5150" y="58"/>
                    </a:cubicBezTo>
                    <a:lnTo>
                      <a:pt x="4729" y="58"/>
                    </a:lnTo>
                    <a:cubicBezTo>
                      <a:pt x="4599" y="15"/>
                      <a:pt x="4466" y="1"/>
                      <a:pt x="4332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58"/>
              <p:cNvSpPr/>
              <p:nvPr/>
            </p:nvSpPr>
            <p:spPr>
              <a:xfrm>
                <a:off x="3036425" y="406500"/>
                <a:ext cx="50225" cy="52475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2099" extrusionOk="0">
                    <a:moveTo>
                      <a:pt x="130" y="1"/>
                    </a:moveTo>
                    <a:cubicBezTo>
                      <a:pt x="130" y="1"/>
                      <a:pt x="1" y="163"/>
                      <a:pt x="1" y="422"/>
                    </a:cubicBezTo>
                    <a:cubicBezTo>
                      <a:pt x="1" y="1231"/>
                      <a:pt x="648" y="2041"/>
                      <a:pt x="1458" y="2041"/>
                    </a:cubicBezTo>
                    <a:cubicBezTo>
                      <a:pt x="1555" y="2084"/>
                      <a:pt x="1649" y="2098"/>
                      <a:pt x="1730" y="2098"/>
                    </a:cubicBezTo>
                    <a:cubicBezTo>
                      <a:pt x="1893" y="2098"/>
                      <a:pt x="2008" y="2041"/>
                      <a:pt x="2008" y="2041"/>
                    </a:cubicBezTo>
                    <a:cubicBezTo>
                      <a:pt x="1458" y="1911"/>
                      <a:pt x="1069" y="1620"/>
                      <a:pt x="648" y="1361"/>
                    </a:cubicBezTo>
                    <a:cubicBezTo>
                      <a:pt x="130" y="681"/>
                      <a:pt x="260" y="1"/>
                      <a:pt x="130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58"/>
              <p:cNvSpPr/>
              <p:nvPr/>
            </p:nvSpPr>
            <p:spPr>
              <a:xfrm>
                <a:off x="3383725" y="320025"/>
                <a:ext cx="188675" cy="86500"/>
              </a:xfrm>
              <a:custGeom>
                <a:avLst/>
                <a:gdLst/>
                <a:ahLst/>
                <a:cxnLst/>
                <a:rect l="l" t="t" r="r" b="b"/>
                <a:pathLst>
                  <a:path w="7547" h="3460" extrusionOk="0">
                    <a:moveTo>
                      <a:pt x="3453" y="1225"/>
                    </a:moveTo>
                    <a:cubicBezTo>
                      <a:pt x="3816" y="1378"/>
                      <a:pt x="4188" y="1741"/>
                      <a:pt x="4308" y="2132"/>
                    </a:cubicBezTo>
                    <a:cubicBezTo>
                      <a:pt x="4437" y="2521"/>
                      <a:pt x="4178" y="3071"/>
                      <a:pt x="3757" y="3071"/>
                    </a:cubicBezTo>
                    <a:cubicBezTo>
                      <a:pt x="3369" y="3071"/>
                      <a:pt x="2948" y="2650"/>
                      <a:pt x="2948" y="2261"/>
                    </a:cubicBezTo>
                    <a:cubicBezTo>
                      <a:pt x="2948" y="1857"/>
                      <a:pt x="3097" y="1483"/>
                      <a:pt x="3453" y="1225"/>
                    </a:cubicBezTo>
                    <a:close/>
                    <a:moveTo>
                      <a:pt x="5572" y="1"/>
                    </a:moveTo>
                    <a:cubicBezTo>
                      <a:pt x="4746" y="1"/>
                      <a:pt x="3949" y="302"/>
                      <a:pt x="3300" y="849"/>
                    </a:cubicBezTo>
                    <a:lnTo>
                      <a:pt x="3300" y="849"/>
                    </a:lnTo>
                    <a:cubicBezTo>
                      <a:pt x="3153" y="819"/>
                      <a:pt x="2993" y="804"/>
                      <a:pt x="2830" y="804"/>
                    </a:cubicBezTo>
                    <a:cubicBezTo>
                      <a:pt x="2592" y="804"/>
                      <a:pt x="2349" y="837"/>
                      <a:pt x="2138" y="901"/>
                    </a:cubicBezTo>
                    <a:cubicBezTo>
                      <a:pt x="1750" y="1031"/>
                      <a:pt x="1491" y="1322"/>
                      <a:pt x="1199" y="1581"/>
                    </a:cubicBezTo>
                    <a:cubicBezTo>
                      <a:pt x="811" y="2002"/>
                      <a:pt x="390" y="2391"/>
                      <a:pt x="130" y="2942"/>
                    </a:cubicBezTo>
                    <a:cubicBezTo>
                      <a:pt x="130" y="3071"/>
                      <a:pt x="1" y="3330"/>
                      <a:pt x="1" y="3460"/>
                    </a:cubicBezTo>
                    <a:cubicBezTo>
                      <a:pt x="130" y="3330"/>
                      <a:pt x="130" y="3201"/>
                      <a:pt x="260" y="2942"/>
                    </a:cubicBezTo>
                    <a:cubicBezTo>
                      <a:pt x="519" y="2521"/>
                      <a:pt x="940" y="2132"/>
                      <a:pt x="1329" y="1711"/>
                    </a:cubicBezTo>
                    <a:cubicBezTo>
                      <a:pt x="1773" y="1397"/>
                      <a:pt x="2386" y="1147"/>
                      <a:pt x="2963" y="1147"/>
                    </a:cubicBezTo>
                    <a:cubicBezTo>
                      <a:pt x="2986" y="1147"/>
                      <a:pt x="3008" y="1148"/>
                      <a:pt x="3031" y="1148"/>
                    </a:cubicBezTo>
                    <a:lnTo>
                      <a:pt x="3031" y="1148"/>
                    </a:lnTo>
                    <a:cubicBezTo>
                      <a:pt x="2774" y="1514"/>
                      <a:pt x="2689" y="1920"/>
                      <a:pt x="2689" y="2261"/>
                    </a:cubicBezTo>
                    <a:cubicBezTo>
                      <a:pt x="2689" y="2871"/>
                      <a:pt x="3131" y="3350"/>
                      <a:pt x="3595" y="3350"/>
                    </a:cubicBezTo>
                    <a:cubicBezTo>
                      <a:pt x="3649" y="3350"/>
                      <a:pt x="3703" y="3344"/>
                      <a:pt x="3757" y="3330"/>
                    </a:cubicBezTo>
                    <a:cubicBezTo>
                      <a:pt x="4178" y="3330"/>
                      <a:pt x="4437" y="3201"/>
                      <a:pt x="4567" y="2812"/>
                    </a:cubicBezTo>
                    <a:cubicBezTo>
                      <a:pt x="4567" y="2521"/>
                      <a:pt x="4729" y="2261"/>
                      <a:pt x="4567" y="2002"/>
                    </a:cubicBezTo>
                    <a:cubicBezTo>
                      <a:pt x="4453" y="1520"/>
                      <a:pt x="4140" y="1261"/>
                      <a:pt x="3694" y="1008"/>
                    </a:cubicBezTo>
                    <a:lnTo>
                      <a:pt x="3694" y="1008"/>
                    </a:lnTo>
                    <a:cubicBezTo>
                      <a:pt x="4207" y="551"/>
                      <a:pt x="4822" y="221"/>
                      <a:pt x="5538" y="221"/>
                    </a:cubicBezTo>
                    <a:cubicBezTo>
                      <a:pt x="6057" y="221"/>
                      <a:pt x="6607" y="383"/>
                      <a:pt x="6996" y="513"/>
                    </a:cubicBezTo>
                    <a:cubicBezTo>
                      <a:pt x="7158" y="642"/>
                      <a:pt x="7417" y="772"/>
                      <a:pt x="7546" y="772"/>
                    </a:cubicBezTo>
                    <a:lnTo>
                      <a:pt x="7158" y="383"/>
                    </a:lnTo>
                    <a:cubicBezTo>
                      <a:pt x="6638" y="123"/>
                      <a:pt x="6099" y="1"/>
                      <a:pt x="5572" y="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58"/>
              <p:cNvSpPr/>
              <p:nvPr/>
            </p:nvSpPr>
            <p:spPr>
              <a:xfrm>
                <a:off x="3044150" y="629125"/>
                <a:ext cx="89450" cy="129975"/>
              </a:xfrm>
              <a:custGeom>
                <a:avLst/>
                <a:gdLst/>
                <a:ahLst/>
                <a:cxnLst/>
                <a:rect l="l" t="t" r="r" b="b"/>
                <a:pathLst>
                  <a:path w="3578" h="5199" extrusionOk="0">
                    <a:moveTo>
                      <a:pt x="2247" y="0"/>
                    </a:moveTo>
                    <a:cubicBezTo>
                      <a:pt x="1247" y="0"/>
                      <a:pt x="1" y="418"/>
                      <a:pt x="80" y="2592"/>
                    </a:cubicBezTo>
                    <a:cubicBezTo>
                      <a:pt x="164" y="4764"/>
                      <a:pt x="1594" y="5198"/>
                      <a:pt x="2599" y="5198"/>
                    </a:cubicBezTo>
                    <a:cubicBezTo>
                      <a:pt x="3153" y="5198"/>
                      <a:pt x="3578" y="5066"/>
                      <a:pt x="3578" y="5020"/>
                    </a:cubicBezTo>
                    <a:cubicBezTo>
                      <a:pt x="3578" y="4858"/>
                      <a:pt x="3448" y="163"/>
                      <a:pt x="3448" y="163"/>
                    </a:cubicBezTo>
                    <a:cubicBezTo>
                      <a:pt x="3398" y="163"/>
                      <a:pt x="2871" y="0"/>
                      <a:pt x="2247" y="0"/>
                    </a:cubicBez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58"/>
              <p:cNvSpPr/>
              <p:nvPr/>
            </p:nvSpPr>
            <p:spPr>
              <a:xfrm>
                <a:off x="3066375" y="656650"/>
                <a:ext cx="40500" cy="73700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2948" extrusionOk="0">
                    <a:moveTo>
                      <a:pt x="810" y="1"/>
                    </a:moveTo>
                    <a:cubicBezTo>
                      <a:pt x="551" y="1"/>
                      <a:pt x="422" y="260"/>
                      <a:pt x="260" y="519"/>
                    </a:cubicBezTo>
                    <a:cubicBezTo>
                      <a:pt x="130" y="811"/>
                      <a:pt x="1" y="1070"/>
                      <a:pt x="130" y="1491"/>
                    </a:cubicBezTo>
                    <a:cubicBezTo>
                      <a:pt x="1" y="2009"/>
                      <a:pt x="422" y="2689"/>
                      <a:pt x="940" y="2948"/>
                    </a:cubicBezTo>
                    <a:cubicBezTo>
                      <a:pt x="1231" y="2948"/>
                      <a:pt x="1361" y="2948"/>
                      <a:pt x="1490" y="2818"/>
                    </a:cubicBezTo>
                    <a:lnTo>
                      <a:pt x="1620" y="2689"/>
                    </a:lnTo>
                    <a:lnTo>
                      <a:pt x="1490" y="2689"/>
                    </a:lnTo>
                    <a:cubicBezTo>
                      <a:pt x="1426" y="2754"/>
                      <a:pt x="1361" y="2786"/>
                      <a:pt x="1292" y="2786"/>
                    </a:cubicBezTo>
                    <a:cubicBezTo>
                      <a:pt x="1223" y="2786"/>
                      <a:pt x="1150" y="2754"/>
                      <a:pt x="1069" y="2689"/>
                    </a:cubicBezTo>
                    <a:cubicBezTo>
                      <a:pt x="551" y="2430"/>
                      <a:pt x="260" y="2009"/>
                      <a:pt x="260" y="1491"/>
                    </a:cubicBezTo>
                    <a:cubicBezTo>
                      <a:pt x="260" y="1199"/>
                      <a:pt x="260" y="811"/>
                      <a:pt x="422" y="519"/>
                    </a:cubicBezTo>
                    <a:cubicBezTo>
                      <a:pt x="551" y="390"/>
                      <a:pt x="681" y="260"/>
                      <a:pt x="940" y="131"/>
                    </a:cubicBezTo>
                    <a:cubicBezTo>
                      <a:pt x="1069" y="131"/>
                      <a:pt x="1231" y="131"/>
                      <a:pt x="1231" y="260"/>
                    </a:cubicBezTo>
                    <a:cubicBezTo>
                      <a:pt x="1361" y="390"/>
                      <a:pt x="1231" y="390"/>
                      <a:pt x="1361" y="390"/>
                    </a:cubicBezTo>
                    <a:lnTo>
                      <a:pt x="1361" y="260"/>
                    </a:lnTo>
                    <a:cubicBezTo>
                      <a:pt x="1361" y="131"/>
                      <a:pt x="1231" y="131"/>
                      <a:pt x="1231" y="1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58"/>
              <p:cNvSpPr/>
              <p:nvPr/>
            </p:nvSpPr>
            <p:spPr>
              <a:xfrm>
                <a:off x="2820275" y="1162650"/>
                <a:ext cx="1021700" cy="1409500"/>
              </a:xfrm>
              <a:custGeom>
                <a:avLst/>
                <a:gdLst/>
                <a:ahLst/>
                <a:cxnLst/>
                <a:rect l="l" t="t" r="r" b="b"/>
                <a:pathLst>
                  <a:path w="40868" h="56380" extrusionOk="0">
                    <a:moveTo>
                      <a:pt x="5538" y="0"/>
                    </a:moveTo>
                    <a:lnTo>
                      <a:pt x="0" y="3757"/>
                    </a:lnTo>
                    <a:lnTo>
                      <a:pt x="4728" y="30635"/>
                    </a:lnTo>
                    <a:lnTo>
                      <a:pt x="2688" y="48283"/>
                    </a:lnTo>
                    <a:cubicBezTo>
                      <a:pt x="2170" y="51522"/>
                      <a:pt x="3239" y="56120"/>
                      <a:pt x="3239" y="56120"/>
                    </a:cubicBezTo>
                    <a:lnTo>
                      <a:pt x="38730" y="56379"/>
                    </a:lnTo>
                    <a:lnTo>
                      <a:pt x="39410" y="56120"/>
                    </a:lnTo>
                    <a:cubicBezTo>
                      <a:pt x="40350" y="52623"/>
                      <a:pt x="40609" y="48963"/>
                      <a:pt x="40350" y="45336"/>
                    </a:cubicBezTo>
                    <a:lnTo>
                      <a:pt x="38730" y="29274"/>
                    </a:lnTo>
                    <a:lnTo>
                      <a:pt x="40479" y="15900"/>
                    </a:lnTo>
                    <a:cubicBezTo>
                      <a:pt x="40868" y="9424"/>
                      <a:pt x="37500" y="3368"/>
                      <a:pt x="31962" y="0"/>
                    </a:cubicBezTo>
                    <a:lnTo>
                      <a:pt x="18621" y="3627"/>
                    </a:lnTo>
                    <a:lnTo>
                      <a:pt x="5538" y="0"/>
                    </a:ln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58"/>
              <p:cNvSpPr/>
              <p:nvPr/>
            </p:nvSpPr>
            <p:spPr>
              <a:xfrm>
                <a:off x="2982200" y="1054475"/>
                <a:ext cx="664675" cy="253100"/>
              </a:xfrm>
              <a:custGeom>
                <a:avLst/>
                <a:gdLst/>
                <a:ahLst/>
                <a:cxnLst/>
                <a:rect l="l" t="t" r="r" b="b"/>
                <a:pathLst>
                  <a:path w="26587" h="10124" extrusionOk="0">
                    <a:moveTo>
                      <a:pt x="21389" y="0"/>
                    </a:moveTo>
                    <a:cubicBezTo>
                      <a:pt x="17843" y="0"/>
                      <a:pt x="14022" y="7145"/>
                      <a:pt x="14022" y="7145"/>
                    </a:cubicBezTo>
                    <a:cubicBezTo>
                      <a:pt x="14022" y="7145"/>
                      <a:pt x="8905" y="3226"/>
                      <a:pt x="7286" y="2028"/>
                    </a:cubicBezTo>
                    <a:cubicBezTo>
                      <a:pt x="6391" y="1277"/>
                      <a:pt x="5249" y="1108"/>
                      <a:pt x="4407" y="1108"/>
                    </a:cubicBezTo>
                    <a:cubicBezTo>
                      <a:pt x="3724" y="1108"/>
                      <a:pt x="3238" y="1219"/>
                      <a:pt x="3238" y="1219"/>
                    </a:cubicBezTo>
                    <a:lnTo>
                      <a:pt x="0" y="9994"/>
                    </a:lnTo>
                    <a:lnTo>
                      <a:pt x="10103" y="10124"/>
                    </a:lnTo>
                    <a:lnTo>
                      <a:pt x="26586" y="9055"/>
                    </a:lnTo>
                    <a:cubicBezTo>
                      <a:pt x="26586" y="9055"/>
                      <a:pt x="25906" y="1348"/>
                      <a:pt x="22247" y="150"/>
                    </a:cubicBezTo>
                    <a:cubicBezTo>
                      <a:pt x="21964" y="48"/>
                      <a:pt x="21678" y="0"/>
                      <a:pt x="21389" y="0"/>
                    </a:cubicBez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58"/>
              <p:cNvSpPr/>
              <p:nvPr/>
            </p:nvSpPr>
            <p:spPr>
              <a:xfrm>
                <a:off x="3130350" y="2079900"/>
                <a:ext cx="624200" cy="384575"/>
              </a:xfrm>
              <a:custGeom>
                <a:avLst/>
                <a:gdLst/>
                <a:ahLst/>
                <a:cxnLst/>
                <a:rect l="l" t="t" r="r" b="b"/>
                <a:pathLst>
                  <a:path w="24968" h="15383" extrusionOk="0">
                    <a:moveTo>
                      <a:pt x="24579" y="12014"/>
                    </a:moveTo>
                    <a:cubicBezTo>
                      <a:pt x="24287" y="12824"/>
                      <a:pt x="23899" y="13763"/>
                      <a:pt x="23478" y="14573"/>
                    </a:cubicBezTo>
                    <a:cubicBezTo>
                      <a:pt x="24028" y="13763"/>
                      <a:pt x="24417" y="12953"/>
                      <a:pt x="24579" y="12014"/>
                    </a:cubicBezTo>
                    <a:close/>
                    <a:moveTo>
                      <a:pt x="17811" y="0"/>
                    </a:moveTo>
                    <a:lnTo>
                      <a:pt x="13083" y="421"/>
                    </a:lnTo>
                    <a:lnTo>
                      <a:pt x="7707" y="939"/>
                    </a:lnTo>
                    <a:cubicBezTo>
                      <a:pt x="7416" y="1490"/>
                      <a:pt x="7286" y="1878"/>
                      <a:pt x="6898" y="2299"/>
                    </a:cubicBezTo>
                    <a:cubicBezTo>
                      <a:pt x="6606" y="2688"/>
                      <a:pt x="6218" y="3109"/>
                      <a:pt x="5797" y="3368"/>
                    </a:cubicBezTo>
                    <a:cubicBezTo>
                      <a:pt x="4987" y="3919"/>
                      <a:pt x="4177" y="4178"/>
                      <a:pt x="3238" y="4307"/>
                    </a:cubicBezTo>
                    <a:lnTo>
                      <a:pt x="3109" y="4307"/>
                    </a:lnTo>
                    <a:lnTo>
                      <a:pt x="3109" y="4469"/>
                    </a:lnTo>
                    <a:cubicBezTo>
                      <a:pt x="3659" y="6088"/>
                      <a:pt x="3789" y="7707"/>
                      <a:pt x="3530" y="9326"/>
                    </a:cubicBezTo>
                    <a:cubicBezTo>
                      <a:pt x="3368" y="10654"/>
                      <a:pt x="2979" y="11885"/>
                      <a:pt x="2299" y="12953"/>
                    </a:cubicBezTo>
                    <a:cubicBezTo>
                      <a:pt x="1911" y="13633"/>
                      <a:pt x="1360" y="14313"/>
                      <a:pt x="680" y="14702"/>
                    </a:cubicBezTo>
                    <a:cubicBezTo>
                      <a:pt x="1490" y="14313"/>
                      <a:pt x="2040" y="13763"/>
                      <a:pt x="2429" y="12953"/>
                    </a:cubicBezTo>
                    <a:cubicBezTo>
                      <a:pt x="3109" y="11885"/>
                      <a:pt x="3530" y="10654"/>
                      <a:pt x="3659" y="9456"/>
                    </a:cubicBezTo>
                    <a:cubicBezTo>
                      <a:pt x="3913" y="7745"/>
                      <a:pt x="3794" y="6158"/>
                      <a:pt x="3395" y="4574"/>
                    </a:cubicBezTo>
                    <a:lnTo>
                      <a:pt x="3395" y="4574"/>
                    </a:lnTo>
                    <a:cubicBezTo>
                      <a:pt x="4285" y="4422"/>
                      <a:pt x="5201" y="4018"/>
                      <a:pt x="6088" y="3498"/>
                    </a:cubicBezTo>
                    <a:cubicBezTo>
                      <a:pt x="6477" y="3238"/>
                      <a:pt x="6898" y="2979"/>
                      <a:pt x="7157" y="2429"/>
                    </a:cubicBezTo>
                    <a:cubicBezTo>
                      <a:pt x="7578" y="2040"/>
                      <a:pt x="7837" y="1619"/>
                      <a:pt x="7966" y="1069"/>
                    </a:cubicBezTo>
                    <a:lnTo>
                      <a:pt x="7837" y="1069"/>
                    </a:lnTo>
                    <a:lnTo>
                      <a:pt x="13245" y="680"/>
                    </a:lnTo>
                    <a:lnTo>
                      <a:pt x="17864" y="266"/>
                    </a:lnTo>
                    <a:lnTo>
                      <a:pt x="17864" y="266"/>
                    </a:lnTo>
                    <a:cubicBezTo>
                      <a:pt x="18176" y="1016"/>
                      <a:pt x="18788" y="1651"/>
                      <a:pt x="19430" y="2170"/>
                    </a:cubicBezTo>
                    <a:cubicBezTo>
                      <a:pt x="20228" y="2680"/>
                      <a:pt x="21025" y="2971"/>
                      <a:pt x="21823" y="3103"/>
                    </a:cubicBezTo>
                    <a:lnTo>
                      <a:pt x="21823" y="3103"/>
                    </a:lnTo>
                    <a:cubicBezTo>
                      <a:pt x="23014" y="4675"/>
                      <a:pt x="24038" y="6130"/>
                      <a:pt x="24417" y="7707"/>
                    </a:cubicBezTo>
                    <a:cubicBezTo>
                      <a:pt x="24838" y="9165"/>
                      <a:pt x="24838" y="10525"/>
                      <a:pt x="24579" y="12014"/>
                    </a:cubicBezTo>
                    <a:cubicBezTo>
                      <a:pt x="24967" y="10654"/>
                      <a:pt x="24967" y="9165"/>
                      <a:pt x="24579" y="7707"/>
                    </a:cubicBezTo>
                    <a:cubicBezTo>
                      <a:pt x="24417" y="6898"/>
                      <a:pt x="24028" y="6088"/>
                      <a:pt x="23607" y="5279"/>
                    </a:cubicBezTo>
                    <a:cubicBezTo>
                      <a:pt x="23089" y="4469"/>
                      <a:pt x="22539" y="3659"/>
                      <a:pt x="21859" y="2850"/>
                    </a:cubicBezTo>
                    <a:lnTo>
                      <a:pt x="21729" y="2850"/>
                    </a:lnTo>
                    <a:cubicBezTo>
                      <a:pt x="20919" y="2688"/>
                      <a:pt x="20239" y="2429"/>
                      <a:pt x="19559" y="2040"/>
                    </a:cubicBezTo>
                    <a:cubicBezTo>
                      <a:pt x="18912" y="1490"/>
                      <a:pt x="18361" y="810"/>
                      <a:pt x="17940" y="130"/>
                    </a:cubicBezTo>
                    <a:lnTo>
                      <a:pt x="17940" y="0"/>
                    </a:lnTo>
                    <a:close/>
                    <a:moveTo>
                      <a:pt x="680" y="14702"/>
                    </a:moveTo>
                    <a:lnTo>
                      <a:pt x="680" y="14702"/>
                    </a:lnTo>
                    <a:cubicBezTo>
                      <a:pt x="292" y="14993"/>
                      <a:pt x="0" y="15123"/>
                      <a:pt x="0" y="15123"/>
                    </a:cubicBezTo>
                    <a:lnTo>
                      <a:pt x="130" y="15123"/>
                    </a:lnTo>
                    <a:cubicBezTo>
                      <a:pt x="421" y="14993"/>
                      <a:pt x="551" y="14832"/>
                      <a:pt x="680" y="14702"/>
                    </a:cubicBezTo>
                    <a:close/>
                    <a:moveTo>
                      <a:pt x="23478" y="14573"/>
                    </a:moveTo>
                    <a:lnTo>
                      <a:pt x="23478" y="14573"/>
                    </a:lnTo>
                    <a:cubicBezTo>
                      <a:pt x="23089" y="15123"/>
                      <a:pt x="22960" y="15382"/>
                      <a:pt x="22960" y="15382"/>
                    </a:cubicBezTo>
                    <a:cubicBezTo>
                      <a:pt x="23219" y="15123"/>
                      <a:pt x="23348" y="14832"/>
                      <a:pt x="23478" y="1457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58"/>
              <p:cNvSpPr/>
              <p:nvPr/>
            </p:nvSpPr>
            <p:spPr>
              <a:xfrm>
                <a:off x="3049375" y="2187575"/>
                <a:ext cx="172475" cy="273650"/>
              </a:xfrm>
              <a:custGeom>
                <a:avLst/>
                <a:gdLst/>
                <a:ahLst/>
                <a:cxnLst/>
                <a:rect l="l" t="t" r="r" b="b"/>
                <a:pathLst>
                  <a:path w="6899" h="10946" extrusionOk="0">
                    <a:moveTo>
                      <a:pt x="6218" y="0"/>
                    </a:moveTo>
                    <a:cubicBezTo>
                      <a:pt x="5959" y="1911"/>
                      <a:pt x="5279" y="3918"/>
                      <a:pt x="3919" y="5279"/>
                    </a:cubicBezTo>
                    <a:cubicBezTo>
                      <a:pt x="3110" y="5959"/>
                      <a:pt x="2170" y="6347"/>
                      <a:pt x="1361" y="7027"/>
                    </a:cubicBezTo>
                    <a:cubicBezTo>
                      <a:pt x="681" y="7578"/>
                      <a:pt x="1" y="8646"/>
                      <a:pt x="292" y="9585"/>
                    </a:cubicBezTo>
                    <a:cubicBezTo>
                      <a:pt x="551" y="10395"/>
                      <a:pt x="1490" y="10946"/>
                      <a:pt x="2430" y="10946"/>
                    </a:cubicBezTo>
                    <a:lnTo>
                      <a:pt x="2851" y="10946"/>
                    </a:lnTo>
                    <a:cubicBezTo>
                      <a:pt x="3110" y="10816"/>
                      <a:pt x="3369" y="10816"/>
                      <a:pt x="3531" y="10686"/>
                    </a:cubicBezTo>
                    <a:cubicBezTo>
                      <a:pt x="3660" y="10525"/>
                      <a:pt x="3790" y="10525"/>
                      <a:pt x="3919" y="10395"/>
                    </a:cubicBezTo>
                    <a:cubicBezTo>
                      <a:pt x="4599" y="10006"/>
                      <a:pt x="5150" y="9326"/>
                      <a:pt x="5538" y="8646"/>
                    </a:cubicBezTo>
                    <a:cubicBezTo>
                      <a:pt x="6218" y="7578"/>
                      <a:pt x="6607" y="6347"/>
                      <a:pt x="6769" y="5019"/>
                    </a:cubicBezTo>
                    <a:cubicBezTo>
                      <a:pt x="6898" y="3659"/>
                      <a:pt x="6898" y="2170"/>
                      <a:pt x="6477" y="680"/>
                    </a:cubicBezTo>
                    <a:cubicBezTo>
                      <a:pt x="6477" y="551"/>
                      <a:pt x="6348" y="292"/>
                      <a:pt x="6218" y="0"/>
                    </a:cubicBezTo>
                    <a:close/>
                  </a:path>
                </a:pathLst>
              </a:custGeom>
              <a:solidFill>
                <a:srgbClr val="A0B2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58"/>
              <p:cNvSpPr/>
              <p:nvPr/>
            </p:nvSpPr>
            <p:spPr>
              <a:xfrm>
                <a:off x="3137625" y="2204575"/>
                <a:ext cx="97175" cy="250175"/>
              </a:xfrm>
              <a:custGeom>
                <a:avLst/>
                <a:gdLst/>
                <a:ahLst/>
                <a:cxnLst/>
                <a:rect l="l" t="t" r="r" b="b"/>
                <a:pathLst>
                  <a:path w="3887" h="10007" extrusionOk="0">
                    <a:moveTo>
                      <a:pt x="2947" y="0"/>
                    </a:moveTo>
                    <a:lnTo>
                      <a:pt x="2947" y="0"/>
                    </a:lnTo>
                    <a:cubicBezTo>
                      <a:pt x="3368" y="1490"/>
                      <a:pt x="3368" y="2979"/>
                      <a:pt x="3239" y="4339"/>
                    </a:cubicBezTo>
                    <a:cubicBezTo>
                      <a:pt x="3077" y="5667"/>
                      <a:pt x="2688" y="6898"/>
                      <a:pt x="2008" y="7966"/>
                    </a:cubicBezTo>
                    <a:cubicBezTo>
                      <a:pt x="1620" y="8646"/>
                      <a:pt x="1069" y="9326"/>
                      <a:pt x="389" y="9715"/>
                    </a:cubicBezTo>
                    <a:cubicBezTo>
                      <a:pt x="260" y="9845"/>
                      <a:pt x="130" y="9845"/>
                      <a:pt x="1" y="10006"/>
                    </a:cubicBezTo>
                    <a:cubicBezTo>
                      <a:pt x="810" y="9586"/>
                      <a:pt x="1328" y="9035"/>
                      <a:pt x="1879" y="8387"/>
                    </a:cubicBezTo>
                    <a:cubicBezTo>
                      <a:pt x="3498" y="5959"/>
                      <a:pt x="3886" y="2850"/>
                      <a:pt x="2947" y="0"/>
                    </a:cubicBezTo>
                    <a:close/>
                  </a:path>
                </a:pathLst>
              </a:custGeom>
              <a:solidFill>
                <a:srgbClr val="1B23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58"/>
              <p:cNvSpPr/>
              <p:nvPr/>
            </p:nvSpPr>
            <p:spPr>
              <a:xfrm>
                <a:off x="2921475" y="2478200"/>
                <a:ext cx="897025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35881" h="1199" extrusionOk="0">
                    <a:moveTo>
                      <a:pt x="81" y="33"/>
                    </a:moveTo>
                    <a:cubicBezTo>
                      <a:pt x="33" y="33"/>
                      <a:pt x="0" y="65"/>
                      <a:pt x="0" y="130"/>
                    </a:cubicBezTo>
                    <a:lnTo>
                      <a:pt x="259" y="130"/>
                    </a:lnTo>
                    <a:cubicBezTo>
                      <a:pt x="195" y="65"/>
                      <a:pt x="130" y="33"/>
                      <a:pt x="81" y="33"/>
                    </a:cubicBezTo>
                    <a:close/>
                    <a:moveTo>
                      <a:pt x="34812" y="1"/>
                    </a:moveTo>
                    <a:cubicBezTo>
                      <a:pt x="33873" y="130"/>
                      <a:pt x="32513" y="260"/>
                      <a:pt x="30894" y="389"/>
                    </a:cubicBezTo>
                    <a:cubicBezTo>
                      <a:pt x="27655" y="681"/>
                      <a:pt x="23057" y="940"/>
                      <a:pt x="18070" y="940"/>
                    </a:cubicBezTo>
                    <a:cubicBezTo>
                      <a:pt x="13083" y="940"/>
                      <a:pt x="8485" y="681"/>
                      <a:pt x="5246" y="389"/>
                    </a:cubicBezTo>
                    <a:cubicBezTo>
                      <a:pt x="3627" y="389"/>
                      <a:pt x="2300" y="260"/>
                      <a:pt x="1360" y="130"/>
                    </a:cubicBezTo>
                    <a:lnTo>
                      <a:pt x="259" y="130"/>
                    </a:lnTo>
                    <a:lnTo>
                      <a:pt x="1360" y="260"/>
                    </a:lnTo>
                    <a:cubicBezTo>
                      <a:pt x="2300" y="389"/>
                      <a:pt x="3627" y="519"/>
                      <a:pt x="5246" y="681"/>
                    </a:cubicBezTo>
                    <a:cubicBezTo>
                      <a:pt x="8485" y="940"/>
                      <a:pt x="13083" y="1199"/>
                      <a:pt x="18070" y="1199"/>
                    </a:cubicBezTo>
                    <a:cubicBezTo>
                      <a:pt x="23057" y="1199"/>
                      <a:pt x="27655" y="940"/>
                      <a:pt x="30894" y="519"/>
                    </a:cubicBezTo>
                    <a:cubicBezTo>
                      <a:pt x="32513" y="389"/>
                      <a:pt x="33873" y="260"/>
                      <a:pt x="34812" y="130"/>
                    </a:cubicBezTo>
                    <a:lnTo>
                      <a:pt x="35881" y="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58"/>
              <p:cNvSpPr/>
              <p:nvPr/>
            </p:nvSpPr>
            <p:spPr>
              <a:xfrm>
                <a:off x="2995950" y="2491150"/>
                <a:ext cx="23500" cy="91500"/>
              </a:xfrm>
              <a:custGeom>
                <a:avLst/>
                <a:gdLst/>
                <a:ahLst/>
                <a:cxnLst/>
                <a:rect l="l" t="t" r="r" b="b"/>
                <a:pathLst>
                  <a:path w="940" h="3660" extrusionOk="0">
                    <a:moveTo>
                      <a:pt x="130" y="1"/>
                    </a:moveTo>
                    <a:cubicBezTo>
                      <a:pt x="1" y="681"/>
                      <a:pt x="1" y="1361"/>
                      <a:pt x="130" y="1911"/>
                    </a:cubicBezTo>
                    <a:cubicBezTo>
                      <a:pt x="130" y="2591"/>
                      <a:pt x="389" y="3109"/>
                      <a:pt x="810" y="3660"/>
                    </a:cubicBezTo>
                    <a:cubicBezTo>
                      <a:pt x="940" y="3530"/>
                      <a:pt x="519" y="2850"/>
                      <a:pt x="389" y="1911"/>
                    </a:cubicBezTo>
                    <a:cubicBezTo>
                      <a:pt x="130" y="972"/>
                      <a:pt x="260" y="1"/>
                      <a:pt x="13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58"/>
              <p:cNvSpPr/>
              <p:nvPr/>
            </p:nvSpPr>
            <p:spPr>
              <a:xfrm>
                <a:off x="3076900" y="2495200"/>
                <a:ext cx="12975" cy="73700"/>
              </a:xfrm>
              <a:custGeom>
                <a:avLst/>
                <a:gdLst/>
                <a:ahLst/>
                <a:cxnLst/>
                <a:rect l="l" t="t" r="r" b="b"/>
                <a:pathLst>
                  <a:path w="519" h="2948" extrusionOk="0">
                    <a:moveTo>
                      <a:pt x="130" y="1"/>
                    </a:moveTo>
                    <a:lnTo>
                      <a:pt x="130" y="1"/>
                    </a:lnTo>
                    <a:cubicBezTo>
                      <a:pt x="1" y="1069"/>
                      <a:pt x="130" y="2008"/>
                      <a:pt x="389" y="2947"/>
                    </a:cubicBezTo>
                    <a:cubicBezTo>
                      <a:pt x="519" y="2429"/>
                      <a:pt x="519" y="1879"/>
                      <a:pt x="389" y="1458"/>
                    </a:cubicBezTo>
                    <a:cubicBezTo>
                      <a:pt x="389" y="940"/>
                      <a:pt x="260" y="519"/>
                      <a:pt x="13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58"/>
              <p:cNvSpPr/>
              <p:nvPr/>
            </p:nvSpPr>
            <p:spPr>
              <a:xfrm>
                <a:off x="3191050" y="2501675"/>
                <a:ext cx="10550" cy="87475"/>
              </a:xfrm>
              <a:custGeom>
                <a:avLst/>
                <a:gdLst/>
                <a:ahLst/>
                <a:cxnLst/>
                <a:rect l="l" t="t" r="r" b="b"/>
                <a:pathLst>
                  <a:path w="422" h="3499" extrusionOk="0">
                    <a:moveTo>
                      <a:pt x="130" y="1"/>
                    </a:moveTo>
                    <a:lnTo>
                      <a:pt x="130" y="1"/>
                    </a:lnTo>
                    <a:cubicBezTo>
                      <a:pt x="1" y="1199"/>
                      <a:pt x="1" y="2429"/>
                      <a:pt x="422" y="3498"/>
                    </a:cubicBezTo>
                    <a:lnTo>
                      <a:pt x="422" y="1749"/>
                    </a:lnTo>
                    <a:cubicBezTo>
                      <a:pt x="422" y="1199"/>
                      <a:pt x="292" y="551"/>
                      <a:pt x="13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58"/>
              <p:cNvSpPr/>
              <p:nvPr/>
            </p:nvSpPr>
            <p:spPr>
              <a:xfrm>
                <a:off x="3282550" y="2504925"/>
                <a:ext cx="9725" cy="74500"/>
              </a:xfrm>
              <a:custGeom>
                <a:avLst/>
                <a:gdLst/>
                <a:ahLst/>
                <a:cxnLst/>
                <a:rect l="l" t="t" r="r" b="b"/>
                <a:pathLst>
                  <a:path w="389" h="2980" extrusionOk="0">
                    <a:moveTo>
                      <a:pt x="0" y="0"/>
                    </a:moveTo>
                    <a:lnTo>
                      <a:pt x="0" y="1490"/>
                    </a:lnTo>
                    <a:cubicBezTo>
                      <a:pt x="0" y="2040"/>
                      <a:pt x="130" y="2558"/>
                      <a:pt x="389" y="2979"/>
                    </a:cubicBezTo>
                    <a:lnTo>
                      <a:pt x="389" y="1490"/>
                    </a:lnTo>
                    <a:cubicBezTo>
                      <a:pt x="389" y="1069"/>
                      <a:pt x="259" y="551"/>
                      <a:pt x="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58"/>
              <p:cNvSpPr/>
              <p:nvPr/>
            </p:nvSpPr>
            <p:spPr>
              <a:xfrm>
                <a:off x="3400725" y="2508150"/>
                <a:ext cx="9750" cy="74500"/>
              </a:xfrm>
              <a:custGeom>
                <a:avLst/>
                <a:gdLst/>
                <a:ahLst/>
                <a:cxnLst/>
                <a:rect l="l" t="t" r="r" b="b"/>
                <a:pathLst>
                  <a:path w="390" h="2980" extrusionOk="0">
                    <a:moveTo>
                      <a:pt x="131" y="1"/>
                    </a:moveTo>
                    <a:lnTo>
                      <a:pt x="131" y="1"/>
                    </a:lnTo>
                    <a:cubicBezTo>
                      <a:pt x="1" y="940"/>
                      <a:pt x="1" y="2041"/>
                      <a:pt x="390" y="2980"/>
                    </a:cubicBezTo>
                    <a:lnTo>
                      <a:pt x="390" y="1490"/>
                    </a:lnTo>
                    <a:cubicBezTo>
                      <a:pt x="390" y="940"/>
                      <a:pt x="260" y="551"/>
                      <a:pt x="13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58"/>
              <p:cNvSpPr/>
              <p:nvPr/>
            </p:nvSpPr>
            <p:spPr>
              <a:xfrm>
                <a:off x="3484925" y="2508150"/>
                <a:ext cx="9750" cy="57500"/>
              </a:xfrm>
              <a:custGeom>
                <a:avLst/>
                <a:gdLst/>
                <a:ahLst/>
                <a:cxnLst/>
                <a:rect l="l" t="t" r="r" b="b"/>
                <a:pathLst>
                  <a:path w="390" h="2300" extrusionOk="0">
                    <a:moveTo>
                      <a:pt x="260" y="1"/>
                    </a:moveTo>
                    <a:cubicBezTo>
                      <a:pt x="130" y="422"/>
                      <a:pt x="1" y="810"/>
                      <a:pt x="130" y="1231"/>
                    </a:cubicBezTo>
                    <a:cubicBezTo>
                      <a:pt x="1" y="1620"/>
                      <a:pt x="130" y="2041"/>
                      <a:pt x="260" y="2300"/>
                    </a:cubicBezTo>
                    <a:cubicBezTo>
                      <a:pt x="389" y="2041"/>
                      <a:pt x="389" y="1620"/>
                      <a:pt x="389" y="1231"/>
                    </a:cubicBezTo>
                    <a:cubicBezTo>
                      <a:pt x="389" y="551"/>
                      <a:pt x="260" y="1"/>
                      <a:pt x="26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58"/>
              <p:cNvSpPr/>
              <p:nvPr/>
            </p:nvSpPr>
            <p:spPr>
              <a:xfrm>
                <a:off x="3589375" y="2498450"/>
                <a:ext cx="13775" cy="73700"/>
              </a:xfrm>
              <a:custGeom>
                <a:avLst/>
                <a:gdLst/>
                <a:ahLst/>
                <a:cxnLst/>
                <a:rect l="l" t="t" r="r" b="b"/>
                <a:pathLst>
                  <a:path w="551" h="2948" extrusionOk="0">
                    <a:moveTo>
                      <a:pt x="259" y="0"/>
                    </a:moveTo>
                    <a:cubicBezTo>
                      <a:pt x="130" y="518"/>
                      <a:pt x="0" y="1069"/>
                      <a:pt x="130" y="1490"/>
                    </a:cubicBezTo>
                    <a:cubicBezTo>
                      <a:pt x="130" y="2008"/>
                      <a:pt x="259" y="2558"/>
                      <a:pt x="389" y="2947"/>
                    </a:cubicBezTo>
                    <a:cubicBezTo>
                      <a:pt x="551" y="2558"/>
                      <a:pt x="389" y="2008"/>
                      <a:pt x="389" y="1490"/>
                    </a:cubicBezTo>
                    <a:cubicBezTo>
                      <a:pt x="389" y="1069"/>
                      <a:pt x="389" y="518"/>
                      <a:pt x="259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58"/>
              <p:cNvSpPr/>
              <p:nvPr/>
            </p:nvSpPr>
            <p:spPr>
              <a:xfrm>
                <a:off x="3673550" y="2484675"/>
                <a:ext cx="13800" cy="77750"/>
              </a:xfrm>
              <a:custGeom>
                <a:avLst/>
                <a:gdLst/>
                <a:ahLst/>
                <a:cxnLst/>
                <a:rect l="l" t="t" r="r" b="b"/>
                <a:pathLst>
                  <a:path w="552" h="3110" extrusionOk="0">
                    <a:moveTo>
                      <a:pt x="131" y="1"/>
                    </a:moveTo>
                    <a:cubicBezTo>
                      <a:pt x="1" y="551"/>
                      <a:pt x="1" y="1069"/>
                      <a:pt x="131" y="1620"/>
                    </a:cubicBezTo>
                    <a:cubicBezTo>
                      <a:pt x="131" y="2170"/>
                      <a:pt x="260" y="2688"/>
                      <a:pt x="422" y="3109"/>
                    </a:cubicBezTo>
                    <a:cubicBezTo>
                      <a:pt x="552" y="2559"/>
                      <a:pt x="552" y="2170"/>
                      <a:pt x="422" y="1620"/>
                    </a:cubicBezTo>
                    <a:cubicBezTo>
                      <a:pt x="422" y="1069"/>
                      <a:pt x="260" y="551"/>
                      <a:pt x="13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58"/>
              <p:cNvSpPr/>
              <p:nvPr/>
            </p:nvSpPr>
            <p:spPr>
              <a:xfrm>
                <a:off x="3754525" y="2487925"/>
                <a:ext cx="17025" cy="84225"/>
              </a:xfrm>
              <a:custGeom>
                <a:avLst/>
                <a:gdLst/>
                <a:ahLst/>
                <a:cxnLst/>
                <a:rect l="l" t="t" r="r" b="b"/>
                <a:pathLst>
                  <a:path w="681" h="3369" extrusionOk="0">
                    <a:moveTo>
                      <a:pt x="551" y="0"/>
                    </a:moveTo>
                    <a:cubicBezTo>
                      <a:pt x="259" y="1101"/>
                      <a:pt x="0" y="2170"/>
                      <a:pt x="0" y="3368"/>
                    </a:cubicBezTo>
                    <a:cubicBezTo>
                      <a:pt x="259" y="2850"/>
                      <a:pt x="421" y="2299"/>
                      <a:pt x="421" y="1619"/>
                    </a:cubicBezTo>
                    <a:cubicBezTo>
                      <a:pt x="551" y="1101"/>
                      <a:pt x="680" y="551"/>
                      <a:pt x="551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58"/>
              <p:cNvSpPr/>
              <p:nvPr/>
            </p:nvSpPr>
            <p:spPr>
              <a:xfrm>
                <a:off x="2904475" y="2484675"/>
                <a:ext cx="37250" cy="111750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4470" extrusionOk="0">
                    <a:moveTo>
                      <a:pt x="130" y="1"/>
                    </a:moveTo>
                    <a:lnTo>
                      <a:pt x="130" y="1"/>
                    </a:lnTo>
                    <a:cubicBezTo>
                      <a:pt x="0" y="810"/>
                      <a:pt x="0" y="1620"/>
                      <a:pt x="259" y="2429"/>
                    </a:cubicBezTo>
                    <a:cubicBezTo>
                      <a:pt x="551" y="3109"/>
                      <a:pt x="939" y="3919"/>
                      <a:pt x="1490" y="4470"/>
                    </a:cubicBezTo>
                    <a:cubicBezTo>
                      <a:pt x="1490" y="4470"/>
                      <a:pt x="1069" y="3498"/>
                      <a:pt x="680" y="2300"/>
                    </a:cubicBezTo>
                    <a:cubicBezTo>
                      <a:pt x="130" y="1069"/>
                      <a:pt x="130" y="1"/>
                      <a:pt x="13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58"/>
              <p:cNvSpPr/>
              <p:nvPr/>
            </p:nvSpPr>
            <p:spPr>
              <a:xfrm>
                <a:off x="2870475" y="2258800"/>
                <a:ext cx="27550" cy="26750"/>
              </a:xfrm>
              <a:custGeom>
                <a:avLst/>
                <a:gdLst/>
                <a:ahLst/>
                <a:cxnLst/>
                <a:rect l="l" t="t" r="r" b="b"/>
                <a:pathLst>
                  <a:path w="1102" h="1070" extrusionOk="0">
                    <a:moveTo>
                      <a:pt x="1101" y="1"/>
                    </a:moveTo>
                    <a:cubicBezTo>
                      <a:pt x="810" y="1"/>
                      <a:pt x="421" y="130"/>
                      <a:pt x="0" y="130"/>
                    </a:cubicBezTo>
                    <a:lnTo>
                      <a:pt x="162" y="260"/>
                    </a:lnTo>
                    <a:cubicBezTo>
                      <a:pt x="421" y="681"/>
                      <a:pt x="680" y="940"/>
                      <a:pt x="972" y="1069"/>
                    </a:cubicBezTo>
                    <a:lnTo>
                      <a:pt x="1101" y="1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58"/>
              <p:cNvSpPr/>
              <p:nvPr/>
            </p:nvSpPr>
            <p:spPr>
              <a:xfrm>
                <a:off x="2894750" y="1975450"/>
                <a:ext cx="451775" cy="320625"/>
              </a:xfrm>
              <a:custGeom>
                <a:avLst/>
                <a:gdLst/>
                <a:ahLst/>
                <a:cxnLst/>
                <a:rect l="l" t="t" r="r" b="b"/>
                <a:pathLst>
                  <a:path w="18071" h="12825" extrusionOk="0">
                    <a:moveTo>
                      <a:pt x="18070" y="1"/>
                    </a:moveTo>
                    <a:cubicBezTo>
                      <a:pt x="15383" y="2559"/>
                      <a:pt x="12533" y="5117"/>
                      <a:pt x="9424" y="7287"/>
                    </a:cubicBezTo>
                    <a:cubicBezTo>
                      <a:pt x="6607" y="9165"/>
                      <a:pt x="3498" y="10655"/>
                      <a:pt x="130" y="11335"/>
                    </a:cubicBezTo>
                    <a:lnTo>
                      <a:pt x="1" y="12403"/>
                    </a:lnTo>
                    <a:cubicBezTo>
                      <a:pt x="648" y="12695"/>
                      <a:pt x="1199" y="12824"/>
                      <a:pt x="1879" y="12824"/>
                    </a:cubicBezTo>
                    <a:cubicBezTo>
                      <a:pt x="2267" y="12824"/>
                      <a:pt x="2688" y="12824"/>
                      <a:pt x="3077" y="12695"/>
                    </a:cubicBezTo>
                    <a:cubicBezTo>
                      <a:pt x="6477" y="12144"/>
                      <a:pt x="9424" y="10266"/>
                      <a:pt x="11853" y="7837"/>
                    </a:cubicBezTo>
                    <a:cubicBezTo>
                      <a:pt x="14282" y="5538"/>
                      <a:pt x="16192" y="2689"/>
                      <a:pt x="18070" y="1"/>
                    </a:cubicBezTo>
                    <a:close/>
                  </a:path>
                </a:pathLst>
              </a:custGeom>
              <a:solidFill>
                <a:srgbClr val="A0B2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58"/>
              <p:cNvSpPr/>
              <p:nvPr/>
            </p:nvSpPr>
            <p:spPr>
              <a:xfrm>
                <a:off x="3710800" y="1455700"/>
                <a:ext cx="110950" cy="779650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31186" extrusionOk="0">
                    <a:moveTo>
                      <a:pt x="1" y="1"/>
                    </a:moveTo>
                    <a:lnTo>
                      <a:pt x="1" y="292"/>
                    </a:lnTo>
                    <a:cubicBezTo>
                      <a:pt x="130" y="551"/>
                      <a:pt x="130" y="811"/>
                      <a:pt x="130" y="1231"/>
                    </a:cubicBezTo>
                    <a:cubicBezTo>
                      <a:pt x="260" y="2041"/>
                      <a:pt x="551" y="3110"/>
                      <a:pt x="681" y="4599"/>
                    </a:cubicBezTo>
                    <a:cubicBezTo>
                      <a:pt x="1069" y="7417"/>
                      <a:pt x="1749" y="11335"/>
                      <a:pt x="2300" y="15674"/>
                    </a:cubicBezTo>
                    <a:cubicBezTo>
                      <a:pt x="2980" y="20111"/>
                      <a:pt x="3498" y="24029"/>
                      <a:pt x="3789" y="26846"/>
                    </a:cubicBezTo>
                    <a:cubicBezTo>
                      <a:pt x="4048" y="28206"/>
                      <a:pt x="4178" y="29437"/>
                      <a:pt x="4308" y="30247"/>
                    </a:cubicBezTo>
                    <a:cubicBezTo>
                      <a:pt x="4308" y="29437"/>
                      <a:pt x="4178" y="28206"/>
                      <a:pt x="4048" y="26846"/>
                    </a:cubicBezTo>
                    <a:cubicBezTo>
                      <a:pt x="3789" y="24029"/>
                      <a:pt x="3239" y="19981"/>
                      <a:pt x="2559" y="15674"/>
                    </a:cubicBezTo>
                    <a:cubicBezTo>
                      <a:pt x="2008" y="11335"/>
                      <a:pt x="1361" y="7417"/>
                      <a:pt x="940" y="4599"/>
                    </a:cubicBezTo>
                    <a:cubicBezTo>
                      <a:pt x="681" y="3110"/>
                      <a:pt x="389" y="2041"/>
                      <a:pt x="260" y="1231"/>
                    </a:cubicBezTo>
                    <a:cubicBezTo>
                      <a:pt x="130" y="811"/>
                      <a:pt x="130" y="551"/>
                      <a:pt x="130" y="292"/>
                    </a:cubicBezTo>
                    <a:cubicBezTo>
                      <a:pt x="130" y="130"/>
                      <a:pt x="1" y="1"/>
                      <a:pt x="1" y="1"/>
                    </a:cubicBezTo>
                    <a:close/>
                    <a:moveTo>
                      <a:pt x="4308" y="30247"/>
                    </a:moveTo>
                    <a:cubicBezTo>
                      <a:pt x="4308" y="30635"/>
                      <a:pt x="4308" y="30894"/>
                      <a:pt x="4437" y="31186"/>
                    </a:cubicBezTo>
                    <a:cubicBezTo>
                      <a:pt x="4437" y="30894"/>
                      <a:pt x="4437" y="30635"/>
                      <a:pt x="4308" y="3024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58"/>
              <p:cNvSpPr/>
              <p:nvPr/>
            </p:nvSpPr>
            <p:spPr>
              <a:xfrm>
                <a:off x="3441225" y="1403150"/>
                <a:ext cx="542425" cy="318925"/>
              </a:xfrm>
              <a:custGeom>
                <a:avLst/>
                <a:gdLst/>
                <a:ahLst/>
                <a:cxnLst/>
                <a:rect l="l" t="t" r="r" b="b"/>
                <a:pathLst>
                  <a:path w="21697" h="12757" extrusionOk="0">
                    <a:moveTo>
                      <a:pt x="13276" y="0"/>
                    </a:moveTo>
                    <a:cubicBezTo>
                      <a:pt x="12978" y="0"/>
                      <a:pt x="12646" y="29"/>
                      <a:pt x="12273" y="95"/>
                    </a:cubicBezTo>
                    <a:cubicBezTo>
                      <a:pt x="9845" y="484"/>
                      <a:pt x="5505" y="1423"/>
                      <a:pt x="0" y="5212"/>
                    </a:cubicBezTo>
                    <a:lnTo>
                      <a:pt x="3238" y="12757"/>
                    </a:lnTo>
                    <a:lnTo>
                      <a:pt x="9294" y="8580"/>
                    </a:lnTo>
                    <a:lnTo>
                      <a:pt x="12791" y="11429"/>
                    </a:lnTo>
                    <a:cubicBezTo>
                      <a:pt x="13072" y="11643"/>
                      <a:pt x="13424" y="11747"/>
                      <a:pt x="13787" y="11747"/>
                    </a:cubicBezTo>
                    <a:cubicBezTo>
                      <a:pt x="14303" y="11747"/>
                      <a:pt x="14840" y="11537"/>
                      <a:pt x="15220" y="11138"/>
                    </a:cubicBezTo>
                    <a:lnTo>
                      <a:pt x="17390" y="8191"/>
                    </a:lnTo>
                    <a:cubicBezTo>
                      <a:pt x="17390" y="8191"/>
                      <a:pt x="20239" y="11818"/>
                      <a:pt x="20628" y="11818"/>
                    </a:cubicBezTo>
                    <a:cubicBezTo>
                      <a:pt x="21179" y="11818"/>
                      <a:pt x="21567" y="11429"/>
                      <a:pt x="21697" y="10879"/>
                    </a:cubicBezTo>
                    <a:cubicBezTo>
                      <a:pt x="21697" y="10749"/>
                      <a:pt x="21567" y="10490"/>
                      <a:pt x="21567" y="10328"/>
                    </a:cubicBezTo>
                    <a:cubicBezTo>
                      <a:pt x="21179" y="9810"/>
                      <a:pt x="17260" y="3042"/>
                      <a:pt x="17260" y="3042"/>
                    </a:cubicBezTo>
                    <a:cubicBezTo>
                      <a:pt x="17260" y="3042"/>
                      <a:pt x="19689" y="2524"/>
                      <a:pt x="19138" y="1714"/>
                    </a:cubicBezTo>
                    <a:cubicBezTo>
                      <a:pt x="19138" y="1714"/>
                      <a:pt x="19054" y="1188"/>
                      <a:pt x="18104" y="1188"/>
                    </a:cubicBezTo>
                    <a:cubicBezTo>
                      <a:pt x="17876" y="1188"/>
                      <a:pt x="17599" y="1218"/>
                      <a:pt x="17260" y="1293"/>
                    </a:cubicBezTo>
                    <a:cubicBezTo>
                      <a:pt x="17151" y="1313"/>
                      <a:pt x="17048" y="1322"/>
                      <a:pt x="16951" y="1322"/>
                    </a:cubicBezTo>
                    <a:cubicBezTo>
                      <a:pt x="15768" y="1322"/>
                      <a:pt x="15296" y="0"/>
                      <a:pt x="13276" y="0"/>
                    </a:cubicBez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58"/>
              <p:cNvSpPr/>
              <p:nvPr/>
            </p:nvSpPr>
            <p:spPr>
              <a:xfrm>
                <a:off x="3765050" y="1624900"/>
                <a:ext cx="50200" cy="70475"/>
              </a:xfrm>
              <a:custGeom>
                <a:avLst/>
                <a:gdLst/>
                <a:ahLst/>
                <a:cxnLst/>
                <a:rect l="l" t="t" r="r" b="b"/>
                <a:pathLst>
                  <a:path w="2008" h="2819" extrusionOk="0">
                    <a:moveTo>
                      <a:pt x="0" y="1"/>
                    </a:moveTo>
                    <a:cubicBezTo>
                      <a:pt x="130" y="1"/>
                      <a:pt x="259" y="131"/>
                      <a:pt x="518" y="260"/>
                    </a:cubicBezTo>
                    <a:cubicBezTo>
                      <a:pt x="1198" y="649"/>
                      <a:pt x="1749" y="1458"/>
                      <a:pt x="1878" y="2268"/>
                    </a:cubicBezTo>
                    <a:lnTo>
                      <a:pt x="1878" y="2818"/>
                    </a:lnTo>
                    <a:cubicBezTo>
                      <a:pt x="2008" y="2689"/>
                      <a:pt x="2008" y="2559"/>
                      <a:pt x="2008" y="2268"/>
                    </a:cubicBezTo>
                    <a:cubicBezTo>
                      <a:pt x="1878" y="1879"/>
                      <a:pt x="1749" y="1329"/>
                      <a:pt x="1457" y="1070"/>
                    </a:cubicBezTo>
                    <a:cubicBezTo>
                      <a:pt x="1328" y="649"/>
                      <a:pt x="939" y="260"/>
                      <a:pt x="518" y="131"/>
                    </a:cubicBezTo>
                    <a:cubicBezTo>
                      <a:pt x="389" y="1"/>
                      <a:pt x="130" y="1"/>
                      <a:pt x="0" y="1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58"/>
              <p:cNvSpPr/>
              <p:nvPr/>
            </p:nvSpPr>
            <p:spPr>
              <a:xfrm>
                <a:off x="3798225" y="1587675"/>
                <a:ext cx="47800" cy="60750"/>
              </a:xfrm>
              <a:custGeom>
                <a:avLst/>
                <a:gdLst/>
                <a:ahLst/>
                <a:cxnLst/>
                <a:rect l="l" t="t" r="r" b="b"/>
                <a:pathLst>
                  <a:path w="1912" h="2430" extrusionOk="0">
                    <a:moveTo>
                      <a:pt x="1" y="0"/>
                    </a:moveTo>
                    <a:cubicBezTo>
                      <a:pt x="422" y="259"/>
                      <a:pt x="811" y="680"/>
                      <a:pt x="1232" y="1069"/>
                    </a:cubicBezTo>
                    <a:cubicBezTo>
                      <a:pt x="1491" y="1490"/>
                      <a:pt x="1750" y="1879"/>
                      <a:pt x="1912" y="2429"/>
                    </a:cubicBezTo>
                    <a:lnTo>
                      <a:pt x="1912" y="1879"/>
                    </a:lnTo>
                    <a:cubicBezTo>
                      <a:pt x="1620" y="1199"/>
                      <a:pt x="1232" y="518"/>
                      <a:pt x="422" y="130"/>
                    </a:cubicBezTo>
                    <a:cubicBezTo>
                      <a:pt x="292" y="130"/>
                      <a:pt x="130" y="0"/>
                      <a:pt x="1" y="0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58"/>
              <p:cNvSpPr/>
              <p:nvPr/>
            </p:nvSpPr>
            <p:spPr>
              <a:xfrm>
                <a:off x="3835475" y="1553675"/>
                <a:ext cx="34025" cy="54250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2170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22" y="259"/>
                      <a:pt x="681" y="551"/>
                      <a:pt x="810" y="939"/>
                    </a:cubicBezTo>
                    <a:cubicBezTo>
                      <a:pt x="1069" y="1360"/>
                      <a:pt x="1231" y="1749"/>
                      <a:pt x="1231" y="2170"/>
                    </a:cubicBezTo>
                    <a:cubicBezTo>
                      <a:pt x="1361" y="2170"/>
                      <a:pt x="1361" y="2040"/>
                      <a:pt x="1361" y="1749"/>
                    </a:cubicBezTo>
                    <a:cubicBezTo>
                      <a:pt x="1231" y="1069"/>
                      <a:pt x="940" y="551"/>
                      <a:pt x="422" y="130"/>
                    </a:cubicBezTo>
                    <a:cubicBezTo>
                      <a:pt x="13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58"/>
              <p:cNvSpPr/>
              <p:nvPr/>
            </p:nvSpPr>
            <p:spPr>
              <a:xfrm>
                <a:off x="2675350" y="1253325"/>
                <a:ext cx="890575" cy="1011225"/>
              </a:xfrm>
              <a:custGeom>
                <a:avLst/>
                <a:gdLst/>
                <a:ahLst/>
                <a:cxnLst/>
                <a:rect l="l" t="t" r="r" b="b"/>
                <a:pathLst>
                  <a:path w="35623" h="40449" extrusionOk="0">
                    <a:moveTo>
                      <a:pt x="5797" y="0"/>
                    </a:moveTo>
                    <a:cubicBezTo>
                      <a:pt x="5797" y="0"/>
                      <a:pt x="2689" y="2040"/>
                      <a:pt x="1491" y="7578"/>
                    </a:cubicBezTo>
                    <a:cubicBezTo>
                      <a:pt x="811" y="11334"/>
                      <a:pt x="1620" y="23089"/>
                      <a:pt x="519" y="29566"/>
                    </a:cubicBezTo>
                    <a:cubicBezTo>
                      <a:pt x="1" y="32675"/>
                      <a:pt x="940" y="35751"/>
                      <a:pt x="3110" y="38180"/>
                    </a:cubicBezTo>
                    <a:cubicBezTo>
                      <a:pt x="5567" y="39783"/>
                      <a:pt x="7762" y="40449"/>
                      <a:pt x="9724" y="40449"/>
                    </a:cubicBezTo>
                    <a:cubicBezTo>
                      <a:pt x="11408" y="40449"/>
                      <a:pt x="12921" y="39959"/>
                      <a:pt x="14282" y="39151"/>
                    </a:cubicBezTo>
                    <a:cubicBezTo>
                      <a:pt x="23479" y="34132"/>
                      <a:pt x="30635" y="25097"/>
                      <a:pt x="33711" y="20110"/>
                    </a:cubicBezTo>
                    <a:lnTo>
                      <a:pt x="35622" y="17940"/>
                    </a:lnTo>
                    <a:lnTo>
                      <a:pt x="32513" y="8646"/>
                    </a:lnTo>
                    <a:lnTo>
                      <a:pt x="28854" y="11334"/>
                    </a:lnTo>
                    <a:cubicBezTo>
                      <a:pt x="22928" y="13083"/>
                      <a:pt x="16710" y="18232"/>
                      <a:pt x="10525" y="24417"/>
                    </a:cubicBezTo>
                    <a:lnTo>
                      <a:pt x="5797" y="0"/>
                    </a:lnTo>
                    <a:close/>
                  </a:path>
                </a:pathLst>
              </a:custGeom>
              <a:solidFill>
                <a:srgbClr val="E5F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58"/>
              <p:cNvSpPr/>
              <p:nvPr/>
            </p:nvSpPr>
            <p:spPr>
              <a:xfrm>
                <a:off x="2985425" y="1516425"/>
                <a:ext cx="17025" cy="286625"/>
              </a:xfrm>
              <a:custGeom>
                <a:avLst/>
                <a:gdLst/>
                <a:ahLst/>
                <a:cxnLst/>
                <a:rect l="l" t="t" r="r" b="b"/>
                <a:pathLst>
                  <a:path w="681" h="11465" extrusionOk="0">
                    <a:moveTo>
                      <a:pt x="130" y="1"/>
                    </a:moveTo>
                    <a:cubicBezTo>
                      <a:pt x="130" y="551"/>
                      <a:pt x="1" y="1102"/>
                      <a:pt x="1" y="1620"/>
                    </a:cubicBezTo>
                    <a:cubicBezTo>
                      <a:pt x="1" y="2721"/>
                      <a:pt x="130" y="4178"/>
                      <a:pt x="130" y="5668"/>
                    </a:cubicBezTo>
                    <a:cubicBezTo>
                      <a:pt x="260" y="7287"/>
                      <a:pt x="260" y="8776"/>
                      <a:pt x="422" y="9845"/>
                    </a:cubicBezTo>
                    <a:cubicBezTo>
                      <a:pt x="422" y="10396"/>
                      <a:pt x="422" y="10946"/>
                      <a:pt x="551" y="11464"/>
                    </a:cubicBezTo>
                    <a:cubicBezTo>
                      <a:pt x="681" y="10946"/>
                      <a:pt x="681" y="10396"/>
                      <a:pt x="551" y="9716"/>
                    </a:cubicBezTo>
                    <a:cubicBezTo>
                      <a:pt x="551" y="8776"/>
                      <a:pt x="551" y="7287"/>
                      <a:pt x="422" y="5668"/>
                    </a:cubicBezTo>
                    <a:cubicBezTo>
                      <a:pt x="422" y="4178"/>
                      <a:pt x="260" y="2721"/>
                      <a:pt x="260" y="1620"/>
                    </a:cubicBezTo>
                    <a:cubicBezTo>
                      <a:pt x="260" y="1102"/>
                      <a:pt x="260" y="551"/>
                      <a:pt x="13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58"/>
              <p:cNvSpPr/>
              <p:nvPr/>
            </p:nvSpPr>
            <p:spPr>
              <a:xfrm>
                <a:off x="2753075" y="1466225"/>
                <a:ext cx="816075" cy="799075"/>
              </a:xfrm>
              <a:custGeom>
                <a:avLst/>
                <a:gdLst/>
                <a:ahLst/>
                <a:cxnLst/>
                <a:rect l="l" t="t" r="r" b="b"/>
                <a:pathLst>
                  <a:path w="32643" h="31963" extrusionOk="0">
                    <a:moveTo>
                      <a:pt x="7416" y="15383"/>
                    </a:moveTo>
                    <a:lnTo>
                      <a:pt x="7259" y="15492"/>
                    </a:lnTo>
                    <a:lnTo>
                      <a:pt x="7259" y="15492"/>
                    </a:lnTo>
                    <a:cubicBezTo>
                      <a:pt x="7311" y="15456"/>
                      <a:pt x="7364" y="15420"/>
                      <a:pt x="7416" y="15383"/>
                    </a:cubicBezTo>
                    <a:close/>
                    <a:moveTo>
                      <a:pt x="7259" y="15492"/>
                    </a:moveTo>
                    <a:lnTo>
                      <a:pt x="7259" y="15492"/>
                    </a:lnTo>
                    <a:cubicBezTo>
                      <a:pt x="6763" y="15827"/>
                      <a:pt x="6291" y="16088"/>
                      <a:pt x="6056" y="16322"/>
                    </a:cubicBezTo>
                    <a:lnTo>
                      <a:pt x="7259" y="15492"/>
                    </a:lnTo>
                    <a:close/>
                    <a:moveTo>
                      <a:pt x="1" y="29664"/>
                    </a:moveTo>
                    <a:lnTo>
                      <a:pt x="130" y="29826"/>
                    </a:lnTo>
                    <a:cubicBezTo>
                      <a:pt x="260" y="29826"/>
                      <a:pt x="389" y="29955"/>
                      <a:pt x="648" y="30085"/>
                    </a:cubicBezTo>
                    <a:cubicBezTo>
                      <a:pt x="389" y="29955"/>
                      <a:pt x="260" y="29826"/>
                      <a:pt x="130" y="29664"/>
                    </a:cubicBezTo>
                    <a:close/>
                    <a:moveTo>
                      <a:pt x="29534" y="1"/>
                    </a:moveTo>
                    <a:lnTo>
                      <a:pt x="29275" y="130"/>
                    </a:lnTo>
                    <a:cubicBezTo>
                      <a:pt x="22118" y="4437"/>
                      <a:pt x="16322" y="8777"/>
                      <a:pt x="12144" y="11724"/>
                    </a:cubicBezTo>
                    <a:cubicBezTo>
                      <a:pt x="10104" y="13213"/>
                      <a:pt x="8485" y="14444"/>
                      <a:pt x="7416" y="15383"/>
                    </a:cubicBezTo>
                    <a:lnTo>
                      <a:pt x="12274" y="11853"/>
                    </a:lnTo>
                    <a:cubicBezTo>
                      <a:pt x="16430" y="8921"/>
                      <a:pt x="22189" y="4611"/>
                      <a:pt x="29296" y="325"/>
                    </a:cubicBezTo>
                    <a:lnTo>
                      <a:pt x="29296" y="325"/>
                    </a:lnTo>
                    <a:cubicBezTo>
                      <a:pt x="30222" y="3133"/>
                      <a:pt x="31273" y="6158"/>
                      <a:pt x="32356" y="9217"/>
                    </a:cubicBezTo>
                    <a:lnTo>
                      <a:pt x="32356" y="9217"/>
                    </a:lnTo>
                    <a:cubicBezTo>
                      <a:pt x="32068" y="9748"/>
                      <a:pt x="31690" y="10251"/>
                      <a:pt x="31283" y="10784"/>
                    </a:cubicBezTo>
                    <a:cubicBezTo>
                      <a:pt x="28174" y="14962"/>
                      <a:pt x="24806" y="19010"/>
                      <a:pt x="21179" y="22669"/>
                    </a:cubicBezTo>
                    <a:cubicBezTo>
                      <a:pt x="19560" y="24418"/>
                      <a:pt x="17941" y="25907"/>
                      <a:pt x="16030" y="27397"/>
                    </a:cubicBezTo>
                    <a:cubicBezTo>
                      <a:pt x="14573" y="28595"/>
                      <a:pt x="12954" y="29664"/>
                      <a:pt x="11043" y="30635"/>
                    </a:cubicBezTo>
                    <a:cubicBezTo>
                      <a:pt x="9716" y="31445"/>
                      <a:pt x="8096" y="31833"/>
                      <a:pt x="6477" y="31833"/>
                    </a:cubicBezTo>
                    <a:cubicBezTo>
                      <a:pt x="5117" y="31833"/>
                      <a:pt x="3887" y="31574"/>
                      <a:pt x="2818" y="31153"/>
                    </a:cubicBezTo>
                    <a:cubicBezTo>
                      <a:pt x="2008" y="30894"/>
                      <a:pt x="1328" y="30473"/>
                      <a:pt x="648" y="30085"/>
                    </a:cubicBezTo>
                    <a:lnTo>
                      <a:pt x="648" y="30085"/>
                    </a:lnTo>
                    <a:lnTo>
                      <a:pt x="2688" y="31283"/>
                    </a:lnTo>
                    <a:cubicBezTo>
                      <a:pt x="3887" y="31704"/>
                      <a:pt x="5117" y="31963"/>
                      <a:pt x="6315" y="31963"/>
                    </a:cubicBezTo>
                    <a:cubicBezTo>
                      <a:pt x="8096" y="31963"/>
                      <a:pt x="9716" y="31574"/>
                      <a:pt x="11173" y="30765"/>
                    </a:cubicBezTo>
                    <a:cubicBezTo>
                      <a:pt x="12954" y="29826"/>
                      <a:pt x="14573" y="28725"/>
                      <a:pt x="16192" y="27526"/>
                    </a:cubicBezTo>
                    <a:cubicBezTo>
                      <a:pt x="17941" y="26037"/>
                      <a:pt x="19689" y="24547"/>
                      <a:pt x="21309" y="22928"/>
                    </a:cubicBezTo>
                    <a:cubicBezTo>
                      <a:pt x="24935" y="19139"/>
                      <a:pt x="28465" y="15091"/>
                      <a:pt x="31574" y="10914"/>
                    </a:cubicBezTo>
                    <a:lnTo>
                      <a:pt x="32643" y="9295"/>
                    </a:lnTo>
                    <a:lnTo>
                      <a:pt x="32643" y="9165"/>
                    </a:lnTo>
                    <a:cubicBezTo>
                      <a:pt x="31574" y="6057"/>
                      <a:pt x="30473" y="2948"/>
                      <a:pt x="29534" y="130"/>
                    </a:cubicBezTo>
                    <a:lnTo>
                      <a:pt x="29534" y="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58"/>
              <p:cNvSpPr/>
              <p:nvPr/>
            </p:nvSpPr>
            <p:spPr>
              <a:xfrm>
                <a:off x="2826750" y="1798450"/>
                <a:ext cx="172475" cy="82300"/>
              </a:xfrm>
              <a:custGeom>
                <a:avLst/>
                <a:gdLst/>
                <a:ahLst/>
                <a:cxnLst/>
                <a:rect l="l" t="t" r="r" b="b"/>
                <a:pathLst>
                  <a:path w="6899" h="3292" extrusionOk="0">
                    <a:moveTo>
                      <a:pt x="6031" y="0"/>
                    </a:moveTo>
                    <a:cubicBezTo>
                      <a:pt x="5911" y="0"/>
                      <a:pt x="5791" y="16"/>
                      <a:pt x="5668" y="54"/>
                    </a:cubicBezTo>
                    <a:cubicBezTo>
                      <a:pt x="5537" y="45"/>
                      <a:pt x="5407" y="40"/>
                      <a:pt x="5277" y="40"/>
                    </a:cubicBezTo>
                    <a:cubicBezTo>
                      <a:pt x="3532" y="40"/>
                      <a:pt x="1817" y="846"/>
                      <a:pt x="551" y="2353"/>
                    </a:cubicBezTo>
                    <a:cubicBezTo>
                      <a:pt x="292" y="2612"/>
                      <a:pt x="130" y="2903"/>
                      <a:pt x="1" y="3292"/>
                    </a:cubicBezTo>
                    <a:cubicBezTo>
                      <a:pt x="1" y="3292"/>
                      <a:pt x="292" y="3033"/>
                      <a:pt x="681" y="2482"/>
                    </a:cubicBezTo>
                    <a:cubicBezTo>
                      <a:pt x="2041" y="993"/>
                      <a:pt x="3789" y="183"/>
                      <a:pt x="5668" y="183"/>
                    </a:cubicBezTo>
                    <a:lnTo>
                      <a:pt x="6898" y="183"/>
                    </a:lnTo>
                    <a:cubicBezTo>
                      <a:pt x="6600" y="92"/>
                      <a:pt x="6319" y="0"/>
                      <a:pt x="6031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58"/>
              <p:cNvSpPr/>
              <p:nvPr/>
            </p:nvSpPr>
            <p:spPr>
              <a:xfrm>
                <a:off x="3396700" y="1530200"/>
                <a:ext cx="105250" cy="246125"/>
              </a:xfrm>
              <a:custGeom>
                <a:avLst/>
                <a:gdLst/>
                <a:ahLst/>
                <a:cxnLst/>
                <a:rect l="l" t="t" r="r" b="b"/>
                <a:pathLst>
                  <a:path w="4210" h="9845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62" y="551"/>
                      <a:pt x="292" y="1069"/>
                      <a:pt x="551" y="1490"/>
                    </a:cubicBezTo>
                    <a:lnTo>
                      <a:pt x="2040" y="4987"/>
                    </a:lnTo>
                    <a:cubicBezTo>
                      <a:pt x="2720" y="6347"/>
                      <a:pt x="3109" y="7416"/>
                      <a:pt x="3530" y="8485"/>
                    </a:cubicBezTo>
                    <a:cubicBezTo>
                      <a:pt x="3789" y="8905"/>
                      <a:pt x="3918" y="9456"/>
                      <a:pt x="4210" y="9845"/>
                    </a:cubicBezTo>
                    <a:cubicBezTo>
                      <a:pt x="4210" y="9294"/>
                      <a:pt x="3918" y="8905"/>
                      <a:pt x="3789" y="8355"/>
                    </a:cubicBezTo>
                    <a:cubicBezTo>
                      <a:pt x="3400" y="7416"/>
                      <a:pt x="2979" y="6218"/>
                      <a:pt x="2299" y="4858"/>
                    </a:cubicBezTo>
                    <a:cubicBezTo>
                      <a:pt x="1781" y="3498"/>
                      <a:pt x="1231" y="2299"/>
                      <a:pt x="680" y="1360"/>
                    </a:cubicBezTo>
                    <a:cubicBezTo>
                      <a:pt x="551" y="939"/>
                      <a:pt x="292" y="389"/>
                      <a:pt x="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58"/>
              <p:cNvSpPr/>
              <p:nvPr/>
            </p:nvSpPr>
            <p:spPr>
              <a:xfrm>
                <a:off x="3477650" y="1651625"/>
                <a:ext cx="74500" cy="57500"/>
              </a:xfrm>
              <a:custGeom>
                <a:avLst/>
                <a:gdLst/>
                <a:ahLst/>
                <a:cxnLst/>
                <a:rect l="l" t="t" r="r" b="b"/>
                <a:pathLst>
                  <a:path w="2980" h="2300" extrusionOk="0">
                    <a:moveTo>
                      <a:pt x="2980" y="1"/>
                    </a:moveTo>
                    <a:lnTo>
                      <a:pt x="2980" y="1"/>
                    </a:lnTo>
                    <a:cubicBezTo>
                      <a:pt x="2429" y="260"/>
                      <a:pt x="1911" y="681"/>
                      <a:pt x="1490" y="1069"/>
                    </a:cubicBezTo>
                    <a:cubicBezTo>
                      <a:pt x="972" y="1490"/>
                      <a:pt x="421" y="1879"/>
                      <a:pt x="0" y="2300"/>
                    </a:cubicBezTo>
                    <a:cubicBezTo>
                      <a:pt x="551" y="2008"/>
                      <a:pt x="1101" y="1749"/>
                      <a:pt x="1619" y="1361"/>
                    </a:cubicBezTo>
                    <a:cubicBezTo>
                      <a:pt x="2170" y="940"/>
                      <a:pt x="2591" y="551"/>
                      <a:pt x="298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58"/>
              <p:cNvSpPr/>
              <p:nvPr/>
            </p:nvSpPr>
            <p:spPr>
              <a:xfrm>
                <a:off x="3447700" y="1590900"/>
                <a:ext cx="80975" cy="54275"/>
              </a:xfrm>
              <a:custGeom>
                <a:avLst/>
                <a:gdLst/>
                <a:ahLst/>
                <a:cxnLst/>
                <a:rect l="l" t="t" r="r" b="b"/>
                <a:pathLst>
                  <a:path w="3239" h="2171" extrusionOk="0">
                    <a:moveTo>
                      <a:pt x="3238" y="1"/>
                    </a:moveTo>
                    <a:cubicBezTo>
                      <a:pt x="2558" y="260"/>
                      <a:pt x="2008" y="551"/>
                      <a:pt x="1619" y="940"/>
                    </a:cubicBezTo>
                    <a:cubicBezTo>
                      <a:pt x="939" y="1361"/>
                      <a:pt x="551" y="1750"/>
                      <a:pt x="0" y="2171"/>
                    </a:cubicBezTo>
                    <a:cubicBezTo>
                      <a:pt x="1198" y="1620"/>
                      <a:pt x="2299" y="810"/>
                      <a:pt x="3238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58"/>
              <p:cNvSpPr/>
              <p:nvPr/>
            </p:nvSpPr>
            <p:spPr>
              <a:xfrm>
                <a:off x="3420975" y="1519675"/>
                <a:ext cx="87450" cy="60725"/>
              </a:xfrm>
              <a:custGeom>
                <a:avLst/>
                <a:gdLst/>
                <a:ahLst/>
                <a:cxnLst/>
                <a:rect l="l" t="t" r="r" b="b"/>
                <a:pathLst>
                  <a:path w="3498" h="2429" extrusionOk="0">
                    <a:moveTo>
                      <a:pt x="3498" y="0"/>
                    </a:moveTo>
                    <a:lnTo>
                      <a:pt x="3498" y="0"/>
                    </a:lnTo>
                    <a:cubicBezTo>
                      <a:pt x="2818" y="292"/>
                      <a:pt x="2138" y="680"/>
                      <a:pt x="1620" y="1101"/>
                    </a:cubicBezTo>
                    <a:cubicBezTo>
                      <a:pt x="1069" y="1490"/>
                      <a:pt x="389" y="1911"/>
                      <a:pt x="1" y="2429"/>
                    </a:cubicBezTo>
                    <a:cubicBezTo>
                      <a:pt x="1199" y="1781"/>
                      <a:pt x="2429" y="972"/>
                      <a:pt x="3498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58"/>
              <p:cNvSpPr/>
              <p:nvPr/>
            </p:nvSpPr>
            <p:spPr>
              <a:xfrm>
                <a:off x="2921475" y="1196850"/>
                <a:ext cx="414525" cy="120450"/>
              </a:xfrm>
              <a:custGeom>
                <a:avLst/>
                <a:gdLst/>
                <a:ahLst/>
                <a:cxnLst/>
                <a:rect l="l" t="t" r="r" b="b"/>
                <a:pathLst>
                  <a:path w="16581" h="4818" extrusionOk="0">
                    <a:moveTo>
                      <a:pt x="3971" y="0"/>
                    </a:moveTo>
                    <a:cubicBezTo>
                      <a:pt x="3498" y="0"/>
                      <a:pt x="3028" y="41"/>
                      <a:pt x="2559" y="122"/>
                    </a:cubicBezTo>
                    <a:cubicBezTo>
                      <a:pt x="2170" y="122"/>
                      <a:pt x="1749" y="122"/>
                      <a:pt x="1490" y="251"/>
                    </a:cubicBezTo>
                    <a:cubicBezTo>
                      <a:pt x="1198" y="251"/>
                      <a:pt x="939" y="251"/>
                      <a:pt x="680" y="381"/>
                    </a:cubicBezTo>
                    <a:cubicBezTo>
                      <a:pt x="389" y="381"/>
                      <a:pt x="259" y="381"/>
                      <a:pt x="0" y="511"/>
                    </a:cubicBezTo>
                    <a:cubicBezTo>
                      <a:pt x="0" y="511"/>
                      <a:pt x="939" y="381"/>
                      <a:pt x="2559" y="251"/>
                    </a:cubicBezTo>
                    <a:cubicBezTo>
                      <a:pt x="4599" y="251"/>
                      <a:pt x="6736" y="381"/>
                      <a:pt x="8776" y="932"/>
                    </a:cubicBezTo>
                    <a:cubicBezTo>
                      <a:pt x="9845" y="1191"/>
                      <a:pt x="10913" y="1579"/>
                      <a:pt x="12014" y="2000"/>
                    </a:cubicBezTo>
                    <a:cubicBezTo>
                      <a:pt x="12824" y="2389"/>
                      <a:pt x="13634" y="2810"/>
                      <a:pt x="14443" y="3360"/>
                    </a:cubicBezTo>
                    <a:cubicBezTo>
                      <a:pt x="15771" y="4170"/>
                      <a:pt x="16451" y="4817"/>
                      <a:pt x="16580" y="4817"/>
                    </a:cubicBezTo>
                    <a:cubicBezTo>
                      <a:pt x="16321" y="4558"/>
                      <a:pt x="16192" y="4429"/>
                      <a:pt x="16062" y="4299"/>
                    </a:cubicBezTo>
                    <a:cubicBezTo>
                      <a:pt x="15771" y="4170"/>
                      <a:pt x="15641" y="3878"/>
                      <a:pt x="15382" y="3749"/>
                    </a:cubicBezTo>
                    <a:cubicBezTo>
                      <a:pt x="15123" y="3619"/>
                      <a:pt x="14832" y="3360"/>
                      <a:pt x="14443" y="3069"/>
                    </a:cubicBezTo>
                    <a:cubicBezTo>
                      <a:pt x="13763" y="2680"/>
                      <a:pt x="12953" y="2130"/>
                      <a:pt x="12014" y="1741"/>
                    </a:cubicBezTo>
                    <a:cubicBezTo>
                      <a:pt x="10913" y="1320"/>
                      <a:pt x="9845" y="932"/>
                      <a:pt x="8776" y="640"/>
                    </a:cubicBezTo>
                    <a:cubicBezTo>
                      <a:pt x="7675" y="381"/>
                      <a:pt x="6477" y="122"/>
                      <a:pt x="5408" y="122"/>
                    </a:cubicBezTo>
                    <a:cubicBezTo>
                      <a:pt x="4923" y="41"/>
                      <a:pt x="4445" y="0"/>
                      <a:pt x="3971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58"/>
              <p:cNvSpPr/>
              <p:nvPr/>
            </p:nvSpPr>
            <p:spPr>
              <a:xfrm>
                <a:off x="3326250" y="1159400"/>
                <a:ext cx="300375" cy="148650"/>
              </a:xfrm>
              <a:custGeom>
                <a:avLst/>
                <a:gdLst/>
                <a:ahLst/>
                <a:cxnLst/>
                <a:rect l="l" t="t" r="r" b="b"/>
                <a:pathLst>
                  <a:path w="12015" h="5946" extrusionOk="0">
                    <a:moveTo>
                      <a:pt x="11464" y="1"/>
                    </a:moveTo>
                    <a:cubicBezTo>
                      <a:pt x="11076" y="130"/>
                      <a:pt x="10655" y="130"/>
                      <a:pt x="9975" y="260"/>
                    </a:cubicBezTo>
                    <a:cubicBezTo>
                      <a:pt x="8485" y="648"/>
                      <a:pt x="6866" y="1199"/>
                      <a:pt x="5538" y="2009"/>
                    </a:cubicBezTo>
                    <a:cubicBezTo>
                      <a:pt x="4049" y="2689"/>
                      <a:pt x="2689" y="3628"/>
                      <a:pt x="1490" y="4567"/>
                    </a:cubicBezTo>
                    <a:cubicBezTo>
                      <a:pt x="940" y="4988"/>
                      <a:pt x="551" y="5376"/>
                      <a:pt x="389" y="5668"/>
                    </a:cubicBezTo>
                    <a:cubicBezTo>
                      <a:pt x="130" y="5797"/>
                      <a:pt x="1" y="5927"/>
                      <a:pt x="1" y="5927"/>
                    </a:cubicBezTo>
                    <a:cubicBezTo>
                      <a:pt x="1" y="5940"/>
                      <a:pt x="6" y="5946"/>
                      <a:pt x="17" y="5946"/>
                    </a:cubicBezTo>
                    <a:cubicBezTo>
                      <a:pt x="114" y="5946"/>
                      <a:pt x="656" y="5426"/>
                      <a:pt x="1620" y="4696"/>
                    </a:cubicBezTo>
                    <a:cubicBezTo>
                      <a:pt x="2818" y="3757"/>
                      <a:pt x="4178" y="2948"/>
                      <a:pt x="5668" y="2268"/>
                    </a:cubicBezTo>
                    <a:cubicBezTo>
                      <a:pt x="7028" y="1458"/>
                      <a:pt x="8485" y="940"/>
                      <a:pt x="10104" y="519"/>
                    </a:cubicBezTo>
                    <a:cubicBezTo>
                      <a:pt x="11205" y="130"/>
                      <a:pt x="12015" y="1"/>
                      <a:pt x="12015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58"/>
              <p:cNvSpPr/>
              <p:nvPr/>
            </p:nvSpPr>
            <p:spPr>
              <a:xfrm>
                <a:off x="3778000" y="957025"/>
                <a:ext cx="1136650" cy="839550"/>
              </a:xfrm>
              <a:custGeom>
                <a:avLst/>
                <a:gdLst/>
                <a:ahLst/>
                <a:cxnLst/>
                <a:rect l="l" t="t" r="r" b="b"/>
                <a:pathLst>
                  <a:path w="45466" h="33582" extrusionOk="0">
                    <a:moveTo>
                      <a:pt x="43847" y="0"/>
                    </a:moveTo>
                    <a:lnTo>
                      <a:pt x="18912" y="3368"/>
                    </a:lnTo>
                    <a:cubicBezTo>
                      <a:pt x="18361" y="3497"/>
                      <a:pt x="17811" y="3886"/>
                      <a:pt x="17681" y="4566"/>
                    </a:cubicBezTo>
                    <a:lnTo>
                      <a:pt x="14702" y="28335"/>
                    </a:lnTo>
                    <a:cubicBezTo>
                      <a:pt x="14573" y="28853"/>
                      <a:pt x="14184" y="29274"/>
                      <a:pt x="13634" y="29404"/>
                    </a:cubicBezTo>
                    <a:lnTo>
                      <a:pt x="0" y="32513"/>
                    </a:lnTo>
                    <a:cubicBezTo>
                      <a:pt x="130" y="33193"/>
                      <a:pt x="810" y="33581"/>
                      <a:pt x="1490" y="33581"/>
                    </a:cubicBezTo>
                    <a:lnTo>
                      <a:pt x="1490" y="33452"/>
                    </a:lnTo>
                    <a:lnTo>
                      <a:pt x="41289" y="26165"/>
                    </a:lnTo>
                    <a:cubicBezTo>
                      <a:pt x="41839" y="26036"/>
                      <a:pt x="42228" y="25615"/>
                      <a:pt x="42390" y="25097"/>
                    </a:cubicBezTo>
                    <a:lnTo>
                      <a:pt x="45336" y="1457"/>
                    </a:lnTo>
                    <a:cubicBezTo>
                      <a:pt x="45466" y="810"/>
                      <a:pt x="44948" y="130"/>
                      <a:pt x="44268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58"/>
              <p:cNvSpPr/>
              <p:nvPr/>
            </p:nvSpPr>
            <p:spPr>
              <a:xfrm>
                <a:off x="3781225" y="1054175"/>
                <a:ext cx="506025" cy="722150"/>
              </a:xfrm>
              <a:custGeom>
                <a:avLst/>
                <a:gdLst/>
                <a:ahLst/>
                <a:cxnLst/>
                <a:rect l="l" t="t" r="r" b="b"/>
                <a:pathLst>
                  <a:path w="20241" h="28886" extrusionOk="0">
                    <a:moveTo>
                      <a:pt x="20240" y="0"/>
                    </a:moveTo>
                    <a:cubicBezTo>
                      <a:pt x="20111" y="0"/>
                      <a:pt x="19981" y="162"/>
                      <a:pt x="19852" y="162"/>
                    </a:cubicBezTo>
                    <a:cubicBezTo>
                      <a:pt x="19593" y="421"/>
                      <a:pt x="19301" y="810"/>
                      <a:pt x="19172" y="1231"/>
                    </a:cubicBezTo>
                    <a:cubicBezTo>
                      <a:pt x="18913" y="1781"/>
                      <a:pt x="18783" y="2429"/>
                      <a:pt x="18621" y="3109"/>
                    </a:cubicBezTo>
                    <a:cubicBezTo>
                      <a:pt x="18621" y="3789"/>
                      <a:pt x="18492" y="4728"/>
                      <a:pt x="18362" y="5667"/>
                    </a:cubicBezTo>
                    <a:cubicBezTo>
                      <a:pt x="17811" y="9456"/>
                      <a:pt x="17164" y="14734"/>
                      <a:pt x="16354" y="20401"/>
                    </a:cubicBezTo>
                    <a:cubicBezTo>
                      <a:pt x="16063" y="21858"/>
                      <a:pt x="15933" y="23348"/>
                      <a:pt x="15674" y="24708"/>
                    </a:cubicBezTo>
                    <a:cubicBezTo>
                      <a:pt x="15674" y="24967"/>
                      <a:pt x="15545" y="25259"/>
                      <a:pt x="15383" y="25518"/>
                    </a:cubicBezTo>
                    <a:cubicBezTo>
                      <a:pt x="15124" y="25777"/>
                      <a:pt x="14865" y="25906"/>
                      <a:pt x="14573" y="26068"/>
                    </a:cubicBezTo>
                    <a:cubicBezTo>
                      <a:pt x="14055" y="26327"/>
                      <a:pt x="13375" y="26457"/>
                      <a:pt x="12695" y="26457"/>
                    </a:cubicBezTo>
                    <a:lnTo>
                      <a:pt x="6089" y="27687"/>
                    </a:lnTo>
                    <a:lnTo>
                      <a:pt x="1620" y="28627"/>
                    </a:lnTo>
                    <a:lnTo>
                      <a:pt x="6218" y="27946"/>
                    </a:lnTo>
                    <a:lnTo>
                      <a:pt x="12825" y="26716"/>
                    </a:lnTo>
                    <a:cubicBezTo>
                      <a:pt x="13375" y="26586"/>
                      <a:pt x="14055" y="26457"/>
                      <a:pt x="14735" y="26327"/>
                    </a:cubicBezTo>
                    <a:cubicBezTo>
                      <a:pt x="14994" y="26198"/>
                      <a:pt x="15253" y="25906"/>
                      <a:pt x="15545" y="25647"/>
                    </a:cubicBezTo>
                    <a:cubicBezTo>
                      <a:pt x="15804" y="25388"/>
                      <a:pt x="15933" y="25097"/>
                      <a:pt x="15933" y="24708"/>
                    </a:cubicBezTo>
                    <a:cubicBezTo>
                      <a:pt x="16192" y="23348"/>
                      <a:pt x="16354" y="21858"/>
                      <a:pt x="16613" y="20531"/>
                    </a:cubicBezTo>
                    <a:cubicBezTo>
                      <a:pt x="17293" y="14734"/>
                      <a:pt x="17973" y="9456"/>
                      <a:pt x="18492" y="5667"/>
                    </a:cubicBezTo>
                    <a:cubicBezTo>
                      <a:pt x="18783" y="3789"/>
                      <a:pt x="18913" y="2170"/>
                      <a:pt x="19301" y="1231"/>
                    </a:cubicBezTo>
                    <a:cubicBezTo>
                      <a:pt x="19431" y="810"/>
                      <a:pt x="19593" y="551"/>
                      <a:pt x="19981" y="291"/>
                    </a:cubicBezTo>
                    <a:cubicBezTo>
                      <a:pt x="20111" y="162"/>
                      <a:pt x="20240" y="0"/>
                      <a:pt x="20240" y="0"/>
                    </a:cubicBezTo>
                    <a:close/>
                    <a:moveTo>
                      <a:pt x="1620" y="28627"/>
                    </a:moveTo>
                    <a:lnTo>
                      <a:pt x="422" y="28756"/>
                    </a:lnTo>
                    <a:cubicBezTo>
                      <a:pt x="292" y="28756"/>
                      <a:pt x="163" y="28886"/>
                      <a:pt x="1" y="28886"/>
                    </a:cubicBezTo>
                    <a:lnTo>
                      <a:pt x="422" y="28886"/>
                    </a:lnTo>
                    <a:lnTo>
                      <a:pt x="1620" y="28627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58"/>
              <p:cNvSpPr/>
              <p:nvPr/>
            </p:nvSpPr>
            <p:spPr>
              <a:xfrm>
                <a:off x="4294500" y="966725"/>
                <a:ext cx="610450" cy="87475"/>
              </a:xfrm>
              <a:custGeom>
                <a:avLst/>
                <a:gdLst/>
                <a:ahLst/>
                <a:cxnLst/>
                <a:rect l="l" t="t" r="r" b="b"/>
                <a:pathLst>
                  <a:path w="24418" h="3499" extrusionOk="0">
                    <a:moveTo>
                      <a:pt x="24158" y="1"/>
                    </a:moveTo>
                    <a:lnTo>
                      <a:pt x="23478" y="130"/>
                    </a:lnTo>
                    <a:cubicBezTo>
                      <a:pt x="22798" y="130"/>
                      <a:pt x="21859" y="260"/>
                      <a:pt x="20758" y="422"/>
                    </a:cubicBezTo>
                    <a:cubicBezTo>
                      <a:pt x="18491" y="681"/>
                      <a:pt x="15512" y="1069"/>
                      <a:pt x="12015" y="1620"/>
                    </a:cubicBezTo>
                    <a:lnTo>
                      <a:pt x="3368" y="2980"/>
                    </a:lnTo>
                    <a:lnTo>
                      <a:pt x="681" y="3368"/>
                    </a:lnTo>
                    <a:lnTo>
                      <a:pt x="1" y="3498"/>
                    </a:lnTo>
                    <a:lnTo>
                      <a:pt x="810" y="3498"/>
                    </a:lnTo>
                    <a:cubicBezTo>
                      <a:pt x="1328" y="3368"/>
                      <a:pt x="2300" y="3239"/>
                      <a:pt x="3368" y="3109"/>
                    </a:cubicBezTo>
                    <a:cubicBezTo>
                      <a:pt x="5668" y="2850"/>
                      <a:pt x="8776" y="2429"/>
                      <a:pt x="12144" y="1879"/>
                    </a:cubicBezTo>
                    <a:cubicBezTo>
                      <a:pt x="15512" y="1361"/>
                      <a:pt x="18621" y="940"/>
                      <a:pt x="20758" y="551"/>
                    </a:cubicBezTo>
                    <a:lnTo>
                      <a:pt x="23478" y="260"/>
                    </a:lnTo>
                    <a:lnTo>
                      <a:pt x="24158" y="130"/>
                    </a:lnTo>
                    <a:cubicBezTo>
                      <a:pt x="24288" y="130"/>
                      <a:pt x="24288" y="130"/>
                      <a:pt x="24417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58"/>
              <p:cNvSpPr/>
              <p:nvPr/>
            </p:nvSpPr>
            <p:spPr>
              <a:xfrm>
                <a:off x="4570575" y="1114875"/>
                <a:ext cx="34025" cy="34025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1361" extrusionOk="0">
                    <a:moveTo>
                      <a:pt x="680" y="1"/>
                    </a:moveTo>
                    <a:cubicBezTo>
                      <a:pt x="292" y="1"/>
                      <a:pt x="0" y="292"/>
                      <a:pt x="0" y="681"/>
                    </a:cubicBezTo>
                    <a:cubicBezTo>
                      <a:pt x="0" y="1102"/>
                      <a:pt x="292" y="1361"/>
                      <a:pt x="680" y="1361"/>
                    </a:cubicBezTo>
                    <a:cubicBezTo>
                      <a:pt x="1101" y="1361"/>
                      <a:pt x="1360" y="1102"/>
                      <a:pt x="1360" y="681"/>
                    </a:cubicBezTo>
                    <a:cubicBezTo>
                      <a:pt x="1360" y="292"/>
                      <a:pt x="1101" y="1"/>
                      <a:pt x="68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58"/>
              <p:cNvSpPr/>
              <p:nvPr/>
            </p:nvSpPr>
            <p:spPr>
              <a:xfrm>
                <a:off x="4344700" y="1492900"/>
                <a:ext cx="452575" cy="300425"/>
              </a:xfrm>
              <a:custGeom>
                <a:avLst/>
                <a:gdLst/>
                <a:ahLst/>
                <a:cxnLst/>
                <a:rect l="l" t="t" r="r" b="b"/>
                <a:pathLst>
                  <a:path w="18103" h="12017" extrusionOk="0">
                    <a:moveTo>
                      <a:pt x="17395" y="0"/>
                    </a:moveTo>
                    <a:cubicBezTo>
                      <a:pt x="16686" y="0"/>
                      <a:pt x="14573" y="4730"/>
                      <a:pt x="14573" y="4730"/>
                    </a:cubicBezTo>
                    <a:lnTo>
                      <a:pt x="13634" y="4990"/>
                    </a:lnTo>
                    <a:cubicBezTo>
                      <a:pt x="13634" y="4990"/>
                      <a:pt x="13634" y="4180"/>
                      <a:pt x="13763" y="3111"/>
                    </a:cubicBezTo>
                    <a:cubicBezTo>
                      <a:pt x="13893" y="1881"/>
                      <a:pt x="13893" y="812"/>
                      <a:pt x="13504" y="553"/>
                    </a:cubicBezTo>
                    <a:cubicBezTo>
                      <a:pt x="13463" y="525"/>
                      <a:pt x="13420" y="512"/>
                      <a:pt x="13376" y="512"/>
                    </a:cubicBezTo>
                    <a:cubicBezTo>
                      <a:pt x="12964" y="512"/>
                      <a:pt x="12435" y="1622"/>
                      <a:pt x="12435" y="1622"/>
                    </a:cubicBezTo>
                    <a:cubicBezTo>
                      <a:pt x="12565" y="1071"/>
                      <a:pt x="11885" y="812"/>
                      <a:pt x="11885" y="812"/>
                    </a:cubicBezTo>
                    <a:cubicBezTo>
                      <a:pt x="11868" y="810"/>
                      <a:pt x="11852" y="810"/>
                      <a:pt x="11835" y="810"/>
                    </a:cubicBezTo>
                    <a:cubicBezTo>
                      <a:pt x="10626" y="810"/>
                      <a:pt x="9586" y="5411"/>
                      <a:pt x="9586" y="5411"/>
                    </a:cubicBezTo>
                    <a:lnTo>
                      <a:pt x="8647" y="5411"/>
                    </a:lnTo>
                    <a:cubicBezTo>
                      <a:pt x="8647" y="5411"/>
                      <a:pt x="9456" y="3500"/>
                      <a:pt x="9715" y="2690"/>
                    </a:cubicBezTo>
                    <a:cubicBezTo>
                      <a:pt x="10007" y="1751"/>
                      <a:pt x="9845" y="1622"/>
                      <a:pt x="9327" y="1492"/>
                    </a:cubicBezTo>
                    <a:cubicBezTo>
                      <a:pt x="9287" y="1468"/>
                      <a:pt x="9244" y="1456"/>
                      <a:pt x="9199" y="1456"/>
                    </a:cubicBezTo>
                    <a:cubicBezTo>
                      <a:pt x="8757" y="1456"/>
                      <a:pt x="8048" y="2531"/>
                      <a:pt x="7578" y="3500"/>
                    </a:cubicBezTo>
                    <a:cubicBezTo>
                      <a:pt x="7157" y="4309"/>
                      <a:pt x="6477" y="4990"/>
                      <a:pt x="5797" y="5670"/>
                    </a:cubicBezTo>
                    <a:cubicBezTo>
                      <a:pt x="5797" y="5670"/>
                      <a:pt x="3239" y="6220"/>
                      <a:pt x="2170" y="6350"/>
                    </a:cubicBezTo>
                    <a:cubicBezTo>
                      <a:pt x="1231" y="6479"/>
                      <a:pt x="0" y="8649"/>
                      <a:pt x="0" y="8649"/>
                    </a:cubicBezTo>
                    <a:lnTo>
                      <a:pt x="3660" y="12017"/>
                    </a:lnTo>
                    <a:cubicBezTo>
                      <a:pt x="3660" y="12017"/>
                      <a:pt x="10525" y="8228"/>
                      <a:pt x="11334" y="7839"/>
                    </a:cubicBezTo>
                    <a:cubicBezTo>
                      <a:pt x="12144" y="7418"/>
                      <a:pt x="16321" y="5119"/>
                      <a:pt x="16321" y="5119"/>
                    </a:cubicBezTo>
                    <a:cubicBezTo>
                      <a:pt x="16321" y="5119"/>
                      <a:pt x="17681" y="2172"/>
                      <a:pt x="17811" y="1492"/>
                    </a:cubicBezTo>
                    <a:cubicBezTo>
                      <a:pt x="18102" y="942"/>
                      <a:pt x="18102" y="132"/>
                      <a:pt x="17422" y="3"/>
                    </a:cubicBezTo>
                    <a:cubicBezTo>
                      <a:pt x="17413" y="1"/>
                      <a:pt x="17404" y="0"/>
                      <a:pt x="17395" y="0"/>
                    </a:cubicBez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58"/>
              <p:cNvSpPr/>
              <p:nvPr/>
            </p:nvSpPr>
            <p:spPr>
              <a:xfrm>
                <a:off x="2868750" y="2562400"/>
                <a:ext cx="957025" cy="251275"/>
              </a:xfrm>
              <a:custGeom>
                <a:avLst/>
                <a:gdLst/>
                <a:ahLst/>
                <a:cxnLst/>
                <a:rect l="l" t="t" r="r" b="b"/>
                <a:pathLst>
                  <a:path w="38281" h="10051" extrusionOk="0">
                    <a:moveTo>
                      <a:pt x="1300" y="0"/>
                    </a:moveTo>
                    <a:cubicBezTo>
                      <a:pt x="1300" y="0"/>
                      <a:pt x="490" y="5408"/>
                      <a:pt x="69" y="7028"/>
                    </a:cubicBezTo>
                    <a:cubicBezTo>
                      <a:pt x="1" y="7523"/>
                      <a:pt x="230" y="7640"/>
                      <a:pt x="461" y="7640"/>
                    </a:cubicBezTo>
                    <a:cubicBezTo>
                      <a:pt x="669" y="7640"/>
                      <a:pt x="879" y="7546"/>
                      <a:pt x="879" y="7546"/>
                    </a:cubicBezTo>
                    <a:cubicBezTo>
                      <a:pt x="879" y="7028"/>
                      <a:pt x="1429" y="6736"/>
                      <a:pt x="1980" y="6736"/>
                    </a:cubicBezTo>
                    <a:lnTo>
                      <a:pt x="2239" y="6736"/>
                    </a:lnTo>
                    <a:cubicBezTo>
                      <a:pt x="4671" y="7850"/>
                      <a:pt x="10446" y="10051"/>
                      <a:pt x="14905" y="10051"/>
                    </a:cubicBezTo>
                    <a:cubicBezTo>
                      <a:pt x="15373" y="10051"/>
                      <a:pt x="15827" y="10027"/>
                      <a:pt x="16261" y="9974"/>
                    </a:cubicBezTo>
                    <a:cubicBezTo>
                      <a:pt x="21452" y="9513"/>
                      <a:pt x="25538" y="6458"/>
                      <a:pt x="29047" y="6458"/>
                    </a:cubicBezTo>
                    <a:cubicBezTo>
                      <a:pt x="29478" y="6458"/>
                      <a:pt x="29900" y="6504"/>
                      <a:pt x="30315" y="6607"/>
                    </a:cubicBezTo>
                    <a:cubicBezTo>
                      <a:pt x="33474" y="7505"/>
                      <a:pt x="35809" y="9091"/>
                      <a:pt x="36953" y="9091"/>
                    </a:cubicBezTo>
                    <a:cubicBezTo>
                      <a:pt x="37169" y="9091"/>
                      <a:pt x="37343" y="9034"/>
                      <a:pt x="37471" y="8906"/>
                    </a:cubicBezTo>
                    <a:cubicBezTo>
                      <a:pt x="38281" y="8096"/>
                      <a:pt x="36921" y="259"/>
                      <a:pt x="36921" y="259"/>
                    </a:cubicBezTo>
                    <a:lnTo>
                      <a:pt x="1300" y="0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58"/>
              <p:cNvSpPr/>
              <p:nvPr/>
            </p:nvSpPr>
            <p:spPr>
              <a:xfrm>
                <a:off x="2887475" y="2675650"/>
                <a:ext cx="921300" cy="97300"/>
              </a:xfrm>
              <a:custGeom>
                <a:avLst/>
                <a:gdLst/>
                <a:ahLst/>
                <a:cxnLst/>
                <a:rect l="l" t="t" r="r" b="b"/>
                <a:pathLst>
                  <a:path w="36852" h="3892" extrusionOk="0">
                    <a:moveTo>
                      <a:pt x="460" y="1"/>
                    </a:moveTo>
                    <a:cubicBezTo>
                      <a:pt x="315" y="1"/>
                      <a:pt x="165" y="20"/>
                      <a:pt x="0" y="69"/>
                    </a:cubicBezTo>
                    <a:cubicBezTo>
                      <a:pt x="1101" y="69"/>
                      <a:pt x="2170" y="328"/>
                      <a:pt x="3109" y="878"/>
                    </a:cubicBezTo>
                    <a:cubicBezTo>
                      <a:pt x="3789" y="1137"/>
                      <a:pt x="4469" y="1397"/>
                      <a:pt x="5279" y="1817"/>
                    </a:cubicBezTo>
                    <a:cubicBezTo>
                      <a:pt x="7027" y="2757"/>
                      <a:pt x="8906" y="3437"/>
                      <a:pt x="10946" y="3696"/>
                    </a:cubicBezTo>
                    <a:cubicBezTo>
                      <a:pt x="11760" y="3830"/>
                      <a:pt x="12562" y="3892"/>
                      <a:pt x="13355" y="3892"/>
                    </a:cubicBezTo>
                    <a:cubicBezTo>
                      <a:pt x="15051" y="3892"/>
                      <a:pt x="16706" y="3609"/>
                      <a:pt x="18361" y="3145"/>
                    </a:cubicBezTo>
                    <a:cubicBezTo>
                      <a:pt x="20920" y="2498"/>
                      <a:pt x="23348" y="1688"/>
                      <a:pt x="25518" y="1267"/>
                    </a:cubicBezTo>
                    <a:cubicBezTo>
                      <a:pt x="26274" y="1175"/>
                      <a:pt x="27029" y="1084"/>
                      <a:pt x="27796" y="1084"/>
                    </a:cubicBezTo>
                    <a:cubicBezTo>
                      <a:pt x="28114" y="1084"/>
                      <a:pt x="28434" y="1099"/>
                      <a:pt x="28756" y="1137"/>
                    </a:cubicBezTo>
                    <a:cubicBezTo>
                      <a:pt x="29695" y="1267"/>
                      <a:pt x="30634" y="1397"/>
                      <a:pt x="31574" y="1526"/>
                    </a:cubicBezTo>
                    <a:cubicBezTo>
                      <a:pt x="32804" y="1947"/>
                      <a:pt x="34132" y="2336"/>
                      <a:pt x="35362" y="2886"/>
                    </a:cubicBezTo>
                    <a:lnTo>
                      <a:pt x="36431" y="3307"/>
                    </a:lnTo>
                    <a:cubicBezTo>
                      <a:pt x="36560" y="3307"/>
                      <a:pt x="36722" y="3307"/>
                      <a:pt x="36852" y="3437"/>
                    </a:cubicBezTo>
                    <a:cubicBezTo>
                      <a:pt x="36722" y="3307"/>
                      <a:pt x="36560" y="3307"/>
                      <a:pt x="36431" y="3145"/>
                    </a:cubicBezTo>
                    <a:lnTo>
                      <a:pt x="35492" y="2757"/>
                    </a:lnTo>
                    <a:cubicBezTo>
                      <a:pt x="34132" y="2206"/>
                      <a:pt x="32934" y="1817"/>
                      <a:pt x="31574" y="1397"/>
                    </a:cubicBezTo>
                    <a:cubicBezTo>
                      <a:pt x="30634" y="1137"/>
                      <a:pt x="29695" y="1008"/>
                      <a:pt x="28756" y="878"/>
                    </a:cubicBezTo>
                    <a:cubicBezTo>
                      <a:pt x="27655" y="878"/>
                      <a:pt x="26587" y="878"/>
                      <a:pt x="25518" y="1008"/>
                    </a:cubicBezTo>
                    <a:cubicBezTo>
                      <a:pt x="23219" y="1397"/>
                      <a:pt x="20920" y="2206"/>
                      <a:pt x="18361" y="2886"/>
                    </a:cubicBezTo>
                    <a:cubicBezTo>
                      <a:pt x="16757" y="3393"/>
                      <a:pt x="15095" y="3634"/>
                      <a:pt x="13432" y="3634"/>
                    </a:cubicBezTo>
                    <a:cubicBezTo>
                      <a:pt x="10628" y="3634"/>
                      <a:pt x="7819" y="2948"/>
                      <a:pt x="5279" y="1688"/>
                    </a:cubicBezTo>
                    <a:cubicBezTo>
                      <a:pt x="4469" y="1267"/>
                      <a:pt x="3789" y="1008"/>
                      <a:pt x="3239" y="716"/>
                    </a:cubicBezTo>
                    <a:cubicBezTo>
                      <a:pt x="2558" y="457"/>
                      <a:pt x="2040" y="328"/>
                      <a:pt x="1490" y="198"/>
                    </a:cubicBezTo>
                    <a:cubicBezTo>
                      <a:pt x="1104" y="108"/>
                      <a:pt x="798" y="1"/>
                      <a:pt x="460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58"/>
              <p:cNvSpPr/>
              <p:nvPr/>
            </p:nvSpPr>
            <p:spPr>
              <a:xfrm>
                <a:off x="2887475" y="2626350"/>
                <a:ext cx="921300" cy="89700"/>
              </a:xfrm>
              <a:custGeom>
                <a:avLst/>
                <a:gdLst/>
                <a:ahLst/>
                <a:cxnLst/>
                <a:rect l="l" t="t" r="r" b="b"/>
                <a:pathLst>
                  <a:path w="36852" h="3588" extrusionOk="0">
                    <a:moveTo>
                      <a:pt x="421" y="1"/>
                    </a:moveTo>
                    <a:cubicBezTo>
                      <a:pt x="292" y="1"/>
                      <a:pt x="130" y="130"/>
                      <a:pt x="0" y="130"/>
                    </a:cubicBezTo>
                    <a:lnTo>
                      <a:pt x="1490" y="130"/>
                    </a:lnTo>
                    <a:cubicBezTo>
                      <a:pt x="2170" y="260"/>
                      <a:pt x="2720" y="260"/>
                      <a:pt x="3239" y="422"/>
                    </a:cubicBezTo>
                    <a:cubicBezTo>
                      <a:pt x="4048" y="681"/>
                      <a:pt x="4728" y="940"/>
                      <a:pt x="5408" y="1231"/>
                    </a:cubicBezTo>
                    <a:lnTo>
                      <a:pt x="7966" y="2300"/>
                    </a:lnTo>
                    <a:cubicBezTo>
                      <a:pt x="9035" y="2688"/>
                      <a:pt x="10136" y="3109"/>
                      <a:pt x="11075" y="3369"/>
                    </a:cubicBezTo>
                    <a:cubicBezTo>
                      <a:pt x="11674" y="3514"/>
                      <a:pt x="12281" y="3587"/>
                      <a:pt x="12889" y="3587"/>
                    </a:cubicBezTo>
                    <a:cubicBezTo>
                      <a:pt x="13496" y="3587"/>
                      <a:pt x="14103" y="3514"/>
                      <a:pt x="14702" y="3369"/>
                    </a:cubicBezTo>
                    <a:cubicBezTo>
                      <a:pt x="16062" y="3109"/>
                      <a:pt x="17293" y="2688"/>
                      <a:pt x="18491" y="2170"/>
                    </a:cubicBezTo>
                    <a:cubicBezTo>
                      <a:pt x="19559" y="1749"/>
                      <a:pt x="20790" y="1361"/>
                      <a:pt x="21988" y="940"/>
                    </a:cubicBezTo>
                    <a:cubicBezTo>
                      <a:pt x="23219" y="681"/>
                      <a:pt x="24287" y="551"/>
                      <a:pt x="25518" y="551"/>
                    </a:cubicBezTo>
                    <a:cubicBezTo>
                      <a:pt x="27526" y="681"/>
                      <a:pt x="29566" y="1069"/>
                      <a:pt x="31444" y="1749"/>
                    </a:cubicBezTo>
                    <a:lnTo>
                      <a:pt x="35362" y="2850"/>
                    </a:lnTo>
                    <a:lnTo>
                      <a:pt x="36431" y="3239"/>
                    </a:lnTo>
                    <a:lnTo>
                      <a:pt x="36852" y="3239"/>
                    </a:lnTo>
                    <a:cubicBezTo>
                      <a:pt x="36722" y="3239"/>
                      <a:pt x="36560" y="3109"/>
                      <a:pt x="36431" y="3109"/>
                    </a:cubicBezTo>
                    <a:lnTo>
                      <a:pt x="35362" y="2688"/>
                    </a:lnTo>
                    <a:lnTo>
                      <a:pt x="31444" y="1490"/>
                    </a:lnTo>
                    <a:cubicBezTo>
                      <a:pt x="29566" y="810"/>
                      <a:pt x="27526" y="422"/>
                      <a:pt x="25518" y="260"/>
                    </a:cubicBezTo>
                    <a:cubicBezTo>
                      <a:pt x="25215" y="228"/>
                      <a:pt x="24914" y="212"/>
                      <a:pt x="24616" y="212"/>
                    </a:cubicBezTo>
                    <a:cubicBezTo>
                      <a:pt x="23703" y="212"/>
                      <a:pt x="22818" y="363"/>
                      <a:pt x="21988" y="681"/>
                    </a:cubicBezTo>
                    <a:cubicBezTo>
                      <a:pt x="20790" y="940"/>
                      <a:pt x="19559" y="1490"/>
                      <a:pt x="18361" y="1879"/>
                    </a:cubicBezTo>
                    <a:cubicBezTo>
                      <a:pt x="17131" y="2429"/>
                      <a:pt x="15933" y="2850"/>
                      <a:pt x="14702" y="3109"/>
                    </a:cubicBezTo>
                    <a:cubicBezTo>
                      <a:pt x="14103" y="3174"/>
                      <a:pt x="13496" y="3207"/>
                      <a:pt x="12905" y="3207"/>
                    </a:cubicBezTo>
                    <a:cubicBezTo>
                      <a:pt x="12314" y="3207"/>
                      <a:pt x="11739" y="3174"/>
                      <a:pt x="11205" y="3109"/>
                    </a:cubicBezTo>
                    <a:cubicBezTo>
                      <a:pt x="8906" y="2559"/>
                      <a:pt x="7157" y="1620"/>
                      <a:pt x="5538" y="1069"/>
                    </a:cubicBezTo>
                    <a:cubicBezTo>
                      <a:pt x="4728" y="681"/>
                      <a:pt x="4048" y="551"/>
                      <a:pt x="3239" y="260"/>
                    </a:cubicBezTo>
                    <a:cubicBezTo>
                      <a:pt x="2720" y="130"/>
                      <a:pt x="2170" y="1"/>
                      <a:pt x="1490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58"/>
              <p:cNvSpPr/>
              <p:nvPr/>
            </p:nvSpPr>
            <p:spPr>
              <a:xfrm>
                <a:off x="2898000" y="2578175"/>
                <a:ext cx="90025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36010" h="2608" extrusionOk="0">
                    <a:moveTo>
                      <a:pt x="2416" y="1"/>
                    </a:moveTo>
                    <a:cubicBezTo>
                      <a:pt x="2099" y="1"/>
                      <a:pt x="1789" y="17"/>
                      <a:pt x="1490" y="49"/>
                    </a:cubicBezTo>
                    <a:cubicBezTo>
                      <a:pt x="1069" y="49"/>
                      <a:pt x="680" y="179"/>
                      <a:pt x="389" y="309"/>
                    </a:cubicBezTo>
                    <a:cubicBezTo>
                      <a:pt x="259" y="309"/>
                      <a:pt x="130" y="309"/>
                      <a:pt x="0" y="438"/>
                    </a:cubicBezTo>
                    <a:cubicBezTo>
                      <a:pt x="518" y="309"/>
                      <a:pt x="939" y="179"/>
                      <a:pt x="1490" y="179"/>
                    </a:cubicBezTo>
                    <a:cubicBezTo>
                      <a:pt x="1789" y="147"/>
                      <a:pt x="2099" y="130"/>
                      <a:pt x="2414" y="130"/>
                    </a:cubicBezTo>
                    <a:cubicBezTo>
                      <a:pt x="3358" y="130"/>
                      <a:pt x="4348" y="276"/>
                      <a:pt x="5246" y="568"/>
                    </a:cubicBezTo>
                    <a:cubicBezTo>
                      <a:pt x="6056" y="859"/>
                      <a:pt x="6865" y="1118"/>
                      <a:pt x="7804" y="1377"/>
                    </a:cubicBezTo>
                    <a:cubicBezTo>
                      <a:pt x="8906" y="1669"/>
                      <a:pt x="9974" y="1798"/>
                      <a:pt x="10913" y="1928"/>
                    </a:cubicBezTo>
                    <a:cubicBezTo>
                      <a:pt x="13212" y="1928"/>
                      <a:pt x="15512" y="1248"/>
                      <a:pt x="18070" y="859"/>
                    </a:cubicBezTo>
                    <a:cubicBezTo>
                      <a:pt x="19325" y="629"/>
                      <a:pt x="20618" y="525"/>
                      <a:pt x="21908" y="525"/>
                    </a:cubicBezTo>
                    <a:cubicBezTo>
                      <a:pt x="22982" y="525"/>
                      <a:pt x="24053" y="597"/>
                      <a:pt x="25097" y="730"/>
                    </a:cubicBezTo>
                    <a:cubicBezTo>
                      <a:pt x="26036" y="859"/>
                      <a:pt x="27105" y="989"/>
                      <a:pt x="28044" y="1248"/>
                    </a:cubicBezTo>
                    <a:cubicBezTo>
                      <a:pt x="29015" y="1539"/>
                      <a:pt x="29954" y="1798"/>
                      <a:pt x="30764" y="2057"/>
                    </a:cubicBezTo>
                    <a:cubicBezTo>
                      <a:pt x="31962" y="2478"/>
                      <a:pt x="33322" y="2608"/>
                      <a:pt x="34520" y="2608"/>
                    </a:cubicBezTo>
                    <a:cubicBezTo>
                      <a:pt x="35071" y="2608"/>
                      <a:pt x="35621" y="2478"/>
                      <a:pt x="36010" y="2187"/>
                    </a:cubicBezTo>
                    <a:lnTo>
                      <a:pt x="36010" y="2187"/>
                    </a:lnTo>
                    <a:cubicBezTo>
                      <a:pt x="35492" y="2349"/>
                      <a:pt x="35071" y="2478"/>
                      <a:pt x="34520" y="2478"/>
                    </a:cubicBezTo>
                    <a:cubicBezTo>
                      <a:pt x="33322" y="2478"/>
                      <a:pt x="31962" y="2349"/>
                      <a:pt x="30764" y="1798"/>
                    </a:cubicBezTo>
                    <a:cubicBezTo>
                      <a:pt x="29954" y="1669"/>
                      <a:pt x="29145" y="1248"/>
                      <a:pt x="28206" y="1118"/>
                    </a:cubicBezTo>
                    <a:cubicBezTo>
                      <a:pt x="27105" y="859"/>
                      <a:pt x="26166" y="568"/>
                      <a:pt x="25097" y="438"/>
                    </a:cubicBezTo>
                    <a:cubicBezTo>
                      <a:pt x="24063" y="322"/>
                      <a:pt x="23004" y="258"/>
                      <a:pt x="21930" y="258"/>
                    </a:cubicBezTo>
                    <a:cubicBezTo>
                      <a:pt x="20614" y="258"/>
                      <a:pt x="19277" y="354"/>
                      <a:pt x="17940" y="568"/>
                    </a:cubicBezTo>
                    <a:cubicBezTo>
                      <a:pt x="15512" y="989"/>
                      <a:pt x="13083" y="1669"/>
                      <a:pt x="10913" y="1669"/>
                    </a:cubicBezTo>
                    <a:cubicBezTo>
                      <a:pt x="8776" y="1669"/>
                      <a:pt x="6995" y="859"/>
                      <a:pt x="5376" y="438"/>
                    </a:cubicBezTo>
                    <a:cubicBezTo>
                      <a:pt x="4380" y="147"/>
                      <a:pt x="3366" y="1"/>
                      <a:pt x="2416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47" name="Google Shape;2747;p58"/>
            <p:cNvSpPr/>
            <p:nvPr/>
          </p:nvSpPr>
          <p:spPr>
            <a:xfrm>
              <a:off x="1942850" y="1982612"/>
              <a:ext cx="247559" cy="334076"/>
            </a:xfrm>
            <a:custGeom>
              <a:avLst/>
              <a:gdLst/>
              <a:ahLst/>
              <a:cxnLst/>
              <a:rect l="l" t="t" r="r" b="b"/>
              <a:pathLst>
                <a:path w="14965" h="20195" extrusionOk="0">
                  <a:moveTo>
                    <a:pt x="6940" y="1"/>
                  </a:moveTo>
                  <a:cubicBezTo>
                    <a:pt x="6940" y="1"/>
                    <a:pt x="4434" y="314"/>
                    <a:pt x="5422" y="4435"/>
                  </a:cubicBezTo>
                  <a:cubicBezTo>
                    <a:pt x="6022" y="7199"/>
                    <a:pt x="6053" y="7675"/>
                    <a:pt x="6003" y="7675"/>
                  </a:cubicBezTo>
                  <a:cubicBezTo>
                    <a:pt x="5977" y="7675"/>
                    <a:pt x="5928" y="7543"/>
                    <a:pt x="5928" y="7543"/>
                  </a:cubicBezTo>
                  <a:cubicBezTo>
                    <a:pt x="5928" y="7543"/>
                    <a:pt x="603" y="8435"/>
                    <a:pt x="313" y="8941"/>
                  </a:cubicBezTo>
                  <a:cubicBezTo>
                    <a:pt x="0" y="9351"/>
                    <a:pt x="723" y="14556"/>
                    <a:pt x="1109" y="17472"/>
                  </a:cubicBezTo>
                  <a:cubicBezTo>
                    <a:pt x="1205" y="18893"/>
                    <a:pt x="2313" y="19978"/>
                    <a:pt x="3832" y="20195"/>
                  </a:cubicBezTo>
                  <a:lnTo>
                    <a:pt x="4338" y="20195"/>
                  </a:lnTo>
                  <a:cubicBezTo>
                    <a:pt x="5639" y="19978"/>
                    <a:pt x="12266" y="17881"/>
                    <a:pt x="12266" y="17881"/>
                  </a:cubicBezTo>
                  <a:lnTo>
                    <a:pt x="14965" y="17375"/>
                  </a:lnTo>
                  <a:lnTo>
                    <a:pt x="13374" y="7230"/>
                  </a:lnTo>
                  <a:lnTo>
                    <a:pt x="11760" y="7543"/>
                  </a:lnTo>
                  <a:lnTo>
                    <a:pt x="7446" y="3230"/>
                  </a:lnTo>
                  <a:lnTo>
                    <a:pt x="6940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58"/>
            <p:cNvSpPr/>
            <p:nvPr/>
          </p:nvSpPr>
          <p:spPr>
            <a:xfrm>
              <a:off x="2175660" y="2075898"/>
              <a:ext cx="74557" cy="192555"/>
            </a:xfrm>
            <a:custGeom>
              <a:avLst/>
              <a:gdLst/>
              <a:ahLst/>
              <a:cxnLst/>
              <a:rect l="l" t="t" r="r" b="b"/>
              <a:pathLst>
                <a:path w="4507" h="11640" extrusionOk="0">
                  <a:moveTo>
                    <a:pt x="3711" y="1"/>
                  </a:moveTo>
                  <a:lnTo>
                    <a:pt x="0" y="892"/>
                  </a:lnTo>
                  <a:lnTo>
                    <a:pt x="1807" y="11640"/>
                  </a:lnTo>
                  <a:lnTo>
                    <a:pt x="4506" y="11134"/>
                  </a:lnTo>
                  <a:lnTo>
                    <a:pt x="3711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58"/>
            <p:cNvSpPr/>
            <p:nvPr/>
          </p:nvSpPr>
          <p:spPr>
            <a:xfrm>
              <a:off x="3810729" y="1065896"/>
              <a:ext cx="302182" cy="259469"/>
            </a:xfrm>
            <a:custGeom>
              <a:avLst/>
              <a:gdLst/>
              <a:ahLst/>
              <a:cxnLst/>
              <a:rect l="l" t="t" r="r" b="b"/>
              <a:pathLst>
                <a:path w="18267" h="15685" extrusionOk="0">
                  <a:moveTo>
                    <a:pt x="5821" y="1"/>
                  </a:moveTo>
                  <a:cubicBezTo>
                    <a:pt x="5689" y="1"/>
                    <a:pt x="5556" y="8"/>
                    <a:pt x="5422" y="21"/>
                  </a:cubicBezTo>
                  <a:cubicBezTo>
                    <a:pt x="4314" y="21"/>
                    <a:pt x="3205" y="527"/>
                    <a:pt x="2289" y="1226"/>
                  </a:cubicBezTo>
                  <a:cubicBezTo>
                    <a:pt x="1398" y="1925"/>
                    <a:pt x="795" y="2937"/>
                    <a:pt x="386" y="4045"/>
                  </a:cubicBezTo>
                  <a:cubicBezTo>
                    <a:pt x="0" y="5443"/>
                    <a:pt x="97" y="6937"/>
                    <a:pt x="603" y="8359"/>
                  </a:cubicBezTo>
                  <a:cubicBezTo>
                    <a:pt x="1205" y="9757"/>
                    <a:pt x="2193" y="10961"/>
                    <a:pt x="3398" y="11974"/>
                  </a:cubicBezTo>
                  <a:cubicBezTo>
                    <a:pt x="5422" y="13564"/>
                    <a:pt x="7928" y="15685"/>
                    <a:pt x="7928" y="15685"/>
                  </a:cubicBezTo>
                  <a:cubicBezTo>
                    <a:pt x="7928" y="15685"/>
                    <a:pt x="10627" y="14287"/>
                    <a:pt x="13037" y="13371"/>
                  </a:cubicBezTo>
                  <a:cubicBezTo>
                    <a:pt x="14459" y="12769"/>
                    <a:pt x="15760" y="11877"/>
                    <a:pt x="16748" y="10769"/>
                  </a:cubicBezTo>
                  <a:cubicBezTo>
                    <a:pt x="17760" y="9660"/>
                    <a:pt x="18266" y="8142"/>
                    <a:pt x="18266" y="6744"/>
                  </a:cubicBezTo>
                  <a:cubicBezTo>
                    <a:pt x="18266" y="5539"/>
                    <a:pt x="17953" y="4431"/>
                    <a:pt x="17350" y="3443"/>
                  </a:cubicBezTo>
                  <a:cubicBezTo>
                    <a:pt x="16748" y="2527"/>
                    <a:pt x="15856" y="1732"/>
                    <a:pt x="14844" y="1322"/>
                  </a:cubicBezTo>
                  <a:cubicBezTo>
                    <a:pt x="14319" y="1128"/>
                    <a:pt x="13751" y="1026"/>
                    <a:pt x="13181" y="1026"/>
                  </a:cubicBezTo>
                  <a:cubicBezTo>
                    <a:pt x="12546" y="1026"/>
                    <a:pt x="11910" y="1152"/>
                    <a:pt x="11326" y="1419"/>
                  </a:cubicBezTo>
                  <a:cubicBezTo>
                    <a:pt x="10724" y="1732"/>
                    <a:pt x="10121" y="2238"/>
                    <a:pt x="9736" y="2841"/>
                  </a:cubicBezTo>
                  <a:cubicBezTo>
                    <a:pt x="9086" y="1160"/>
                    <a:pt x="7562" y="1"/>
                    <a:pt x="5821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58"/>
            <p:cNvSpPr/>
            <p:nvPr/>
          </p:nvSpPr>
          <p:spPr>
            <a:xfrm>
              <a:off x="4504054" y="1419148"/>
              <a:ext cx="341285" cy="334061"/>
            </a:xfrm>
            <a:custGeom>
              <a:avLst/>
              <a:gdLst/>
              <a:ahLst/>
              <a:cxnLst/>
              <a:rect l="l" t="t" r="r" b="b"/>
              <a:pathLst>
                <a:path w="33353" h="32655" extrusionOk="0">
                  <a:moveTo>
                    <a:pt x="16746" y="1"/>
                  </a:moveTo>
                  <a:cubicBezTo>
                    <a:pt x="8037" y="1"/>
                    <a:pt x="694" y="6913"/>
                    <a:pt x="411" y="15769"/>
                  </a:cubicBezTo>
                  <a:cubicBezTo>
                    <a:pt x="1" y="24710"/>
                    <a:pt x="7037" y="32349"/>
                    <a:pt x="16074" y="32638"/>
                  </a:cubicBezTo>
                  <a:cubicBezTo>
                    <a:pt x="16325" y="32649"/>
                    <a:pt x="16575" y="32655"/>
                    <a:pt x="16824" y="32655"/>
                  </a:cubicBezTo>
                  <a:cubicBezTo>
                    <a:pt x="25530" y="32655"/>
                    <a:pt x="32758" y="25760"/>
                    <a:pt x="33039" y="16974"/>
                  </a:cubicBezTo>
                  <a:cubicBezTo>
                    <a:pt x="33352" y="7938"/>
                    <a:pt x="26316" y="323"/>
                    <a:pt x="17279" y="10"/>
                  </a:cubicBezTo>
                  <a:cubicBezTo>
                    <a:pt x="17101" y="4"/>
                    <a:pt x="16923" y="1"/>
                    <a:pt x="16746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58"/>
            <p:cNvSpPr/>
            <p:nvPr/>
          </p:nvSpPr>
          <p:spPr>
            <a:xfrm>
              <a:off x="4600712" y="1567178"/>
              <a:ext cx="239440" cy="175659"/>
            </a:xfrm>
            <a:custGeom>
              <a:avLst/>
              <a:gdLst/>
              <a:ahLst/>
              <a:cxnLst/>
              <a:rect l="l" t="t" r="r" b="b"/>
              <a:pathLst>
                <a:path w="23400" h="17171" extrusionOk="0">
                  <a:moveTo>
                    <a:pt x="22483" y="0"/>
                  </a:moveTo>
                  <a:cubicBezTo>
                    <a:pt x="21881" y="0"/>
                    <a:pt x="21495" y="1711"/>
                    <a:pt x="20387" y="4024"/>
                  </a:cubicBezTo>
                  <a:cubicBezTo>
                    <a:pt x="17761" y="10021"/>
                    <a:pt x="11884" y="13775"/>
                    <a:pt x="5438" y="13775"/>
                  </a:cubicBezTo>
                  <a:cubicBezTo>
                    <a:pt x="5201" y="13775"/>
                    <a:pt x="4962" y="13770"/>
                    <a:pt x="4723" y="13760"/>
                  </a:cubicBezTo>
                  <a:cubicBezTo>
                    <a:pt x="3100" y="13760"/>
                    <a:pt x="1835" y="13603"/>
                    <a:pt x="1032" y="13603"/>
                  </a:cubicBezTo>
                  <a:cubicBezTo>
                    <a:pt x="536" y="13603"/>
                    <a:pt x="216" y="13663"/>
                    <a:pt x="97" y="13856"/>
                  </a:cubicBezTo>
                  <a:cubicBezTo>
                    <a:pt x="0" y="14170"/>
                    <a:pt x="289" y="14555"/>
                    <a:pt x="892" y="15061"/>
                  </a:cubicBezTo>
                  <a:cubicBezTo>
                    <a:pt x="1904" y="15856"/>
                    <a:pt x="3109" y="16362"/>
                    <a:pt x="4217" y="16676"/>
                  </a:cubicBezTo>
                  <a:cubicBezTo>
                    <a:pt x="5429" y="17015"/>
                    <a:pt x="6684" y="17170"/>
                    <a:pt x="7925" y="17170"/>
                  </a:cubicBezTo>
                  <a:cubicBezTo>
                    <a:pt x="8534" y="17170"/>
                    <a:pt x="9140" y="17133"/>
                    <a:pt x="9736" y="17061"/>
                  </a:cubicBezTo>
                  <a:cubicBezTo>
                    <a:pt x="14362" y="16579"/>
                    <a:pt x="18580" y="13953"/>
                    <a:pt x="21086" y="10049"/>
                  </a:cubicBezTo>
                  <a:cubicBezTo>
                    <a:pt x="22098" y="8531"/>
                    <a:pt x="22797" y="6723"/>
                    <a:pt x="23086" y="4916"/>
                  </a:cubicBezTo>
                  <a:cubicBezTo>
                    <a:pt x="23399" y="3711"/>
                    <a:pt x="23399" y="2506"/>
                    <a:pt x="23182" y="1301"/>
                  </a:cubicBezTo>
                  <a:cubicBezTo>
                    <a:pt x="23086" y="410"/>
                    <a:pt x="22797" y="0"/>
                    <a:pt x="22483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58"/>
            <p:cNvSpPr/>
            <p:nvPr/>
          </p:nvSpPr>
          <p:spPr>
            <a:xfrm>
              <a:off x="4605889" y="1558891"/>
              <a:ext cx="135632" cy="68991"/>
            </a:xfrm>
            <a:custGeom>
              <a:avLst/>
              <a:gdLst/>
              <a:ahLst/>
              <a:cxnLst/>
              <a:rect l="l" t="t" r="r" b="b"/>
              <a:pathLst>
                <a:path w="13255" h="6744" extrusionOk="0">
                  <a:moveTo>
                    <a:pt x="2413" y="0"/>
                  </a:moveTo>
                  <a:cubicBezTo>
                    <a:pt x="2307" y="0"/>
                    <a:pt x="2202" y="5"/>
                    <a:pt x="2097" y="15"/>
                  </a:cubicBezTo>
                  <a:cubicBezTo>
                    <a:pt x="1591" y="111"/>
                    <a:pt x="892" y="208"/>
                    <a:pt x="506" y="1003"/>
                  </a:cubicBezTo>
                  <a:cubicBezTo>
                    <a:pt x="506" y="1003"/>
                    <a:pt x="0" y="2015"/>
                    <a:pt x="892" y="3533"/>
                  </a:cubicBezTo>
                  <a:cubicBezTo>
                    <a:pt x="2261" y="5552"/>
                    <a:pt x="4545" y="6744"/>
                    <a:pt x="7036" y="6744"/>
                  </a:cubicBezTo>
                  <a:cubicBezTo>
                    <a:pt x="7132" y="6744"/>
                    <a:pt x="7229" y="6742"/>
                    <a:pt x="7326" y="6738"/>
                  </a:cubicBezTo>
                  <a:cubicBezTo>
                    <a:pt x="9037" y="6642"/>
                    <a:pt x="10748" y="6039"/>
                    <a:pt x="11953" y="4931"/>
                  </a:cubicBezTo>
                  <a:cubicBezTo>
                    <a:pt x="12555" y="4232"/>
                    <a:pt x="13254" y="3220"/>
                    <a:pt x="13254" y="2208"/>
                  </a:cubicBezTo>
                  <a:cubicBezTo>
                    <a:pt x="13254" y="1220"/>
                    <a:pt x="12555" y="401"/>
                    <a:pt x="11543" y="111"/>
                  </a:cubicBezTo>
                  <a:cubicBezTo>
                    <a:pt x="10941" y="111"/>
                    <a:pt x="10242" y="304"/>
                    <a:pt x="9639" y="617"/>
                  </a:cubicBezTo>
                  <a:cubicBezTo>
                    <a:pt x="9037" y="1003"/>
                    <a:pt x="8435" y="1316"/>
                    <a:pt x="7736" y="1509"/>
                  </a:cubicBezTo>
                  <a:cubicBezTo>
                    <a:pt x="7639" y="1519"/>
                    <a:pt x="7542" y="1524"/>
                    <a:pt x="7444" y="1524"/>
                  </a:cubicBezTo>
                  <a:cubicBezTo>
                    <a:pt x="6608" y="1524"/>
                    <a:pt x="5714" y="1177"/>
                    <a:pt x="4916" y="810"/>
                  </a:cubicBezTo>
                  <a:cubicBezTo>
                    <a:pt x="4204" y="357"/>
                    <a:pt x="3317" y="0"/>
                    <a:pt x="24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58"/>
            <p:cNvSpPr/>
            <p:nvPr/>
          </p:nvSpPr>
          <p:spPr>
            <a:xfrm>
              <a:off x="4582213" y="1518855"/>
              <a:ext cx="30841" cy="28971"/>
            </a:xfrm>
            <a:custGeom>
              <a:avLst/>
              <a:gdLst/>
              <a:ahLst/>
              <a:cxnLst/>
              <a:rect l="l" t="t" r="r" b="b"/>
              <a:pathLst>
                <a:path w="3014" h="2832" extrusionOk="0">
                  <a:moveTo>
                    <a:pt x="1302" y="0"/>
                  </a:moveTo>
                  <a:cubicBezTo>
                    <a:pt x="1109" y="0"/>
                    <a:pt x="893" y="96"/>
                    <a:pt x="796" y="217"/>
                  </a:cubicBezTo>
                  <a:cubicBezTo>
                    <a:pt x="290" y="506"/>
                    <a:pt x="1" y="1109"/>
                    <a:pt x="97" y="1615"/>
                  </a:cubicBezTo>
                  <a:cubicBezTo>
                    <a:pt x="186" y="2345"/>
                    <a:pt x="782" y="2831"/>
                    <a:pt x="1514" y="2831"/>
                  </a:cubicBezTo>
                  <a:cubicBezTo>
                    <a:pt x="1579" y="2831"/>
                    <a:pt x="1645" y="2827"/>
                    <a:pt x="1712" y="2819"/>
                  </a:cubicBezTo>
                  <a:lnTo>
                    <a:pt x="1808" y="2819"/>
                  </a:lnTo>
                  <a:cubicBezTo>
                    <a:pt x="2603" y="2506"/>
                    <a:pt x="3013" y="1711"/>
                    <a:pt x="2700" y="916"/>
                  </a:cubicBezTo>
                  <a:cubicBezTo>
                    <a:pt x="2411" y="313"/>
                    <a:pt x="1905" y="0"/>
                    <a:pt x="13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58"/>
            <p:cNvSpPr/>
            <p:nvPr/>
          </p:nvSpPr>
          <p:spPr>
            <a:xfrm>
              <a:off x="2175651" y="1042942"/>
              <a:ext cx="341324" cy="305394"/>
            </a:xfrm>
            <a:custGeom>
              <a:avLst/>
              <a:gdLst/>
              <a:ahLst/>
              <a:cxnLst/>
              <a:rect l="l" t="t" r="r" b="b"/>
              <a:pathLst>
                <a:path w="30219" h="27038" extrusionOk="0">
                  <a:moveTo>
                    <a:pt x="15132" y="1"/>
                  </a:moveTo>
                  <a:cubicBezTo>
                    <a:pt x="9386" y="1"/>
                    <a:pt x="4074" y="3674"/>
                    <a:pt x="2217" y="9439"/>
                  </a:cubicBezTo>
                  <a:cubicBezTo>
                    <a:pt x="0" y="16572"/>
                    <a:pt x="3904" y="24114"/>
                    <a:pt x="11037" y="26428"/>
                  </a:cubicBezTo>
                  <a:cubicBezTo>
                    <a:pt x="12379" y="26840"/>
                    <a:pt x="13736" y="27037"/>
                    <a:pt x="15069" y="27037"/>
                  </a:cubicBezTo>
                  <a:cubicBezTo>
                    <a:pt x="20823" y="27037"/>
                    <a:pt x="26143" y="23375"/>
                    <a:pt x="28002" y="17584"/>
                  </a:cubicBezTo>
                  <a:cubicBezTo>
                    <a:pt x="30219" y="10451"/>
                    <a:pt x="26315" y="2932"/>
                    <a:pt x="19182" y="619"/>
                  </a:cubicBezTo>
                  <a:cubicBezTo>
                    <a:pt x="17834" y="200"/>
                    <a:pt x="16471" y="1"/>
                    <a:pt x="15132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58"/>
            <p:cNvSpPr/>
            <p:nvPr/>
          </p:nvSpPr>
          <p:spPr>
            <a:xfrm>
              <a:off x="2298129" y="1157423"/>
              <a:ext cx="193800" cy="184278"/>
            </a:xfrm>
            <a:custGeom>
              <a:avLst/>
              <a:gdLst/>
              <a:ahLst/>
              <a:cxnLst/>
              <a:rect l="l" t="t" r="r" b="b"/>
              <a:pathLst>
                <a:path w="17158" h="16315" extrusionOk="0">
                  <a:moveTo>
                    <a:pt x="16048" y="0"/>
                  </a:moveTo>
                  <a:cubicBezTo>
                    <a:pt x="16015" y="0"/>
                    <a:pt x="15983" y="9"/>
                    <a:pt x="15953" y="26"/>
                  </a:cubicBezTo>
                  <a:cubicBezTo>
                    <a:pt x="15567" y="26"/>
                    <a:pt x="15567" y="1520"/>
                    <a:pt x="15061" y="3640"/>
                  </a:cubicBezTo>
                  <a:cubicBezTo>
                    <a:pt x="14748" y="4845"/>
                    <a:pt x="14266" y="6050"/>
                    <a:pt x="13760" y="7135"/>
                  </a:cubicBezTo>
                  <a:cubicBezTo>
                    <a:pt x="12338" y="9858"/>
                    <a:pt x="10145" y="11954"/>
                    <a:pt x="7326" y="13063"/>
                  </a:cubicBezTo>
                  <a:cubicBezTo>
                    <a:pt x="6217" y="13569"/>
                    <a:pt x="5013" y="13978"/>
                    <a:pt x="3711" y="14171"/>
                  </a:cubicBezTo>
                  <a:cubicBezTo>
                    <a:pt x="1615" y="14581"/>
                    <a:pt x="193" y="14364"/>
                    <a:pt x="97" y="14870"/>
                  </a:cubicBezTo>
                  <a:cubicBezTo>
                    <a:pt x="0" y="15087"/>
                    <a:pt x="289" y="15376"/>
                    <a:pt x="892" y="15689"/>
                  </a:cubicBezTo>
                  <a:cubicBezTo>
                    <a:pt x="1904" y="16075"/>
                    <a:pt x="2820" y="16292"/>
                    <a:pt x="3808" y="16292"/>
                  </a:cubicBezTo>
                  <a:cubicBezTo>
                    <a:pt x="4059" y="16307"/>
                    <a:pt x="4308" y="16314"/>
                    <a:pt x="4553" y="16314"/>
                  </a:cubicBezTo>
                  <a:cubicBezTo>
                    <a:pt x="5886" y="16314"/>
                    <a:pt x="7138" y="16096"/>
                    <a:pt x="8338" y="15689"/>
                  </a:cubicBezTo>
                  <a:cubicBezTo>
                    <a:pt x="11953" y="14581"/>
                    <a:pt x="14869" y="11858"/>
                    <a:pt x="16266" y="8243"/>
                  </a:cubicBezTo>
                  <a:cubicBezTo>
                    <a:pt x="16869" y="6845"/>
                    <a:pt x="17158" y="5327"/>
                    <a:pt x="17158" y="3833"/>
                  </a:cubicBezTo>
                  <a:cubicBezTo>
                    <a:pt x="17158" y="2821"/>
                    <a:pt x="17061" y="1833"/>
                    <a:pt x="16676" y="917"/>
                  </a:cubicBezTo>
                  <a:cubicBezTo>
                    <a:pt x="16489" y="316"/>
                    <a:pt x="16249" y="0"/>
                    <a:pt x="16048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58"/>
            <p:cNvSpPr/>
            <p:nvPr/>
          </p:nvSpPr>
          <p:spPr>
            <a:xfrm>
              <a:off x="2294594" y="1169960"/>
              <a:ext cx="95273" cy="38267"/>
            </a:xfrm>
            <a:custGeom>
              <a:avLst/>
              <a:gdLst/>
              <a:ahLst/>
              <a:cxnLst/>
              <a:rect l="l" t="t" r="r" b="b"/>
              <a:pathLst>
                <a:path w="8435" h="3388" extrusionOk="0">
                  <a:moveTo>
                    <a:pt x="8338" y="0"/>
                  </a:moveTo>
                  <a:cubicBezTo>
                    <a:pt x="8338" y="0"/>
                    <a:pt x="8049" y="506"/>
                    <a:pt x="7543" y="1205"/>
                  </a:cubicBezTo>
                  <a:cubicBezTo>
                    <a:pt x="6502" y="2370"/>
                    <a:pt x="5051" y="2994"/>
                    <a:pt x="3584" y="2994"/>
                  </a:cubicBezTo>
                  <a:cubicBezTo>
                    <a:pt x="2774" y="2994"/>
                    <a:pt x="1959" y="2804"/>
                    <a:pt x="1205" y="2410"/>
                  </a:cubicBezTo>
                  <a:cubicBezTo>
                    <a:pt x="410" y="2024"/>
                    <a:pt x="0" y="1615"/>
                    <a:pt x="0" y="1615"/>
                  </a:cubicBezTo>
                  <a:lnTo>
                    <a:pt x="0" y="1615"/>
                  </a:lnTo>
                  <a:cubicBezTo>
                    <a:pt x="0" y="1711"/>
                    <a:pt x="313" y="2121"/>
                    <a:pt x="1108" y="2627"/>
                  </a:cubicBezTo>
                  <a:cubicBezTo>
                    <a:pt x="1929" y="3144"/>
                    <a:pt x="2832" y="3387"/>
                    <a:pt x="3724" y="3387"/>
                  </a:cubicBezTo>
                  <a:cubicBezTo>
                    <a:pt x="5244" y="3387"/>
                    <a:pt x="6733" y="2682"/>
                    <a:pt x="7735" y="1422"/>
                  </a:cubicBezTo>
                  <a:cubicBezTo>
                    <a:pt x="8241" y="603"/>
                    <a:pt x="8434" y="0"/>
                    <a:pt x="83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58"/>
            <p:cNvSpPr/>
            <p:nvPr/>
          </p:nvSpPr>
          <p:spPr>
            <a:xfrm>
              <a:off x="2252668" y="1149167"/>
              <a:ext cx="29683" cy="26103"/>
            </a:xfrm>
            <a:custGeom>
              <a:avLst/>
              <a:gdLst/>
              <a:ahLst/>
              <a:cxnLst/>
              <a:rect l="l" t="t" r="r" b="b"/>
              <a:pathLst>
                <a:path w="2628" h="2311" extrusionOk="0">
                  <a:moveTo>
                    <a:pt x="1249" y="0"/>
                  </a:moveTo>
                  <a:cubicBezTo>
                    <a:pt x="1140" y="0"/>
                    <a:pt x="1029" y="12"/>
                    <a:pt x="917" y="34"/>
                  </a:cubicBezTo>
                  <a:cubicBezTo>
                    <a:pt x="820" y="34"/>
                    <a:pt x="603" y="154"/>
                    <a:pt x="507" y="251"/>
                  </a:cubicBezTo>
                  <a:cubicBezTo>
                    <a:pt x="218" y="540"/>
                    <a:pt x="1" y="1046"/>
                    <a:pt x="218" y="1552"/>
                  </a:cubicBezTo>
                  <a:cubicBezTo>
                    <a:pt x="371" y="2029"/>
                    <a:pt x="841" y="2310"/>
                    <a:pt x="1330" y="2310"/>
                  </a:cubicBezTo>
                  <a:cubicBezTo>
                    <a:pt x="1458" y="2310"/>
                    <a:pt x="1587" y="2291"/>
                    <a:pt x="1712" y="2251"/>
                  </a:cubicBezTo>
                  <a:lnTo>
                    <a:pt x="1808" y="2154"/>
                  </a:lnTo>
                  <a:cubicBezTo>
                    <a:pt x="2411" y="1841"/>
                    <a:pt x="2628" y="1142"/>
                    <a:pt x="2218" y="540"/>
                  </a:cubicBezTo>
                  <a:cubicBezTo>
                    <a:pt x="1974" y="146"/>
                    <a:pt x="1629" y="0"/>
                    <a:pt x="12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58"/>
            <p:cNvSpPr/>
            <p:nvPr/>
          </p:nvSpPr>
          <p:spPr>
            <a:xfrm>
              <a:off x="2388870" y="1120772"/>
              <a:ext cx="51076" cy="33580"/>
            </a:xfrm>
            <a:custGeom>
              <a:avLst/>
              <a:gdLst/>
              <a:ahLst/>
              <a:cxnLst/>
              <a:rect l="l" t="t" r="r" b="b"/>
              <a:pathLst>
                <a:path w="4522" h="2973" extrusionOk="0">
                  <a:moveTo>
                    <a:pt x="2320" y="1"/>
                  </a:moveTo>
                  <a:cubicBezTo>
                    <a:pt x="2181" y="1"/>
                    <a:pt x="2039" y="14"/>
                    <a:pt x="1895" y="42"/>
                  </a:cubicBezTo>
                  <a:cubicBezTo>
                    <a:pt x="1413" y="42"/>
                    <a:pt x="907" y="355"/>
                    <a:pt x="593" y="740"/>
                  </a:cubicBezTo>
                  <a:cubicBezTo>
                    <a:pt x="304" y="1054"/>
                    <a:pt x="87" y="1463"/>
                    <a:pt x="87" y="1945"/>
                  </a:cubicBezTo>
                  <a:cubicBezTo>
                    <a:pt x="1" y="2595"/>
                    <a:pt x="245" y="2972"/>
                    <a:pt x="295" y="2972"/>
                  </a:cubicBezTo>
                  <a:cubicBezTo>
                    <a:pt x="301" y="2972"/>
                    <a:pt x="304" y="2967"/>
                    <a:pt x="304" y="2957"/>
                  </a:cubicBezTo>
                  <a:lnTo>
                    <a:pt x="304" y="1945"/>
                  </a:lnTo>
                  <a:cubicBezTo>
                    <a:pt x="400" y="1560"/>
                    <a:pt x="593" y="1247"/>
                    <a:pt x="810" y="957"/>
                  </a:cubicBezTo>
                  <a:cubicBezTo>
                    <a:pt x="1099" y="644"/>
                    <a:pt x="1509" y="451"/>
                    <a:pt x="2015" y="355"/>
                  </a:cubicBezTo>
                  <a:cubicBezTo>
                    <a:pt x="2401" y="355"/>
                    <a:pt x="2907" y="355"/>
                    <a:pt x="3220" y="644"/>
                  </a:cubicBezTo>
                  <a:cubicBezTo>
                    <a:pt x="3605" y="740"/>
                    <a:pt x="3822" y="1054"/>
                    <a:pt x="4015" y="1343"/>
                  </a:cubicBezTo>
                  <a:cubicBezTo>
                    <a:pt x="4111" y="1656"/>
                    <a:pt x="4304" y="2066"/>
                    <a:pt x="4425" y="2355"/>
                  </a:cubicBezTo>
                  <a:cubicBezTo>
                    <a:pt x="4425" y="2355"/>
                    <a:pt x="4521" y="1945"/>
                    <a:pt x="4304" y="1247"/>
                  </a:cubicBezTo>
                  <a:cubicBezTo>
                    <a:pt x="3891" y="482"/>
                    <a:pt x="3159" y="1"/>
                    <a:pt x="23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58"/>
            <p:cNvSpPr/>
            <p:nvPr/>
          </p:nvSpPr>
          <p:spPr>
            <a:xfrm>
              <a:off x="1800601" y="4225320"/>
              <a:ext cx="3652430" cy="11250"/>
            </a:xfrm>
            <a:custGeom>
              <a:avLst/>
              <a:gdLst/>
              <a:ahLst/>
              <a:cxnLst/>
              <a:rect l="l" t="t" r="r" b="b"/>
              <a:pathLst>
                <a:path w="204790" h="217" extrusionOk="0">
                  <a:moveTo>
                    <a:pt x="102436" y="0"/>
                  </a:moveTo>
                  <a:cubicBezTo>
                    <a:pt x="45876" y="0"/>
                    <a:pt x="1" y="0"/>
                    <a:pt x="1" y="108"/>
                  </a:cubicBezTo>
                  <a:cubicBezTo>
                    <a:pt x="1" y="108"/>
                    <a:pt x="45876" y="217"/>
                    <a:pt x="102436" y="217"/>
                  </a:cubicBezTo>
                  <a:cubicBezTo>
                    <a:pt x="159023" y="217"/>
                    <a:pt x="204790" y="108"/>
                    <a:pt x="204790" y="108"/>
                  </a:cubicBezTo>
                  <a:cubicBezTo>
                    <a:pt x="204790" y="0"/>
                    <a:pt x="159023" y="0"/>
                    <a:pt x="1024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6" name="Google Shape;1826;p43"/>
          <p:cNvSpPr txBox="1">
            <a:spLocks noGrp="1"/>
          </p:cNvSpPr>
          <p:nvPr>
            <p:ph type="title" idx="2"/>
          </p:nvPr>
        </p:nvSpPr>
        <p:spPr>
          <a:xfrm>
            <a:off x="1170049" y="1250328"/>
            <a:ext cx="480951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/>
              <a:t>Taksonomi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dirty="0"/>
          </a:p>
        </p:txBody>
      </p:sp>
      <p:sp>
        <p:nvSpPr>
          <p:cNvPr id="1828" name="Google Shape;1828;p43"/>
          <p:cNvSpPr txBox="1">
            <a:spLocks noGrp="1"/>
          </p:cNvSpPr>
          <p:nvPr>
            <p:ph type="subTitle" idx="1"/>
          </p:nvPr>
        </p:nvSpPr>
        <p:spPr>
          <a:xfrm>
            <a:off x="1574349" y="2185132"/>
            <a:ext cx="5076824" cy="253939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285750" lvl="0" indent="-285750">
              <a:buClr>
                <a:schemeClr val="bg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organisasi </a:t>
            </a:r>
            <a:r>
              <a:rPr lang="en-US" dirty="0" err="1"/>
              <a:t>seseorang</a:t>
            </a:r>
            <a:r>
              <a:rPr lang="en-US" dirty="0"/>
              <a:t>.  Hal </a:t>
            </a:r>
            <a:r>
              <a:rPr lang="en-US" dirty="0" err="1"/>
              <a:t>ini</a:t>
            </a:r>
            <a:r>
              <a:rPr lang="en-US" dirty="0"/>
              <a:t> dapat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berwenang</a:t>
            </a:r>
            <a:r>
              <a:rPr lang="en-US" dirty="0"/>
              <a:t> formal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 smtClean="0"/>
              <a:t>.</a:t>
            </a:r>
          </a:p>
          <a:p>
            <a:pPr marL="285750" lvl="0" indent="-285750">
              <a:buClr>
                <a:schemeClr val="bg1"/>
              </a:buClr>
              <a:buSzPts val="1100"/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Clr>
                <a:schemeClr val="bg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Kepakaran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.  </a:t>
            </a:r>
            <a:r>
              <a:rPr lang="en-US" dirty="0" err="1"/>
              <a:t>Beberapa</a:t>
            </a:r>
            <a:r>
              <a:rPr lang="en-US" dirty="0"/>
              <a:t> orang dapat </a:t>
            </a:r>
            <a:r>
              <a:rPr lang="en-US" dirty="0" err="1"/>
              <a:t>memengaruhi</a:t>
            </a:r>
            <a:r>
              <a:rPr lang="en-US" dirty="0"/>
              <a:t> orang lain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 </a:t>
            </a:r>
          </a:p>
          <a:p>
            <a:pPr marL="0" lvl="0" indent="0">
              <a:buClr>
                <a:schemeClr val="bg1"/>
              </a:buClr>
              <a:buSzPts val="1100"/>
            </a:pPr>
            <a:r>
              <a:rPr lang="en-US" dirty="0" smtClean="0"/>
              <a:t> </a:t>
            </a:r>
          </a:p>
        </p:txBody>
      </p:sp>
      <p:grpSp>
        <p:nvGrpSpPr>
          <p:cNvPr id="1829" name="Google Shape;1829;p43"/>
          <p:cNvGrpSpPr/>
          <p:nvPr/>
        </p:nvGrpSpPr>
        <p:grpSpPr>
          <a:xfrm rot="-574160">
            <a:off x="7220866" y="2168447"/>
            <a:ext cx="1507653" cy="2575866"/>
            <a:chOff x="-3499275" y="1185725"/>
            <a:chExt cx="2184850" cy="3483975"/>
          </a:xfrm>
        </p:grpSpPr>
        <p:sp>
          <p:nvSpPr>
            <p:cNvPr id="1830" name="Google Shape;1830;p43"/>
            <p:cNvSpPr/>
            <p:nvPr/>
          </p:nvSpPr>
          <p:spPr>
            <a:xfrm>
              <a:off x="-2280125" y="2515800"/>
              <a:ext cx="443625" cy="1185275"/>
            </a:xfrm>
            <a:custGeom>
              <a:avLst/>
              <a:gdLst/>
              <a:ahLst/>
              <a:cxnLst/>
              <a:rect l="l" t="t" r="r" b="b"/>
              <a:pathLst>
                <a:path w="17745" h="47411" extrusionOk="0">
                  <a:moveTo>
                    <a:pt x="6941" y="0"/>
                  </a:moveTo>
                  <a:lnTo>
                    <a:pt x="0" y="7424"/>
                  </a:lnTo>
                  <a:lnTo>
                    <a:pt x="7424" y="16205"/>
                  </a:lnTo>
                  <a:cubicBezTo>
                    <a:pt x="7816" y="18106"/>
                    <a:pt x="10080" y="37963"/>
                    <a:pt x="10080" y="37963"/>
                  </a:cubicBezTo>
                  <a:cubicBezTo>
                    <a:pt x="9959" y="38084"/>
                    <a:pt x="9808" y="38355"/>
                    <a:pt x="9687" y="38597"/>
                  </a:cubicBezTo>
                  <a:cubicBezTo>
                    <a:pt x="9446" y="38989"/>
                    <a:pt x="9204" y="39351"/>
                    <a:pt x="8933" y="39593"/>
                  </a:cubicBezTo>
                  <a:cubicBezTo>
                    <a:pt x="8571" y="39985"/>
                    <a:pt x="8058" y="40347"/>
                    <a:pt x="7696" y="40619"/>
                  </a:cubicBezTo>
                  <a:cubicBezTo>
                    <a:pt x="7424" y="40739"/>
                    <a:pt x="7303" y="40981"/>
                    <a:pt x="7303" y="41252"/>
                  </a:cubicBezTo>
                  <a:cubicBezTo>
                    <a:pt x="7424" y="41373"/>
                    <a:pt x="7545" y="41494"/>
                    <a:pt x="7696" y="41494"/>
                  </a:cubicBezTo>
                  <a:cubicBezTo>
                    <a:pt x="7730" y="41505"/>
                    <a:pt x="7773" y="41511"/>
                    <a:pt x="7823" y="41511"/>
                  </a:cubicBezTo>
                  <a:cubicBezTo>
                    <a:pt x="8298" y="41511"/>
                    <a:pt x="9432" y="40995"/>
                    <a:pt x="10442" y="39985"/>
                  </a:cubicBezTo>
                  <a:cubicBezTo>
                    <a:pt x="10631" y="39773"/>
                    <a:pt x="10781" y="39682"/>
                    <a:pt x="10899" y="39682"/>
                  </a:cubicBezTo>
                  <a:cubicBezTo>
                    <a:pt x="11417" y="39682"/>
                    <a:pt x="11317" y="41436"/>
                    <a:pt x="11317" y="42248"/>
                  </a:cubicBezTo>
                  <a:cubicBezTo>
                    <a:pt x="11196" y="43123"/>
                    <a:pt x="11317" y="45900"/>
                    <a:pt x="11588" y="46141"/>
                  </a:cubicBezTo>
                  <a:cubicBezTo>
                    <a:pt x="11684" y="46244"/>
                    <a:pt x="11781" y="46293"/>
                    <a:pt x="11873" y="46293"/>
                  </a:cubicBezTo>
                  <a:cubicBezTo>
                    <a:pt x="12130" y="46293"/>
                    <a:pt x="12343" y="45910"/>
                    <a:pt x="12343" y="45266"/>
                  </a:cubicBezTo>
                  <a:cubicBezTo>
                    <a:pt x="12464" y="44270"/>
                    <a:pt x="12705" y="41614"/>
                    <a:pt x="13097" y="41614"/>
                  </a:cubicBezTo>
                  <a:cubicBezTo>
                    <a:pt x="13580" y="41735"/>
                    <a:pt x="13339" y="46262"/>
                    <a:pt x="13339" y="46262"/>
                  </a:cubicBezTo>
                  <a:cubicBezTo>
                    <a:pt x="13339" y="46262"/>
                    <a:pt x="13097" y="47288"/>
                    <a:pt x="13731" y="47408"/>
                  </a:cubicBezTo>
                  <a:cubicBezTo>
                    <a:pt x="13743" y="47410"/>
                    <a:pt x="13754" y="47411"/>
                    <a:pt x="13766" y="47411"/>
                  </a:cubicBezTo>
                  <a:cubicBezTo>
                    <a:pt x="14724" y="47411"/>
                    <a:pt x="14606" y="42485"/>
                    <a:pt x="14606" y="42127"/>
                  </a:cubicBezTo>
                  <a:cubicBezTo>
                    <a:pt x="14606" y="41931"/>
                    <a:pt x="14727" y="41833"/>
                    <a:pt x="14848" y="41833"/>
                  </a:cubicBezTo>
                  <a:cubicBezTo>
                    <a:pt x="14968" y="41833"/>
                    <a:pt x="15089" y="41931"/>
                    <a:pt x="15089" y="42127"/>
                  </a:cubicBezTo>
                  <a:cubicBezTo>
                    <a:pt x="15089" y="42490"/>
                    <a:pt x="14727" y="46775"/>
                    <a:pt x="15723" y="46895"/>
                  </a:cubicBezTo>
                  <a:cubicBezTo>
                    <a:pt x="15733" y="46897"/>
                    <a:pt x="15743" y="46898"/>
                    <a:pt x="15753" y="46898"/>
                  </a:cubicBezTo>
                  <a:cubicBezTo>
                    <a:pt x="16456" y="46898"/>
                    <a:pt x="15730" y="42751"/>
                    <a:pt x="16236" y="42007"/>
                  </a:cubicBezTo>
                  <a:cubicBezTo>
                    <a:pt x="16287" y="41916"/>
                    <a:pt x="16331" y="41875"/>
                    <a:pt x="16368" y="41875"/>
                  </a:cubicBezTo>
                  <a:cubicBezTo>
                    <a:pt x="16704" y="41875"/>
                    <a:pt x="16553" y="45157"/>
                    <a:pt x="17231" y="45266"/>
                  </a:cubicBezTo>
                  <a:cubicBezTo>
                    <a:pt x="17624" y="45266"/>
                    <a:pt x="17745" y="45266"/>
                    <a:pt x="17624" y="42882"/>
                  </a:cubicBezTo>
                  <a:cubicBezTo>
                    <a:pt x="17352" y="40981"/>
                    <a:pt x="16990" y="38989"/>
                    <a:pt x="16477" y="37088"/>
                  </a:cubicBezTo>
                  <a:cubicBezTo>
                    <a:pt x="16598" y="34825"/>
                    <a:pt x="16869" y="12584"/>
                    <a:pt x="14848" y="10170"/>
                  </a:cubicBezTo>
                  <a:lnTo>
                    <a:pt x="6941" y="0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43"/>
            <p:cNvSpPr/>
            <p:nvPr/>
          </p:nvSpPr>
          <p:spPr>
            <a:xfrm>
              <a:off x="-1968550" y="2775625"/>
              <a:ext cx="62650" cy="54775"/>
            </a:xfrm>
            <a:custGeom>
              <a:avLst/>
              <a:gdLst/>
              <a:ahLst/>
              <a:cxnLst/>
              <a:rect l="l" t="t" r="r" b="b"/>
              <a:pathLst>
                <a:path w="2506" h="2191" extrusionOk="0">
                  <a:moveTo>
                    <a:pt x="1200" y="1"/>
                  </a:moveTo>
                  <a:cubicBezTo>
                    <a:pt x="990" y="1"/>
                    <a:pt x="797" y="61"/>
                    <a:pt x="634" y="169"/>
                  </a:cubicBezTo>
                  <a:cubicBezTo>
                    <a:pt x="363" y="290"/>
                    <a:pt x="242" y="411"/>
                    <a:pt x="121" y="682"/>
                  </a:cubicBezTo>
                  <a:cubicBezTo>
                    <a:pt x="1" y="924"/>
                    <a:pt x="1" y="1165"/>
                    <a:pt x="121" y="1437"/>
                  </a:cubicBezTo>
                  <a:cubicBezTo>
                    <a:pt x="199" y="1670"/>
                    <a:pt x="441" y="1804"/>
                    <a:pt x="700" y="1804"/>
                  </a:cubicBezTo>
                  <a:cubicBezTo>
                    <a:pt x="842" y="1804"/>
                    <a:pt x="989" y="1763"/>
                    <a:pt x="1117" y="1678"/>
                  </a:cubicBezTo>
                  <a:cubicBezTo>
                    <a:pt x="1389" y="1557"/>
                    <a:pt x="1509" y="1286"/>
                    <a:pt x="1389" y="1044"/>
                  </a:cubicBezTo>
                  <a:lnTo>
                    <a:pt x="1268" y="803"/>
                  </a:lnTo>
                  <a:lnTo>
                    <a:pt x="1268" y="1044"/>
                  </a:lnTo>
                  <a:cubicBezTo>
                    <a:pt x="1389" y="1286"/>
                    <a:pt x="1268" y="1437"/>
                    <a:pt x="996" y="1557"/>
                  </a:cubicBezTo>
                  <a:cubicBezTo>
                    <a:pt x="933" y="1589"/>
                    <a:pt x="859" y="1604"/>
                    <a:pt x="782" y="1604"/>
                  </a:cubicBezTo>
                  <a:cubicBezTo>
                    <a:pt x="567" y="1604"/>
                    <a:pt x="331" y="1486"/>
                    <a:pt x="242" y="1286"/>
                  </a:cubicBezTo>
                  <a:lnTo>
                    <a:pt x="242" y="803"/>
                  </a:lnTo>
                  <a:cubicBezTo>
                    <a:pt x="363" y="531"/>
                    <a:pt x="514" y="411"/>
                    <a:pt x="755" y="290"/>
                  </a:cubicBezTo>
                  <a:cubicBezTo>
                    <a:pt x="886" y="228"/>
                    <a:pt x="1024" y="198"/>
                    <a:pt x="1162" y="198"/>
                  </a:cubicBezTo>
                  <a:cubicBezTo>
                    <a:pt x="1563" y="198"/>
                    <a:pt x="1972" y="452"/>
                    <a:pt x="2264" y="924"/>
                  </a:cubicBezTo>
                  <a:lnTo>
                    <a:pt x="2264" y="1286"/>
                  </a:lnTo>
                  <a:cubicBezTo>
                    <a:pt x="2264" y="1493"/>
                    <a:pt x="2264" y="1754"/>
                    <a:pt x="2210" y="1986"/>
                  </a:cubicBezTo>
                  <a:lnTo>
                    <a:pt x="2210" y="1986"/>
                  </a:lnTo>
                  <a:cubicBezTo>
                    <a:pt x="2225" y="1963"/>
                    <a:pt x="2242" y="1941"/>
                    <a:pt x="2264" y="1919"/>
                  </a:cubicBezTo>
                  <a:cubicBezTo>
                    <a:pt x="2385" y="1678"/>
                    <a:pt x="2505" y="1437"/>
                    <a:pt x="2505" y="1165"/>
                  </a:cubicBezTo>
                  <a:cubicBezTo>
                    <a:pt x="2505" y="803"/>
                    <a:pt x="2264" y="531"/>
                    <a:pt x="2022" y="290"/>
                  </a:cubicBezTo>
                  <a:cubicBezTo>
                    <a:pt x="1740" y="90"/>
                    <a:pt x="1458" y="1"/>
                    <a:pt x="1200" y="1"/>
                  </a:cubicBezTo>
                  <a:close/>
                  <a:moveTo>
                    <a:pt x="2210" y="1986"/>
                  </a:moveTo>
                  <a:lnTo>
                    <a:pt x="2210" y="1986"/>
                  </a:lnTo>
                  <a:cubicBezTo>
                    <a:pt x="2143" y="2089"/>
                    <a:pt x="2143" y="2191"/>
                    <a:pt x="2143" y="2191"/>
                  </a:cubicBezTo>
                  <a:cubicBezTo>
                    <a:pt x="2172" y="2127"/>
                    <a:pt x="2193" y="2058"/>
                    <a:pt x="2210" y="1986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43"/>
            <p:cNvSpPr/>
            <p:nvPr/>
          </p:nvSpPr>
          <p:spPr>
            <a:xfrm>
              <a:off x="-3499275" y="1185725"/>
              <a:ext cx="550000" cy="1154300"/>
            </a:xfrm>
            <a:custGeom>
              <a:avLst/>
              <a:gdLst/>
              <a:ahLst/>
              <a:cxnLst/>
              <a:rect l="l" t="t" r="r" b="b"/>
              <a:pathLst>
                <a:path w="22000" h="46172" extrusionOk="0">
                  <a:moveTo>
                    <a:pt x="3772" y="1"/>
                  </a:moveTo>
                  <a:cubicBezTo>
                    <a:pt x="2746" y="1"/>
                    <a:pt x="3501" y="4799"/>
                    <a:pt x="3501" y="5282"/>
                  </a:cubicBezTo>
                  <a:cubicBezTo>
                    <a:pt x="3576" y="5478"/>
                    <a:pt x="3455" y="5576"/>
                    <a:pt x="3316" y="5576"/>
                  </a:cubicBezTo>
                  <a:cubicBezTo>
                    <a:pt x="3176" y="5576"/>
                    <a:pt x="3018" y="5478"/>
                    <a:pt x="3018" y="5282"/>
                  </a:cubicBezTo>
                  <a:cubicBezTo>
                    <a:pt x="3018" y="4920"/>
                    <a:pt x="2897" y="635"/>
                    <a:pt x="1871" y="635"/>
                  </a:cubicBezTo>
                  <a:cubicBezTo>
                    <a:pt x="996" y="635"/>
                    <a:pt x="2384" y="4678"/>
                    <a:pt x="1871" y="5553"/>
                  </a:cubicBezTo>
                  <a:cubicBezTo>
                    <a:pt x="1819" y="5660"/>
                    <a:pt x="1771" y="5708"/>
                    <a:pt x="1726" y="5708"/>
                  </a:cubicBezTo>
                  <a:cubicBezTo>
                    <a:pt x="1349" y="5708"/>
                    <a:pt x="1156" y="2415"/>
                    <a:pt x="483" y="2415"/>
                  </a:cubicBezTo>
                  <a:cubicBezTo>
                    <a:pt x="242" y="2415"/>
                    <a:pt x="0" y="2536"/>
                    <a:pt x="362" y="4799"/>
                  </a:cubicBezTo>
                  <a:cubicBezTo>
                    <a:pt x="875" y="6791"/>
                    <a:pt x="1509" y="8692"/>
                    <a:pt x="2143" y="10563"/>
                  </a:cubicBezTo>
                  <a:cubicBezTo>
                    <a:pt x="2384" y="12705"/>
                    <a:pt x="4647" y="34855"/>
                    <a:pt x="6911" y="36968"/>
                  </a:cubicBezTo>
                  <a:lnTo>
                    <a:pt x="15964" y="46172"/>
                  </a:lnTo>
                  <a:lnTo>
                    <a:pt x="21999" y="37994"/>
                  </a:lnTo>
                  <a:lnTo>
                    <a:pt x="13580" y="30178"/>
                  </a:lnTo>
                  <a:cubicBezTo>
                    <a:pt x="12946" y="28428"/>
                    <a:pt x="8540" y="8933"/>
                    <a:pt x="8540" y="8933"/>
                  </a:cubicBezTo>
                  <a:lnTo>
                    <a:pt x="8420" y="8933"/>
                  </a:lnTo>
                  <a:cubicBezTo>
                    <a:pt x="8540" y="8692"/>
                    <a:pt x="8661" y="8450"/>
                    <a:pt x="8782" y="8179"/>
                  </a:cubicBezTo>
                  <a:cubicBezTo>
                    <a:pt x="8933" y="7817"/>
                    <a:pt x="9174" y="7424"/>
                    <a:pt x="9415" y="7062"/>
                  </a:cubicBezTo>
                  <a:cubicBezTo>
                    <a:pt x="9808" y="6670"/>
                    <a:pt x="10170" y="6308"/>
                    <a:pt x="10562" y="6036"/>
                  </a:cubicBezTo>
                  <a:cubicBezTo>
                    <a:pt x="10804" y="5916"/>
                    <a:pt x="10924" y="5553"/>
                    <a:pt x="10804" y="5282"/>
                  </a:cubicBezTo>
                  <a:cubicBezTo>
                    <a:pt x="10683" y="5161"/>
                    <a:pt x="10562" y="5040"/>
                    <a:pt x="10441" y="5040"/>
                  </a:cubicBezTo>
                  <a:cubicBezTo>
                    <a:pt x="10049" y="5040"/>
                    <a:pt x="8782" y="5674"/>
                    <a:pt x="7907" y="6942"/>
                  </a:cubicBezTo>
                  <a:cubicBezTo>
                    <a:pt x="7739" y="7179"/>
                    <a:pt x="7594" y="7278"/>
                    <a:pt x="7470" y="7278"/>
                  </a:cubicBezTo>
                  <a:cubicBezTo>
                    <a:pt x="6948" y="7278"/>
                    <a:pt x="6790" y="5506"/>
                    <a:pt x="6790" y="4799"/>
                  </a:cubicBezTo>
                  <a:cubicBezTo>
                    <a:pt x="6669" y="3924"/>
                    <a:pt x="6398" y="1148"/>
                    <a:pt x="6036" y="906"/>
                  </a:cubicBezTo>
                  <a:cubicBezTo>
                    <a:pt x="5953" y="849"/>
                    <a:pt x="5872" y="821"/>
                    <a:pt x="5795" y="821"/>
                  </a:cubicBezTo>
                  <a:cubicBezTo>
                    <a:pt x="5507" y="821"/>
                    <a:pt x="5281" y="1211"/>
                    <a:pt x="5281" y="1902"/>
                  </a:cubicBezTo>
                  <a:cubicBezTo>
                    <a:pt x="5402" y="2777"/>
                    <a:pt x="5523" y="5553"/>
                    <a:pt x="5010" y="5553"/>
                  </a:cubicBezTo>
                  <a:cubicBezTo>
                    <a:pt x="4527" y="5553"/>
                    <a:pt x="4255" y="1027"/>
                    <a:pt x="4255" y="1027"/>
                  </a:cubicBezTo>
                  <a:cubicBezTo>
                    <a:pt x="4255" y="1027"/>
                    <a:pt x="4406" y="1"/>
                    <a:pt x="3772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43"/>
            <p:cNvSpPr/>
            <p:nvPr/>
          </p:nvSpPr>
          <p:spPr>
            <a:xfrm>
              <a:off x="-3336325" y="2053325"/>
              <a:ext cx="66400" cy="49075"/>
            </a:xfrm>
            <a:custGeom>
              <a:avLst/>
              <a:gdLst/>
              <a:ahLst/>
              <a:cxnLst/>
              <a:rect l="l" t="t" r="r" b="b"/>
              <a:pathLst>
                <a:path w="2656" h="1963" extrusionOk="0">
                  <a:moveTo>
                    <a:pt x="1268" y="1027"/>
                  </a:moveTo>
                  <a:cubicBezTo>
                    <a:pt x="1268" y="1112"/>
                    <a:pt x="1328" y="1197"/>
                    <a:pt x="1364" y="1197"/>
                  </a:cubicBezTo>
                  <a:cubicBezTo>
                    <a:pt x="1378" y="1197"/>
                    <a:pt x="1389" y="1183"/>
                    <a:pt x="1389" y="1147"/>
                  </a:cubicBezTo>
                  <a:lnTo>
                    <a:pt x="1268" y="1027"/>
                  </a:lnTo>
                  <a:close/>
                  <a:moveTo>
                    <a:pt x="393" y="1"/>
                  </a:moveTo>
                  <a:cubicBezTo>
                    <a:pt x="393" y="1"/>
                    <a:pt x="272" y="1"/>
                    <a:pt x="272" y="151"/>
                  </a:cubicBezTo>
                  <a:cubicBezTo>
                    <a:pt x="0" y="755"/>
                    <a:pt x="151" y="1509"/>
                    <a:pt x="755" y="1781"/>
                  </a:cubicBezTo>
                  <a:cubicBezTo>
                    <a:pt x="951" y="1902"/>
                    <a:pt x="1177" y="1962"/>
                    <a:pt x="1415" y="1962"/>
                  </a:cubicBezTo>
                  <a:cubicBezTo>
                    <a:pt x="1653" y="1962"/>
                    <a:pt x="1902" y="1902"/>
                    <a:pt x="2143" y="1781"/>
                  </a:cubicBezTo>
                  <a:cubicBezTo>
                    <a:pt x="2264" y="1660"/>
                    <a:pt x="2535" y="1389"/>
                    <a:pt x="2535" y="1147"/>
                  </a:cubicBezTo>
                  <a:cubicBezTo>
                    <a:pt x="2656" y="906"/>
                    <a:pt x="2535" y="755"/>
                    <a:pt x="2415" y="514"/>
                  </a:cubicBezTo>
                  <a:cubicBezTo>
                    <a:pt x="2317" y="279"/>
                    <a:pt x="2080" y="133"/>
                    <a:pt x="1819" y="133"/>
                  </a:cubicBezTo>
                  <a:cubicBezTo>
                    <a:pt x="1676" y="133"/>
                    <a:pt x="1527" y="176"/>
                    <a:pt x="1389" y="272"/>
                  </a:cubicBezTo>
                  <a:cubicBezTo>
                    <a:pt x="1147" y="514"/>
                    <a:pt x="1147" y="755"/>
                    <a:pt x="1268" y="1027"/>
                  </a:cubicBezTo>
                  <a:cubicBezTo>
                    <a:pt x="1268" y="755"/>
                    <a:pt x="1268" y="514"/>
                    <a:pt x="1509" y="393"/>
                  </a:cubicBezTo>
                  <a:cubicBezTo>
                    <a:pt x="1609" y="349"/>
                    <a:pt x="1720" y="321"/>
                    <a:pt x="1828" y="321"/>
                  </a:cubicBezTo>
                  <a:cubicBezTo>
                    <a:pt x="2014" y="321"/>
                    <a:pt x="2187" y="405"/>
                    <a:pt x="2264" y="634"/>
                  </a:cubicBezTo>
                  <a:cubicBezTo>
                    <a:pt x="2415" y="755"/>
                    <a:pt x="2415" y="906"/>
                    <a:pt x="2264" y="1147"/>
                  </a:cubicBezTo>
                  <a:cubicBezTo>
                    <a:pt x="2264" y="1268"/>
                    <a:pt x="2143" y="1509"/>
                    <a:pt x="2022" y="1660"/>
                  </a:cubicBezTo>
                  <a:cubicBezTo>
                    <a:pt x="1841" y="1721"/>
                    <a:pt x="1653" y="1751"/>
                    <a:pt x="1464" y="1751"/>
                  </a:cubicBezTo>
                  <a:cubicBezTo>
                    <a:pt x="1275" y="1751"/>
                    <a:pt x="1087" y="1721"/>
                    <a:pt x="906" y="1660"/>
                  </a:cubicBezTo>
                  <a:cubicBezTo>
                    <a:pt x="513" y="1509"/>
                    <a:pt x="393" y="1147"/>
                    <a:pt x="272" y="906"/>
                  </a:cubicBezTo>
                  <a:cubicBezTo>
                    <a:pt x="272" y="514"/>
                    <a:pt x="272" y="272"/>
                    <a:pt x="393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43"/>
            <p:cNvSpPr/>
            <p:nvPr/>
          </p:nvSpPr>
          <p:spPr>
            <a:xfrm>
              <a:off x="-2386500" y="4307550"/>
              <a:ext cx="175800" cy="362150"/>
            </a:xfrm>
            <a:custGeom>
              <a:avLst/>
              <a:gdLst/>
              <a:ahLst/>
              <a:cxnLst/>
              <a:rect l="l" t="t" r="r" b="b"/>
              <a:pathLst>
                <a:path w="7032" h="14486" extrusionOk="0">
                  <a:moveTo>
                    <a:pt x="483" y="1"/>
                  </a:moveTo>
                  <a:lnTo>
                    <a:pt x="0" y="8300"/>
                  </a:lnTo>
                  <a:lnTo>
                    <a:pt x="4406" y="8662"/>
                  </a:lnTo>
                  <a:cubicBezTo>
                    <a:pt x="4406" y="8662"/>
                    <a:pt x="5200" y="14485"/>
                    <a:pt x="5908" y="14485"/>
                  </a:cubicBezTo>
                  <a:cubicBezTo>
                    <a:pt x="5992" y="14485"/>
                    <a:pt x="6076" y="14402"/>
                    <a:pt x="6157" y="14214"/>
                  </a:cubicBezTo>
                  <a:cubicBezTo>
                    <a:pt x="6790" y="12705"/>
                    <a:pt x="7032" y="3260"/>
                    <a:pt x="7032" y="997"/>
                  </a:cubicBezTo>
                  <a:lnTo>
                    <a:pt x="7032" y="514"/>
                  </a:lnTo>
                  <a:lnTo>
                    <a:pt x="483" y="1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43"/>
            <p:cNvSpPr/>
            <p:nvPr/>
          </p:nvSpPr>
          <p:spPr>
            <a:xfrm>
              <a:off x="-2270325" y="4313600"/>
              <a:ext cx="56600" cy="6800"/>
            </a:xfrm>
            <a:custGeom>
              <a:avLst/>
              <a:gdLst/>
              <a:ahLst/>
              <a:cxnLst/>
              <a:rect l="l" t="t" r="r" b="b"/>
              <a:pathLst>
                <a:path w="2264" h="272" extrusionOk="0">
                  <a:moveTo>
                    <a:pt x="1" y="0"/>
                  </a:moveTo>
                  <a:lnTo>
                    <a:pt x="1" y="0"/>
                  </a:lnTo>
                  <a:lnTo>
                    <a:pt x="2264" y="272"/>
                  </a:lnTo>
                  <a:lnTo>
                    <a:pt x="2264" y="27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43"/>
            <p:cNvSpPr/>
            <p:nvPr/>
          </p:nvSpPr>
          <p:spPr>
            <a:xfrm>
              <a:off x="-2273350" y="4313600"/>
              <a:ext cx="59625" cy="82250"/>
            </a:xfrm>
            <a:custGeom>
              <a:avLst/>
              <a:gdLst/>
              <a:ahLst/>
              <a:cxnLst/>
              <a:rect l="l" t="t" r="r" b="b"/>
              <a:pathLst>
                <a:path w="2385" h="3290" extrusionOk="0">
                  <a:moveTo>
                    <a:pt x="122" y="0"/>
                  </a:moveTo>
                  <a:lnTo>
                    <a:pt x="122" y="0"/>
                  </a:lnTo>
                  <a:cubicBezTo>
                    <a:pt x="1" y="755"/>
                    <a:pt x="122" y="1509"/>
                    <a:pt x="484" y="2022"/>
                  </a:cubicBezTo>
                  <a:cubicBezTo>
                    <a:pt x="876" y="2656"/>
                    <a:pt x="1510" y="3018"/>
                    <a:pt x="2144" y="3290"/>
                  </a:cubicBezTo>
                  <a:lnTo>
                    <a:pt x="2385" y="27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8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43"/>
            <p:cNvSpPr/>
            <p:nvPr/>
          </p:nvSpPr>
          <p:spPr>
            <a:xfrm>
              <a:off x="-2261275" y="4612350"/>
              <a:ext cx="25675" cy="56600"/>
            </a:xfrm>
            <a:custGeom>
              <a:avLst/>
              <a:gdLst/>
              <a:ahLst/>
              <a:cxnLst/>
              <a:rect l="l" t="t" r="r" b="b"/>
              <a:pathLst>
                <a:path w="1027" h="2264" extrusionOk="0">
                  <a:moveTo>
                    <a:pt x="1" y="0"/>
                  </a:moveTo>
                  <a:lnTo>
                    <a:pt x="1" y="0"/>
                  </a:lnTo>
                  <a:cubicBezTo>
                    <a:pt x="272" y="1268"/>
                    <a:pt x="635" y="2264"/>
                    <a:pt x="906" y="2264"/>
                  </a:cubicBezTo>
                  <a:cubicBezTo>
                    <a:pt x="514" y="2264"/>
                    <a:pt x="1" y="2"/>
                    <a:pt x="1" y="0"/>
                  </a:cubicBezTo>
                  <a:close/>
                  <a:moveTo>
                    <a:pt x="1027" y="2143"/>
                  </a:moveTo>
                  <a:cubicBezTo>
                    <a:pt x="1027" y="2264"/>
                    <a:pt x="1027" y="2264"/>
                    <a:pt x="906" y="2264"/>
                  </a:cubicBezTo>
                  <a:lnTo>
                    <a:pt x="1027" y="2264"/>
                  </a:lnTo>
                  <a:lnTo>
                    <a:pt x="1027" y="214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43"/>
            <p:cNvSpPr/>
            <p:nvPr/>
          </p:nvSpPr>
          <p:spPr>
            <a:xfrm>
              <a:off x="-2261275" y="4320375"/>
              <a:ext cx="53600" cy="348575"/>
            </a:xfrm>
            <a:custGeom>
              <a:avLst/>
              <a:gdLst/>
              <a:ahLst/>
              <a:cxnLst/>
              <a:rect l="l" t="t" r="r" b="b"/>
              <a:pathLst>
                <a:path w="2144" h="13943" extrusionOk="0">
                  <a:moveTo>
                    <a:pt x="1902" y="1"/>
                  </a:moveTo>
                  <a:lnTo>
                    <a:pt x="1781" y="3019"/>
                  </a:lnTo>
                  <a:lnTo>
                    <a:pt x="1661" y="3019"/>
                  </a:lnTo>
                  <a:lnTo>
                    <a:pt x="1148" y="11046"/>
                  </a:lnTo>
                  <a:cubicBezTo>
                    <a:pt x="1148" y="11046"/>
                    <a:pt x="152" y="11166"/>
                    <a:pt x="1" y="11679"/>
                  </a:cubicBezTo>
                  <a:cubicBezTo>
                    <a:pt x="272" y="12947"/>
                    <a:pt x="635" y="13943"/>
                    <a:pt x="906" y="13943"/>
                  </a:cubicBezTo>
                  <a:cubicBezTo>
                    <a:pt x="1027" y="13943"/>
                    <a:pt x="1027" y="13943"/>
                    <a:pt x="1027" y="13822"/>
                  </a:cubicBezTo>
                  <a:cubicBezTo>
                    <a:pt x="1510" y="12675"/>
                    <a:pt x="2143" y="3894"/>
                    <a:pt x="2023" y="1"/>
                  </a:cubicBezTo>
                  <a:close/>
                </a:path>
              </a:pathLst>
            </a:custGeom>
            <a:solidFill>
              <a:srgbClr val="8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43"/>
            <p:cNvSpPr/>
            <p:nvPr/>
          </p:nvSpPr>
          <p:spPr>
            <a:xfrm>
              <a:off x="-2219775" y="4320375"/>
              <a:ext cx="6050" cy="75475"/>
            </a:xfrm>
            <a:custGeom>
              <a:avLst/>
              <a:gdLst/>
              <a:ahLst/>
              <a:cxnLst/>
              <a:rect l="l" t="t" r="r" b="b"/>
              <a:pathLst>
                <a:path w="242" h="3019" extrusionOk="0">
                  <a:moveTo>
                    <a:pt x="242" y="1"/>
                  </a:moveTo>
                  <a:lnTo>
                    <a:pt x="1" y="3019"/>
                  </a:lnTo>
                  <a:lnTo>
                    <a:pt x="121" y="3019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rgbClr val="525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3"/>
            <p:cNvSpPr/>
            <p:nvPr/>
          </p:nvSpPr>
          <p:spPr>
            <a:xfrm>
              <a:off x="-2238625" y="4320375"/>
              <a:ext cx="24900" cy="335750"/>
            </a:xfrm>
            <a:custGeom>
              <a:avLst/>
              <a:gdLst/>
              <a:ahLst/>
              <a:cxnLst/>
              <a:rect l="l" t="t" r="r" b="b"/>
              <a:pathLst>
                <a:path w="996" h="13430" extrusionOk="0">
                  <a:moveTo>
                    <a:pt x="996" y="1"/>
                  </a:moveTo>
                  <a:cubicBezTo>
                    <a:pt x="875" y="122"/>
                    <a:pt x="875" y="242"/>
                    <a:pt x="875" y="363"/>
                  </a:cubicBezTo>
                  <a:lnTo>
                    <a:pt x="875" y="1872"/>
                  </a:lnTo>
                  <a:cubicBezTo>
                    <a:pt x="875" y="1238"/>
                    <a:pt x="996" y="755"/>
                    <a:pt x="996" y="363"/>
                  </a:cubicBezTo>
                  <a:lnTo>
                    <a:pt x="996" y="1"/>
                  </a:lnTo>
                  <a:close/>
                  <a:moveTo>
                    <a:pt x="875" y="1872"/>
                  </a:moveTo>
                  <a:lnTo>
                    <a:pt x="875" y="1872"/>
                  </a:lnTo>
                  <a:cubicBezTo>
                    <a:pt x="755" y="3139"/>
                    <a:pt x="604" y="4890"/>
                    <a:pt x="483" y="6911"/>
                  </a:cubicBezTo>
                  <a:cubicBezTo>
                    <a:pt x="362" y="8903"/>
                    <a:pt x="242" y="10684"/>
                    <a:pt x="121" y="11921"/>
                  </a:cubicBezTo>
                  <a:cubicBezTo>
                    <a:pt x="121" y="12434"/>
                    <a:pt x="0" y="13068"/>
                    <a:pt x="0" y="13430"/>
                  </a:cubicBezTo>
                  <a:cubicBezTo>
                    <a:pt x="121" y="13068"/>
                    <a:pt x="121" y="12555"/>
                    <a:pt x="242" y="11921"/>
                  </a:cubicBezTo>
                  <a:cubicBezTo>
                    <a:pt x="362" y="10684"/>
                    <a:pt x="483" y="8903"/>
                    <a:pt x="604" y="6911"/>
                  </a:cubicBezTo>
                  <a:cubicBezTo>
                    <a:pt x="755" y="4890"/>
                    <a:pt x="875" y="3139"/>
                    <a:pt x="875" y="187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3"/>
            <p:cNvSpPr/>
            <p:nvPr/>
          </p:nvSpPr>
          <p:spPr>
            <a:xfrm>
              <a:off x="-2264275" y="4596500"/>
              <a:ext cx="34725" cy="18900"/>
            </a:xfrm>
            <a:custGeom>
              <a:avLst/>
              <a:gdLst/>
              <a:ahLst/>
              <a:cxnLst/>
              <a:rect l="l" t="t" r="r" b="b"/>
              <a:pathLst>
                <a:path w="1389" h="756" extrusionOk="0">
                  <a:moveTo>
                    <a:pt x="1388" y="1"/>
                  </a:moveTo>
                  <a:cubicBezTo>
                    <a:pt x="875" y="1"/>
                    <a:pt x="272" y="272"/>
                    <a:pt x="0" y="755"/>
                  </a:cubicBezTo>
                  <a:cubicBezTo>
                    <a:pt x="272" y="514"/>
                    <a:pt x="392" y="393"/>
                    <a:pt x="634" y="272"/>
                  </a:cubicBezTo>
                  <a:cubicBezTo>
                    <a:pt x="875" y="121"/>
                    <a:pt x="1147" y="121"/>
                    <a:pt x="138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43"/>
            <p:cNvSpPr/>
            <p:nvPr/>
          </p:nvSpPr>
          <p:spPr>
            <a:xfrm>
              <a:off x="-2273350" y="4533875"/>
              <a:ext cx="18900" cy="9100"/>
            </a:xfrm>
            <a:custGeom>
              <a:avLst/>
              <a:gdLst/>
              <a:ahLst/>
              <a:cxnLst/>
              <a:rect l="l" t="t" r="r" b="b"/>
              <a:pathLst>
                <a:path w="756" h="364" extrusionOk="0">
                  <a:moveTo>
                    <a:pt x="755" y="1"/>
                  </a:moveTo>
                  <a:cubicBezTo>
                    <a:pt x="635" y="1"/>
                    <a:pt x="484" y="1"/>
                    <a:pt x="242" y="122"/>
                  </a:cubicBezTo>
                  <a:lnTo>
                    <a:pt x="1" y="363"/>
                  </a:lnTo>
                  <a:cubicBezTo>
                    <a:pt x="1" y="363"/>
                    <a:pt x="122" y="363"/>
                    <a:pt x="363" y="242"/>
                  </a:cubicBezTo>
                  <a:cubicBezTo>
                    <a:pt x="484" y="122"/>
                    <a:pt x="755" y="1"/>
                    <a:pt x="75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43"/>
            <p:cNvSpPr/>
            <p:nvPr/>
          </p:nvSpPr>
          <p:spPr>
            <a:xfrm>
              <a:off x="-2276350" y="4515025"/>
              <a:ext cx="12100" cy="12850"/>
            </a:xfrm>
            <a:custGeom>
              <a:avLst/>
              <a:gdLst/>
              <a:ahLst/>
              <a:cxnLst/>
              <a:rect l="l" t="t" r="r" b="b"/>
              <a:pathLst>
                <a:path w="484" h="514" extrusionOk="0">
                  <a:moveTo>
                    <a:pt x="483" y="1"/>
                  </a:moveTo>
                  <a:lnTo>
                    <a:pt x="242" y="242"/>
                  </a:lnTo>
                  <a:lnTo>
                    <a:pt x="0" y="514"/>
                  </a:lnTo>
                  <a:cubicBezTo>
                    <a:pt x="0" y="514"/>
                    <a:pt x="121" y="514"/>
                    <a:pt x="242" y="363"/>
                  </a:cubicBezTo>
                  <a:cubicBezTo>
                    <a:pt x="362" y="122"/>
                    <a:pt x="482" y="2"/>
                    <a:pt x="48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3"/>
            <p:cNvSpPr/>
            <p:nvPr/>
          </p:nvSpPr>
          <p:spPr>
            <a:xfrm>
              <a:off x="-2286175" y="4502200"/>
              <a:ext cx="3050" cy="21900"/>
            </a:xfrm>
            <a:custGeom>
              <a:avLst/>
              <a:gdLst/>
              <a:ahLst/>
              <a:cxnLst/>
              <a:rect l="l" t="t" r="r" b="b"/>
              <a:pathLst>
                <a:path w="122" h="876" extrusionOk="0">
                  <a:moveTo>
                    <a:pt x="122" y="1"/>
                  </a:moveTo>
                  <a:cubicBezTo>
                    <a:pt x="122" y="272"/>
                    <a:pt x="1" y="393"/>
                    <a:pt x="1" y="514"/>
                  </a:cubicBezTo>
                  <a:lnTo>
                    <a:pt x="1" y="876"/>
                  </a:lnTo>
                  <a:cubicBezTo>
                    <a:pt x="122" y="755"/>
                    <a:pt x="122" y="634"/>
                    <a:pt x="122" y="514"/>
                  </a:cubicBezTo>
                  <a:lnTo>
                    <a:pt x="122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3"/>
            <p:cNvSpPr/>
            <p:nvPr/>
          </p:nvSpPr>
          <p:spPr>
            <a:xfrm>
              <a:off x="-2295225" y="4499175"/>
              <a:ext cx="3050" cy="24925"/>
            </a:xfrm>
            <a:custGeom>
              <a:avLst/>
              <a:gdLst/>
              <a:ahLst/>
              <a:cxnLst/>
              <a:rect l="l" t="t" r="r" b="b"/>
              <a:pathLst>
                <a:path w="122" h="997" extrusionOk="0">
                  <a:moveTo>
                    <a:pt x="1" y="1"/>
                  </a:moveTo>
                  <a:lnTo>
                    <a:pt x="1" y="514"/>
                  </a:lnTo>
                  <a:lnTo>
                    <a:pt x="1" y="997"/>
                  </a:lnTo>
                  <a:cubicBezTo>
                    <a:pt x="1" y="876"/>
                    <a:pt x="122" y="635"/>
                    <a:pt x="122" y="514"/>
                  </a:cubicBezTo>
                  <a:cubicBezTo>
                    <a:pt x="122" y="393"/>
                    <a:pt x="1" y="122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3"/>
            <p:cNvSpPr/>
            <p:nvPr/>
          </p:nvSpPr>
          <p:spPr>
            <a:xfrm>
              <a:off x="-2299000" y="4539925"/>
              <a:ext cx="28700" cy="37750"/>
            </a:xfrm>
            <a:custGeom>
              <a:avLst/>
              <a:gdLst/>
              <a:ahLst/>
              <a:cxnLst/>
              <a:rect l="l" t="t" r="r" b="b"/>
              <a:pathLst>
                <a:path w="1148" h="1510" extrusionOk="0">
                  <a:moveTo>
                    <a:pt x="922" y="96"/>
                  </a:moveTo>
                  <a:cubicBezTo>
                    <a:pt x="903" y="103"/>
                    <a:pt x="884" y="110"/>
                    <a:pt x="867" y="116"/>
                  </a:cubicBezTo>
                  <a:lnTo>
                    <a:pt x="867" y="116"/>
                  </a:lnTo>
                  <a:cubicBezTo>
                    <a:pt x="888" y="113"/>
                    <a:pt x="904" y="107"/>
                    <a:pt x="922" y="96"/>
                  </a:cubicBezTo>
                  <a:close/>
                  <a:moveTo>
                    <a:pt x="1027" y="0"/>
                  </a:moveTo>
                  <a:cubicBezTo>
                    <a:pt x="971" y="0"/>
                    <a:pt x="941" y="26"/>
                    <a:pt x="925" y="94"/>
                  </a:cubicBezTo>
                  <a:lnTo>
                    <a:pt x="925" y="94"/>
                  </a:lnTo>
                  <a:cubicBezTo>
                    <a:pt x="924" y="94"/>
                    <a:pt x="923" y="95"/>
                    <a:pt x="922" y="96"/>
                  </a:cubicBezTo>
                  <a:lnTo>
                    <a:pt x="922" y="96"/>
                  </a:lnTo>
                  <a:cubicBezTo>
                    <a:pt x="923" y="95"/>
                    <a:pt x="924" y="95"/>
                    <a:pt x="925" y="94"/>
                  </a:cubicBezTo>
                  <a:lnTo>
                    <a:pt x="925" y="94"/>
                  </a:lnTo>
                  <a:cubicBezTo>
                    <a:pt x="906" y="172"/>
                    <a:pt x="906" y="304"/>
                    <a:pt x="906" y="513"/>
                  </a:cubicBezTo>
                  <a:cubicBezTo>
                    <a:pt x="1011" y="409"/>
                    <a:pt x="1025" y="190"/>
                    <a:pt x="1027" y="55"/>
                  </a:cubicBezTo>
                  <a:lnTo>
                    <a:pt x="1027" y="55"/>
                  </a:lnTo>
                  <a:cubicBezTo>
                    <a:pt x="1064" y="40"/>
                    <a:pt x="1105" y="22"/>
                    <a:pt x="1148" y="0"/>
                  </a:cubicBezTo>
                  <a:close/>
                  <a:moveTo>
                    <a:pt x="867" y="116"/>
                  </a:moveTo>
                  <a:cubicBezTo>
                    <a:pt x="840" y="121"/>
                    <a:pt x="806" y="121"/>
                    <a:pt x="755" y="121"/>
                  </a:cubicBezTo>
                  <a:cubicBezTo>
                    <a:pt x="273" y="272"/>
                    <a:pt x="1" y="875"/>
                    <a:pt x="273" y="1389"/>
                  </a:cubicBezTo>
                  <a:lnTo>
                    <a:pt x="273" y="755"/>
                  </a:lnTo>
                  <a:cubicBezTo>
                    <a:pt x="393" y="513"/>
                    <a:pt x="514" y="393"/>
                    <a:pt x="635" y="272"/>
                  </a:cubicBezTo>
                  <a:cubicBezTo>
                    <a:pt x="700" y="190"/>
                    <a:pt x="774" y="153"/>
                    <a:pt x="867" y="116"/>
                  </a:cubicBezTo>
                  <a:close/>
                  <a:moveTo>
                    <a:pt x="906" y="513"/>
                  </a:moveTo>
                  <a:lnTo>
                    <a:pt x="906" y="513"/>
                  </a:lnTo>
                  <a:cubicBezTo>
                    <a:pt x="755" y="634"/>
                    <a:pt x="755" y="875"/>
                    <a:pt x="635" y="1026"/>
                  </a:cubicBezTo>
                  <a:cubicBezTo>
                    <a:pt x="635" y="1147"/>
                    <a:pt x="635" y="1268"/>
                    <a:pt x="514" y="1268"/>
                  </a:cubicBezTo>
                  <a:cubicBezTo>
                    <a:pt x="514" y="1389"/>
                    <a:pt x="393" y="1389"/>
                    <a:pt x="273" y="1389"/>
                  </a:cubicBezTo>
                  <a:cubicBezTo>
                    <a:pt x="273" y="1509"/>
                    <a:pt x="393" y="1509"/>
                    <a:pt x="393" y="1509"/>
                  </a:cubicBezTo>
                  <a:cubicBezTo>
                    <a:pt x="514" y="1509"/>
                    <a:pt x="514" y="1389"/>
                    <a:pt x="635" y="1389"/>
                  </a:cubicBezTo>
                  <a:cubicBezTo>
                    <a:pt x="635" y="1268"/>
                    <a:pt x="755" y="1147"/>
                    <a:pt x="755" y="1026"/>
                  </a:cubicBezTo>
                  <a:cubicBezTo>
                    <a:pt x="906" y="875"/>
                    <a:pt x="906" y="634"/>
                    <a:pt x="906" y="513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43"/>
            <p:cNvSpPr/>
            <p:nvPr/>
          </p:nvSpPr>
          <p:spPr>
            <a:xfrm>
              <a:off x="-2299000" y="4524075"/>
              <a:ext cx="25675" cy="20575"/>
            </a:xfrm>
            <a:custGeom>
              <a:avLst/>
              <a:gdLst/>
              <a:ahLst/>
              <a:cxnLst/>
              <a:rect l="l" t="t" r="r" b="b"/>
              <a:pathLst>
                <a:path w="1027" h="823" extrusionOk="0">
                  <a:moveTo>
                    <a:pt x="273" y="1"/>
                  </a:moveTo>
                  <a:cubicBezTo>
                    <a:pt x="152" y="1"/>
                    <a:pt x="1" y="1"/>
                    <a:pt x="1" y="152"/>
                  </a:cubicBezTo>
                  <a:cubicBezTo>
                    <a:pt x="1" y="393"/>
                    <a:pt x="1" y="514"/>
                    <a:pt x="273" y="634"/>
                  </a:cubicBezTo>
                  <a:cubicBezTo>
                    <a:pt x="393" y="755"/>
                    <a:pt x="514" y="755"/>
                    <a:pt x="635" y="755"/>
                  </a:cubicBezTo>
                  <a:cubicBezTo>
                    <a:pt x="514" y="755"/>
                    <a:pt x="393" y="634"/>
                    <a:pt x="273" y="514"/>
                  </a:cubicBezTo>
                  <a:cubicBezTo>
                    <a:pt x="152" y="514"/>
                    <a:pt x="1" y="393"/>
                    <a:pt x="152" y="152"/>
                  </a:cubicBezTo>
                  <a:cubicBezTo>
                    <a:pt x="152" y="101"/>
                    <a:pt x="165" y="84"/>
                    <a:pt x="188" y="84"/>
                  </a:cubicBezTo>
                  <a:cubicBezTo>
                    <a:pt x="232" y="84"/>
                    <a:pt x="313" y="152"/>
                    <a:pt x="393" y="152"/>
                  </a:cubicBezTo>
                  <a:cubicBezTo>
                    <a:pt x="514" y="272"/>
                    <a:pt x="635" y="393"/>
                    <a:pt x="755" y="393"/>
                  </a:cubicBezTo>
                  <a:lnTo>
                    <a:pt x="514" y="152"/>
                  </a:lnTo>
                  <a:cubicBezTo>
                    <a:pt x="393" y="1"/>
                    <a:pt x="393" y="1"/>
                    <a:pt x="273" y="1"/>
                  </a:cubicBezTo>
                  <a:close/>
                  <a:moveTo>
                    <a:pt x="635" y="755"/>
                  </a:moveTo>
                  <a:cubicBezTo>
                    <a:pt x="675" y="805"/>
                    <a:pt x="718" y="822"/>
                    <a:pt x="763" y="822"/>
                  </a:cubicBezTo>
                  <a:cubicBezTo>
                    <a:pt x="853" y="822"/>
                    <a:pt x="946" y="755"/>
                    <a:pt x="1027" y="75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43"/>
            <p:cNvSpPr/>
            <p:nvPr/>
          </p:nvSpPr>
          <p:spPr>
            <a:xfrm>
              <a:off x="-2273350" y="4332450"/>
              <a:ext cx="56625" cy="63400"/>
            </a:xfrm>
            <a:custGeom>
              <a:avLst/>
              <a:gdLst/>
              <a:ahLst/>
              <a:cxnLst/>
              <a:rect l="l" t="t" r="r" b="b"/>
              <a:pathLst>
                <a:path w="2265" h="2536" extrusionOk="0">
                  <a:moveTo>
                    <a:pt x="1" y="1"/>
                  </a:moveTo>
                  <a:cubicBezTo>
                    <a:pt x="1" y="1027"/>
                    <a:pt x="635" y="2023"/>
                    <a:pt x="1631" y="2385"/>
                  </a:cubicBezTo>
                  <a:cubicBezTo>
                    <a:pt x="1751" y="2385"/>
                    <a:pt x="1872" y="2385"/>
                    <a:pt x="1993" y="2536"/>
                  </a:cubicBezTo>
                  <a:lnTo>
                    <a:pt x="2264" y="2536"/>
                  </a:lnTo>
                  <a:cubicBezTo>
                    <a:pt x="1993" y="2385"/>
                    <a:pt x="1872" y="2385"/>
                    <a:pt x="1631" y="2264"/>
                  </a:cubicBezTo>
                  <a:cubicBezTo>
                    <a:pt x="1118" y="2023"/>
                    <a:pt x="755" y="1781"/>
                    <a:pt x="484" y="1389"/>
                  </a:cubicBezTo>
                  <a:cubicBezTo>
                    <a:pt x="242" y="876"/>
                    <a:pt x="122" y="514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43"/>
            <p:cNvSpPr/>
            <p:nvPr/>
          </p:nvSpPr>
          <p:spPr>
            <a:xfrm>
              <a:off x="-2361600" y="4331125"/>
              <a:ext cx="88275" cy="4375"/>
            </a:xfrm>
            <a:custGeom>
              <a:avLst/>
              <a:gdLst/>
              <a:ahLst/>
              <a:cxnLst/>
              <a:rect l="l" t="t" r="r" b="b"/>
              <a:pathLst>
                <a:path w="3531" h="175" extrusionOk="0">
                  <a:moveTo>
                    <a:pt x="602" y="0"/>
                  </a:moveTo>
                  <a:cubicBezTo>
                    <a:pt x="409" y="0"/>
                    <a:pt x="211" y="13"/>
                    <a:pt x="0" y="54"/>
                  </a:cubicBezTo>
                  <a:cubicBezTo>
                    <a:pt x="634" y="54"/>
                    <a:pt x="1147" y="174"/>
                    <a:pt x="1751" y="174"/>
                  </a:cubicBezTo>
                  <a:lnTo>
                    <a:pt x="3531" y="174"/>
                  </a:lnTo>
                  <a:cubicBezTo>
                    <a:pt x="2897" y="174"/>
                    <a:pt x="2384" y="54"/>
                    <a:pt x="1751" y="54"/>
                  </a:cubicBezTo>
                  <a:cubicBezTo>
                    <a:pt x="1348" y="54"/>
                    <a:pt x="986" y="0"/>
                    <a:pt x="60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43"/>
            <p:cNvSpPr/>
            <p:nvPr/>
          </p:nvSpPr>
          <p:spPr>
            <a:xfrm>
              <a:off x="-2242400" y="4420725"/>
              <a:ext cx="6800" cy="59625"/>
            </a:xfrm>
            <a:custGeom>
              <a:avLst/>
              <a:gdLst/>
              <a:ahLst/>
              <a:cxnLst/>
              <a:rect l="l" t="t" r="r" b="b"/>
              <a:pathLst>
                <a:path w="272" h="2385" extrusionOk="0">
                  <a:moveTo>
                    <a:pt x="151" y="0"/>
                  </a:moveTo>
                  <a:cubicBezTo>
                    <a:pt x="151" y="0"/>
                    <a:pt x="151" y="513"/>
                    <a:pt x="0" y="1117"/>
                  </a:cubicBezTo>
                  <a:lnTo>
                    <a:pt x="0" y="2384"/>
                  </a:lnTo>
                  <a:cubicBezTo>
                    <a:pt x="151" y="2022"/>
                    <a:pt x="151" y="1630"/>
                    <a:pt x="151" y="1117"/>
                  </a:cubicBezTo>
                  <a:cubicBezTo>
                    <a:pt x="272" y="755"/>
                    <a:pt x="272" y="363"/>
                    <a:pt x="15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43"/>
            <p:cNvSpPr/>
            <p:nvPr/>
          </p:nvSpPr>
          <p:spPr>
            <a:xfrm>
              <a:off x="-2235625" y="4379975"/>
              <a:ext cx="9075" cy="6075"/>
            </a:xfrm>
            <a:custGeom>
              <a:avLst/>
              <a:gdLst/>
              <a:ahLst/>
              <a:cxnLst/>
              <a:rect l="l" t="t" r="r" b="b"/>
              <a:pathLst>
                <a:path w="363" h="243" extrusionOk="0">
                  <a:moveTo>
                    <a:pt x="1" y="1"/>
                  </a:moveTo>
                  <a:cubicBezTo>
                    <a:pt x="1" y="1"/>
                    <a:pt x="1" y="122"/>
                    <a:pt x="122" y="122"/>
                  </a:cubicBezTo>
                  <a:cubicBezTo>
                    <a:pt x="242" y="242"/>
                    <a:pt x="363" y="242"/>
                    <a:pt x="363" y="242"/>
                  </a:cubicBezTo>
                  <a:cubicBezTo>
                    <a:pt x="363" y="122"/>
                    <a:pt x="363" y="122"/>
                    <a:pt x="242" y="122"/>
                  </a:cubicBezTo>
                  <a:cubicBezTo>
                    <a:pt x="12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43"/>
            <p:cNvSpPr/>
            <p:nvPr/>
          </p:nvSpPr>
          <p:spPr>
            <a:xfrm>
              <a:off x="-2254475" y="4361125"/>
              <a:ext cx="9075" cy="9075"/>
            </a:xfrm>
            <a:custGeom>
              <a:avLst/>
              <a:gdLst/>
              <a:ahLst/>
              <a:cxnLst/>
              <a:rect l="l" t="t" r="r" b="b"/>
              <a:pathLst>
                <a:path w="363" h="363" extrusionOk="0">
                  <a:moveTo>
                    <a:pt x="0" y="0"/>
                  </a:moveTo>
                  <a:cubicBezTo>
                    <a:pt x="0" y="0"/>
                    <a:pt x="0" y="121"/>
                    <a:pt x="121" y="242"/>
                  </a:cubicBezTo>
                  <a:lnTo>
                    <a:pt x="242" y="363"/>
                  </a:lnTo>
                  <a:cubicBezTo>
                    <a:pt x="363" y="363"/>
                    <a:pt x="242" y="242"/>
                    <a:pt x="121" y="12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43"/>
            <p:cNvSpPr/>
            <p:nvPr/>
          </p:nvSpPr>
          <p:spPr>
            <a:xfrm>
              <a:off x="-2264275" y="4339250"/>
              <a:ext cx="6800" cy="12100"/>
            </a:xfrm>
            <a:custGeom>
              <a:avLst/>
              <a:gdLst/>
              <a:ahLst/>
              <a:cxnLst/>
              <a:rect l="l" t="t" r="r" b="b"/>
              <a:pathLst>
                <a:path w="272" h="484" extrusionOk="0">
                  <a:moveTo>
                    <a:pt x="121" y="0"/>
                  </a:moveTo>
                  <a:cubicBezTo>
                    <a:pt x="121" y="0"/>
                    <a:pt x="0" y="121"/>
                    <a:pt x="0" y="242"/>
                  </a:cubicBezTo>
                  <a:cubicBezTo>
                    <a:pt x="121" y="362"/>
                    <a:pt x="272" y="483"/>
                    <a:pt x="272" y="483"/>
                  </a:cubicBezTo>
                  <a:cubicBezTo>
                    <a:pt x="272" y="483"/>
                    <a:pt x="272" y="362"/>
                    <a:pt x="121" y="242"/>
                  </a:cubicBezTo>
                  <a:lnTo>
                    <a:pt x="12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43"/>
            <p:cNvSpPr/>
            <p:nvPr/>
          </p:nvSpPr>
          <p:spPr>
            <a:xfrm>
              <a:off x="-2264275" y="4326425"/>
              <a:ext cx="3025" cy="3025"/>
            </a:xfrm>
            <a:custGeom>
              <a:avLst/>
              <a:gdLst/>
              <a:ahLst/>
              <a:cxnLst/>
              <a:rect l="l" t="t" r="r" b="b"/>
              <a:pathLst>
                <a:path w="121" h="121" extrusionOk="0">
                  <a:moveTo>
                    <a:pt x="0" y="0"/>
                  </a:moveTo>
                  <a:lnTo>
                    <a:pt x="0" y="121"/>
                  </a:lnTo>
                  <a:cubicBezTo>
                    <a:pt x="0" y="121"/>
                    <a:pt x="121" y="0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43"/>
            <p:cNvSpPr/>
            <p:nvPr/>
          </p:nvSpPr>
          <p:spPr>
            <a:xfrm>
              <a:off x="-1647925" y="3647425"/>
              <a:ext cx="331550" cy="294275"/>
            </a:xfrm>
            <a:custGeom>
              <a:avLst/>
              <a:gdLst/>
              <a:ahLst/>
              <a:cxnLst/>
              <a:rect l="l" t="t" r="r" b="b"/>
              <a:pathLst>
                <a:path w="13262" h="11771" extrusionOk="0">
                  <a:moveTo>
                    <a:pt x="5402" y="1"/>
                  </a:moveTo>
                  <a:lnTo>
                    <a:pt x="1" y="3773"/>
                  </a:lnTo>
                  <a:lnTo>
                    <a:pt x="4769" y="10684"/>
                  </a:lnTo>
                  <a:lnTo>
                    <a:pt x="8420" y="8179"/>
                  </a:lnTo>
                  <a:cubicBezTo>
                    <a:pt x="8420" y="8179"/>
                    <a:pt x="12300" y="11771"/>
                    <a:pt x="13086" y="11771"/>
                  </a:cubicBezTo>
                  <a:cubicBezTo>
                    <a:pt x="13217" y="11771"/>
                    <a:pt x="13261" y="11671"/>
                    <a:pt x="13188" y="11438"/>
                  </a:cubicBezTo>
                  <a:cubicBezTo>
                    <a:pt x="12705" y="9808"/>
                    <a:pt x="7032" y="2264"/>
                    <a:pt x="5644" y="363"/>
                  </a:cubicBezTo>
                  <a:lnTo>
                    <a:pt x="5402" y="1"/>
                  </a:ln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43"/>
            <p:cNvSpPr/>
            <p:nvPr/>
          </p:nvSpPr>
          <p:spPr>
            <a:xfrm>
              <a:off x="-1563425" y="3650450"/>
              <a:ext cx="88300" cy="66425"/>
            </a:xfrm>
            <a:custGeom>
              <a:avLst/>
              <a:gdLst/>
              <a:ahLst/>
              <a:cxnLst/>
              <a:rect l="l" t="t" r="r" b="b"/>
              <a:pathLst>
                <a:path w="3532" h="2657" extrusionOk="0">
                  <a:moveTo>
                    <a:pt x="1902" y="1"/>
                  </a:moveTo>
                  <a:lnTo>
                    <a:pt x="1" y="1268"/>
                  </a:lnTo>
                  <a:cubicBezTo>
                    <a:pt x="393" y="1902"/>
                    <a:pt x="906" y="2385"/>
                    <a:pt x="1660" y="2505"/>
                  </a:cubicBezTo>
                  <a:cubicBezTo>
                    <a:pt x="1902" y="2656"/>
                    <a:pt x="2143" y="2656"/>
                    <a:pt x="2415" y="2656"/>
                  </a:cubicBezTo>
                  <a:cubicBezTo>
                    <a:pt x="2777" y="2656"/>
                    <a:pt x="3169" y="2656"/>
                    <a:pt x="3531" y="2505"/>
                  </a:cubicBezTo>
                  <a:lnTo>
                    <a:pt x="1902" y="1"/>
                  </a:lnTo>
                  <a:close/>
                </a:path>
              </a:pathLst>
            </a:custGeom>
            <a:solidFill>
              <a:srgbClr val="8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43"/>
            <p:cNvSpPr/>
            <p:nvPr/>
          </p:nvSpPr>
          <p:spPr>
            <a:xfrm>
              <a:off x="-1512875" y="3647425"/>
              <a:ext cx="198450" cy="292000"/>
            </a:xfrm>
            <a:custGeom>
              <a:avLst/>
              <a:gdLst/>
              <a:ahLst/>
              <a:cxnLst/>
              <a:rect l="l" t="t" r="r" b="b"/>
              <a:pathLst>
                <a:path w="7938" h="11680" extrusionOk="0">
                  <a:moveTo>
                    <a:pt x="0" y="1"/>
                  </a:moveTo>
                  <a:lnTo>
                    <a:pt x="242" y="363"/>
                  </a:lnTo>
                  <a:cubicBezTo>
                    <a:pt x="996" y="1389"/>
                    <a:pt x="3139" y="4135"/>
                    <a:pt x="4919" y="6791"/>
                  </a:cubicBezTo>
                  <a:cubicBezTo>
                    <a:pt x="3260" y="4286"/>
                    <a:pt x="1268" y="1630"/>
                    <a:pt x="0" y="1"/>
                  </a:cubicBezTo>
                  <a:close/>
                  <a:moveTo>
                    <a:pt x="5794" y="10442"/>
                  </a:moveTo>
                  <a:cubicBezTo>
                    <a:pt x="5794" y="10563"/>
                    <a:pt x="5915" y="10684"/>
                    <a:pt x="6036" y="10684"/>
                  </a:cubicBezTo>
                  <a:cubicBezTo>
                    <a:pt x="5795" y="10563"/>
                    <a:pt x="5794" y="10443"/>
                    <a:pt x="5794" y="10442"/>
                  </a:cubicBezTo>
                  <a:close/>
                  <a:moveTo>
                    <a:pt x="7786" y="11197"/>
                  </a:moveTo>
                  <a:lnTo>
                    <a:pt x="7786" y="11438"/>
                  </a:lnTo>
                  <a:cubicBezTo>
                    <a:pt x="7937" y="11559"/>
                    <a:pt x="7786" y="11679"/>
                    <a:pt x="7665" y="11679"/>
                  </a:cubicBezTo>
                  <a:lnTo>
                    <a:pt x="7937" y="11679"/>
                  </a:lnTo>
                  <a:cubicBezTo>
                    <a:pt x="7937" y="11559"/>
                    <a:pt x="7786" y="11438"/>
                    <a:pt x="7786" y="11197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43"/>
            <p:cNvSpPr/>
            <p:nvPr/>
          </p:nvSpPr>
          <p:spPr>
            <a:xfrm>
              <a:off x="-1515900" y="3647425"/>
              <a:ext cx="201475" cy="292000"/>
            </a:xfrm>
            <a:custGeom>
              <a:avLst/>
              <a:gdLst/>
              <a:ahLst/>
              <a:cxnLst/>
              <a:rect l="l" t="t" r="r" b="b"/>
              <a:pathLst>
                <a:path w="8059" h="11680" extrusionOk="0">
                  <a:moveTo>
                    <a:pt x="121" y="1"/>
                  </a:moveTo>
                  <a:lnTo>
                    <a:pt x="1" y="122"/>
                  </a:lnTo>
                  <a:lnTo>
                    <a:pt x="1751" y="2506"/>
                  </a:lnTo>
                  <a:cubicBezTo>
                    <a:pt x="1751" y="2506"/>
                    <a:pt x="1751" y="2626"/>
                    <a:pt x="1630" y="2626"/>
                  </a:cubicBezTo>
                  <a:lnTo>
                    <a:pt x="6278" y="9295"/>
                  </a:lnTo>
                  <a:cubicBezTo>
                    <a:pt x="6278" y="9295"/>
                    <a:pt x="5644" y="10050"/>
                    <a:pt x="5915" y="10442"/>
                  </a:cubicBezTo>
                  <a:cubicBezTo>
                    <a:pt x="5915" y="10563"/>
                    <a:pt x="6036" y="10684"/>
                    <a:pt x="6157" y="10684"/>
                  </a:cubicBezTo>
                  <a:cubicBezTo>
                    <a:pt x="6549" y="11076"/>
                    <a:pt x="7424" y="11679"/>
                    <a:pt x="7786" y="11679"/>
                  </a:cubicBezTo>
                  <a:cubicBezTo>
                    <a:pt x="7907" y="11679"/>
                    <a:pt x="8058" y="11559"/>
                    <a:pt x="7907" y="11438"/>
                  </a:cubicBezTo>
                  <a:lnTo>
                    <a:pt x="7907" y="11197"/>
                  </a:lnTo>
                  <a:cubicBezTo>
                    <a:pt x="7424" y="10442"/>
                    <a:pt x="6398" y="8662"/>
                    <a:pt x="5040" y="6791"/>
                  </a:cubicBezTo>
                  <a:cubicBezTo>
                    <a:pt x="3260" y="4135"/>
                    <a:pt x="1117" y="1389"/>
                    <a:pt x="363" y="363"/>
                  </a:cubicBezTo>
                  <a:lnTo>
                    <a:pt x="121" y="1"/>
                  </a:lnTo>
                  <a:close/>
                </a:path>
              </a:pathLst>
            </a:custGeom>
            <a:solidFill>
              <a:srgbClr val="8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43"/>
            <p:cNvSpPr/>
            <p:nvPr/>
          </p:nvSpPr>
          <p:spPr>
            <a:xfrm>
              <a:off x="-1515900" y="3650450"/>
              <a:ext cx="43800" cy="62650"/>
            </a:xfrm>
            <a:custGeom>
              <a:avLst/>
              <a:gdLst/>
              <a:ahLst/>
              <a:cxnLst/>
              <a:rect l="l" t="t" r="r" b="b"/>
              <a:pathLst>
                <a:path w="1752" h="2506" extrusionOk="0">
                  <a:moveTo>
                    <a:pt x="1" y="1"/>
                  </a:moveTo>
                  <a:lnTo>
                    <a:pt x="1630" y="2505"/>
                  </a:lnTo>
                  <a:cubicBezTo>
                    <a:pt x="1751" y="2505"/>
                    <a:pt x="1751" y="2385"/>
                    <a:pt x="1751" y="238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525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43"/>
            <p:cNvSpPr/>
            <p:nvPr/>
          </p:nvSpPr>
          <p:spPr>
            <a:xfrm>
              <a:off x="-1515900" y="3650450"/>
              <a:ext cx="194675" cy="285950"/>
            </a:xfrm>
            <a:custGeom>
              <a:avLst/>
              <a:gdLst/>
              <a:ahLst/>
              <a:cxnLst/>
              <a:rect l="l" t="t" r="r" b="b"/>
              <a:pathLst>
                <a:path w="7787" h="11438" extrusionOk="0">
                  <a:moveTo>
                    <a:pt x="1" y="1"/>
                  </a:moveTo>
                  <a:cubicBezTo>
                    <a:pt x="1" y="121"/>
                    <a:pt x="121" y="242"/>
                    <a:pt x="242" y="393"/>
                  </a:cubicBezTo>
                  <a:lnTo>
                    <a:pt x="1" y="1"/>
                  </a:lnTo>
                  <a:close/>
                  <a:moveTo>
                    <a:pt x="242" y="393"/>
                  </a:moveTo>
                  <a:lnTo>
                    <a:pt x="1117" y="1630"/>
                  </a:lnTo>
                  <a:cubicBezTo>
                    <a:pt x="1872" y="2656"/>
                    <a:pt x="2898" y="4165"/>
                    <a:pt x="4014" y="5674"/>
                  </a:cubicBezTo>
                  <a:cubicBezTo>
                    <a:pt x="2898" y="4014"/>
                    <a:pt x="1872" y="2505"/>
                    <a:pt x="1117" y="1509"/>
                  </a:cubicBezTo>
                  <a:lnTo>
                    <a:pt x="242" y="393"/>
                  </a:lnTo>
                  <a:close/>
                  <a:moveTo>
                    <a:pt x="4014" y="5674"/>
                  </a:moveTo>
                  <a:lnTo>
                    <a:pt x="4014" y="5674"/>
                  </a:lnTo>
                  <a:cubicBezTo>
                    <a:pt x="5040" y="7303"/>
                    <a:pt x="6036" y="8812"/>
                    <a:pt x="6791" y="9929"/>
                  </a:cubicBezTo>
                  <a:lnTo>
                    <a:pt x="7545" y="11196"/>
                  </a:lnTo>
                  <a:lnTo>
                    <a:pt x="7786" y="11438"/>
                  </a:lnTo>
                  <a:lnTo>
                    <a:pt x="7666" y="11076"/>
                  </a:lnTo>
                  <a:lnTo>
                    <a:pt x="6791" y="9808"/>
                  </a:lnTo>
                  <a:cubicBezTo>
                    <a:pt x="6157" y="8812"/>
                    <a:pt x="5161" y="7303"/>
                    <a:pt x="4014" y="567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43"/>
            <p:cNvSpPr/>
            <p:nvPr/>
          </p:nvSpPr>
          <p:spPr>
            <a:xfrm>
              <a:off x="-1371050" y="3876775"/>
              <a:ext cx="15125" cy="34725"/>
            </a:xfrm>
            <a:custGeom>
              <a:avLst/>
              <a:gdLst/>
              <a:ahLst/>
              <a:cxnLst/>
              <a:rect l="l" t="t" r="r" b="b"/>
              <a:pathLst>
                <a:path w="605" h="1389" extrusionOk="0">
                  <a:moveTo>
                    <a:pt x="604" y="1"/>
                  </a:moveTo>
                  <a:cubicBezTo>
                    <a:pt x="363" y="121"/>
                    <a:pt x="242" y="393"/>
                    <a:pt x="121" y="634"/>
                  </a:cubicBezTo>
                  <a:cubicBezTo>
                    <a:pt x="1" y="876"/>
                    <a:pt x="1" y="1147"/>
                    <a:pt x="1" y="1389"/>
                  </a:cubicBezTo>
                  <a:cubicBezTo>
                    <a:pt x="1" y="1147"/>
                    <a:pt x="121" y="876"/>
                    <a:pt x="242" y="634"/>
                  </a:cubicBezTo>
                  <a:cubicBezTo>
                    <a:pt x="363" y="393"/>
                    <a:pt x="484" y="242"/>
                    <a:pt x="60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43"/>
            <p:cNvSpPr/>
            <p:nvPr/>
          </p:nvSpPr>
          <p:spPr>
            <a:xfrm>
              <a:off x="-1424600" y="3844325"/>
              <a:ext cx="9075" cy="19650"/>
            </a:xfrm>
            <a:custGeom>
              <a:avLst/>
              <a:gdLst/>
              <a:ahLst/>
              <a:cxnLst/>
              <a:rect l="l" t="t" r="r" b="b"/>
              <a:pathLst>
                <a:path w="363" h="786" extrusionOk="0">
                  <a:moveTo>
                    <a:pt x="352" y="1"/>
                  </a:moveTo>
                  <a:cubicBezTo>
                    <a:pt x="320" y="1"/>
                    <a:pt x="220" y="203"/>
                    <a:pt x="121" y="303"/>
                  </a:cubicBezTo>
                  <a:cubicBezTo>
                    <a:pt x="121" y="424"/>
                    <a:pt x="0" y="544"/>
                    <a:pt x="0" y="786"/>
                  </a:cubicBezTo>
                  <a:cubicBezTo>
                    <a:pt x="0" y="786"/>
                    <a:pt x="121" y="544"/>
                    <a:pt x="242" y="424"/>
                  </a:cubicBezTo>
                  <a:cubicBezTo>
                    <a:pt x="362" y="182"/>
                    <a:pt x="362" y="31"/>
                    <a:pt x="362" y="31"/>
                  </a:cubicBezTo>
                  <a:cubicBezTo>
                    <a:pt x="362" y="10"/>
                    <a:pt x="359" y="1"/>
                    <a:pt x="35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43"/>
            <p:cNvSpPr/>
            <p:nvPr/>
          </p:nvSpPr>
          <p:spPr>
            <a:xfrm>
              <a:off x="-1437425" y="3836050"/>
              <a:ext cx="6050" cy="15850"/>
            </a:xfrm>
            <a:custGeom>
              <a:avLst/>
              <a:gdLst/>
              <a:ahLst/>
              <a:cxnLst/>
              <a:rect l="l" t="t" r="r" b="b"/>
              <a:pathLst>
                <a:path w="242" h="634" extrusionOk="0">
                  <a:moveTo>
                    <a:pt x="121" y="0"/>
                  </a:moveTo>
                  <a:lnTo>
                    <a:pt x="121" y="242"/>
                  </a:lnTo>
                  <a:cubicBezTo>
                    <a:pt x="0" y="362"/>
                    <a:pt x="0" y="513"/>
                    <a:pt x="121" y="634"/>
                  </a:cubicBezTo>
                  <a:lnTo>
                    <a:pt x="121" y="362"/>
                  </a:lnTo>
                  <a:cubicBezTo>
                    <a:pt x="242" y="242"/>
                    <a:pt x="242" y="121"/>
                    <a:pt x="12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43"/>
            <p:cNvSpPr/>
            <p:nvPr/>
          </p:nvSpPr>
          <p:spPr>
            <a:xfrm>
              <a:off x="-1456300" y="3836050"/>
              <a:ext cx="12850" cy="18875"/>
            </a:xfrm>
            <a:custGeom>
              <a:avLst/>
              <a:gdLst/>
              <a:ahLst/>
              <a:cxnLst/>
              <a:rect l="l" t="t" r="r" b="b"/>
              <a:pathLst>
                <a:path w="514" h="755" extrusionOk="0">
                  <a:moveTo>
                    <a:pt x="1" y="0"/>
                  </a:moveTo>
                  <a:lnTo>
                    <a:pt x="1" y="0"/>
                  </a:lnTo>
                  <a:cubicBezTo>
                    <a:pt x="121" y="242"/>
                    <a:pt x="121" y="362"/>
                    <a:pt x="242" y="513"/>
                  </a:cubicBezTo>
                  <a:cubicBezTo>
                    <a:pt x="393" y="634"/>
                    <a:pt x="514" y="755"/>
                    <a:pt x="514" y="755"/>
                  </a:cubicBezTo>
                  <a:cubicBezTo>
                    <a:pt x="514" y="634"/>
                    <a:pt x="393" y="513"/>
                    <a:pt x="393" y="362"/>
                  </a:cubicBezTo>
                  <a:cubicBezTo>
                    <a:pt x="242" y="24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43"/>
            <p:cNvSpPr/>
            <p:nvPr/>
          </p:nvSpPr>
          <p:spPr>
            <a:xfrm>
              <a:off x="-1469125" y="3842075"/>
              <a:ext cx="15875" cy="18875"/>
            </a:xfrm>
            <a:custGeom>
              <a:avLst/>
              <a:gdLst/>
              <a:ahLst/>
              <a:cxnLst/>
              <a:rect l="l" t="t" r="r" b="b"/>
              <a:pathLst>
                <a:path w="635" h="755" extrusionOk="0">
                  <a:moveTo>
                    <a:pt x="1" y="1"/>
                  </a:moveTo>
                  <a:cubicBezTo>
                    <a:pt x="2" y="2"/>
                    <a:pt x="153" y="123"/>
                    <a:pt x="393" y="393"/>
                  </a:cubicBezTo>
                  <a:cubicBezTo>
                    <a:pt x="272" y="121"/>
                    <a:pt x="152" y="121"/>
                    <a:pt x="1" y="1"/>
                  </a:cubicBezTo>
                  <a:close/>
                  <a:moveTo>
                    <a:pt x="393" y="393"/>
                  </a:moveTo>
                  <a:lnTo>
                    <a:pt x="393" y="393"/>
                  </a:lnTo>
                  <a:cubicBezTo>
                    <a:pt x="514" y="634"/>
                    <a:pt x="634" y="755"/>
                    <a:pt x="634" y="755"/>
                  </a:cubicBezTo>
                  <a:cubicBezTo>
                    <a:pt x="634" y="634"/>
                    <a:pt x="514" y="514"/>
                    <a:pt x="393" y="393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43"/>
            <p:cNvSpPr/>
            <p:nvPr/>
          </p:nvSpPr>
          <p:spPr>
            <a:xfrm>
              <a:off x="-1434425" y="3860925"/>
              <a:ext cx="21925" cy="39100"/>
            </a:xfrm>
            <a:custGeom>
              <a:avLst/>
              <a:gdLst/>
              <a:ahLst/>
              <a:cxnLst/>
              <a:rect l="l" t="t" r="r" b="b"/>
              <a:pathLst>
                <a:path w="877" h="1564" extrusionOk="0">
                  <a:moveTo>
                    <a:pt x="393" y="1"/>
                  </a:moveTo>
                  <a:cubicBezTo>
                    <a:pt x="371" y="23"/>
                    <a:pt x="354" y="46"/>
                    <a:pt x="338" y="69"/>
                  </a:cubicBezTo>
                  <a:lnTo>
                    <a:pt x="338" y="69"/>
                  </a:lnTo>
                  <a:cubicBezTo>
                    <a:pt x="316" y="46"/>
                    <a:pt x="294" y="23"/>
                    <a:pt x="273" y="1"/>
                  </a:cubicBezTo>
                  <a:lnTo>
                    <a:pt x="273" y="1"/>
                  </a:lnTo>
                  <a:cubicBezTo>
                    <a:pt x="273" y="1"/>
                    <a:pt x="295" y="24"/>
                    <a:pt x="330" y="81"/>
                  </a:cubicBezTo>
                  <a:lnTo>
                    <a:pt x="330" y="81"/>
                  </a:lnTo>
                  <a:cubicBezTo>
                    <a:pt x="266" y="184"/>
                    <a:pt x="241" y="298"/>
                    <a:pt x="122" y="393"/>
                  </a:cubicBezTo>
                  <a:cubicBezTo>
                    <a:pt x="1" y="876"/>
                    <a:pt x="273" y="1389"/>
                    <a:pt x="635" y="1510"/>
                  </a:cubicBezTo>
                  <a:cubicBezTo>
                    <a:pt x="393" y="1389"/>
                    <a:pt x="273" y="1148"/>
                    <a:pt x="273" y="1027"/>
                  </a:cubicBezTo>
                  <a:cubicBezTo>
                    <a:pt x="122" y="755"/>
                    <a:pt x="122" y="635"/>
                    <a:pt x="273" y="393"/>
                  </a:cubicBezTo>
                  <a:cubicBezTo>
                    <a:pt x="273" y="322"/>
                    <a:pt x="315" y="240"/>
                    <a:pt x="375" y="159"/>
                  </a:cubicBezTo>
                  <a:lnTo>
                    <a:pt x="375" y="159"/>
                  </a:lnTo>
                  <a:cubicBezTo>
                    <a:pt x="416" y="239"/>
                    <a:pt x="465" y="354"/>
                    <a:pt x="514" y="514"/>
                  </a:cubicBezTo>
                  <a:cubicBezTo>
                    <a:pt x="635" y="635"/>
                    <a:pt x="635" y="755"/>
                    <a:pt x="755" y="1027"/>
                  </a:cubicBezTo>
                  <a:cubicBezTo>
                    <a:pt x="755" y="755"/>
                    <a:pt x="635" y="635"/>
                    <a:pt x="635" y="393"/>
                  </a:cubicBezTo>
                  <a:cubicBezTo>
                    <a:pt x="555" y="314"/>
                    <a:pt x="475" y="221"/>
                    <a:pt x="396" y="132"/>
                  </a:cubicBezTo>
                  <a:lnTo>
                    <a:pt x="396" y="132"/>
                  </a:lnTo>
                  <a:cubicBezTo>
                    <a:pt x="432" y="86"/>
                    <a:pt x="473" y="42"/>
                    <a:pt x="514" y="1"/>
                  </a:cubicBezTo>
                  <a:close/>
                  <a:moveTo>
                    <a:pt x="755" y="1027"/>
                  </a:moveTo>
                  <a:lnTo>
                    <a:pt x="755" y="1268"/>
                  </a:lnTo>
                  <a:cubicBezTo>
                    <a:pt x="755" y="1389"/>
                    <a:pt x="755" y="1510"/>
                    <a:pt x="635" y="1510"/>
                  </a:cubicBezTo>
                  <a:cubicBezTo>
                    <a:pt x="635" y="1550"/>
                    <a:pt x="648" y="1563"/>
                    <a:pt x="670" y="1563"/>
                  </a:cubicBezTo>
                  <a:cubicBezTo>
                    <a:pt x="715" y="1563"/>
                    <a:pt x="796" y="1510"/>
                    <a:pt x="876" y="1510"/>
                  </a:cubicBezTo>
                  <a:lnTo>
                    <a:pt x="876" y="1268"/>
                  </a:lnTo>
                  <a:cubicBezTo>
                    <a:pt x="876" y="1148"/>
                    <a:pt x="876" y="1027"/>
                    <a:pt x="755" y="1027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43"/>
            <p:cNvSpPr/>
            <p:nvPr/>
          </p:nvSpPr>
          <p:spPr>
            <a:xfrm>
              <a:off x="-1456300" y="3857925"/>
              <a:ext cx="31725" cy="14100"/>
            </a:xfrm>
            <a:custGeom>
              <a:avLst/>
              <a:gdLst/>
              <a:ahLst/>
              <a:cxnLst/>
              <a:rect l="l" t="t" r="r" b="b"/>
              <a:pathLst>
                <a:path w="1269" h="564" extrusionOk="0">
                  <a:moveTo>
                    <a:pt x="1268" y="242"/>
                  </a:moveTo>
                  <a:cubicBezTo>
                    <a:pt x="1148" y="242"/>
                    <a:pt x="997" y="393"/>
                    <a:pt x="997" y="393"/>
                  </a:cubicBezTo>
                  <a:cubicBezTo>
                    <a:pt x="876" y="393"/>
                    <a:pt x="755" y="513"/>
                    <a:pt x="634" y="513"/>
                  </a:cubicBezTo>
                  <a:lnTo>
                    <a:pt x="997" y="513"/>
                  </a:lnTo>
                  <a:lnTo>
                    <a:pt x="1268" y="242"/>
                  </a:lnTo>
                  <a:close/>
                  <a:moveTo>
                    <a:pt x="242" y="0"/>
                  </a:moveTo>
                  <a:cubicBezTo>
                    <a:pt x="121" y="121"/>
                    <a:pt x="1" y="242"/>
                    <a:pt x="121" y="393"/>
                  </a:cubicBezTo>
                  <a:cubicBezTo>
                    <a:pt x="207" y="478"/>
                    <a:pt x="307" y="563"/>
                    <a:pt x="444" y="563"/>
                  </a:cubicBezTo>
                  <a:cubicBezTo>
                    <a:pt x="501" y="563"/>
                    <a:pt x="564" y="549"/>
                    <a:pt x="634" y="513"/>
                  </a:cubicBezTo>
                  <a:cubicBezTo>
                    <a:pt x="393" y="513"/>
                    <a:pt x="242" y="393"/>
                    <a:pt x="121" y="242"/>
                  </a:cubicBezTo>
                  <a:cubicBezTo>
                    <a:pt x="121" y="121"/>
                    <a:pt x="393" y="121"/>
                    <a:pt x="514" y="121"/>
                  </a:cubicBezTo>
                  <a:lnTo>
                    <a:pt x="1268" y="121"/>
                  </a:lnTo>
                  <a:cubicBezTo>
                    <a:pt x="1148" y="121"/>
                    <a:pt x="997" y="0"/>
                    <a:pt x="87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43"/>
            <p:cNvSpPr/>
            <p:nvPr/>
          </p:nvSpPr>
          <p:spPr>
            <a:xfrm>
              <a:off x="-1563425" y="3685150"/>
              <a:ext cx="91325" cy="36950"/>
            </a:xfrm>
            <a:custGeom>
              <a:avLst/>
              <a:gdLst/>
              <a:ahLst/>
              <a:cxnLst/>
              <a:rect l="l" t="t" r="r" b="b"/>
              <a:pathLst>
                <a:path w="3653" h="1478" extrusionOk="0">
                  <a:moveTo>
                    <a:pt x="1" y="1"/>
                  </a:moveTo>
                  <a:lnTo>
                    <a:pt x="1" y="121"/>
                  </a:lnTo>
                  <a:cubicBezTo>
                    <a:pt x="152" y="242"/>
                    <a:pt x="272" y="363"/>
                    <a:pt x="272" y="514"/>
                  </a:cubicBezTo>
                  <a:cubicBezTo>
                    <a:pt x="753" y="1178"/>
                    <a:pt x="1512" y="1477"/>
                    <a:pt x="2286" y="1477"/>
                  </a:cubicBezTo>
                  <a:cubicBezTo>
                    <a:pt x="2531" y="1477"/>
                    <a:pt x="2778" y="1447"/>
                    <a:pt x="3018" y="1389"/>
                  </a:cubicBezTo>
                  <a:cubicBezTo>
                    <a:pt x="3169" y="1268"/>
                    <a:pt x="3290" y="1268"/>
                    <a:pt x="3531" y="1117"/>
                  </a:cubicBezTo>
                  <a:lnTo>
                    <a:pt x="3652" y="1117"/>
                  </a:lnTo>
                  <a:cubicBezTo>
                    <a:pt x="3652" y="1083"/>
                    <a:pt x="3632" y="1068"/>
                    <a:pt x="3595" y="1068"/>
                  </a:cubicBezTo>
                  <a:cubicBezTo>
                    <a:pt x="3502" y="1068"/>
                    <a:pt x="3299" y="1160"/>
                    <a:pt x="3018" y="1268"/>
                  </a:cubicBezTo>
                  <a:cubicBezTo>
                    <a:pt x="2771" y="1328"/>
                    <a:pt x="2524" y="1358"/>
                    <a:pt x="2283" y="1358"/>
                  </a:cubicBezTo>
                  <a:cubicBezTo>
                    <a:pt x="1551" y="1358"/>
                    <a:pt x="869" y="1081"/>
                    <a:pt x="393" y="514"/>
                  </a:cubicBezTo>
                  <a:cubicBezTo>
                    <a:pt x="152" y="12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43"/>
            <p:cNvSpPr/>
            <p:nvPr/>
          </p:nvSpPr>
          <p:spPr>
            <a:xfrm>
              <a:off x="-1623025" y="3701000"/>
              <a:ext cx="69425" cy="49825"/>
            </a:xfrm>
            <a:custGeom>
              <a:avLst/>
              <a:gdLst/>
              <a:ahLst/>
              <a:cxnLst/>
              <a:rect l="l" t="t" r="r" b="b"/>
              <a:pathLst>
                <a:path w="2777" h="1993" extrusionOk="0">
                  <a:moveTo>
                    <a:pt x="2777" y="0"/>
                  </a:moveTo>
                  <a:lnTo>
                    <a:pt x="2777" y="0"/>
                  </a:lnTo>
                  <a:cubicBezTo>
                    <a:pt x="2264" y="363"/>
                    <a:pt x="1902" y="634"/>
                    <a:pt x="1389" y="996"/>
                  </a:cubicBezTo>
                  <a:cubicBezTo>
                    <a:pt x="1902" y="755"/>
                    <a:pt x="2385" y="363"/>
                    <a:pt x="2777" y="0"/>
                  </a:cubicBezTo>
                  <a:close/>
                  <a:moveTo>
                    <a:pt x="1389" y="996"/>
                  </a:moveTo>
                  <a:cubicBezTo>
                    <a:pt x="876" y="1238"/>
                    <a:pt x="393" y="1630"/>
                    <a:pt x="1" y="1992"/>
                  </a:cubicBezTo>
                  <a:cubicBezTo>
                    <a:pt x="514" y="1751"/>
                    <a:pt x="1027" y="1389"/>
                    <a:pt x="1389" y="996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43"/>
            <p:cNvSpPr/>
            <p:nvPr/>
          </p:nvSpPr>
          <p:spPr>
            <a:xfrm>
              <a:off x="-1475150" y="3744750"/>
              <a:ext cx="37750" cy="50575"/>
            </a:xfrm>
            <a:custGeom>
              <a:avLst/>
              <a:gdLst/>
              <a:ahLst/>
              <a:cxnLst/>
              <a:rect l="l" t="t" r="r" b="b"/>
              <a:pathLst>
                <a:path w="1510" h="2023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393" y="393"/>
                    <a:pt x="755" y="997"/>
                  </a:cubicBezTo>
                  <a:lnTo>
                    <a:pt x="1509" y="2023"/>
                  </a:lnTo>
                  <a:cubicBezTo>
                    <a:pt x="1268" y="1630"/>
                    <a:pt x="1147" y="1268"/>
                    <a:pt x="875" y="876"/>
                  </a:cubicBezTo>
                  <a:cubicBezTo>
                    <a:pt x="634" y="634"/>
                    <a:pt x="393" y="242"/>
                    <a:pt x="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43"/>
            <p:cNvSpPr/>
            <p:nvPr/>
          </p:nvSpPr>
          <p:spPr>
            <a:xfrm>
              <a:off x="-1497025" y="3707025"/>
              <a:ext cx="12850" cy="6075"/>
            </a:xfrm>
            <a:custGeom>
              <a:avLst/>
              <a:gdLst/>
              <a:ahLst/>
              <a:cxnLst/>
              <a:rect l="l" t="t" r="r" b="b"/>
              <a:pathLst>
                <a:path w="514" h="243" extrusionOk="0">
                  <a:moveTo>
                    <a:pt x="513" y="1"/>
                  </a:moveTo>
                  <a:lnTo>
                    <a:pt x="513" y="1"/>
                  </a:lnTo>
                  <a:cubicBezTo>
                    <a:pt x="513" y="1"/>
                    <a:pt x="362" y="122"/>
                    <a:pt x="242" y="122"/>
                  </a:cubicBezTo>
                  <a:lnTo>
                    <a:pt x="0" y="122"/>
                  </a:lnTo>
                  <a:cubicBezTo>
                    <a:pt x="0" y="122"/>
                    <a:pt x="121" y="242"/>
                    <a:pt x="242" y="242"/>
                  </a:cubicBezTo>
                  <a:cubicBezTo>
                    <a:pt x="362" y="122"/>
                    <a:pt x="513" y="122"/>
                    <a:pt x="51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43"/>
            <p:cNvSpPr/>
            <p:nvPr/>
          </p:nvSpPr>
          <p:spPr>
            <a:xfrm>
              <a:off x="-1521925" y="3707775"/>
              <a:ext cx="12100" cy="3650"/>
            </a:xfrm>
            <a:custGeom>
              <a:avLst/>
              <a:gdLst/>
              <a:ahLst/>
              <a:cxnLst/>
              <a:rect l="l" t="t" r="r" b="b"/>
              <a:pathLst>
                <a:path w="484" h="146" extrusionOk="0">
                  <a:moveTo>
                    <a:pt x="76" y="1"/>
                  </a:moveTo>
                  <a:cubicBezTo>
                    <a:pt x="31" y="1"/>
                    <a:pt x="0" y="31"/>
                    <a:pt x="0" y="92"/>
                  </a:cubicBezTo>
                  <a:lnTo>
                    <a:pt x="242" y="92"/>
                  </a:lnTo>
                  <a:cubicBezTo>
                    <a:pt x="181" y="31"/>
                    <a:pt x="121" y="1"/>
                    <a:pt x="76" y="1"/>
                  </a:cubicBezTo>
                  <a:close/>
                  <a:moveTo>
                    <a:pt x="242" y="92"/>
                  </a:moveTo>
                  <a:cubicBezTo>
                    <a:pt x="282" y="132"/>
                    <a:pt x="322" y="145"/>
                    <a:pt x="358" y="145"/>
                  </a:cubicBezTo>
                  <a:cubicBezTo>
                    <a:pt x="430" y="145"/>
                    <a:pt x="483" y="92"/>
                    <a:pt x="483" y="9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43"/>
            <p:cNvSpPr/>
            <p:nvPr/>
          </p:nvSpPr>
          <p:spPr>
            <a:xfrm>
              <a:off x="-1540800" y="3694200"/>
              <a:ext cx="9100" cy="9850"/>
            </a:xfrm>
            <a:custGeom>
              <a:avLst/>
              <a:gdLst/>
              <a:ahLst/>
              <a:cxnLst/>
              <a:rect l="l" t="t" r="r" b="b"/>
              <a:pathLst>
                <a:path w="364" h="394" extrusionOk="0">
                  <a:moveTo>
                    <a:pt x="1" y="1"/>
                  </a:moveTo>
                  <a:cubicBezTo>
                    <a:pt x="1" y="1"/>
                    <a:pt x="1" y="152"/>
                    <a:pt x="122" y="272"/>
                  </a:cubicBezTo>
                  <a:cubicBezTo>
                    <a:pt x="122" y="152"/>
                    <a:pt x="1" y="1"/>
                    <a:pt x="1" y="1"/>
                  </a:cubicBezTo>
                  <a:close/>
                  <a:moveTo>
                    <a:pt x="122" y="272"/>
                  </a:moveTo>
                  <a:cubicBezTo>
                    <a:pt x="242" y="393"/>
                    <a:pt x="363" y="393"/>
                    <a:pt x="363" y="393"/>
                  </a:cubicBezTo>
                  <a:cubicBezTo>
                    <a:pt x="363" y="393"/>
                    <a:pt x="242" y="272"/>
                    <a:pt x="122" y="27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43"/>
            <p:cNvSpPr/>
            <p:nvPr/>
          </p:nvSpPr>
          <p:spPr>
            <a:xfrm>
              <a:off x="-1553625" y="3685150"/>
              <a:ext cx="6075" cy="3050"/>
            </a:xfrm>
            <a:custGeom>
              <a:avLst/>
              <a:gdLst/>
              <a:ahLst/>
              <a:cxnLst/>
              <a:rect l="l" t="t" r="r" b="b"/>
              <a:pathLst>
                <a:path w="243" h="122" extrusionOk="0">
                  <a:moveTo>
                    <a:pt x="1" y="1"/>
                  </a:moveTo>
                  <a:cubicBezTo>
                    <a:pt x="1" y="1"/>
                    <a:pt x="1" y="121"/>
                    <a:pt x="122" y="121"/>
                  </a:cubicBezTo>
                  <a:lnTo>
                    <a:pt x="242" y="121"/>
                  </a:lnTo>
                  <a:lnTo>
                    <a:pt x="122" y="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43"/>
            <p:cNvSpPr/>
            <p:nvPr/>
          </p:nvSpPr>
          <p:spPr>
            <a:xfrm>
              <a:off x="-2789375" y="1656050"/>
              <a:ext cx="424775" cy="312800"/>
            </a:xfrm>
            <a:custGeom>
              <a:avLst/>
              <a:gdLst/>
              <a:ahLst/>
              <a:cxnLst/>
              <a:rect l="l" t="t" r="r" b="b"/>
              <a:pathLst>
                <a:path w="16991" h="12512" extrusionOk="0">
                  <a:moveTo>
                    <a:pt x="4044" y="0"/>
                  </a:moveTo>
                  <a:cubicBezTo>
                    <a:pt x="2674" y="0"/>
                    <a:pt x="1352" y="762"/>
                    <a:pt x="635" y="2070"/>
                  </a:cubicBezTo>
                  <a:cubicBezTo>
                    <a:pt x="1" y="3066"/>
                    <a:pt x="1" y="4334"/>
                    <a:pt x="514" y="5480"/>
                  </a:cubicBezTo>
                  <a:cubicBezTo>
                    <a:pt x="755" y="5963"/>
                    <a:pt x="1148" y="6476"/>
                    <a:pt x="1661" y="6718"/>
                  </a:cubicBezTo>
                  <a:lnTo>
                    <a:pt x="13581" y="11516"/>
                  </a:lnTo>
                  <a:cubicBezTo>
                    <a:pt x="13460" y="11878"/>
                    <a:pt x="13581" y="12270"/>
                    <a:pt x="13973" y="12512"/>
                  </a:cubicBezTo>
                  <a:lnTo>
                    <a:pt x="14607" y="12512"/>
                  </a:lnTo>
                  <a:cubicBezTo>
                    <a:pt x="15089" y="12270"/>
                    <a:pt x="15240" y="11516"/>
                    <a:pt x="15240" y="11003"/>
                  </a:cubicBezTo>
                  <a:cubicBezTo>
                    <a:pt x="15089" y="10369"/>
                    <a:pt x="14969" y="9735"/>
                    <a:pt x="15240" y="9253"/>
                  </a:cubicBezTo>
                  <a:cubicBezTo>
                    <a:pt x="15482" y="8860"/>
                    <a:pt x="15844" y="8619"/>
                    <a:pt x="16115" y="8347"/>
                  </a:cubicBezTo>
                  <a:cubicBezTo>
                    <a:pt x="16749" y="7864"/>
                    <a:pt x="16991" y="6989"/>
                    <a:pt x="16991" y="6235"/>
                  </a:cubicBezTo>
                  <a:cubicBezTo>
                    <a:pt x="16870" y="5480"/>
                    <a:pt x="16357" y="4847"/>
                    <a:pt x="15602" y="4575"/>
                  </a:cubicBezTo>
                  <a:cubicBezTo>
                    <a:pt x="14848" y="4334"/>
                    <a:pt x="13973" y="4454"/>
                    <a:pt x="13460" y="3821"/>
                  </a:cubicBezTo>
                  <a:cubicBezTo>
                    <a:pt x="12977" y="3459"/>
                    <a:pt x="13098" y="2825"/>
                    <a:pt x="12705" y="2312"/>
                  </a:cubicBezTo>
                  <a:cubicBezTo>
                    <a:pt x="12343" y="1557"/>
                    <a:pt x="11197" y="1437"/>
                    <a:pt x="10321" y="1437"/>
                  </a:cubicBezTo>
                  <a:cubicBezTo>
                    <a:pt x="9786" y="1511"/>
                    <a:pt x="9250" y="1641"/>
                    <a:pt x="8742" y="1641"/>
                  </a:cubicBezTo>
                  <a:cubicBezTo>
                    <a:pt x="8420" y="1641"/>
                    <a:pt x="8109" y="1589"/>
                    <a:pt x="7817" y="1437"/>
                  </a:cubicBezTo>
                  <a:cubicBezTo>
                    <a:pt x="7062" y="1316"/>
                    <a:pt x="6429" y="803"/>
                    <a:pt x="5795" y="441"/>
                  </a:cubicBezTo>
                  <a:cubicBezTo>
                    <a:pt x="5232" y="141"/>
                    <a:pt x="4633" y="0"/>
                    <a:pt x="4044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43"/>
            <p:cNvSpPr/>
            <p:nvPr/>
          </p:nvSpPr>
          <p:spPr>
            <a:xfrm>
              <a:off x="-2770500" y="1772575"/>
              <a:ext cx="330450" cy="544825"/>
            </a:xfrm>
            <a:custGeom>
              <a:avLst/>
              <a:gdLst/>
              <a:ahLst/>
              <a:cxnLst/>
              <a:rect l="l" t="t" r="r" b="b"/>
              <a:pathLst>
                <a:path w="13218" h="21793" extrusionOk="0">
                  <a:moveTo>
                    <a:pt x="5448" y="1"/>
                  </a:moveTo>
                  <a:cubicBezTo>
                    <a:pt x="3825" y="1"/>
                    <a:pt x="2185" y="315"/>
                    <a:pt x="634" y="940"/>
                  </a:cubicBezTo>
                  <a:cubicBezTo>
                    <a:pt x="634" y="940"/>
                    <a:pt x="0" y="8847"/>
                    <a:pt x="151" y="12377"/>
                  </a:cubicBezTo>
                  <a:cubicBezTo>
                    <a:pt x="151" y="15908"/>
                    <a:pt x="3652" y="16391"/>
                    <a:pt x="3652" y="16391"/>
                  </a:cubicBezTo>
                  <a:cubicBezTo>
                    <a:pt x="3652" y="16391"/>
                    <a:pt x="3531" y="20163"/>
                    <a:pt x="3652" y="21189"/>
                  </a:cubicBezTo>
                  <a:lnTo>
                    <a:pt x="11950" y="21793"/>
                  </a:lnTo>
                  <a:lnTo>
                    <a:pt x="13218" y="2811"/>
                  </a:lnTo>
                  <a:lnTo>
                    <a:pt x="12705" y="2449"/>
                  </a:lnTo>
                  <a:cubicBezTo>
                    <a:pt x="10622" y="812"/>
                    <a:pt x="8057" y="1"/>
                    <a:pt x="5448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43"/>
            <p:cNvSpPr/>
            <p:nvPr/>
          </p:nvSpPr>
          <p:spPr>
            <a:xfrm>
              <a:off x="-2735800" y="1924275"/>
              <a:ext cx="25675" cy="24975"/>
            </a:xfrm>
            <a:custGeom>
              <a:avLst/>
              <a:gdLst/>
              <a:ahLst/>
              <a:cxnLst/>
              <a:rect l="l" t="t" r="r" b="b"/>
              <a:pathLst>
                <a:path w="1027" h="999" extrusionOk="0">
                  <a:moveTo>
                    <a:pt x="444" y="1"/>
                  </a:moveTo>
                  <a:cubicBezTo>
                    <a:pt x="340" y="1"/>
                    <a:pt x="233" y="41"/>
                    <a:pt x="121" y="153"/>
                  </a:cubicBezTo>
                  <a:cubicBezTo>
                    <a:pt x="0" y="274"/>
                    <a:pt x="0" y="636"/>
                    <a:pt x="121" y="908"/>
                  </a:cubicBezTo>
                  <a:cubicBezTo>
                    <a:pt x="197" y="968"/>
                    <a:pt x="325" y="998"/>
                    <a:pt x="464" y="998"/>
                  </a:cubicBezTo>
                  <a:cubicBezTo>
                    <a:pt x="604" y="998"/>
                    <a:pt x="755" y="968"/>
                    <a:pt x="876" y="908"/>
                  </a:cubicBezTo>
                  <a:cubicBezTo>
                    <a:pt x="1026" y="636"/>
                    <a:pt x="1026" y="395"/>
                    <a:pt x="876" y="153"/>
                  </a:cubicBezTo>
                  <a:cubicBezTo>
                    <a:pt x="734" y="82"/>
                    <a:pt x="592" y="1"/>
                    <a:pt x="44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43"/>
            <p:cNvSpPr/>
            <p:nvPr/>
          </p:nvSpPr>
          <p:spPr>
            <a:xfrm>
              <a:off x="-2754675" y="1915275"/>
              <a:ext cx="44550" cy="10600"/>
            </a:xfrm>
            <a:custGeom>
              <a:avLst/>
              <a:gdLst/>
              <a:ahLst/>
              <a:cxnLst/>
              <a:rect l="l" t="t" r="r" b="b"/>
              <a:pathLst>
                <a:path w="1782" h="424" extrusionOk="0">
                  <a:moveTo>
                    <a:pt x="876" y="0"/>
                  </a:moveTo>
                  <a:cubicBezTo>
                    <a:pt x="635" y="0"/>
                    <a:pt x="393" y="0"/>
                    <a:pt x="122" y="121"/>
                  </a:cubicBezTo>
                  <a:cubicBezTo>
                    <a:pt x="1" y="242"/>
                    <a:pt x="1" y="392"/>
                    <a:pt x="1" y="392"/>
                  </a:cubicBezTo>
                  <a:cubicBezTo>
                    <a:pt x="1" y="414"/>
                    <a:pt x="14" y="423"/>
                    <a:pt x="38" y="423"/>
                  </a:cubicBezTo>
                  <a:cubicBezTo>
                    <a:pt x="147" y="423"/>
                    <a:pt x="481" y="242"/>
                    <a:pt x="876" y="242"/>
                  </a:cubicBezTo>
                  <a:cubicBezTo>
                    <a:pt x="1296" y="242"/>
                    <a:pt x="1534" y="423"/>
                    <a:pt x="1689" y="423"/>
                  </a:cubicBezTo>
                  <a:cubicBezTo>
                    <a:pt x="1724" y="423"/>
                    <a:pt x="1754" y="414"/>
                    <a:pt x="1781" y="392"/>
                  </a:cubicBezTo>
                  <a:cubicBezTo>
                    <a:pt x="1781" y="392"/>
                    <a:pt x="1781" y="242"/>
                    <a:pt x="1510" y="121"/>
                  </a:cubicBezTo>
                  <a:cubicBezTo>
                    <a:pt x="1389" y="0"/>
                    <a:pt x="1148" y="0"/>
                    <a:pt x="87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43"/>
            <p:cNvSpPr/>
            <p:nvPr/>
          </p:nvSpPr>
          <p:spPr>
            <a:xfrm>
              <a:off x="-2612825" y="1935150"/>
              <a:ext cx="27925" cy="25400"/>
            </a:xfrm>
            <a:custGeom>
              <a:avLst/>
              <a:gdLst/>
              <a:ahLst/>
              <a:cxnLst/>
              <a:rect l="l" t="t" r="r" b="b"/>
              <a:pathLst>
                <a:path w="1117" h="1016" extrusionOk="0">
                  <a:moveTo>
                    <a:pt x="678" y="1"/>
                  </a:moveTo>
                  <a:cubicBezTo>
                    <a:pt x="582" y="1"/>
                    <a:pt x="475" y="30"/>
                    <a:pt x="362" y="80"/>
                  </a:cubicBezTo>
                  <a:cubicBezTo>
                    <a:pt x="121" y="201"/>
                    <a:pt x="0" y="473"/>
                    <a:pt x="121" y="714"/>
                  </a:cubicBezTo>
                  <a:cubicBezTo>
                    <a:pt x="296" y="889"/>
                    <a:pt x="486" y="1016"/>
                    <a:pt x="669" y="1016"/>
                  </a:cubicBezTo>
                  <a:cubicBezTo>
                    <a:pt x="739" y="1016"/>
                    <a:pt x="809" y="997"/>
                    <a:pt x="875" y="955"/>
                  </a:cubicBezTo>
                  <a:cubicBezTo>
                    <a:pt x="1117" y="714"/>
                    <a:pt x="1117" y="473"/>
                    <a:pt x="996" y="201"/>
                  </a:cubicBezTo>
                  <a:cubicBezTo>
                    <a:pt x="925" y="60"/>
                    <a:pt x="813" y="1"/>
                    <a:pt x="67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43"/>
            <p:cNvSpPr/>
            <p:nvPr/>
          </p:nvSpPr>
          <p:spPr>
            <a:xfrm>
              <a:off x="-2625650" y="1925075"/>
              <a:ext cx="47550" cy="12100"/>
            </a:xfrm>
            <a:custGeom>
              <a:avLst/>
              <a:gdLst/>
              <a:ahLst/>
              <a:cxnLst/>
              <a:rect l="l" t="t" r="r" b="b"/>
              <a:pathLst>
                <a:path w="1902" h="484" extrusionOk="0">
                  <a:moveTo>
                    <a:pt x="875" y="0"/>
                  </a:moveTo>
                  <a:cubicBezTo>
                    <a:pt x="634" y="0"/>
                    <a:pt x="393" y="121"/>
                    <a:pt x="242" y="242"/>
                  </a:cubicBezTo>
                  <a:cubicBezTo>
                    <a:pt x="0" y="363"/>
                    <a:pt x="0" y="483"/>
                    <a:pt x="0" y="483"/>
                  </a:cubicBezTo>
                  <a:cubicBezTo>
                    <a:pt x="121" y="483"/>
                    <a:pt x="393" y="242"/>
                    <a:pt x="875" y="242"/>
                  </a:cubicBezTo>
                  <a:cubicBezTo>
                    <a:pt x="1388" y="242"/>
                    <a:pt x="1751" y="483"/>
                    <a:pt x="1751" y="483"/>
                  </a:cubicBezTo>
                  <a:cubicBezTo>
                    <a:pt x="1901" y="363"/>
                    <a:pt x="1751" y="363"/>
                    <a:pt x="1630" y="242"/>
                  </a:cubicBezTo>
                  <a:cubicBezTo>
                    <a:pt x="1388" y="0"/>
                    <a:pt x="1147" y="0"/>
                    <a:pt x="87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43"/>
            <p:cNvSpPr/>
            <p:nvPr/>
          </p:nvSpPr>
          <p:spPr>
            <a:xfrm>
              <a:off x="-2704125" y="1931100"/>
              <a:ext cx="37750" cy="105075"/>
            </a:xfrm>
            <a:custGeom>
              <a:avLst/>
              <a:gdLst/>
              <a:ahLst/>
              <a:cxnLst/>
              <a:rect l="l" t="t" r="r" b="b"/>
              <a:pathLst>
                <a:path w="1510" h="4203" extrusionOk="0">
                  <a:moveTo>
                    <a:pt x="1510" y="1"/>
                  </a:moveTo>
                  <a:cubicBezTo>
                    <a:pt x="1117" y="755"/>
                    <a:pt x="755" y="1630"/>
                    <a:pt x="514" y="2506"/>
                  </a:cubicBezTo>
                  <a:cubicBezTo>
                    <a:pt x="363" y="2777"/>
                    <a:pt x="242" y="3139"/>
                    <a:pt x="122" y="3381"/>
                  </a:cubicBezTo>
                  <a:cubicBezTo>
                    <a:pt x="1" y="3652"/>
                    <a:pt x="1" y="3773"/>
                    <a:pt x="1" y="3894"/>
                  </a:cubicBezTo>
                  <a:cubicBezTo>
                    <a:pt x="122" y="4014"/>
                    <a:pt x="122" y="4135"/>
                    <a:pt x="242" y="4135"/>
                  </a:cubicBezTo>
                  <a:lnTo>
                    <a:pt x="514" y="4135"/>
                  </a:lnTo>
                  <a:cubicBezTo>
                    <a:pt x="594" y="4185"/>
                    <a:pt x="675" y="4202"/>
                    <a:pt x="756" y="4202"/>
                  </a:cubicBezTo>
                  <a:cubicBezTo>
                    <a:pt x="920" y="4202"/>
                    <a:pt x="1087" y="4135"/>
                    <a:pt x="1268" y="4135"/>
                  </a:cubicBezTo>
                  <a:cubicBezTo>
                    <a:pt x="997" y="4014"/>
                    <a:pt x="755" y="4014"/>
                    <a:pt x="514" y="4014"/>
                  </a:cubicBezTo>
                  <a:cubicBezTo>
                    <a:pt x="363" y="4014"/>
                    <a:pt x="242" y="3894"/>
                    <a:pt x="242" y="3894"/>
                  </a:cubicBezTo>
                  <a:cubicBezTo>
                    <a:pt x="242" y="3773"/>
                    <a:pt x="242" y="3652"/>
                    <a:pt x="363" y="3532"/>
                  </a:cubicBezTo>
                  <a:cubicBezTo>
                    <a:pt x="514" y="3260"/>
                    <a:pt x="635" y="2898"/>
                    <a:pt x="755" y="2506"/>
                  </a:cubicBezTo>
                  <a:cubicBezTo>
                    <a:pt x="1117" y="1751"/>
                    <a:pt x="1389" y="876"/>
                    <a:pt x="151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43"/>
            <p:cNvSpPr/>
            <p:nvPr/>
          </p:nvSpPr>
          <p:spPr>
            <a:xfrm>
              <a:off x="-2691300" y="2047300"/>
              <a:ext cx="62650" cy="32775"/>
            </a:xfrm>
            <a:custGeom>
              <a:avLst/>
              <a:gdLst/>
              <a:ahLst/>
              <a:cxnLst/>
              <a:rect l="l" t="t" r="r" b="b"/>
              <a:pathLst>
                <a:path w="2506" h="1311" extrusionOk="0">
                  <a:moveTo>
                    <a:pt x="2264" y="0"/>
                  </a:moveTo>
                  <a:cubicBezTo>
                    <a:pt x="1510" y="392"/>
                    <a:pt x="755" y="634"/>
                    <a:pt x="1" y="755"/>
                  </a:cubicBezTo>
                  <a:cubicBezTo>
                    <a:pt x="186" y="1148"/>
                    <a:pt x="673" y="1311"/>
                    <a:pt x="1121" y="1311"/>
                  </a:cubicBezTo>
                  <a:cubicBezTo>
                    <a:pt x="1257" y="1311"/>
                    <a:pt x="1390" y="1296"/>
                    <a:pt x="1510" y="1268"/>
                  </a:cubicBezTo>
                  <a:cubicBezTo>
                    <a:pt x="2506" y="875"/>
                    <a:pt x="2264" y="0"/>
                    <a:pt x="22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43"/>
            <p:cNvSpPr/>
            <p:nvPr/>
          </p:nvSpPr>
          <p:spPr>
            <a:xfrm>
              <a:off x="-2679225" y="2147625"/>
              <a:ext cx="113200" cy="57125"/>
            </a:xfrm>
            <a:custGeom>
              <a:avLst/>
              <a:gdLst/>
              <a:ahLst/>
              <a:cxnLst/>
              <a:rect l="l" t="t" r="r" b="b"/>
              <a:pathLst>
                <a:path w="4528" h="2285" extrusionOk="0">
                  <a:moveTo>
                    <a:pt x="4527" y="1"/>
                  </a:moveTo>
                  <a:lnTo>
                    <a:pt x="4527" y="1"/>
                  </a:lnTo>
                  <a:cubicBezTo>
                    <a:pt x="3139" y="906"/>
                    <a:pt x="1630" y="1389"/>
                    <a:pt x="1" y="1389"/>
                  </a:cubicBezTo>
                  <a:lnTo>
                    <a:pt x="1" y="2264"/>
                  </a:lnTo>
                  <a:cubicBezTo>
                    <a:pt x="180" y="2278"/>
                    <a:pt x="353" y="2284"/>
                    <a:pt x="520" y="2284"/>
                  </a:cubicBezTo>
                  <a:cubicBezTo>
                    <a:pt x="3630" y="2284"/>
                    <a:pt x="4527" y="1"/>
                    <a:pt x="4527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43"/>
            <p:cNvSpPr/>
            <p:nvPr/>
          </p:nvSpPr>
          <p:spPr>
            <a:xfrm>
              <a:off x="-2754675" y="1751550"/>
              <a:ext cx="346325" cy="211275"/>
            </a:xfrm>
            <a:custGeom>
              <a:avLst/>
              <a:gdLst/>
              <a:ahLst/>
              <a:cxnLst/>
              <a:rect l="l" t="t" r="r" b="b"/>
              <a:pathLst>
                <a:path w="13853" h="8451" extrusionOk="0">
                  <a:moveTo>
                    <a:pt x="6429" y="1"/>
                  </a:moveTo>
                  <a:lnTo>
                    <a:pt x="2777" y="272"/>
                  </a:lnTo>
                  <a:lnTo>
                    <a:pt x="1" y="755"/>
                  </a:lnTo>
                  <a:lnTo>
                    <a:pt x="1" y="2656"/>
                  </a:lnTo>
                  <a:cubicBezTo>
                    <a:pt x="1" y="2656"/>
                    <a:pt x="900" y="3220"/>
                    <a:pt x="2357" y="3220"/>
                  </a:cubicBezTo>
                  <a:cubicBezTo>
                    <a:pt x="3086" y="3220"/>
                    <a:pt x="3954" y="3079"/>
                    <a:pt x="4920" y="2656"/>
                  </a:cubicBezTo>
                  <a:cubicBezTo>
                    <a:pt x="6216" y="2134"/>
                    <a:pt x="7585" y="1857"/>
                    <a:pt x="8474" y="1857"/>
                  </a:cubicBezTo>
                  <a:cubicBezTo>
                    <a:pt x="8868" y="1857"/>
                    <a:pt x="9168" y="1911"/>
                    <a:pt x="9326" y="2023"/>
                  </a:cubicBezTo>
                  <a:cubicBezTo>
                    <a:pt x="9688" y="2415"/>
                    <a:pt x="9688" y="4286"/>
                    <a:pt x="11438" y="4920"/>
                  </a:cubicBezTo>
                  <a:cubicBezTo>
                    <a:pt x="11438" y="4920"/>
                    <a:pt x="11076" y="8450"/>
                    <a:pt x="12464" y="8450"/>
                  </a:cubicBezTo>
                  <a:cubicBezTo>
                    <a:pt x="13852" y="8450"/>
                    <a:pt x="13460" y="2898"/>
                    <a:pt x="13460" y="2898"/>
                  </a:cubicBezTo>
                  <a:lnTo>
                    <a:pt x="10080" y="1027"/>
                  </a:lnTo>
                  <a:lnTo>
                    <a:pt x="6429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43"/>
            <p:cNvSpPr/>
            <p:nvPr/>
          </p:nvSpPr>
          <p:spPr>
            <a:xfrm>
              <a:off x="-2452900" y="1932075"/>
              <a:ext cx="63400" cy="90375"/>
            </a:xfrm>
            <a:custGeom>
              <a:avLst/>
              <a:gdLst/>
              <a:ahLst/>
              <a:cxnLst/>
              <a:rect l="l" t="t" r="r" b="b"/>
              <a:pathLst>
                <a:path w="2536" h="3615" extrusionOk="0">
                  <a:moveTo>
                    <a:pt x="898" y="1"/>
                  </a:moveTo>
                  <a:cubicBezTo>
                    <a:pt x="502" y="1"/>
                    <a:pt x="176" y="83"/>
                    <a:pt x="122" y="83"/>
                  </a:cubicBezTo>
                  <a:lnTo>
                    <a:pt x="1" y="3493"/>
                  </a:lnTo>
                  <a:cubicBezTo>
                    <a:pt x="1" y="3533"/>
                    <a:pt x="269" y="3614"/>
                    <a:pt x="632" y="3614"/>
                  </a:cubicBezTo>
                  <a:cubicBezTo>
                    <a:pt x="1350" y="3614"/>
                    <a:pt x="2435" y="3296"/>
                    <a:pt x="2536" y="1712"/>
                  </a:cubicBezTo>
                  <a:cubicBezTo>
                    <a:pt x="2536" y="261"/>
                    <a:pt x="1606" y="1"/>
                    <a:pt x="898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43"/>
            <p:cNvSpPr/>
            <p:nvPr/>
          </p:nvSpPr>
          <p:spPr>
            <a:xfrm>
              <a:off x="-2434025" y="1949975"/>
              <a:ext cx="28675" cy="53575"/>
            </a:xfrm>
            <a:custGeom>
              <a:avLst/>
              <a:gdLst/>
              <a:ahLst/>
              <a:cxnLst/>
              <a:rect l="l" t="t" r="r" b="b"/>
              <a:pathLst>
                <a:path w="1147" h="2143" extrusionOk="0">
                  <a:moveTo>
                    <a:pt x="0" y="1871"/>
                  </a:moveTo>
                  <a:cubicBezTo>
                    <a:pt x="0" y="1871"/>
                    <a:pt x="0" y="2022"/>
                    <a:pt x="121" y="2022"/>
                  </a:cubicBezTo>
                  <a:lnTo>
                    <a:pt x="0" y="1871"/>
                  </a:lnTo>
                  <a:close/>
                  <a:moveTo>
                    <a:pt x="634" y="0"/>
                  </a:moveTo>
                  <a:cubicBezTo>
                    <a:pt x="513" y="0"/>
                    <a:pt x="393" y="0"/>
                    <a:pt x="393" y="121"/>
                  </a:cubicBezTo>
                  <a:cubicBezTo>
                    <a:pt x="272" y="121"/>
                    <a:pt x="272" y="121"/>
                    <a:pt x="272" y="242"/>
                  </a:cubicBezTo>
                  <a:cubicBezTo>
                    <a:pt x="393" y="121"/>
                    <a:pt x="513" y="121"/>
                    <a:pt x="513" y="121"/>
                  </a:cubicBezTo>
                  <a:cubicBezTo>
                    <a:pt x="755" y="242"/>
                    <a:pt x="755" y="362"/>
                    <a:pt x="875" y="513"/>
                  </a:cubicBezTo>
                  <a:cubicBezTo>
                    <a:pt x="875" y="634"/>
                    <a:pt x="1026" y="875"/>
                    <a:pt x="1026" y="1117"/>
                  </a:cubicBezTo>
                  <a:cubicBezTo>
                    <a:pt x="1026" y="1509"/>
                    <a:pt x="755" y="1751"/>
                    <a:pt x="513" y="2022"/>
                  </a:cubicBezTo>
                  <a:lnTo>
                    <a:pt x="121" y="2022"/>
                  </a:lnTo>
                  <a:cubicBezTo>
                    <a:pt x="272" y="2143"/>
                    <a:pt x="393" y="2143"/>
                    <a:pt x="513" y="2143"/>
                  </a:cubicBezTo>
                  <a:cubicBezTo>
                    <a:pt x="875" y="1871"/>
                    <a:pt x="1147" y="1509"/>
                    <a:pt x="1147" y="1117"/>
                  </a:cubicBezTo>
                  <a:cubicBezTo>
                    <a:pt x="1147" y="875"/>
                    <a:pt x="1147" y="634"/>
                    <a:pt x="1026" y="362"/>
                  </a:cubicBezTo>
                  <a:cubicBezTo>
                    <a:pt x="875" y="242"/>
                    <a:pt x="755" y="121"/>
                    <a:pt x="634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43"/>
            <p:cNvSpPr/>
            <p:nvPr/>
          </p:nvSpPr>
          <p:spPr>
            <a:xfrm>
              <a:off x="-2446100" y="1747275"/>
              <a:ext cx="37750" cy="17125"/>
            </a:xfrm>
            <a:custGeom>
              <a:avLst/>
              <a:gdLst/>
              <a:ahLst/>
              <a:cxnLst/>
              <a:rect l="l" t="t" r="r" b="b"/>
              <a:pathLst>
                <a:path w="1510" h="685" extrusionOk="0">
                  <a:moveTo>
                    <a:pt x="1017" y="1"/>
                  </a:moveTo>
                  <a:cubicBezTo>
                    <a:pt x="894" y="1"/>
                    <a:pt x="754" y="16"/>
                    <a:pt x="604" y="51"/>
                  </a:cubicBezTo>
                  <a:cubicBezTo>
                    <a:pt x="242" y="172"/>
                    <a:pt x="0" y="564"/>
                    <a:pt x="0" y="685"/>
                  </a:cubicBezTo>
                  <a:cubicBezTo>
                    <a:pt x="121" y="685"/>
                    <a:pt x="363" y="443"/>
                    <a:pt x="755" y="323"/>
                  </a:cubicBezTo>
                  <a:cubicBezTo>
                    <a:pt x="936" y="247"/>
                    <a:pt x="1124" y="247"/>
                    <a:pt x="1268" y="247"/>
                  </a:cubicBezTo>
                  <a:cubicBezTo>
                    <a:pt x="1411" y="247"/>
                    <a:pt x="1509" y="247"/>
                    <a:pt x="1509" y="172"/>
                  </a:cubicBezTo>
                  <a:cubicBezTo>
                    <a:pt x="1509" y="86"/>
                    <a:pt x="1313" y="1"/>
                    <a:pt x="101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43"/>
            <p:cNvSpPr/>
            <p:nvPr/>
          </p:nvSpPr>
          <p:spPr>
            <a:xfrm>
              <a:off x="-2455900" y="1713825"/>
              <a:ext cx="18875" cy="53600"/>
            </a:xfrm>
            <a:custGeom>
              <a:avLst/>
              <a:gdLst/>
              <a:ahLst/>
              <a:cxnLst/>
              <a:rect l="l" t="t" r="r" b="b"/>
              <a:pathLst>
                <a:path w="755" h="2144" extrusionOk="0">
                  <a:moveTo>
                    <a:pt x="513" y="1"/>
                  </a:moveTo>
                  <a:cubicBezTo>
                    <a:pt x="513" y="1"/>
                    <a:pt x="513" y="514"/>
                    <a:pt x="392" y="1148"/>
                  </a:cubicBezTo>
                  <a:cubicBezTo>
                    <a:pt x="242" y="1661"/>
                    <a:pt x="0" y="2023"/>
                    <a:pt x="0" y="2143"/>
                  </a:cubicBezTo>
                  <a:cubicBezTo>
                    <a:pt x="121" y="2143"/>
                    <a:pt x="513" y="1781"/>
                    <a:pt x="634" y="1148"/>
                  </a:cubicBezTo>
                  <a:cubicBezTo>
                    <a:pt x="755" y="755"/>
                    <a:pt x="755" y="393"/>
                    <a:pt x="51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43"/>
            <p:cNvSpPr/>
            <p:nvPr/>
          </p:nvSpPr>
          <p:spPr>
            <a:xfrm>
              <a:off x="-2751650" y="1893375"/>
              <a:ext cx="56600" cy="14200"/>
            </a:xfrm>
            <a:custGeom>
              <a:avLst/>
              <a:gdLst/>
              <a:ahLst/>
              <a:cxnLst/>
              <a:rect l="l" t="t" r="r" b="b"/>
              <a:pathLst>
                <a:path w="2264" h="568" extrusionOk="0">
                  <a:moveTo>
                    <a:pt x="1147" y="1"/>
                  </a:moveTo>
                  <a:cubicBezTo>
                    <a:pt x="514" y="1"/>
                    <a:pt x="1" y="363"/>
                    <a:pt x="1" y="514"/>
                  </a:cubicBezTo>
                  <a:cubicBezTo>
                    <a:pt x="51" y="554"/>
                    <a:pt x="125" y="568"/>
                    <a:pt x="224" y="568"/>
                  </a:cubicBezTo>
                  <a:cubicBezTo>
                    <a:pt x="423" y="568"/>
                    <a:pt x="725" y="514"/>
                    <a:pt x="1147" y="514"/>
                  </a:cubicBezTo>
                  <a:cubicBezTo>
                    <a:pt x="1489" y="514"/>
                    <a:pt x="1818" y="568"/>
                    <a:pt x="1999" y="568"/>
                  </a:cubicBezTo>
                  <a:cubicBezTo>
                    <a:pt x="2090" y="568"/>
                    <a:pt x="2143" y="554"/>
                    <a:pt x="2143" y="514"/>
                  </a:cubicBezTo>
                  <a:cubicBezTo>
                    <a:pt x="2264" y="363"/>
                    <a:pt x="1902" y="1"/>
                    <a:pt x="114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43"/>
            <p:cNvSpPr/>
            <p:nvPr/>
          </p:nvSpPr>
          <p:spPr>
            <a:xfrm>
              <a:off x="-2619125" y="1883000"/>
              <a:ext cx="56100" cy="14775"/>
            </a:xfrm>
            <a:custGeom>
              <a:avLst/>
              <a:gdLst/>
              <a:ahLst/>
              <a:cxnLst/>
              <a:rect l="l" t="t" r="r" b="b"/>
              <a:pathLst>
                <a:path w="2244" h="591" extrusionOk="0">
                  <a:moveTo>
                    <a:pt x="886" y="1"/>
                  </a:moveTo>
                  <a:cubicBezTo>
                    <a:pt x="371" y="1"/>
                    <a:pt x="0" y="311"/>
                    <a:pt x="132" y="416"/>
                  </a:cubicBezTo>
                  <a:cubicBezTo>
                    <a:pt x="132" y="537"/>
                    <a:pt x="614" y="537"/>
                    <a:pt x="1127" y="537"/>
                  </a:cubicBezTo>
                  <a:cubicBezTo>
                    <a:pt x="1550" y="537"/>
                    <a:pt x="1852" y="590"/>
                    <a:pt x="2042" y="590"/>
                  </a:cubicBezTo>
                  <a:cubicBezTo>
                    <a:pt x="2137" y="590"/>
                    <a:pt x="2204" y="577"/>
                    <a:pt x="2244" y="537"/>
                  </a:cubicBezTo>
                  <a:cubicBezTo>
                    <a:pt x="2244" y="416"/>
                    <a:pt x="1882" y="24"/>
                    <a:pt x="1127" y="24"/>
                  </a:cubicBezTo>
                  <a:cubicBezTo>
                    <a:pt x="1045" y="8"/>
                    <a:pt x="964" y="1"/>
                    <a:pt x="88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43"/>
            <p:cNvSpPr/>
            <p:nvPr/>
          </p:nvSpPr>
          <p:spPr>
            <a:xfrm>
              <a:off x="-3150750" y="3172900"/>
              <a:ext cx="1697500" cy="1358000"/>
            </a:xfrm>
            <a:custGeom>
              <a:avLst/>
              <a:gdLst/>
              <a:ahLst/>
              <a:cxnLst/>
              <a:rect l="l" t="t" r="r" b="b"/>
              <a:pathLst>
                <a:path w="67900" h="54320" extrusionOk="0">
                  <a:moveTo>
                    <a:pt x="9175" y="0"/>
                  </a:moveTo>
                  <a:cubicBezTo>
                    <a:pt x="8933" y="363"/>
                    <a:pt x="3290" y="27522"/>
                    <a:pt x="755" y="42611"/>
                  </a:cubicBezTo>
                  <a:cubicBezTo>
                    <a:pt x="1" y="47016"/>
                    <a:pt x="3019" y="51181"/>
                    <a:pt x="7425" y="51935"/>
                  </a:cubicBezTo>
                  <a:cubicBezTo>
                    <a:pt x="7666" y="52056"/>
                    <a:pt x="7817" y="52056"/>
                    <a:pt x="8058" y="52056"/>
                  </a:cubicBezTo>
                  <a:lnTo>
                    <a:pt x="33196" y="54319"/>
                  </a:lnTo>
                  <a:lnTo>
                    <a:pt x="33830" y="44391"/>
                  </a:lnTo>
                  <a:lnTo>
                    <a:pt x="15482" y="41494"/>
                  </a:lnTo>
                  <a:lnTo>
                    <a:pt x="21246" y="15843"/>
                  </a:lnTo>
                  <a:lnTo>
                    <a:pt x="34825" y="39985"/>
                  </a:lnTo>
                  <a:cubicBezTo>
                    <a:pt x="36773" y="43272"/>
                    <a:pt x="40317" y="45154"/>
                    <a:pt x="43915" y="45154"/>
                  </a:cubicBezTo>
                  <a:cubicBezTo>
                    <a:pt x="45670" y="45154"/>
                    <a:pt x="47437" y="44707"/>
                    <a:pt x="49039" y="43757"/>
                  </a:cubicBezTo>
                  <a:cubicBezTo>
                    <a:pt x="49159" y="43637"/>
                    <a:pt x="49159" y="43637"/>
                    <a:pt x="49310" y="43637"/>
                  </a:cubicBezTo>
                  <a:lnTo>
                    <a:pt x="67899" y="29544"/>
                  </a:lnTo>
                  <a:lnTo>
                    <a:pt x="61743" y="20491"/>
                  </a:lnTo>
                  <a:lnTo>
                    <a:pt x="46021" y="30298"/>
                  </a:lnTo>
                  <a:lnTo>
                    <a:pt x="35851" y="12192"/>
                  </a:lnTo>
                  <a:cubicBezTo>
                    <a:pt x="35851" y="12192"/>
                    <a:pt x="35972" y="10170"/>
                    <a:pt x="35851" y="9054"/>
                  </a:cubicBezTo>
                  <a:cubicBezTo>
                    <a:pt x="35731" y="8420"/>
                    <a:pt x="33950" y="5281"/>
                    <a:pt x="33950" y="5281"/>
                  </a:cubicBezTo>
                  <a:lnTo>
                    <a:pt x="22513" y="6277"/>
                  </a:lnTo>
                  <a:lnTo>
                    <a:pt x="23268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43"/>
            <p:cNvSpPr/>
            <p:nvPr/>
          </p:nvSpPr>
          <p:spPr>
            <a:xfrm>
              <a:off x="-2641500" y="3361500"/>
              <a:ext cx="31700" cy="191650"/>
            </a:xfrm>
            <a:custGeom>
              <a:avLst/>
              <a:gdLst/>
              <a:ahLst/>
              <a:cxnLst/>
              <a:rect l="l" t="t" r="r" b="b"/>
              <a:pathLst>
                <a:path w="1268" h="7666" extrusionOk="0">
                  <a:moveTo>
                    <a:pt x="121" y="1"/>
                  </a:moveTo>
                  <a:cubicBezTo>
                    <a:pt x="1" y="363"/>
                    <a:pt x="1" y="755"/>
                    <a:pt x="1" y="1117"/>
                  </a:cubicBezTo>
                  <a:lnTo>
                    <a:pt x="1" y="4014"/>
                  </a:lnTo>
                  <a:lnTo>
                    <a:pt x="1" y="5644"/>
                  </a:lnTo>
                  <a:cubicBezTo>
                    <a:pt x="1" y="6036"/>
                    <a:pt x="121" y="6519"/>
                    <a:pt x="272" y="6911"/>
                  </a:cubicBezTo>
                  <a:cubicBezTo>
                    <a:pt x="393" y="7273"/>
                    <a:pt x="634" y="7545"/>
                    <a:pt x="876" y="7666"/>
                  </a:cubicBezTo>
                  <a:lnTo>
                    <a:pt x="1268" y="7666"/>
                  </a:lnTo>
                  <a:cubicBezTo>
                    <a:pt x="1268" y="7666"/>
                    <a:pt x="1147" y="7666"/>
                    <a:pt x="876" y="7545"/>
                  </a:cubicBezTo>
                  <a:cubicBezTo>
                    <a:pt x="634" y="7424"/>
                    <a:pt x="514" y="7153"/>
                    <a:pt x="393" y="6911"/>
                  </a:cubicBezTo>
                  <a:cubicBezTo>
                    <a:pt x="272" y="6519"/>
                    <a:pt x="272" y="6036"/>
                    <a:pt x="272" y="5644"/>
                  </a:cubicBezTo>
                  <a:lnTo>
                    <a:pt x="272" y="4014"/>
                  </a:lnTo>
                  <a:lnTo>
                    <a:pt x="272" y="1117"/>
                  </a:lnTo>
                  <a:cubicBezTo>
                    <a:pt x="272" y="755"/>
                    <a:pt x="272" y="363"/>
                    <a:pt x="121" y="1"/>
                  </a:cubicBezTo>
                  <a:close/>
                </a:path>
              </a:pathLst>
            </a:custGeom>
            <a:solidFill>
              <a:srgbClr val="39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43"/>
            <p:cNvSpPr/>
            <p:nvPr/>
          </p:nvSpPr>
          <p:spPr>
            <a:xfrm>
              <a:off x="-2461950" y="3351700"/>
              <a:ext cx="156950" cy="66400"/>
            </a:xfrm>
            <a:custGeom>
              <a:avLst/>
              <a:gdLst/>
              <a:ahLst/>
              <a:cxnLst/>
              <a:rect l="l" t="t" r="r" b="b"/>
              <a:pathLst>
                <a:path w="6278" h="2656" extrusionOk="0">
                  <a:moveTo>
                    <a:pt x="121" y="0"/>
                  </a:moveTo>
                  <a:cubicBezTo>
                    <a:pt x="1" y="0"/>
                    <a:pt x="121" y="0"/>
                    <a:pt x="121" y="272"/>
                  </a:cubicBezTo>
                  <a:cubicBezTo>
                    <a:pt x="242" y="513"/>
                    <a:pt x="363" y="755"/>
                    <a:pt x="484" y="1026"/>
                  </a:cubicBezTo>
                  <a:cubicBezTo>
                    <a:pt x="634" y="1268"/>
                    <a:pt x="755" y="1389"/>
                    <a:pt x="876" y="1509"/>
                  </a:cubicBezTo>
                  <a:cubicBezTo>
                    <a:pt x="1510" y="2264"/>
                    <a:pt x="2385" y="2656"/>
                    <a:pt x="3381" y="2656"/>
                  </a:cubicBezTo>
                  <a:cubicBezTo>
                    <a:pt x="3894" y="2656"/>
                    <a:pt x="4527" y="2535"/>
                    <a:pt x="5161" y="2143"/>
                  </a:cubicBezTo>
                  <a:cubicBezTo>
                    <a:pt x="5282" y="2022"/>
                    <a:pt x="5523" y="1902"/>
                    <a:pt x="5644" y="1781"/>
                  </a:cubicBezTo>
                  <a:cubicBezTo>
                    <a:pt x="5915" y="1509"/>
                    <a:pt x="6036" y="1268"/>
                    <a:pt x="6157" y="1026"/>
                  </a:cubicBezTo>
                  <a:cubicBezTo>
                    <a:pt x="6278" y="1026"/>
                    <a:pt x="6278" y="876"/>
                    <a:pt x="6278" y="755"/>
                  </a:cubicBezTo>
                  <a:lnTo>
                    <a:pt x="6278" y="755"/>
                  </a:lnTo>
                  <a:cubicBezTo>
                    <a:pt x="6036" y="1026"/>
                    <a:pt x="5765" y="1389"/>
                    <a:pt x="5523" y="1630"/>
                  </a:cubicBezTo>
                  <a:cubicBezTo>
                    <a:pt x="5402" y="1630"/>
                    <a:pt x="5402" y="1781"/>
                    <a:pt x="5282" y="1781"/>
                  </a:cubicBezTo>
                  <a:cubicBezTo>
                    <a:pt x="5161" y="1902"/>
                    <a:pt x="5161" y="1902"/>
                    <a:pt x="5010" y="1902"/>
                  </a:cubicBezTo>
                  <a:cubicBezTo>
                    <a:pt x="4527" y="2264"/>
                    <a:pt x="3894" y="2384"/>
                    <a:pt x="3381" y="2384"/>
                  </a:cubicBezTo>
                  <a:cubicBezTo>
                    <a:pt x="2385" y="2384"/>
                    <a:pt x="1238" y="1902"/>
                    <a:pt x="634" y="1026"/>
                  </a:cubicBezTo>
                  <a:cubicBezTo>
                    <a:pt x="363" y="634"/>
                    <a:pt x="242" y="272"/>
                    <a:pt x="121" y="0"/>
                  </a:cubicBezTo>
                  <a:close/>
                </a:path>
              </a:pathLst>
            </a:custGeom>
            <a:solidFill>
              <a:srgbClr val="39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43"/>
            <p:cNvSpPr/>
            <p:nvPr/>
          </p:nvSpPr>
          <p:spPr>
            <a:xfrm>
              <a:off x="-2984000" y="3458825"/>
              <a:ext cx="25" cy="3050"/>
            </a:xfrm>
            <a:custGeom>
              <a:avLst/>
              <a:gdLst/>
              <a:ahLst/>
              <a:cxnLst/>
              <a:rect l="l" t="t" r="r" b="b"/>
              <a:pathLst>
                <a:path w="1" h="122" extrusionOk="0">
                  <a:moveTo>
                    <a:pt x="0" y="1"/>
                  </a:moveTo>
                  <a:lnTo>
                    <a:pt x="0" y="121"/>
                  </a:lnTo>
                  <a:lnTo>
                    <a:pt x="0" y="1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F9C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43"/>
            <p:cNvSpPr/>
            <p:nvPr/>
          </p:nvSpPr>
          <p:spPr>
            <a:xfrm>
              <a:off x="-2984000" y="3389425"/>
              <a:ext cx="107150" cy="82250"/>
            </a:xfrm>
            <a:custGeom>
              <a:avLst/>
              <a:gdLst/>
              <a:ahLst/>
              <a:cxnLst/>
              <a:rect l="l" t="t" r="r" b="b"/>
              <a:pathLst>
                <a:path w="4286" h="3290" extrusionOk="0">
                  <a:moveTo>
                    <a:pt x="4285" y="0"/>
                  </a:moveTo>
                  <a:cubicBezTo>
                    <a:pt x="4165" y="0"/>
                    <a:pt x="4285" y="393"/>
                    <a:pt x="4014" y="875"/>
                  </a:cubicBezTo>
                  <a:cubicBezTo>
                    <a:pt x="3772" y="2143"/>
                    <a:pt x="2505" y="3018"/>
                    <a:pt x="1268" y="3018"/>
                  </a:cubicBezTo>
                  <a:lnTo>
                    <a:pt x="875" y="3018"/>
                  </a:lnTo>
                  <a:cubicBezTo>
                    <a:pt x="392" y="3018"/>
                    <a:pt x="121" y="2897"/>
                    <a:pt x="0" y="2777"/>
                  </a:cubicBezTo>
                  <a:lnTo>
                    <a:pt x="0" y="2897"/>
                  </a:lnTo>
                  <a:cubicBezTo>
                    <a:pt x="242" y="3018"/>
                    <a:pt x="513" y="3139"/>
                    <a:pt x="875" y="3139"/>
                  </a:cubicBezTo>
                  <a:lnTo>
                    <a:pt x="875" y="3290"/>
                  </a:lnTo>
                  <a:lnTo>
                    <a:pt x="1388" y="3290"/>
                  </a:lnTo>
                  <a:cubicBezTo>
                    <a:pt x="2776" y="3290"/>
                    <a:pt x="4014" y="2264"/>
                    <a:pt x="4285" y="875"/>
                  </a:cubicBezTo>
                  <a:lnTo>
                    <a:pt x="4285" y="0"/>
                  </a:lnTo>
                  <a:close/>
                </a:path>
              </a:pathLst>
            </a:custGeom>
            <a:solidFill>
              <a:srgbClr val="39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43"/>
            <p:cNvSpPr/>
            <p:nvPr/>
          </p:nvSpPr>
          <p:spPr>
            <a:xfrm>
              <a:off x="-2308050" y="4323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859C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43"/>
            <p:cNvSpPr/>
            <p:nvPr/>
          </p:nvSpPr>
          <p:spPr>
            <a:xfrm>
              <a:off x="-2833125" y="3562175"/>
              <a:ext cx="525100" cy="761250"/>
            </a:xfrm>
            <a:custGeom>
              <a:avLst/>
              <a:gdLst/>
              <a:ahLst/>
              <a:cxnLst/>
              <a:rect l="l" t="t" r="r" b="b"/>
              <a:pathLst>
                <a:path w="21004" h="30450" extrusionOk="0">
                  <a:moveTo>
                    <a:pt x="5795" y="1"/>
                  </a:moveTo>
                  <a:cubicBezTo>
                    <a:pt x="5795" y="152"/>
                    <a:pt x="5795" y="272"/>
                    <a:pt x="5674" y="393"/>
                  </a:cubicBezTo>
                  <a:lnTo>
                    <a:pt x="5402" y="1781"/>
                  </a:lnTo>
                  <a:lnTo>
                    <a:pt x="5795" y="393"/>
                  </a:lnTo>
                  <a:lnTo>
                    <a:pt x="5795" y="1"/>
                  </a:lnTo>
                  <a:close/>
                  <a:moveTo>
                    <a:pt x="5402" y="1781"/>
                  </a:moveTo>
                  <a:lnTo>
                    <a:pt x="5402" y="1781"/>
                  </a:lnTo>
                  <a:cubicBezTo>
                    <a:pt x="5040" y="3019"/>
                    <a:pt x="4648" y="4678"/>
                    <a:pt x="4165" y="6942"/>
                  </a:cubicBezTo>
                  <a:cubicBezTo>
                    <a:pt x="3139" y="11197"/>
                    <a:pt x="1902" y="17232"/>
                    <a:pt x="393" y="23780"/>
                  </a:cubicBezTo>
                  <a:lnTo>
                    <a:pt x="121" y="25048"/>
                  </a:lnTo>
                  <a:cubicBezTo>
                    <a:pt x="1" y="25410"/>
                    <a:pt x="1" y="25802"/>
                    <a:pt x="1" y="26285"/>
                  </a:cubicBezTo>
                  <a:cubicBezTo>
                    <a:pt x="1" y="26677"/>
                    <a:pt x="242" y="27160"/>
                    <a:pt x="514" y="27432"/>
                  </a:cubicBezTo>
                  <a:cubicBezTo>
                    <a:pt x="876" y="27673"/>
                    <a:pt x="1268" y="27915"/>
                    <a:pt x="1630" y="28066"/>
                  </a:cubicBezTo>
                  <a:cubicBezTo>
                    <a:pt x="2385" y="28307"/>
                    <a:pt x="3139" y="28428"/>
                    <a:pt x="3893" y="28548"/>
                  </a:cubicBezTo>
                  <a:lnTo>
                    <a:pt x="6157" y="28820"/>
                  </a:lnTo>
                  <a:lnTo>
                    <a:pt x="13973" y="29695"/>
                  </a:lnTo>
                  <a:lnTo>
                    <a:pt x="19103" y="30329"/>
                  </a:lnTo>
                  <a:lnTo>
                    <a:pt x="20491" y="30450"/>
                  </a:lnTo>
                  <a:lnTo>
                    <a:pt x="21004" y="30450"/>
                  </a:lnTo>
                  <a:lnTo>
                    <a:pt x="20612" y="30329"/>
                  </a:lnTo>
                  <a:lnTo>
                    <a:pt x="19103" y="30178"/>
                  </a:lnTo>
                  <a:lnTo>
                    <a:pt x="13973" y="29574"/>
                  </a:lnTo>
                  <a:lnTo>
                    <a:pt x="6157" y="28548"/>
                  </a:lnTo>
                  <a:cubicBezTo>
                    <a:pt x="4769" y="28428"/>
                    <a:pt x="3139" y="28307"/>
                    <a:pt x="1751" y="27794"/>
                  </a:cubicBezTo>
                  <a:cubicBezTo>
                    <a:pt x="1389" y="27673"/>
                    <a:pt x="996" y="27553"/>
                    <a:pt x="755" y="27311"/>
                  </a:cubicBezTo>
                  <a:cubicBezTo>
                    <a:pt x="393" y="27040"/>
                    <a:pt x="242" y="26677"/>
                    <a:pt x="242" y="26285"/>
                  </a:cubicBezTo>
                  <a:cubicBezTo>
                    <a:pt x="242" y="25410"/>
                    <a:pt x="393" y="24656"/>
                    <a:pt x="634" y="23780"/>
                  </a:cubicBezTo>
                  <a:cubicBezTo>
                    <a:pt x="2143" y="17232"/>
                    <a:pt x="3411" y="11197"/>
                    <a:pt x="4406" y="6942"/>
                  </a:cubicBezTo>
                  <a:cubicBezTo>
                    <a:pt x="4769" y="4799"/>
                    <a:pt x="5161" y="3019"/>
                    <a:pt x="5402" y="1781"/>
                  </a:cubicBezTo>
                  <a:close/>
                </a:path>
              </a:pathLst>
            </a:custGeom>
            <a:solidFill>
              <a:srgbClr val="39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43"/>
            <p:cNvSpPr/>
            <p:nvPr/>
          </p:nvSpPr>
          <p:spPr>
            <a:xfrm>
              <a:off x="-1578500" y="3722875"/>
              <a:ext cx="3025" cy="25"/>
            </a:xfrm>
            <a:custGeom>
              <a:avLst/>
              <a:gdLst/>
              <a:ahLst/>
              <a:cxnLst/>
              <a:rect l="l" t="t" r="r" b="b"/>
              <a:pathLst>
                <a:path w="121" h="1" extrusionOk="0">
                  <a:moveTo>
                    <a:pt x="121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59C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43"/>
            <p:cNvSpPr/>
            <p:nvPr/>
          </p:nvSpPr>
          <p:spPr>
            <a:xfrm>
              <a:off x="-2332950" y="3405250"/>
              <a:ext cx="719750" cy="590750"/>
            </a:xfrm>
            <a:custGeom>
              <a:avLst/>
              <a:gdLst/>
              <a:ahLst/>
              <a:cxnLst/>
              <a:rect l="l" t="t" r="r" b="b"/>
              <a:pathLst>
                <a:path w="28790" h="23630" extrusionOk="0">
                  <a:moveTo>
                    <a:pt x="1" y="1"/>
                  </a:moveTo>
                  <a:lnTo>
                    <a:pt x="1" y="242"/>
                  </a:lnTo>
                  <a:lnTo>
                    <a:pt x="605" y="1510"/>
                  </a:lnTo>
                  <a:cubicBezTo>
                    <a:pt x="1118" y="2657"/>
                    <a:pt x="1751" y="4286"/>
                    <a:pt x="2626" y="6278"/>
                  </a:cubicBezTo>
                  <a:lnTo>
                    <a:pt x="5765" y="13339"/>
                  </a:lnTo>
                  <a:cubicBezTo>
                    <a:pt x="6399" y="14577"/>
                    <a:pt x="7032" y="15965"/>
                    <a:pt x="7666" y="17474"/>
                  </a:cubicBezTo>
                  <a:cubicBezTo>
                    <a:pt x="8028" y="18107"/>
                    <a:pt x="8420" y="18862"/>
                    <a:pt x="8662" y="19616"/>
                  </a:cubicBezTo>
                  <a:lnTo>
                    <a:pt x="9809" y="21879"/>
                  </a:lnTo>
                  <a:cubicBezTo>
                    <a:pt x="10171" y="22634"/>
                    <a:pt x="10925" y="23268"/>
                    <a:pt x="11680" y="23509"/>
                  </a:cubicBezTo>
                  <a:cubicBezTo>
                    <a:pt x="12072" y="23630"/>
                    <a:pt x="12313" y="23630"/>
                    <a:pt x="12675" y="23630"/>
                  </a:cubicBezTo>
                  <a:cubicBezTo>
                    <a:pt x="13188" y="23630"/>
                    <a:pt x="13701" y="23509"/>
                    <a:pt x="14184" y="23268"/>
                  </a:cubicBezTo>
                  <a:cubicBezTo>
                    <a:pt x="14818" y="23026"/>
                    <a:pt x="15572" y="22634"/>
                    <a:pt x="16206" y="22121"/>
                  </a:cubicBezTo>
                  <a:lnTo>
                    <a:pt x="18107" y="21004"/>
                  </a:lnTo>
                  <a:lnTo>
                    <a:pt x="24505" y="16598"/>
                  </a:lnTo>
                  <a:lnTo>
                    <a:pt x="28790" y="13701"/>
                  </a:lnTo>
                  <a:lnTo>
                    <a:pt x="24384" y="16478"/>
                  </a:lnTo>
                  <a:lnTo>
                    <a:pt x="17956" y="20763"/>
                  </a:lnTo>
                  <a:lnTo>
                    <a:pt x="16085" y="22000"/>
                  </a:lnTo>
                  <a:cubicBezTo>
                    <a:pt x="15452" y="22392"/>
                    <a:pt x="14818" y="22755"/>
                    <a:pt x="14063" y="23147"/>
                  </a:cubicBezTo>
                  <a:cubicBezTo>
                    <a:pt x="13581" y="23268"/>
                    <a:pt x="13188" y="23388"/>
                    <a:pt x="12675" y="23388"/>
                  </a:cubicBezTo>
                  <a:cubicBezTo>
                    <a:pt x="12434" y="23388"/>
                    <a:pt x="12072" y="23388"/>
                    <a:pt x="11800" y="23268"/>
                  </a:cubicBezTo>
                  <a:cubicBezTo>
                    <a:pt x="11046" y="23026"/>
                    <a:pt x="10412" y="22513"/>
                    <a:pt x="10050" y="21759"/>
                  </a:cubicBezTo>
                  <a:cubicBezTo>
                    <a:pt x="9658" y="21004"/>
                    <a:pt x="9296" y="20371"/>
                    <a:pt x="8903" y="19616"/>
                  </a:cubicBezTo>
                  <a:lnTo>
                    <a:pt x="7907" y="17353"/>
                  </a:lnTo>
                  <a:lnTo>
                    <a:pt x="6036" y="13219"/>
                  </a:lnTo>
                  <a:lnTo>
                    <a:pt x="2868" y="6157"/>
                  </a:lnTo>
                  <a:cubicBezTo>
                    <a:pt x="1993" y="4286"/>
                    <a:pt x="1238" y="2657"/>
                    <a:pt x="755" y="1510"/>
                  </a:cubicBezTo>
                  <a:lnTo>
                    <a:pt x="122" y="24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94A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43"/>
            <p:cNvSpPr/>
            <p:nvPr/>
          </p:nvSpPr>
          <p:spPr>
            <a:xfrm>
              <a:off x="-2336700" y="3399225"/>
              <a:ext cx="3775" cy="6050"/>
            </a:xfrm>
            <a:custGeom>
              <a:avLst/>
              <a:gdLst/>
              <a:ahLst/>
              <a:cxnLst/>
              <a:rect l="l" t="t" r="r" b="b"/>
              <a:pathLst>
                <a:path w="151" h="242" extrusionOk="0">
                  <a:moveTo>
                    <a:pt x="0" y="1"/>
                  </a:moveTo>
                  <a:lnTo>
                    <a:pt x="0" y="1"/>
                  </a:lnTo>
                  <a:lnTo>
                    <a:pt x="0" y="121"/>
                  </a:lnTo>
                  <a:lnTo>
                    <a:pt x="151" y="242"/>
                  </a:lnTo>
                  <a:lnTo>
                    <a:pt x="151" y="242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4054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43"/>
            <p:cNvSpPr/>
            <p:nvPr/>
          </p:nvSpPr>
          <p:spPr>
            <a:xfrm>
              <a:off x="-3172625" y="2066150"/>
              <a:ext cx="1188250" cy="1298400"/>
            </a:xfrm>
            <a:custGeom>
              <a:avLst/>
              <a:gdLst/>
              <a:ahLst/>
              <a:cxnLst/>
              <a:rect l="l" t="t" r="r" b="b"/>
              <a:pathLst>
                <a:path w="47530" h="51936" extrusionOk="0">
                  <a:moveTo>
                    <a:pt x="7666" y="1"/>
                  </a:moveTo>
                  <a:lnTo>
                    <a:pt x="1" y="10050"/>
                  </a:lnTo>
                  <a:lnTo>
                    <a:pt x="10050" y="18741"/>
                  </a:lnTo>
                  <a:cubicBezTo>
                    <a:pt x="10050" y="18741"/>
                    <a:pt x="7937" y="46534"/>
                    <a:pt x="7545" y="51935"/>
                  </a:cubicBezTo>
                  <a:lnTo>
                    <a:pt x="36093" y="50668"/>
                  </a:lnTo>
                  <a:lnTo>
                    <a:pt x="34584" y="37088"/>
                  </a:lnTo>
                  <a:lnTo>
                    <a:pt x="35700" y="26043"/>
                  </a:lnTo>
                  <a:lnTo>
                    <a:pt x="38990" y="30811"/>
                  </a:lnTo>
                  <a:lnTo>
                    <a:pt x="47530" y="21879"/>
                  </a:lnTo>
                  <a:lnTo>
                    <a:pt x="37843" y="12584"/>
                  </a:lnTo>
                  <a:cubicBezTo>
                    <a:pt x="36213" y="10804"/>
                    <a:pt x="34342" y="9567"/>
                    <a:pt x="32079" y="8812"/>
                  </a:cubicBezTo>
                  <a:cubicBezTo>
                    <a:pt x="30812" y="8299"/>
                    <a:pt x="29665" y="8179"/>
                    <a:pt x="28428" y="8058"/>
                  </a:cubicBezTo>
                  <a:cubicBezTo>
                    <a:pt x="27604" y="8297"/>
                    <a:pt x="26799" y="8396"/>
                    <a:pt x="26004" y="8396"/>
                  </a:cubicBezTo>
                  <a:cubicBezTo>
                    <a:pt x="23886" y="8396"/>
                    <a:pt x="21843" y="7690"/>
                    <a:pt x="19737" y="7032"/>
                  </a:cubicBezTo>
                  <a:cubicBezTo>
                    <a:pt x="18982" y="7032"/>
                    <a:pt x="7666" y="1"/>
                    <a:pt x="7666" y="1"/>
                  </a:cubicBezTo>
                  <a:close/>
                </a:path>
              </a:pathLst>
            </a:custGeom>
            <a:solidFill>
              <a:srgbClr val="E5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43"/>
            <p:cNvSpPr/>
            <p:nvPr/>
          </p:nvSpPr>
          <p:spPr>
            <a:xfrm>
              <a:off x="-2323875" y="2647825"/>
              <a:ext cx="50550" cy="81500"/>
            </a:xfrm>
            <a:custGeom>
              <a:avLst/>
              <a:gdLst/>
              <a:ahLst/>
              <a:cxnLst/>
              <a:rect l="l" t="t" r="r" b="b"/>
              <a:pathLst>
                <a:path w="2022" h="3260" extrusionOk="0">
                  <a:moveTo>
                    <a:pt x="0" y="0"/>
                  </a:moveTo>
                  <a:lnTo>
                    <a:pt x="0" y="0"/>
                  </a:lnTo>
                  <a:cubicBezTo>
                    <a:pt x="121" y="634"/>
                    <a:pt x="513" y="1268"/>
                    <a:pt x="875" y="1750"/>
                  </a:cubicBezTo>
                  <a:cubicBezTo>
                    <a:pt x="1147" y="2384"/>
                    <a:pt x="1630" y="2897"/>
                    <a:pt x="2022" y="3259"/>
                  </a:cubicBezTo>
                  <a:cubicBezTo>
                    <a:pt x="1750" y="2776"/>
                    <a:pt x="1509" y="2143"/>
                    <a:pt x="1147" y="1630"/>
                  </a:cubicBezTo>
                  <a:cubicBezTo>
                    <a:pt x="755" y="996"/>
                    <a:pt x="392" y="513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43"/>
            <p:cNvSpPr/>
            <p:nvPr/>
          </p:nvSpPr>
          <p:spPr>
            <a:xfrm>
              <a:off x="-2820300" y="2267575"/>
              <a:ext cx="138075" cy="1106025"/>
            </a:xfrm>
            <a:custGeom>
              <a:avLst/>
              <a:gdLst/>
              <a:ahLst/>
              <a:cxnLst/>
              <a:rect l="l" t="t" r="r" b="b"/>
              <a:pathLst>
                <a:path w="5523" h="44241" extrusionOk="0">
                  <a:moveTo>
                    <a:pt x="5523" y="1"/>
                  </a:moveTo>
                  <a:cubicBezTo>
                    <a:pt x="5523" y="122"/>
                    <a:pt x="5402" y="242"/>
                    <a:pt x="5402" y="363"/>
                  </a:cubicBezTo>
                  <a:cubicBezTo>
                    <a:pt x="5402" y="635"/>
                    <a:pt x="5282" y="1117"/>
                    <a:pt x="5282" y="1630"/>
                  </a:cubicBezTo>
                  <a:cubicBezTo>
                    <a:pt x="5010" y="2747"/>
                    <a:pt x="4769" y="4407"/>
                    <a:pt x="4527" y="6398"/>
                  </a:cubicBezTo>
                  <a:cubicBezTo>
                    <a:pt x="3893" y="10442"/>
                    <a:pt x="3139" y="15844"/>
                    <a:pt x="2385" y="22000"/>
                  </a:cubicBezTo>
                  <a:cubicBezTo>
                    <a:pt x="1630" y="28156"/>
                    <a:pt x="996" y="33679"/>
                    <a:pt x="634" y="37722"/>
                  </a:cubicBezTo>
                  <a:cubicBezTo>
                    <a:pt x="363" y="39714"/>
                    <a:pt x="242" y="41374"/>
                    <a:pt x="121" y="42490"/>
                  </a:cubicBezTo>
                  <a:cubicBezTo>
                    <a:pt x="121" y="43003"/>
                    <a:pt x="121" y="43486"/>
                    <a:pt x="1" y="43758"/>
                  </a:cubicBezTo>
                  <a:lnTo>
                    <a:pt x="1" y="44120"/>
                  </a:lnTo>
                  <a:lnTo>
                    <a:pt x="1" y="44241"/>
                  </a:lnTo>
                  <a:lnTo>
                    <a:pt x="121" y="44120"/>
                  </a:lnTo>
                  <a:lnTo>
                    <a:pt x="121" y="43758"/>
                  </a:lnTo>
                  <a:cubicBezTo>
                    <a:pt x="121" y="43486"/>
                    <a:pt x="242" y="43003"/>
                    <a:pt x="242" y="42490"/>
                  </a:cubicBezTo>
                  <a:cubicBezTo>
                    <a:pt x="363" y="41374"/>
                    <a:pt x="634" y="39714"/>
                    <a:pt x="755" y="37722"/>
                  </a:cubicBezTo>
                  <a:cubicBezTo>
                    <a:pt x="1238" y="33679"/>
                    <a:pt x="1872" y="28156"/>
                    <a:pt x="2626" y="22121"/>
                  </a:cubicBezTo>
                  <a:cubicBezTo>
                    <a:pt x="3380" y="15965"/>
                    <a:pt x="4135" y="10442"/>
                    <a:pt x="4648" y="6398"/>
                  </a:cubicBezTo>
                  <a:cubicBezTo>
                    <a:pt x="5010" y="4407"/>
                    <a:pt x="5161" y="2747"/>
                    <a:pt x="5402" y="1630"/>
                  </a:cubicBezTo>
                  <a:lnTo>
                    <a:pt x="5523" y="363"/>
                  </a:lnTo>
                  <a:lnTo>
                    <a:pt x="5523" y="1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43"/>
            <p:cNvSpPr/>
            <p:nvPr/>
          </p:nvSpPr>
          <p:spPr>
            <a:xfrm>
              <a:off x="-2669425" y="2283425"/>
              <a:ext cx="97350" cy="1052450"/>
            </a:xfrm>
            <a:custGeom>
              <a:avLst/>
              <a:gdLst/>
              <a:ahLst/>
              <a:cxnLst/>
              <a:rect l="l" t="t" r="r" b="b"/>
              <a:pathLst>
                <a:path w="3894" h="42098" extrusionOk="0">
                  <a:moveTo>
                    <a:pt x="3773" y="1"/>
                  </a:moveTo>
                  <a:cubicBezTo>
                    <a:pt x="3652" y="1"/>
                    <a:pt x="2747" y="9416"/>
                    <a:pt x="1751" y="21125"/>
                  </a:cubicBezTo>
                  <a:cubicBezTo>
                    <a:pt x="755" y="32682"/>
                    <a:pt x="1" y="42098"/>
                    <a:pt x="122" y="42098"/>
                  </a:cubicBezTo>
                  <a:cubicBezTo>
                    <a:pt x="242" y="42098"/>
                    <a:pt x="1118" y="32682"/>
                    <a:pt x="2144" y="21125"/>
                  </a:cubicBezTo>
                  <a:cubicBezTo>
                    <a:pt x="3139" y="9416"/>
                    <a:pt x="3894" y="1"/>
                    <a:pt x="3773" y="1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43"/>
            <p:cNvSpPr/>
            <p:nvPr/>
          </p:nvSpPr>
          <p:spPr>
            <a:xfrm>
              <a:off x="-2499675" y="2267575"/>
              <a:ext cx="34725" cy="1049450"/>
            </a:xfrm>
            <a:custGeom>
              <a:avLst/>
              <a:gdLst/>
              <a:ahLst/>
              <a:cxnLst/>
              <a:rect l="l" t="t" r="r" b="b"/>
              <a:pathLst>
                <a:path w="1389" h="41978" extrusionOk="0">
                  <a:moveTo>
                    <a:pt x="1238" y="1"/>
                  </a:moveTo>
                  <a:cubicBezTo>
                    <a:pt x="1117" y="1"/>
                    <a:pt x="876" y="9416"/>
                    <a:pt x="484" y="21004"/>
                  </a:cubicBezTo>
                  <a:cubicBezTo>
                    <a:pt x="242" y="32562"/>
                    <a:pt x="1" y="41977"/>
                    <a:pt x="1" y="41977"/>
                  </a:cubicBezTo>
                  <a:cubicBezTo>
                    <a:pt x="122" y="41977"/>
                    <a:pt x="484" y="32562"/>
                    <a:pt x="755" y="21004"/>
                  </a:cubicBezTo>
                  <a:cubicBezTo>
                    <a:pt x="1117" y="9416"/>
                    <a:pt x="1389" y="1"/>
                    <a:pt x="1238" y="1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43"/>
            <p:cNvSpPr/>
            <p:nvPr/>
          </p:nvSpPr>
          <p:spPr>
            <a:xfrm>
              <a:off x="-2380475" y="2286450"/>
              <a:ext cx="56625" cy="1059225"/>
            </a:xfrm>
            <a:custGeom>
              <a:avLst/>
              <a:gdLst/>
              <a:ahLst/>
              <a:cxnLst/>
              <a:rect l="l" t="t" r="r" b="b"/>
              <a:pathLst>
                <a:path w="2265" h="42369" extrusionOk="0">
                  <a:moveTo>
                    <a:pt x="1" y="0"/>
                  </a:moveTo>
                  <a:lnTo>
                    <a:pt x="1" y="483"/>
                  </a:lnTo>
                  <a:cubicBezTo>
                    <a:pt x="1" y="755"/>
                    <a:pt x="122" y="1238"/>
                    <a:pt x="122" y="1751"/>
                  </a:cubicBezTo>
                  <a:cubicBezTo>
                    <a:pt x="242" y="2746"/>
                    <a:pt x="393" y="4255"/>
                    <a:pt x="514" y="6277"/>
                  </a:cubicBezTo>
                  <a:cubicBezTo>
                    <a:pt x="876" y="10049"/>
                    <a:pt x="1389" y="15330"/>
                    <a:pt x="1630" y="21124"/>
                  </a:cubicBezTo>
                  <a:cubicBezTo>
                    <a:pt x="1902" y="27039"/>
                    <a:pt x="2023" y="32320"/>
                    <a:pt x="2143" y="36213"/>
                  </a:cubicBezTo>
                  <a:lnTo>
                    <a:pt x="2143" y="40739"/>
                  </a:lnTo>
                  <a:lnTo>
                    <a:pt x="2143" y="41856"/>
                  </a:lnTo>
                  <a:lnTo>
                    <a:pt x="2143" y="42369"/>
                  </a:lnTo>
                  <a:cubicBezTo>
                    <a:pt x="2143" y="42248"/>
                    <a:pt x="2143" y="42128"/>
                    <a:pt x="2264" y="41856"/>
                  </a:cubicBezTo>
                  <a:lnTo>
                    <a:pt x="2264" y="40739"/>
                  </a:lnTo>
                  <a:lnTo>
                    <a:pt x="2264" y="36213"/>
                  </a:lnTo>
                  <a:cubicBezTo>
                    <a:pt x="2264" y="32320"/>
                    <a:pt x="2264" y="27039"/>
                    <a:pt x="1902" y="21124"/>
                  </a:cubicBezTo>
                  <a:cubicBezTo>
                    <a:pt x="1630" y="15330"/>
                    <a:pt x="1148" y="10049"/>
                    <a:pt x="755" y="6156"/>
                  </a:cubicBezTo>
                  <a:cubicBezTo>
                    <a:pt x="514" y="4255"/>
                    <a:pt x="393" y="2746"/>
                    <a:pt x="242" y="1630"/>
                  </a:cubicBezTo>
                  <a:cubicBezTo>
                    <a:pt x="122" y="1117"/>
                    <a:pt x="122" y="755"/>
                    <a:pt x="122" y="483"/>
                  </a:cubicBezTo>
                  <a:cubicBezTo>
                    <a:pt x="1" y="362"/>
                    <a:pt x="1" y="121"/>
                    <a:pt x="1" y="0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43"/>
            <p:cNvSpPr/>
            <p:nvPr/>
          </p:nvSpPr>
          <p:spPr>
            <a:xfrm>
              <a:off x="-2326900" y="2308325"/>
              <a:ext cx="229375" cy="421000"/>
            </a:xfrm>
            <a:custGeom>
              <a:avLst/>
              <a:gdLst/>
              <a:ahLst/>
              <a:cxnLst/>
              <a:rect l="l" t="t" r="r" b="b"/>
              <a:pathLst>
                <a:path w="9175" h="16840" extrusionOk="0">
                  <a:moveTo>
                    <a:pt x="0" y="0"/>
                  </a:moveTo>
                  <a:cubicBezTo>
                    <a:pt x="0" y="0"/>
                    <a:pt x="1871" y="3773"/>
                    <a:pt x="4406" y="8420"/>
                  </a:cubicBezTo>
                  <a:cubicBezTo>
                    <a:pt x="6911" y="13067"/>
                    <a:pt x="9054" y="16839"/>
                    <a:pt x="9054" y="16839"/>
                  </a:cubicBezTo>
                  <a:cubicBezTo>
                    <a:pt x="9174" y="16719"/>
                    <a:pt x="7152" y="12946"/>
                    <a:pt x="4648" y="8299"/>
                  </a:cubicBezTo>
                  <a:cubicBezTo>
                    <a:pt x="2143" y="3652"/>
                    <a:pt x="121" y="0"/>
                    <a:pt x="0" y="0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43"/>
            <p:cNvSpPr/>
            <p:nvPr/>
          </p:nvSpPr>
          <p:spPr>
            <a:xfrm>
              <a:off x="-2959125" y="2217025"/>
              <a:ext cx="176575" cy="802000"/>
            </a:xfrm>
            <a:custGeom>
              <a:avLst/>
              <a:gdLst/>
              <a:ahLst/>
              <a:cxnLst/>
              <a:rect l="l" t="t" r="r" b="b"/>
              <a:pathLst>
                <a:path w="7063" h="32080" extrusionOk="0">
                  <a:moveTo>
                    <a:pt x="7062" y="1"/>
                  </a:moveTo>
                  <a:cubicBezTo>
                    <a:pt x="7062" y="122"/>
                    <a:pt x="7062" y="122"/>
                    <a:pt x="6942" y="242"/>
                  </a:cubicBezTo>
                  <a:lnTo>
                    <a:pt x="6670" y="1268"/>
                  </a:lnTo>
                  <a:cubicBezTo>
                    <a:pt x="6429" y="2023"/>
                    <a:pt x="6036" y="3139"/>
                    <a:pt x="5674" y="4648"/>
                  </a:cubicBezTo>
                  <a:cubicBezTo>
                    <a:pt x="4920" y="7425"/>
                    <a:pt x="3924" y="11438"/>
                    <a:pt x="2898" y="15844"/>
                  </a:cubicBezTo>
                  <a:cubicBezTo>
                    <a:pt x="1902" y="20250"/>
                    <a:pt x="1148" y="24384"/>
                    <a:pt x="755" y="27281"/>
                  </a:cubicBezTo>
                  <a:cubicBezTo>
                    <a:pt x="514" y="28790"/>
                    <a:pt x="273" y="29937"/>
                    <a:pt x="273" y="30812"/>
                  </a:cubicBezTo>
                  <a:cubicBezTo>
                    <a:pt x="514" y="29937"/>
                    <a:pt x="635" y="28790"/>
                    <a:pt x="906" y="27281"/>
                  </a:cubicBezTo>
                  <a:cubicBezTo>
                    <a:pt x="1389" y="24384"/>
                    <a:pt x="2144" y="20371"/>
                    <a:pt x="3170" y="15965"/>
                  </a:cubicBezTo>
                  <a:cubicBezTo>
                    <a:pt x="4165" y="11438"/>
                    <a:pt x="5161" y="7545"/>
                    <a:pt x="5916" y="4648"/>
                  </a:cubicBezTo>
                  <a:cubicBezTo>
                    <a:pt x="6308" y="3260"/>
                    <a:pt x="6549" y="2023"/>
                    <a:pt x="6791" y="1268"/>
                  </a:cubicBezTo>
                  <a:cubicBezTo>
                    <a:pt x="6942" y="876"/>
                    <a:pt x="6942" y="514"/>
                    <a:pt x="7062" y="242"/>
                  </a:cubicBezTo>
                  <a:lnTo>
                    <a:pt x="7062" y="1"/>
                  </a:lnTo>
                  <a:close/>
                  <a:moveTo>
                    <a:pt x="273" y="30812"/>
                  </a:moveTo>
                  <a:lnTo>
                    <a:pt x="194" y="31379"/>
                  </a:lnTo>
                  <a:lnTo>
                    <a:pt x="194" y="31379"/>
                  </a:lnTo>
                  <a:cubicBezTo>
                    <a:pt x="229" y="31214"/>
                    <a:pt x="273" y="31029"/>
                    <a:pt x="273" y="30812"/>
                  </a:cubicBezTo>
                  <a:close/>
                  <a:moveTo>
                    <a:pt x="194" y="31379"/>
                  </a:moveTo>
                  <a:lnTo>
                    <a:pt x="194" y="31379"/>
                  </a:lnTo>
                  <a:cubicBezTo>
                    <a:pt x="171" y="31489"/>
                    <a:pt x="152" y="31590"/>
                    <a:pt x="152" y="31687"/>
                  </a:cubicBezTo>
                  <a:lnTo>
                    <a:pt x="194" y="31379"/>
                  </a:lnTo>
                  <a:close/>
                  <a:moveTo>
                    <a:pt x="152" y="31687"/>
                  </a:moveTo>
                  <a:lnTo>
                    <a:pt x="152" y="31687"/>
                  </a:lnTo>
                  <a:cubicBezTo>
                    <a:pt x="1" y="31808"/>
                    <a:pt x="1" y="31928"/>
                    <a:pt x="1" y="32079"/>
                  </a:cubicBezTo>
                  <a:cubicBezTo>
                    <a:pt x="152" y="31928"/>
                    <a:pt x="152" y="31808"/>
                    <a:pt x="152" y="31687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43"/>
            <p:cNvSpPr/>
            <p:nvPr/>
          </p:nvSpPr>
          <p:spPr>
            <a:xfrm>
              <a:off x="-3043600" y="2151400"/>
              <a:ext cx="207475" cy="298025"/>
            </a:xfrm>
            <a:custGeom>
              <a:avLst/>
              <a:gdLst/>
              <a:ahLst/>
              <a:cxnLst/>
              <a:rect l="l" t="t" r="r" b="b"/>
              <a:pathLst>
                <a:path w="8299" h="11921" extrusionOk="0">
                  <a:moveTo>
                    <a:pt x="8178" y="1"/>
                  </a:moveTo>
                  <a:lnTo>
                    <a:pt x="8178" y="1"/>
                  </a:lnTo>
                  <a:cubicBezTo>
                    <a:pt x="8178" y="1"/>
                    <a:pt x="6277" y="2626"/>
                    <a:pt x="4014" y="5885"/>
                  </a:cubicBezTo>
                  <a:cubicBezTo>
                    <a:pt x="1750" y="9174"/>
                    <a:pt x="0" y="11921"/>
                    <a:pt x="121" y="11921"/>
                  </a:cubicBezTo>
                  <a:cubicBezTo>
                    <a:pt x="121" y="11921"/>
                    <a:pt x="2022" y="9295"/>
                    <a:pt x="4285" y="6036"/>
                  </a:cubicBezTo>
                  <a:cubicBezTo>
                    <a:pt x="6549" y="2747"/>
                    <a:pt x="8299" y="121"/>
                    <a:pt x="8178" y="1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43"/>
            <p:cNvSpPr/>
            <p:nvPr/>
          </p:nvSpPr>
          <p:spPr>
            <a:xfrm>
              <a:off x="-3137925" y="2100850"/>
              <a:ext cx="201475" cy="261050"/>
            </a:xfrm>
            <a:custGeom>
              <a:avLst/>
              <a:gdLst/>
              <a:ahLst/>
              <a:cxnLst/>
              <a:rect l="l" t="t" r="r" b="b"/>
              <a:pathLst>
                <a:path w="8059" h="10442" extrusionOk="0">
                  <a:moveTo>
                    <a:pt x="8058" y="1"/>
                  </a:moveTo>
                  <a:cubicBezTo>
                    <a:pt x="7907" y="121"/>
                    <a:pt x="7787" y="242"/>
                    <a:pt x="7666" y="363"/>
                  </a:cubicBezTo>
                  <a:cubicBezTo>
                    <a:pt x="7425" y="514"/>
                    <a:pt x="7032" y="876"/>
                    <a:pt x="6670" y="1389"/>
                  </a:cubicBezTo>
                  <a:cubicBezTo>
                    <a:pt x="5916" y="2264"/>
                    <a:pt x="4769" y="3531"/>
                    <a:pt x="3652" y="4889"/>
                  </a:cubicBezTo>
                  <a:cubicBezTo>
                    <a:pt x="2506" y="6398"/>
                    <a:pt x="1631" y="7786"/>
                    <a:pt x="997" y="8812"/>
                  </a:cubicBezTo>
                  <a:cubicBezTo>
                    <a:pt x="635" y="9295"/>
                    <a:pt x="363" y="9688"/>
                    <a:pt x="242" y="10050"/>
                  </a:cubicBezTo>
                  <a:cubicBezTo>
                    <a:pt x="122" y="10170"/>
                    <a:pt x="1" y="10321"/>
                    <a:pt x="1" y="10442"/>
                  </a:cubicBezTo>
                  <a:cubicBezTo>
                    <a:pt x="122" y="10442"/>
                    <a:pt x="242" y="10321"/>
                    <a:pt x="363" y="10050"/>
                  </a:cubicBezTo>
                  <a:lnTo>
                    <a:pt x="1118" y="8933"/>
                  </a:lnTo>
                  <a:cubicBezTo>
                    <a:pt x="1751" y="7907"/>
                    <a:pt x="2777" y="6549"/>
                    <a:pt x="3894" y="5161"/>
                  </a:cubicBezTo>
                  <a:cubicBezTo>
                    <a:pt x="5041" y="3652"/>
                    <a:pt x="6036" y="2385"/>
                    <a:pt x="6791" y="1510"/>
                  </a:cubicBezTo>
                  <a:lnTo>
                    <a:pt x="7787" y="363"/>
                  </a:lnTo>
                  <a:cubicBezTo>
                    <a:pt x="7907" y="242"/>
                    <a:pt x="7907" y="121"/>
                    <a:pt x="8058" y="1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38"/>
          <p:cNvSpPr txBox="1">
            <a:spLocks noGrp="1"/>
          </p:cNvSpPr>
          <p:nvPr>
            <p:ph type="subTitle" idx="1"/>
          </p:nvPr>
        </p:nvSpPr>
        <p:spPr>
          <a:xfrm>
            <a:off x="893852" y="361137"/>
            <a:ext cx="5465851" cy="22486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400" dirty="0" err="1" smtClean="0"/>
              <a:t>Kekuasaan</a:t>
            </a:r>
            <a:r>
              <a:rPr lang="en-US" sz="1400" dirty="0" smtClean="0"/>
              <a:t> </a:t>
            </a:r>
            <a:r>
              <a:rPr lang="en-US" sz="1400" dirty="0" err="1"/>
              <a:t>Rujukan</a:t>
            </a:r>
            <a:r>
              <a:rPr lang="en-US" sz="1400" dirty="0"/>
              <a:t> </a:t>
            </a:r>
            <a:r>
              <a:rPr lang="en-US" sz="1400" dirty="0" err="1"/>
              <a:t>mengacu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pengaruh</a:t>
            </a:r>
            <a:r>
              <a:rPr lang="en-US" sz="1400" dirty="0"/>
              <a:t> </a:t>
            </a:r>
            <a:r>
              <a:rPr lang="en-US" sz="1400" dirty="0" err="1"/>
              <a:t>potensi</a:t>
            </a:r>
            <a:r>
              <a:rPr lang="en-US" sz="1400" dirty="0"/>
              <a:t> </a:t>
            </a:r>
            <a:r>
              <a:rPr lang="en-US" sz="1400" dirty="0" err="1"/>
              <a:t>kekuasaan</a:t>
            </a:r>
            <a:r>
              <a:rPr lang="en-US" sz="1400" dirty="0"/>
              <a:t> </a:t>
            </a:r>
            <a:r>
              <a:rPr lang="en-US" sz="1400" dirty="0" err="1"/>
              <a:t>hubungan</a:t>
            </a:r>
            <a:r>
              <a:rPr lang="en-US" sz="1400" dirty="0"/>
              <a:t> yang </a:t>
            </a:r>
            <a:r>
              <a:rPr lang="en-US" sz="1400" dirty="0" err="1"/>
              <a:t>pemimpin</a:t>
            </a:r>
            <a:r>
              <a:rPr lang="en-US" sz="1400" dirty="0"/>
              <a:t> dan </a:t>
            </a:r>
            <a:r>
              <a:rPr lang="en-US" sz="1400" dirty="0" err="1"/>
              <a:t>pengikutnya</a:t>
            </a:r>
            <a:r>
              <a:rPr lang="en-US" sz="1400" dirty="0"/>
              <a:t>.  </a:t>
            </a:r>
            <a:r>
              <a:rPr lang="en-US" sz="1400" dirty="0" err="1"/>
              <a:t>dimiliki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seseorang</a:t>
            </a:r>
            <a:r>
              <a:rPr lang="en-US" sz="1400" dirty="0"/>
              <a:t> </a:t>
            </a:r>
            <a:r>
              <a:rPr lang="en-US" sz="1400" dirty="0" err="1"/>
              <a:t>dimiliki</a:t>
            </a:r>
            <a:r>
              <a:rPr lang="en-US" sz="1400" dirty="0"/>
              <a:t> </a:t>
            </a:r>
            <a:r>
              <a:rPr lang="en-US" sz="1400" dirty="0" err="1" smtClean="0"/>
              <a:t>antara</a:t>
            </a:r>
            <a:r>
              <a:rPr lang="en-US" sz="1400" dirty="0"/>
              <a:t> </a:t>
            </a:r>
            <a:r>
              <a:rPr lang="en-US" sz="1400" dirty="0" err="1" smtClean="0"/>
              <a:t>pemimpin</a:t>
            </a:r>
            <a:r>
              <a:rPr lang="en-US" sz="1400" dirty="0" smtClean="0"/>
              <a:t> dan </a:t>
            </a:r>
            <a:r>
              <a:rPr lang="en-US" sz="1400" dirty="0" err="1" smtClean="0"/>
              <a:t>pengikut</a:t>
            </a:r>
            <a:r>
              <a:rPr lang="en-US" sz="1400" dirty="0" smtClean="0"/>
              <a:t>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err="1"/>
              <a:t>Kekuasaan</a:t>
            </a:r>
            <a:r>
              <a:rPr lang="en-US" sz="1400" dirty="0"/>
              <a:t> </a:t>
            </a:r>
            <a:r>
              <a:rPr lang="en-US" sz="1400" dirty="0" err="1"/>
              <a:t>Penghargaan</a:t>
            </a:r>
            <a:r>
              <a:rPr lang="en-US" sz="1400" dirty="0"/>
              <a:t> </a:t>
            </a:r>
            <a:r>
              <a:rPr lang="en-US" sz="1400" dirty="0" err="1"/>
              <a:t>mencakup</a:t>
            </a:r>
            <a:r>
              <a:rPr lang="en-US" sz="1400" dirty="0"/>
              <a:t> </a:t>
            </a:r>
            <a:r>
              <a:rPr lang="en-US" sz="1400" dirty="0" err="1"/>
              <a:t>potensi</a:t>
            </a:r>
            <a:r>
              <a:rPr lang="en-US" sz="1400" dirty="0"/>
              <a:t> </a:t>
            </a:r>
            <a:r>
              <a:rPr lang="en-US" sz="1400" dirty="0" err="1"/>
              <a:t>memengaruhi</a:t>
            </a:r>
            <a:r>
              <a:rPr lang="en-US" sz="1400" dirty="0"/>
              <a:t> orang lain </a:t>
            </a:r>
            <a:r>
              <a:rPr lang="en-US" sz="1400" dirty="0" err="1"/>
              <a:t>karena</a:t>
            </a:r>
            <a:r>
              <a:rPr lang="en-US" sz="1400" dirty="0"/>
              <a:t> </a:t>
            </a:r>
            <a:r>
              <a:rPr lang="en-US" sz="1400" dirty="0" err="1"/>
              <a:t>memiliki</a:t>
            </a:r>
            <a:r>
              <a:rPr lang="en-US" sz="1400" dirty="0"/>
              <a:t> </a:t>
            </a:r>
            <a:r>
              <a:rPr lang="en-US" sz="1400" dirty="0" err="1"/>
              <a:t>kendali</a:t>
            </a:r>
            <a:r>
              <a:rPr lang="en-US" sz="1400" dirty="0"/>
              <a:t> </a:t>
            </a:r>
            <a:r>
              <a:rPr lang="en-US" sz="1400" dirty="0" err="1"/>
              <a:t>atas</a:t>
            </a:r>
            <a:r>
              <a:rPr lang="en-US" sz="1400" dirty="0"/>
              <a:t> </a:t>
            </a:r>
            <a:r>
              <a:rPr lang="en-US" sz="1400" dirty="0" err="1"/>
              <a:t>sumber</a:t>
            </a:r>
            <a:r>
              <a:rPr lang="en-US" sz="1400" dirty="0"/>
              <a:t> </a:t>
            </a:r>
            <a:r>
              <a:rPr lang="en-US" sz="1400" dirty="0" err="1"/>
              <a:t>daya</a:t>
            </a:r>
            <a:r>
              <a:rPr lang="en-US" sz="1400" dirty="0"/>
              <a:t> yang </a:t>
            </a:r>
            <a:r>
              <a:rPr lang="en-US" sz="1400" dirty="0" err="1"/>
              <a:t>diinginkan</a:t>
            </a:r>
            <a:r>
              <a:rPr lang="en-US" sz="1400" dirty="0"/>
              <a:t>.  Hal </a:t>
            </a:r>
            <a:r>
              <a:rPr lang="en-US" sz="1400" dirty="0" err="1"/>
              <a:t>ini</a:t>
            </a:r>
            <a:r>
              <a:rPr lang="en-US" sz="1400" dirty="0"/>
              <a:t> dapat </a:t>
            </a:r>
            <a:r>
              <a:rPr lang="en-US" sz="1400" dirty="0" err="1"/>
              <a:t>mencakup</a:t>
            </a:r>
            <a:r>
              <a:rPr lang="en-US" sz="1400" dirty="0"/>
              <a:t> </a:t>
            </a:r>
            <a:r>
              <a:rPr lang="en-US" sz="1400" dirty="0" err="1"/>
              <a:t>kekuasaan</a:t>
            </a:r>
            <a:r>
              <a:rPr lang="en-US" sz="1400" dirty="0"/>
              <a:t> untuk </a:t>
            </a:r>
            <a:r>
              <a:rPr lang="en-US" sz="1400" dirty="0" err="1"/>
              <a:t>memberikan</a:t>
            </a:r>
            <a:r>
              <a:rPr lang="en-US" sz="1400" dirty="0"/>
              <a:t> </a:t>
            </a:r>
            <a:r>
              <a:rPr lang="en-US" sz="1400" dirty="0" err="1"/>
              <a:t>kenaikan</a:t>
            </a:r>
            <a:r>
              <a:rPr lang="en-US" sz="1400" dirty="0"/>
              <a:t> </a:t>
            </a:r>
            <a:r>
              <a:rPr lang="en-US" sz="1400" dirty="0" err="1"/>
              <a:t>gaji</a:t>
            </a:r>
            <a:r>
              <a:rPr lang="en-US" sz="1400" dirty="0"/>
              <a:t>, bonus, </a:t>
            </a:r>
            <a:r>
              <a:rPr lang="en-US" sz="1400" dirty="0" err="1"/>
              <a:t>promosi</a:t>
            </a:r>
            <a:r>
              <a:rPr lang="en-US" sz="1400" dirty="0"/>
              <a:t> </a:t>
            </a:r>
            <a:r>
              <a:rPr lang="en-US" sz="1400" dirty="0" err="1"/>
              <a:t>jabatan</a:t>
            </a:r>
            <a:r>
              <a:rPr lang="en-US" sz="1400" dirty="0"/>
              <a:t>, </a:t>
            </a:r>
            <a:r>
              <a:rPr lang="en-US" sz="1400" dirty="0" err="1"/>
              <a:t>dll</a:t>
            </a:r>
            <a:r>
              <a:rPr lang="en-US" sz="1400" dirty="0"/>
              <a:t>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lvl="0" indent="0" algn="l"/>
            <a:endParaRPr lang="en-US" sz="14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071" y="3309044"/>
            <a:ext cx="3651821" cy="1579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28134" y="3051425"/>
            <a:ext cx="50343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Kekuasaan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Paksa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,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kebalikan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dari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kekuasaan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penghargaan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,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yaitu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potensi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pengaruh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orang lain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melalui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pemberian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hukuman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atau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pengurangan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hal-hal yang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baik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dengan kata lain,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merupakan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kemampuan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untuk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mengontrol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orang lain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melalui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kekuatan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akan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hukuman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atau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kehilangan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sesuatu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 yang </a:t>
            </a:r>
            <a:r>
              <a:rPr lang="en-US" dirty="0" err="1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berharga</a:t>
            </a:r>
            <a:r>
              <a:rPr lang="en-US" dirty="0">
                <a:solidFill>
                  <a:schemeClr val="lt2"/>
                </a:solidFill>
                <a:latin typeface="Spartan"/>
                <a:ea typeface="Spartan"/>
                <a:cs typeface="Spartan"/>
                <a:sym typeface="Spartan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V Series Social Media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E5FF00"/>
      </a:accent1>
      <a:accent2>
        <a:srgbClr val="FF00A3"/>
      </a:accent2>
      <a:accent3>
        <a:srgbClr val="453A76"/>
      </a:accent3>
      <a:accent4>
        <a:srgbClr val="263238"/>
      </a:accent4>
      <a:accent5>
        <a:srgbClr val="EEEEEE"/>
      </a:accent5>
      <a:accent6>
        <a:srgbClr val="455A64"/>
      </a:accent6>
      <a:hlink>
        <a:srgbClr val="E5FF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614</Words>
  <Application>Microsoft Office PowerPoint</Application>
  <PresentationFormat>On-screen Show (16:9)</PresentationFormat>
  <Paragraphs>84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Spartan</vt:lpstr>
      <vt:lpstr>Gugi</vt:lpstr>
      <vt:lpstr>Catamaran</vt:lpstr>
      <vt:lpstr>TV Series Social Media by Slidesgo</vt:lpstr>
      <vt:lpstr> POWER AND INFLUENCE</vt:lpstr>
      <vt:lpstr>Anggota :</vt:lpstr>
      <vt:lpstr>Pengertian Kekuasaan</vt:lpstr>
      <vt:lpstr>Pengertian Kekuasaan</vt:lpstr>
      <vt:lpstr>Pengertian Pengaruh</vt:lpstr>
      <vt:lpstr>Kekuasaan &amp; Kepemimpinan</vt:lpstr>
      <vt:lpstr>Taksonomi Kekuasaan Sosial</vt:lpstr>
      <vt:lpstr>Taksonomi Kekuasaan Sosial</vt:lpstr>
      <vt:lpstr>PowerPoint Presentation</vt:lpstr>
      <vt:lpstr>Empat Generalisasi Kekuasaan Dan Pengaruh </vt:lpstr>
      <vt:lpstr>Motif Pemimpin</vt:lpstr>
      <vt:lpstr>MOTIVASI MENGELOLA</vt:lpstr>
      <vt:lpstr>Jenis-Jenis Taktik Memengaruhi</vt:lpstr>
      <vt:lpstr>Kesimpulan</vt:lpstr>
      <vt:lpstr>THANK YOU! ANY QUESTION?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INFLUENCE</dc:title>
  <dc:creator>User</dc:creator>
  <cp:lastModifiedBy>User</cp:lastModifiedBy>
  <cp:revision>14</cp:revision>
  <dcterms:modified xsi:type="dcterms:W3CDTF">2021-09-09T16:28:46Z</dcterms:modified>
</cp:coreProperties>
</file>