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896" y="0"/>
            <a:ext cx="18290895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57136" y="4341057"/>
            <a:ext cx="12973727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rgbClr val="12121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rgbClr val="12121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rgbClr val="12121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E4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rgbClr val="12121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29786" y="4585500"/>
            <a:ext cx="8628426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rgbClr val="12121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0361" y="1625602"/>
            <a:ext cx="9289415" cy="654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2121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7136" y="4341057"/>
            <a:ext cx="12969240" cy="16725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800" spc="755" b="1">
                <a:solidFill>
                  <a:srgbClr val="121212"/>
                </a:solidFill>
                <a:latin typeface="Trebuchet MS"/>
                <a:cs typeface="Trebuchet MS"/>
              </a:rPr>
              <a:t>Resume</a:t>
            </a:r>
            <a:r>
              <a:rPr dirty="0" sz="10800" spc="65" b="1">
                <a:solidFill>
                  <a:srgbClr val="121212"/>
                </a:solidFill>
                <a:latin typeface="Trebuchet MS"/>
                <a:cs typeface="Trebuchet MS"/>
              </a:rPr>
              <a:t> </a:t>
            </a:r>
            <a:r>
              <a:rPr dirty="0" sz="10800" spc="680" b="1">
                <a:solidFill>
                  <a:srgbClr val="121212"/>
                </a:solidFill>
                <a:latin typeface="Trebuchet MS"/>
                <a:cs typeface="Trebuchet MS"/>
              </a:rPr>
              <a:t>Perikatan</a:t>
            </a:r>
            <a:endParaRPr sz="10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3658" y="6506046"/>
            <a:ext cx="5320665" cy="1416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56335" marR="5080" indent="-1144270">
              <a:lnSpc>
                <a:spcPct val="117000"/>
              </a:lnSpc>
              <a:spcBef>
                <a:spcPts val="95"/>
              </a:spcBef>
            </a:pPr>
            <a:r>
              <a:rPr dirty="0" sz="3900" spc="-60">
                <a:solidFill>
                  <a:srgbClr val="121212"/>
                </a:solidFill>
                <a:latin typeface="Lucida Sans Unicode"/>
                <a:cs typeface="Lucida Sans Unicode"/>
              </a:rPr>
              <a:t>DAVY</a:t>
            </a:r>
            <a:r>
              <a:rPr dirty="0" sz="3900" spc="-229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900" spc="-80">
                <a:solidFill>
                  <a:srgbClr val="121212"/>
                </a:solidFill>
                <a:latin typeface="Lucida Sans Unicode"/>
                <a:cs typeface="Lucida Sans Unicode"/>
              </a:rPr>
              <a:t>PUTRA</a:t>
            </a:r>
            <a:r>
              <a:rPr dirty="0" sz="3900" spc="-22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900" spc="30">
                <a:solidFill>
                  <a:srgbClr val="121212"/>
                </a:solidFill>
                <a:latin typeface="Lucida Sans Unicode"/>
                <a:cs typeface="Lucida Sans Unicode"/>
              </a:rPr>
              <a:t>PRAWIRA </a:t>
            </a:r>
            <a:r>
              <a:rPr dirty="0" sz="3900" spc="-122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900" spc="-295">
                <a:solidFill>
                  <a:srgbClr val="121212"/>
                </a:solidFill>
                <a:latin typeface="Lucida Sans Unicode"/>
                <a:cs typeface="Lucida Sans Unicode"/>
              </a:rPr>
              <a:t>(2212011339)</a:t>
            </a:r>
            <a:endParaRPr sz="3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914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6846" y="1058969"/>
            <a:ext cx="454850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1245"/>
              <a:t>S</a:t>
            </a:r>
            <a:r>
              <a:rPr dirty="0" sz="9000" spc="750"/>
              <a:t>O</a:t>
            </a:r>
            <a:r>
              <a:rPr dirty="0" sz="9000" spc="825"/>
              <a:t>M</a:t>
            </a:r>
            <a:r>
              <a:rPr dirty="0" sz="9000" spc="950"/>
              <a:t>A</a:t>
            </a:r>
            <a:r>
              <a:rPr dirty="0" sz="9000" spc="1245"/>
              <a:t>S</a:t>
            </a:r>
            <a:r>
              <a:rPr dirty="0" sz="9000" spc="140"/>
              <a:t>I</a:t>
            </a:r>
            <a:endParaRPr sz="9000"/>
          </a:p>
        </p:txBody>
      </p:sp>
      <p:sp>
        <p:nvSpPr>
          <p:cNvPr id="4" name="object 4"/>
          <p:cNvSpPr txBox="1"/>
          <p:nvPr/>
        </p:nvSpPr>
        <p:spPr>
          <a:xfrm>
            <a:off x="1566846" y="2525366"/>
            <a:ext cx="9784080" cy="6426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buSzPct val="96666"/>
              <a:buChar char="•"/>
              <a:tabLst>
                <a:tab pos="170815" algn="l"/>
              </a:tabLst>
            </a:pPr>
            <a:r>
              <a:rPr dirty="0" sz="3000" spc="125">
                <a:solidFill>
                  <a:srgbClr val="FFFFFF"/>
                </a:solidFill>
                <a:latin typeface="Lucida Sans Unicode"/>
                <a:cs typeface="Lucida Sans Unicode"/>
              </a:rPr>
              <a:t>syarat </a:t>
            </a:r>
            <a:r>
              <a:rPr dirty="0" sz="3000" spc="210">
                <a:solidFill>
                  <a:srgbClr val="FFFFFF"/>
                </a:solidFill>
                <a:latin typeface="Lucida Sans Unicode"/>
                <a:cs typeface="Lucida Sans Unicode"/>
              </a:rPr>
              <a:t>utama </a:t>
            </a:r>
            <a:r>
              <a:rPr dirty="0" sz="3000" spc="-15">
                <a:solidFill>
                  <a:srgbClr val="FFFFFF"/>
                </a:solidFill>
                <a:latin typeface="Lucida Sans Unicode"/>
                <a:cs typeface="Lucida Sans Unicode"/>
              </a:rPr>
              <a:t>untuk </a:t>
            </a:r>
            <a:r>
              <a:rPr dirty="0" sz="3000" spc="235">
                <a:solidFill>
                  <a:srgbClr val="FFFFFF"/>
                </a:solidFill>
                <a:latin typeface="Lucida Sans Unicode"/>
                <a:cs typeface="Lucida Sans Unicode"/>
              </a:rPr>
              <a:t>adanya </a:t>
            </a:r>
            <a:r>
              <a:rPr dirty="0" sz="3000" spc="95">
                <a:solidFill>
                  <a:srgbClr val="FFFFFF"/>
                </a:solidFill>
                <a:latin typeface="Lucida Sans Unicode"/>
                <a:cs typeface="Lucida Sans Unicode"/>
              </a:rPr>
              <a:t>wanprestasi </a:t>
            </a:r>
            <a:r>
              <a:rPr dirty="0" sz="3000" spc="195">
                <a:solidFill>
                  <a:srgbClr val="FFFFFF"/>
                </a:solidFill>
                <a:latin typeface="Lucida Sans Unicode"/>
                <a:cs typeface="Lucida Sans Unicode"/>
              </a:rPr>
              <a:t>adalah </a:t>
            </a:r>
            <a:r>
              <a:rPr dirty="0" sz="3000" spc="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35">
                <a:solidFill>
                  <a:srgbClr val="FFFFFF"/>
                </a:solidFill>
                <a:latin typeface="Lucida Sans Unicode"/>
                <a:cs typeface="Lucida Sans Unicode"/>
              </a:rPr>
              <a:t>adanya </a:t>
            </a:r>
            <a:r>
              <a:rPr dirty="0" sz="3000" spc="65">
                <a:solidFill>
                  <a:srgbClr val="FFFFFF"/>
                </a:solidFill>
                <a:latin typeface="Lucida Sans Unicode"/>
                <a:cs typeface="Lucida Sans Unicode"/>
              </a:rPr>
              <a:t>Somasi. </a:t>
            </a:r>
            <a:r>
              <a:rPr dirty="0" sz="3000" spc="110">
                <a:solidFill>
                  <a:srgbClr val="FFFFFF"/>
                </a:solidFill>
                <a:latin typeface="Lucida Sans Unicode"/>
                <a:cs typeface="Lucida Sans Unicode"/>
              </a:rPr>
              <a:t>Mengenai </a:t>
            </a:r>
            <a:r>
              <a:rPr dirty="0" sz="3000" spc="235">
                <a:solidFill>
                  <a:srgbClr val="FFFFFF"/>
                </a:solidFill>
                <a:latin typeface="Lucida Sans Unicode"/>
                <a:cs typeface="Lucida Sans Unicode"/>
              </a:rPr>
              <a:t>pemahaman </a:t>
            </a:r>
            <a:r>
              <a:rPr dirty="0" sz="3000" spc="110">
                <a:solidFill>
                  <a:srgbClr val="FFFFFF"/>
                </a:solidFill>
                <a:latin typeface="Lucida Sans Unicode"/>
                <a:cs typeface="Lucida Sans Unicode"/>
              </a:rPr>
              <a:t>tentang </a:t>
            </a:r>
            <a:r>
              <a:rPr dirty="0" sz="3000" spc="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30">
                <a:solidFill>
                  <a:srgbClr val="FFFFFF"/>
                </a:solidFill>
                <a:latin typeface="Lucida Sans Unicode"/>
                <a:cs typeface="Lucida Sans Unicode"/>
              </a:rPr>
              <a:t>Somasi </a:t>
            </a:r>
            <a:r>
              <a:rPr dirty="0" sz="3000" spc="290">
                <a:solidFill>
                  <a:srgbClr val="FFFFFF"/>
                </a:solidFill>
                <a:latin typeface="Lucida Sans Unicode"/>
                <a:cs typeface="Lucida Sans Unicode"/>
              </a:rPr>
              <a:t>ada </a:t>
            </a:r>
            <a:r>
              <a:rPr dirty="0" sz="3000" spc="165">
                <a:solidFill>
                  <a:srgbClr val="FFFFFF"/>
                </a:solidFill>
                <a:latin typeface="Lucida Sans Unicode"/>
                <a:cs typeface="Lucida Sans Unicode"/>
              </a:rPr>
              <a:t>perbedaan </a:t>
            </a:r>
            <a:r>
              <a:rPr dirty="0" sz="3000" spc="170">
                <a:solidFill>
                  <a:srgbClr val="FFFFFF"/>
                </a:solidFill>
                <a:latin typeface="Lucida Sans Unicode"/>
                <a:cs typeface="Lucida Sans Unicode"/>
              </a:rPr>
              <a:t>antara </a:t>
            </a:r>
            <a:r>
              <a:rPr dirty="0" sz="3000" spc="145">
                <a:solidFill>
                  <a:srgbClr val="FFFFFF"/>
                </a:solidFill>
                <a:latin typeface="Lucida Sans Unicode"/>
                <a:cs typeface="Lucida Sans Unicode"/>
              </a:rPr>
              <a:t>ajaran </a:t>
            </a:r>
            <a:r>
              <a:rPr dirty="0" sz="3000" spc="175">
                <a:solidFill>
                  <a:srgbClr val="FFFFFF"/>
                </a:solidFill>
                <a:latin typeface="Lucida Sans Unicode"/>
                <a:cs typeface="Lucida Sans Unicode"/>
              </a:rPr>
              <a:t>yang </a:t>
            </a:r>
            <a:r>
              <a:rPr dirty="0" sz="3000" spc="225">
                <a:solidFill>
                  <a:srgbClr val="FFFFFF"/>
                </a:solidFill>
                <a:latin typeface="Lucida Sans Unicode"/>
                <a:cs typeface="Lucida Sans Unicode"/>
              </a:rPr>
              <a:t>lama </a:t>
            </a:r>
            <a:r>
              <a:rPr dirty="0" sz="3000" spc="-9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60">
                <a:solidFill>
                  <a:srgbClr val="FFFFFF"/>
                </a:solidFill>
                <a:latin typeface="Lucida Sans Unicode"/>
                <a:cs typeface="Lucida Sans Unicode"/>
              </a:rPr>
              <a:t>dengan </a:t>
            </a:r>
            <a:r>
              <a:rPr dirty="0" sz="3000" spc="145">
                <a:solidFill>
                  <a:srgbClr val="FFFFFF"/>
                </a:solidFill>
                <a:latin typeface="Lucida Sans Unicode"/>
                <a:cs typeface="Lucida Sans Unicode"/>
              </a:rPr>
              <a:t>ajaran </a:t>
            </a:r>
            <a:r>
              <a:rPr dirty="0" sz="3000" spc="175">
                <a:solidFill>
                  <a:srgbClr val="FFFFFF"/>
                </a:solidFill>
                <a:latin typeface="Lucida Sans Unicode"/>
                <a:cs typeface="Lucida Sans Unicode"/>
              </a:rPr>
              <a:t>yang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dianut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sekarang.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Ajaran </a:t>
            </a:r>
            <a:r>
              <a:rPr dirty="0" sz="3000" spc="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30">
                <a:solidFill>
                  <a:srgbClr val="FFFFFF"/>
                </a:solidFill>
                <a:latin typeface="Lucida Sans Unicode"/>
                <a:cs typeface="Lucida Sans Unicode"/>
              </a:rPr>
              <a:t>Somasi </a:t>
            </a:r>
            <a:r>
              <a:rPr dirty="0" sz="3000" spc="175">
                <a:solidFill>
                  <a:srgbClr val="FFFFFF"/>
                </a:solidFill>
                <a:latin typeface="Lucida Sans Unicode"/>
                <a:cs typeface="Lucida Sans Unicode"/>
              </a:rPr>
              <a:t>yang </a:t>
            </a:r>
            <a:r>
              <a:rPr dirty="0" sz="3000" spc="225">
                <a:solidFill>
                  <a:srgbClr val="FFFFFF"/>
                </a:solidFill>
                <a:latin typeface="Lucida Sans Unicode"/>
                <a:cs typeface="Lucida Sans Unicode"/>
              </a:rPr>
              <a:t>lama </a:t>
            </a:r>
            <a:r>
              <a:rPr dirty="0" sz="3000" spc="114">
                <a:solidFill>
                  <a:srgbClr val="FFFFFF"/>
                </a:solidFill>
                <a:latin typeface="Lucida Sans Unicode"/>
                <a:cs typeface="Lucida Sans Unicode"/>
              </a:rPr>
              <a:t>membutuhkan </a:t>
            </a:r>
            <a:r>
              <a:rPr dirty="0" sz="3000" spc="150">
                <a:solidFill>
                  <a:srgbClr val="FFFFFF"/>
                </a:solidFill>
                <a:latin typeface="Lucida Sans Unicode"/>
                <a:cs typeface="Lucida Sans Unicode"/>
              </a:rPr>
              <a:t>pernyataan </a:t>
            </a:r>
            <a:r>
              <a:rPr dirty="0" sz="3000" spc="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formal </a:t>
            </a:r>
            <a:r>
              <a:rPr dirty="0" sz="3000" spc="65">
                <a:solidFill>
                  <a:srgbClr val="FFFFFF"/>
                </a:solidFill>
                <a:latin typeface="Lucida Sans Unicode"/>
                <a:cs typeface="Lucida Sans Unicode"/>
              </a:rPr>
              <a:t>dari </a:t>
            </a:r>
            <a:r>
              <a:rPr dirty="0" sz="3000" spc="-25">
                <a:solidFill>
                  <a:srgbClr val="FFFFFF"/>
                </a:solidFill>
                <a:latin typeface="Lucida Sans Unicode"/>
                <a:cs typeface="Lucida Sans Unicode"/>
              </a:rPr>
              <a:t>kreditur </a:t>
            </a:r>
            <a:r>
              <a:rPr dirty="0" sz="3000" spc="215">
                <a:solidFill>
                  <a:srgbClr val="FFFFFF"/>
                </a:solidFill>
                <a:latin typeface="Lucida Sans Unicode"/>
                <a:cs typeface="Lucida Sans Unicode"/>
              </a:rPr>
              <a:t>bahwa </a:t>
            </a:r>
            <a:r>
              <a:rPr dirty="0" sz="3000" spc="35">
                <a:solidFill>
                  <a:srgbClr val="FFFFFF"/>
                </a:solidFill>
                <a:latin typeface="Lucida Sans Unicode"/>
                <a:cs typeface="Lucida Sans Unicode"/>
              </a:rPr>
              <a:t>debitur </a:t>
            </a:r>
            <a:r>
              <a:rPr dirty="0" sz="3000" spc="90">
                <a:solidFill>
                  <a:srgbClr val="FFFFFF"/>
                </a:solidFill>
                <a:latin typeface="Lucida Sans Unicode"/>
                <a:cs typeface="Lucida Sans Unicode"/>
              </a:rPr>
              <a:t>telah </a:t>
            </a:r>
            <a:r>
              <a:rPr dirty="0" sz="3000" spc="70">
                <a:solidFill>
                  <a:srgbClr val="FFFFFF"/>
                </a:solidFill>
                <a:latin typeface="Lucida Sans Unicode"/>
                <a:cs typeface="Lucida Sans Unicode"/>
              </a:rPr>
              <a:t>lalai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25">
                <a:solidFill>
                  <a:srgbClr val="FFFFFF"/>
                </a:solidFill>
                <a:latin typeface="Lucida Sans Unicode"/>
                <a:cs typeface="Lucida Sans Unicode"/>
              </a:rPr>
              <a:t>memenuhi </a:t>
            </a:r>
            <a:r>
              <a:rPr dirty="0" sz="3000" spc="110">
                <a:solidFill>
                  <a:srgbClr val="FFFFFF"/>
                </a:solidFill>
                <a:latin typeface="Lucida Sans Unicode"/>
                <a:cs typeface="Lucida Sans Unicode"/>
              </a:rPr>
              <a:t>kewajibannya </a:t>
            </a:r>
            <a:r>
              <a:rPr dirty="0" sz="3000" spc="130">
                <a:solidFill>
                  <a:srgbClr val="FFFFFF"/>
                </a:solidFill>
                <a:latin typeface="Lucida Sans Unicode"/>
                <a:cs typeface="Lucida Sans Unicode"/>
              </a:rPr>
              <a:t>sedangkan </a:t>
            </a:r>
            <a:r>
              <a:rPr dirty="0" sz="3000" spc="145">
                <a:solidFill>
                  <a:srgbClr val="FFFFFF"/>
                </a:solidFill>
                <a:latin typeface="Lucida Sans Unicode"/>
                <a:cs typeface="Lucida Sans Unicode"/>
              </a:rPr>
              <a:t>ajaran </a:t>
            </a:r>
            <a:r>
              <a:rPr dirty="0" sz="3000" spc="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30">
                <a:solidFill>
                  <a:srgbClr val="FFFFFF"/>
                </a:solidFill>
                <a:latin typeface="Lucida Sans Unicode"/>
                <a:cs typeface="Lucida Sans Unicode"/>
              </a:rPr>
              <a:t>Somasi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75">
                <a:solidFill>
                  <a:srgbClr val="FFFFFF"/>
                </a:solidFill>
                <a:latin typeface="Lucida Sans Unicode"/>
                <a:cs typeface="Lucida Sans Unicode"/>
              </a:rPr>
              <a:t>yang</a:t>
            </a:r>
            <a:r>
              <a:rPr dirty="0" sz="30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disebut</a:t>
            </a:r>
            <a:r>
              <a:rPr dirty="0" sz="30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35">
                <a:solidFill>
                  <a:srgbClr val="FFFFFF"/>
                </a:solidFill>
                <a:latin typeface="Lucida Sans Unicode"/>
                <a:cs typeface="Lucida Sans Unicode"/>
              </a:rPr>
              <a:t>belakangan</a:t>
            </a:r>
            <a:r>
              <a:rPr dirty="0" sz="30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35">
                <a:solidFill>
                  <a:srgbClr val="FFFFFF"/>
                </a:solidFill>
                <a:latin typeface="Lucida Sans Unicode"/>
                <a:cs typeface="Lucida Sans Unicode"/>
              </a:rPr>
              <a:t>itu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90">
                <a:solidFill>
                  <a:srgbClr val="FFFFFF"/>
                </a:solidFill>
                <a:latin typeface="Lucida Sans Unicode"/>
                <a:cs typeface="Lucida Sans Unicode"/>
              </a:rPr>
              <a:t>menganggap </a:t>
            </a:r>
            <a:r>
              <a:rPr dirty="0" sz="3000" spc="-9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10">
                <a:solidFill>
                  <a:srgbClr val="FFFFFF"/>
                </a:solidFill>
                <a:latin typeface="Lucida Sans Unicode"/>
                <a:cs typeface="Lucida Sans Unicode"/>
              </a:rPr>
              <a:t>somasi </a:t>
            </a:r>
            <a:r>
              <a:rPr dirty="0" sz="3000" spc="160">
                <a:solidFill>
                  <a:srgbClr val="FFFFFF"/>
                </a:solidFill>
                <a:latin typeface="Lucida Sans Unicode"/>
                <a:cs typeface="Lucida Sans Unicode"/>
              </a:rPr>
              <a:t>sebagai </a:t>
            </a:r>
            <a:r>
              <a:rPr dirty="0" sz="3000" spc="120">
                <a:solidFill>
                  <a:srgbClr val="FFFFFF"/>
                </a:solidFill>
                <a:latin typeface="Lucida Sans Unicode"/>
                <a:cs typeface="Lucida Sans Unicode"/>
              </a:rPr>
              <a:t>pemberitahuan </a:t>
            </a:r>
            <a:r>
              <a:rPr dirty="0" sz="3000" spc="65">
                <a:solidFill>
                  <a:srgbClr val="FFFFFF"/>
                </a:solidFill>
                <a:latin typeface="Lucida Sans Unicode"/>
                <a:cs typeface="Lucida Sans Unicode"/>
              </a:rPr>
              <a:t>dari </a:t>
            </a:r>
            <a:r>
              <a:rPr dirty="0" sz="3000" spc="-25">
                <a:solidFill>
                  <a:srgbClr val="FFFFFF"/>
                </a:solidFill>
                <a:latin typeface="Lucida Sans Unicode"/>
                <a:cs typeface="Lucida Sans Unicode"/>
              </a:rPr>
              <a:t>kreditur </a:t>
            </a:r>
            <a:r>
              <a:rPr dirty="0" sz="30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65">
                <a:solidFill>
                  <a:srgbClr val="FFFFFF"/>
                </a:solidFill>
                <a:latin typeface="Lucida Sans Unicode"/>
                <a:cs typeface="Lucida Sans Unicode"/>
              </a:rPr>
              <a:t>kepada </a:t>
            </a:r>
            <a:r>
              <a:rPr dirty="0" sz="3000" spc="35">
                <a:solidFill>
                  <a:srgbClr val="FFFFFF"/>
                </a:solidFill>
                <a:latin typeface="Lucida Sans Unicode"/>
                <a:cs typeface="Lucida Sans Unicode"/>
              </a:rPr>
              <a:t>debitur </a:t>
            </a:r>
            <a:r>
              <a:rPr dirty="0" sz="3000" spc="215">
                <a:solidFill>
                  <a:srgbClr val="FFFFFF"/>
                </a:solidFill>
                <a:latin typeface="Lucida Sans Unicode"/>
                <a:cs typeface="Lucida Sans Unicode"/>
              </a:rPr>
              <a:t>bahwa </a:t>
            </a:r>
            <a:r>
              <a:rPr dirty="0" sz="3000" spc="-25">
                <a:solidFill>
                  <a:srgbClr val="FFFFFF"/>
                </a:solidFill>
                <a:latin typeface="Lucida Sans Unicode"/>
                <a:cs typeface="Lucida Sans Unicode"/>
              </a:rPr>
              <a:t>kreditur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menginginkan </a:t>
            </a:r>
            <a:r>
              <a:rPr dirty="0" sz="3000" spc="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55">
                <a:solidFill>
                  <a:srgbClr val="FFFFFF"/>
                </a:solidFill>
                <a:latin typeface="Lucida Sans Unicode"/>
                <a:cs typeface="Lucida Sans Unicode"/>
              </a:rPr>
              <a:t>pemenuhan</a:t>
            </a:r>
            <a:r>
              <a:rPr dirty="0" sz="3000" spc="-1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0">
                <a:solidFill>
                  <a:srgbClr val="FFFFFF"/>
                </a:solidFill>
                <a:latin typeface="Lucida Sans Unicode"/>
                <a:cs typeface="Lucida Sans Unicode"/>
              </a:rPr>
              <a:t>perikatan</a:t>
            </a:r>
            <a:r>
              <a:rPr dirty="0" sz="3000" spc="-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50">
                <a:solidFill>
                  <a:srgbClr val="FFFFFF"/>
                </a:solidFill>
                <a:latin typeface="Lucida Sans Unicode"/>
                <a:cs typeface="Lucida Sans Unicode"/>
              </a:rPr>
              <a:t>selambat-lambatnya</a:t>
            </a:r>
            <a:r>
              <a:rPr dirty="0" sz="3000" spc="-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54">
                <a:solidFill>
                  <a:srgbClr val="FFFFFF"/>
                </a:solidFill>
                <a:latin typeface="Lucida Sans Unicode"/>
                <a:cs typeface="Lucida Sans Unicode"/>
              </a:rPr>
              <a:t>pada </a:t>
            </a:r>
            <a:r>
              <a:rPr dirty="0" sz="3000" spc="-9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5">
                <a:solidFill>
                  <a:srgbClr val="FFFFFF"/>
                </a:solidFill>
                <a:latin typeface="Lucida Sans Unicode"/>
                <a:cs typeface="Lucida Sans Unicode"/>
              </a:rPr>
              <a:t>waktu</a:t>
            </a:r>
            <a:r>
              <a:rPr dirty="0" sz="3000" spc="-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75">
                <a:solidFill>
                  <a:srgbClr val="FFFFFF"/>
                </a:solidFill>
                <a:latin typeface="Lucida Sans Unicode"/>
                <a:cs typeface="Lucida Sans Unicode"/>
              </a:rPr>
              <a:t>yang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35">
                <a:solidFill>
                  <a:srgbClr val="FFFFFF"/>
                </a:solidFill>
                <a:latin typeface="Lucida Sans Unicode"/>
                <a:cs typeface="Lucida Sans Unicode"/>
              </a:rPr>
              <a:t>diberikan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54">
                <a:solidFill>
                  <a:srgbClr val="FFFFFF"/>
                </a:solidFill>
                <a:latin typeface="Lucida Sans Unicode"/>
                <a:cs typeface="Lucida Sans Unicode"/>
              </a:rPr>
              <a:t>pada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20">
                <a:solidFill>
                  <a:srgbClr val="FFFFFF"/>
                </a:solidFill>
                <a:latin typeface="Lucida Sans Unicode"/>
                <a:cs typeface="Lucida Sans Unicode"/>
              </a:rPr>
              <a:t>pemberitahuan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itu.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8989" y="0"/>
            <a:ext cx="4369435" cy="10287000"/>
          </a:xfrm>
          <a:custGeom>
            <a:avLst/>
            <a:gdLst/>
            <a:ahLst/>
            <a:cxnLst/>
            <a:rect l="l" t="t" r="r" b="b"/>
            <a:pathLst>
              <a:path w="4369434" h="10287000">
                <a:moveTo>
                  <a:pt x="4369010" y="10286999"/>
                </a:moveTo>
                <a:lnTo>
                  <a:pt x="604980" y="10286999"/>
                </a:lnTo>
                <a:lnTo>
                  <a:pt x="587030" y="10256461"/>
                </a:lnTo>
                <a:lnTo>
                  <a:pt x="562098" y="10212894"/>
                </a:lnTo>
                <a:lnTo>
                  <a:pt x="537643" y="10168988"/>
                </a:lnTo>
                <a:lnTo>
                  <a:pt x="513669" y="10124746"/>
                </a:lnTo>
                <a:lnTo>
                  <a:pt x="490181" y="10080176"/>
                </a:lnTo>
                <a:lnTo>
                  <a:pt x="467182" y="10035284"/>
                </a:lnTo>
                <a:lnTo>
                  <a:pt x="444676" y="9990074"/>
                </a:lnTo>
                <a:lnTo>
                  <a:pt x="422668" y="9944554"/>
                </a:lnTo>
                <a:lnTo>
                  <a:pt x="401161" y="9898728"/>
                </a:lnTo>
                <a:lnTo>
                  <a:pt x="380160" y="9852603"/>
                </a:lnTo>
                <a:lnTo>
                  <a:pt x="359668" y="9806185"/>
                </a:lnTo>
                <a:lnTo>
                  <a:pt x="339690" y="9759479"/>
                </a:lnTo>
                <a:lnTo>
                  <a:pt x="320229" y="9712492"/>
                </a:lnTo>
                <a:lnTo>
                  <a:pt x="301290" y="9665229"/>
                </a:lnTo>
                <a:lnTo>
                  <a:pt x="282876" y="9617696"/>
                </a:lnTo>
                <a:lnTo>
                  <a:pt x="264992" y="9569898"/>
                </a:lnTo>
                <a:lnTo>
                  <a:pt x="248139" y="9523252"/>
                </a:lnTo>
                <a:lnTo>
                  <a:pt x="231792" y="9476373"/>
                </a:lnTo>
                <a:lnTo>
                  <a:pt x="215956" y="9429271"/>
                </a:lnTo>
                <a:lnTo>
                  <a:pt x="200635" y="9381952"/>
                </a:lnTo>
                <a:lnTo>
                  <a:pt x="185836" y="9334426"/>
                </a:lnTo>
                <a:lnTo>
                  <a:pt x="171564" y="9286699"/>
                </a:lnTo>
                <a:lnTo>
                  <a:pt x="157822" y="9238780"/>
                </a:lnTo>
                <a:lnTo>
                  <a:pt x="144617" y="9190676"/>
                </a:lnTo>
                <a:lnTo>
                  <a:pt x="131952" y="9142397"/>
                </a:lnTo>
                <a:lnTo>
                  <a:pt x="119835" y="9093949"/>
                </a:lnTo>
                <a:lnTo>
                  <a:pt x="108268" y="9045340"/>
                </a:lnTo>
                <a:lnTo>
                  <a:pt x="97258" y="8996580"/>
                </a:lnTo>
                <a:lnTo>
                  <a:pt x="86810" y="8947675"/>
                </a:lnTo>
                <a:lnTo>
                  <a:pt x="76928" y="8898633"/>
                </a:lnTo>
                <a:lnTo>
                  <a:pt x="67618" y="8849463"/>
                </a:lnTo>
                <a:lnTo>
                  <a:pt x="58884" y="8800173"/>
                </a:lnTo>
                <a:lnTo>
                  <a:pt x="50733" y="8750770"/>
                </a:lnTo>
                <a:lnTo>
                  <a:pt x="43168" y="8701263"/>
                </a:lnTo>
                <a:lnTo>
                  <a:pt x="36195" y="8651659"/>
                </a:lnTo>
                <a:lnTo>
                  <a:pt x="29819" y="8601966"/>
                </a:lnTo>
                <a:lnTo>
                  <a:pt x="24044" y="8552193"/>
                </a:lnTo>
                <a:lnTo>
                  <a:pt x="18877" y="8502347"/>
                </a:lnTo>
                <a:lnTo>
                  <a:pt x="14322" y="8452437"/>
                </a:lnTo>
                <a:lnTo>
                  <a:pt x="10384" y="8402470"/>
                </a:lnTo>
                <a:lnTo>
                  <a:pt x="7068" y="8352454"/>
                </a:lnTo>
                <a:lnTo>
                  <a:pt x="4380" y="8302397"/>
                </a:lnTo>
                <a:lnTo>
                  <a:pt x="2324" y="8252307"/>
                </a:lnTo>
                <a:lnTo>
                  <a:pt x="905" y="8202193"/>
                </a:lnTo>
                <a:lnTo>
                  <a:pt x="128" y="8152061"/>
                </a:lnTo>
                <a:lnTo>
                  <a:pt x="0" y="8101921"/>
                </a:lnTo>
                <a:lnTo>
                  <a:pt x="523" y="8051780"/>
                </a:lnTo>
                <a:lnTo>
                  <a:pt x="1704" y="8001646"/>
                </a:lnTo>
                <a:lnTo>
                  <a:pt x="3548" y="7951527"/>
                </a:lnTo>
                <a:lnTo>
                  <a:pt x="6060" y="7901431"/>
                </a:lnTo>
                <a:lnTo>
                  <a:pt x="9244" y="7851366"/>
                </a:lnTo>
                <a:lnTo>
                  <a:pt x="13106" y="7801340"/>
                </a:lnTo>
                <a:lnTo>
                  <a:pt x="17651" y="7751360"/>
                </a:lnTo>
                <a:lnTo>
                  <a:pt x="22884" y="7701436"/>
                </a:lnTo>
                <a:lnTo>
                  <a:pt x="28809" y="7651574"/>
                </a:lnTo>
                <a:lnTo>
                  <a:pt x="35433" y="7601783"/>
                </a:lnTo>
                <a:lnTo>
                  <a:pt x="42760" y="7552071"/>
                </a:lnTo>
                <a:lnTo>
                  <a:pt x="50795" y="7502446"/>
                </a:lnTo>
                <a:lnTo>
                  <a:pt x="59544" y="7452915"/>
                </a:lnTo>
                <a:lnTo>
                  <a:pt x="69010" y="7403487"/>
                </a:lnTo>
                <a:lnTo>
                  <a:pt x="79200" y="7354170"/>
                </a:lnTo>
                <a:lnTo>
                  <a:pt x="90626" y="7302880"/>
                </a:lnTo>
                <a:lnTo>
                  <a:pt x="102832" y="7251980"/>
                </a:lnTo>
                <a:lnTo>
                  <a:pt x="115802" y="7201463"/>
                </a:lnTo>
                <a:lnTo>
                  <a:pt x="129521" y="7151326"/>
                </a:lnTo>
                <a:lnTo>
                  <a:pt x="143973" y="7101564"/>
                </a:lnTo>
                <a:lnTo>
                  <a:pt x="159143" y="7052170"/>
                </a:lnTo>
                <a:lnTo>
                  <a:pt x="175016" y="7003141"/>
                </a:lnTo>
                <a:lnTo>
                  <a:pt x="191576" y="6954471"/>
                </a:lnTo>
                <a:lnTo>
                  <a:pt x="208808" y="6906156"/>
                </a:lnTo>
                <a:lnTo>
                  <a:pt x="226696" y="6858190"/>
                </a:lnTo>
                <a:lnTo>
                  <a:pt x="245225" y="6810569"/>
                </a:lnTo>
                <a:lnTo>
                  <a:pt x="264380" y="6763287"/>
                </a:lnTo>
                <a:lnTo>
                  <a:pt x="284144" y="6716340"/>
                </a:lnTo>
                <a:lnTo>
                  <a:pt x="304503" y="6669722"/>
                </a:lnTo>
                <a:lnTo>
                  <a:pt x="325442" y="6623429"/>
                </a:lnTo>
                <a:lnTo>
                  <a:pt x="346944" y="6577456"/>
                </a:lnTo>
                <a:lnTo>
                  <a:pt x="368995" y="6531797"/>
                </a:lnTo>
                <a:lnTo>
                  <a:pt x="391579" y="6486448"/>
                </a:lnTo>
                <a:lnTo>
                  <a:pt x="414680" y="6441404"/>
                </a:lnTo>
                <a:lnTo>
                  <a:pt x="438284" y="6396660"/>
                </a:lnTo>
                <a:lnTo>
                  <a:pt x="462374" y="6352210"/>
                </a:lnTo>
                <a:lnTo>
                  <a:pt x="486935" y="6308051"/>
                </a:lnTo>
                <a:lnTo>
                  <a:pt x="511953" y="6264176"/>
                </a:lnTo>
                <a:lnTo>
                  <a:pt x="537411" y="6220581"/>
                </a:lnTo>
                <a:lnTo>
                  <a:pt x="563294" y="6177261"/>
                </a:lnTo>
                <a:lnTo>
                  <a:pt x="589586" y="6134212"/>
                </a:lnTo>
                <a:lnTo>
                  <a:pt x="616273" y="6091427"/>
                </a:lnTo>
                <a:lnTo>
                  <a:pt x="643339" y="6048902"/>
                </a:lnTo>
                <a:lnTo>
                  <a:pt x="670768" y="6006633"/>
                </a:lnTo>
                <a:lnTo>
                  <a:pt x="698545" y="5964614"/>
                </a:lnTo>
                <a:lnTo>
                  <a:pt x="726655" y="5922840"/>
                </a:lnTo>
                <a:lnTo>
                  <a:pt x="755081" y="5881306"/>
                </a:lnTo>
                <a:lnTo>
                  <a:pt x="783810" y="5840007"/>
                </a:lnTo>
                <a:lnTo>
                  <a:pt x="812825" y="5798939"/>
                </a:lnTo>
                <a:lnTo>
                  <a:pt x="842110" y="5758096"/>
                </a:lnTo>
                <a:lnTo>
                  <a:pt x="871651" y="5717474"/>
                </a:lnTo>
                <a:lnTo>
                  <a:pt x="901432" y="5677067"/>
                </a:lnTo>
                <a:lnTo>
                  <a:pt x="931438" y="5636870"/>
                </a:lnTo>
                <a:lnTo>
                  <a:pt x="961653" y="5596879"/>
                </a:lnTo>
                <a:lnTo>
                  <a:pt x="992062" y="5557088"/>
                </a:lnTo>
                <a:lnTo>
                  <a:pt x="1022649" y="5517493"/>
                </a:lnTo>
                <a:lnTo>
                  <a:pt x="1053399" y="5478089"/>
                </a:lnTo>
                <a:lnTo>
                  <a:pt x="1084297" y="5438870"/>
                </a:lnTo>
                <a:lnTo>
                  <a:pt x="1115326" y="5399831"/>
                </a:lnTo>
                <a:lnTo>
                  <a:pt x="1146473" y="5360969"/>
                </a:lnTo>
                <a:lnTo>
                  <a:pt x="1209054" y="5283751"/>
                </a:lnTo>
                <a:lnTo>
                  <a:pt x="1271917" y="5207177"/>
                </a:lnTo>
                <a:lnTo>
                  <a:pt x="1366381" y="5093569"/>
                </a:lnTo>
                <a:lnTo>
                  <a:pt x="1782933" y="4600365"/>
                </a:lnTo>
                <a:lnTo>
                  <a:pt x="1846886" y="4523153"/>
                </a:lnTo>
                <a:lnTo>
                  <a:pt x="1910401" y="4445388"/>
                </a:lnTo>
                <a:lnTo>
                  <a:pt x="1941951" y="4406278"/>
                </a:lnTo>
                <a:lnTo>
                  <a:pt x="1973338" y="4367004"/>
                </a:lnTo>
                <a:lnTo>
                  <a:pt x="2004544" y="4327558"/>
                </a:lnTo>
                <a:lnTo>
                  <a:pt x="2035553" y="4287931"/>
                </a:lnTo>
                <a:lnTo>
                  <a:pt x="2066346" y="4248114"/>
                </a:lnTo>
                <a:lnTo>
                  <a:pt x="2096906" y="4208099"/>
                </a:lnTo>
                <a:lnTo>
                  <a:pt x="2127214" y="4167878"/>
                </a:lnTo>
                <a:lnTo>
                  <a:pt x="2157253" y="4127442"/>
                </a:lnTo>
                <a:lnTo>
                  <a:pt x="2187006" y="4086781"/>
                </a:lnTo>
                <a:lnTo>
                  <a:pt x="2216454" y="4045888"/>
                </a:lnTo>
                <a:lnTo>
                  <a:pt x="2245581" y="4004754"/>
                </a:lnTo>
                <a:lnTo>
                  <a:pt x="2274367" y="3963370"/>
                </a:lnTo>
                <a:lnTo>
                  <a:pt x="2302796" y="3921728"/>
                </a:lnTo>
                <a:lnTo>
                  <a:pt x="2330849" y="3879818"/>
                </a:lnTo>
                <a:lnTo>
                  <a:pt x="2358509" y="3837634"/>
                </a:lnTo>
                <a:lnTo>
                  <a:pt x="2385759" y="3795165"/>
                </a:lnTo>
                <a:lnTo>
                  <a:pt x="2412580" y="3752403"/>
                </a:lnTo>
                <a:lnTo>
                  <a:pt x="2438955" y="3709340"/>
                </a:lnTo>
                <a:lnTo>
                  <a:pt x="2464866" y="3665967"/>
                </a:lnTo>
                <a:lnTo>
                  <a:pt x="2490295" y="3622275"/>
                </a:lnTo>
                <a:lnTo>
                  <a:pt x="2515224" y="3578256"/>
                </a:lnTo>
                <a:lnTo>
                  <a:pt x="2539637" y="3533902"/>
                </a:lnTo>
                <a:lnTo>
                  <a:pt x="2563514" y="3489203"/>
                </a:lnTo>
                <a:lnTo>
                  <a:pt x="2586839" y="3444151"/>
                </a:lnTo>
                <a:lnTo>
                  <a:pt x="2609593" y="3398737"/>
                </a:lnTo>
                <a:lnTo>
                  <a:pt x="2631760" y="3352953"/>
                </a:lnTo>
                <a:lnTo>
                  <a:pt x="2653320" y="3306790"/>
                </a:lnTo>
                <a:lnTo>
                  <a:pt x="2674257" y="3260239"/>
                </a:lnTo>
                <a:lnTo>
                  <a:pt x="2694552" y="3213293"/>
                </a:lnTo>
                <a:lnTo>
                  <a:pt x="2714189" y="3165942"/>
                </a:lnTo>
                <a:lnTo>
                  <a:pt x="2733148" y="3118177"/>
                </a:lnTo>
                <a:lnTo>
                  <a:pt x="2751413" y="3069991"/>
                </a:lnTo>
                <a:lnTo>
                  <a:pt x="2768966" y="3021374"/>
                </a:lnTo>
                <a:lnTo>
                  <a:pt x="2785789" y="2972318"/>
                </a:lnTo>
                <a:lnTo>
                  <a:pt x="2801196" y="2924699"/>
                </a:lnTo>
                <a:lnTo>
                  <a:pt x="2815685" y="2876954"/>
                </a:lnTo>
                <a:lnTo>
                  <a:pt x="2829285" y="2829087"/>
                </a:lnTo>
                <a:lnTo>
                  <a:pt x="2842025" y="2781101"/>
                </a:lnTo>
                <a:lnTo>
                  <a:pt x="2853934" y="2733001"/>
                </a:lnTo>
                <a:lnTo>
                  <a:pt x="2865042" y="2684789"/>
                </a:lnTo>
                <a:lnTo>
                  <a:pt x="2875377" y="2636470"/>
                </a:lnTo>
                <a:lnTo>
                  <a:pt x="2884968" y="2588047"/>
                </a:lnTo>
                <a:lnTo>
                  <a:pt x="2893845" y="2539525"/>
                </a:lnTo>
                <a:lnTo>
                  <a:pt x="2902037" y="2490906"/>
                </a:lnTo>
                <a:lnTo>
                  <a:pt x="2909573" y="2442195"/>
                </a:lnTo>
                <a:lnTo>
                  <a:pt x="2916482" y="2393396"/>
                </a:lnTo>
                <a:lnTo>
                  <a:pt x="2922792" y="2344511"/>
                </a:lnTo>
                <a:lnTo>
                  <a:pt x="2928535" y="2295546"/>
                </a:lnTo>
                <a:lnTo>
                  <a:pt x="2933737" y="2246503"/>
                </a:lnTo>
                <a:lnTo>
                  <a:pt x="2938429" y="2197386"/>
                </a:lnTo>
                <a:lnTo>
                  <a:pt x="2942640" y="2148200"/>
                </a:lnTo>
                <a:lnTo>
                  <a:pt x="2946398" y="2098948"/>
                </a:lnTo>
                <a:lnTo>
                  <a:pt x="2949733" y="2049633"/>
                </a:lnTo>
                <a:lnTo>
                  <a:pt x="2952674" y="2000259"/>
                </a:lnTo>
                <a:lnTo>
                  <a:pt x="2955250" y="1950831"/>
                </a:lnTo>
                <a:lnTo>
                  <a:pt x="2957490" y="1901352"/>
                </a:lnTo>
                <a:lnTo>
                  <a:pt x="2959423" y="1851825"/>
                </a:lnTo>
                <a:lnTo>
                  <a:pt x="2961079" y="1802255"/>
                </a:lnTo>
                <a:lnTo>
                  <a:pt x="2962487" y="1752645"/>
                </a:lnTo>
                <a:lnTo>
                  <a:pt x="2963675" y="1702999"/>
                </a:lnTo>
                <a:lnTo>
                  <a:pt x="2964672" y="1653320"/>
                </a:lnTo>
                <a:lnTo>
                  <a:pt x="2965509" y="1603613"/>
                </a:lnTo>
                <a:lnTo>
                  <a:pt x="2966214" y="1553881"/>
                </a:lnTo>
                <a:lnTo>
                  <a:pt x="2966815" y="1504128"/>
                </a:lnTo>
                <a:lnTo>
                  <a:pt x="2967343" y="1454358"/>
                </a:lnTo>
                <a:lnTo>
                  <a:pt x="2968775" y="1304980"/>
                </a:lnTo>
                <a:lnTo>
                  <a:pt x="2969299" y="1255177"/>
                </a:lnTo>
                <a:lnTo>
                  <a:pt x="2969895" y="1205376"/>
                </a:lnTo>
                <a:lnTo>
                  <a:pt x="2970592" y="1155581"/>
                </a:lnTo>
                <a:lnTo>
                  <a:pt x="2971418" y="1105794"/>
                </a:lnTo>
                <a:lnTo>
                  <a:pt x="2972404" y="1056020"/>
                </a:lnTo>
                <a:lnTo>
                  <a:pt x="2973578" y="1006262"/>
                </a:lnTo>
                <a:lnTo>
                  <a:pt x="2974969" y="956524"/>
                </a:lnTo>
                <a:lnTo>
                  <a:pt x="2976607" y="906810"/>
                </a:lnTo>
                <a:lnTo>
                  <a:pt x="2978521" y="857124"/>
                </a:lnTo>
                <a:lnTo>
                  <a:pt x="2980739" y="807469"/>
                </a:lnTo>
                <a:lnTo>
                  <a:pt x="2983291" y="757850"/>
                </a:lnTo>
                <a:lnTo>
                  <a:pt x="2986206" y="708269"/>
                </a:lnTo>
                <a:lnTo>
                  <a:pt x="2989513" y="658731"/>
                </a:lnTo>
                <a:lnTo>
                  <a:pt x="2993242" y="609240"/>
                </a:lnTo>
                <a:lnTo>
                  <a:pt x="2997420" y="559798"/>
                </a:lnTo>
                <a:lnTo>
                  <a:pt x="3002078" y="510411"/>
                </a:lnTo>
                <a:lnTo>
                  <a:pt x="3007245" y="461081"/>
                </a:lnTo>
                <a:lnTo>
                  <a:pt x="3012949" y="411812"/>
                </a:lnTo>
                <a:lnTo>
                  <a:pt x="3019536" y="360817"/>
                </a:lnTo>
                <a:lnTo>
                  <a:pt x="3026887" y="310029"/>
                </a:lnTo>
                <a:lnTo>
                  <a:pt x="3035011" y="259465"/>
                </a:lnTo>
                <a:lnTo>
                  <a:pt x="3043918" y="209140"/>
                </a:lnTo>
                <a:lnTo>
                  <a:pt x="3053616" y="159070"/>
                </a:lnTo>
                <a:lnTo>
                  <a:pt x="3064117" y="109272"/>
                </a:lnTo>
                <a:lnTo>
                  <a:pt x="3075428" y="59762"/>
                </a:lnTo>
                <a:lnTo>
                  <a:pt x="3087559" y="10555"/>
                </a:lnTo>
                <a:lnTo>
                  <a:pt x="4369010" y="0"/>
                </a:lnTo>
                <a:lnTo>
                  <a:pt x="4369010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600630"/>
            <a:ext cx="17535525" cy="9680575"/>
            <a:chOff x="0" y="600630"/>
            <a:chExt cx="17535525" cy="9680575"/>
          </a:xfrm>
        </p:grpSpPr>
        <p:sp>
          <p:nvSpPr>
            <p:cNvPr id="4" name="object 4"/>
            <p:cNvSpPr/>
            <p:nvPr/>
          </p:nvSpPr>
          <p:spPr>
            <a:xfrm>
              <a:off x="0" y="1064762"/>
              <a:ext cx="4437380" cy="8013700"/>
            </a:xfrm>
            <a:custGeom>
              <a:avLst/>
              <a:gdLst/>
              <a:ahLst/>
              <a:cxnLst/>
              <a:rect l="l" t="t" r="r" b="b"/>
              <a:pathLst>
                <a:path w="4437380" h="8013700">
                  <a:moveTo>
                    <a:pt x="0" y="8013700"/>
                  </a:moveTo>
                  <a:lnTo>
                    <a:pt x="0" y="0"/>
                  </a:lnTo>
                  <a:lnTo>
                    <a:pt x="36507" y="38100"/>
                  </a:lnTo>
                  <a:lnTo>
                    <a:pt x="99770" y="114300"/>
                  </a:lnTo>
                  <a:lnTo>
                    <a:pt x="257725" y="317500"/>
                  </a:lnTo>
                  <a:lnTo>
                    <a:pt x="384268" y="469900"/>
                  </a:lnTo>
                  <a:lnTo>
                    <a:pt x="415978" y="520700"/>
                  </a:lnTo>
                  <a:lnTo>
                    <a:pt x="543781" y="673100"/>
                  </a:lnTo>
                  <a:lnTo>
                    <a:pt x="673408" y="825500"/>
                  </a:lnTo>
                  <a:lnTo>
                    <a:pt x="805059" y="977900"/>
                  </a:lnTo>
                  <a:lnTo>
                    <a:pt x="905286" y="1092200"/>
                  </a:lnTo>
                  <a:lnTo>
                    <a:pt x="1006914" y="1206500"/>
                  </a:lnTo>
                  <a:lnTo>
                    <a:pt x="1041120" y="1244600"/>
                  </a:lnTo>
                  <a:lnTo>
                    <a:pt x="1086922" y="1257300"/>
                  </a:lnTo>
                  <a:lnTo>
                    <a:pt x="1132844" y="1282700"/>
                  </a:lnTo>
                  <a:lnTo>
                    <a:pt x="1178887" y="1295400"/>
                  </a:lnTo>
                  <a:lnTo>
                    <a:pt x="1225050" y="1320800"/>
                  </a:lnTo>
                  <a:lnTo>
                    <a:pt x="1364261" y="1358900"/>
                  </a:lnTo>
                  <a:lnTo>
                    <a:pt x="1410905" y="1384300"/>
                  </a:lnTo>
                  <a:lnTo>
                    <a:pt x="1645933" y="1447800"/>
                  </a:lnTo>
                  <a:lnTo>
                    <a:pt x="1693300" y="1473200"/>
                  </a:lnTo>
                  <a:lnTo>
                    <a:pt x="2474480" y="1689100"/>
                  </a:lnTo>
                  <a:lnTo>
                    <a:pt x="2520539" y="1714500"/>
                  </a:lnTo>
                  <a:lnTo>
                    <a:pt x="2657937" y="1752600"/>
                  </a:lnTo>
                  <a:lnTo>
                    <a:pt x="2703410" y="1778000"/>
                  </a:lnTo>
                  <a:lnTo>
                    <a:pt x="2748685" y="1790700"/>
                  </a:lnTo>
                  <a:lnTo>
                    <a:pt x="2793742" y="1816100"/>
                  </a:lnTo>
                  <a:lnTo>
                    <a:pt x="2838562" y="1828800"/>
                  </a:lnTo>
                  <a:lnTo>
                    <a:pt x="2883123" y="1854200"/>
                  </a:lnTo>
                  <a:lnTo>
                    <a:pt x="2927406" y="1866900"/>
                  </a:lnTo>
                  <a:lnTo>
                    <a:pt x="2971390" y="1892300"/>
                  </a:lnTo>
                  <a:lnTo>
                    <a:pt x="3015056" y="1905000"/>
                  </a:lnTo>
                  <a:lnTo>
                    <a:pt x="3143936" y="1981200"/>
                  </a:lnTo>
                  <a:lnTo>
                    <a:pt x="3186124" y="1993900"/>
                  </a:lnTo>
                  <a:lnTo>
                    <a:pt x="3269218" y="2044700"/>
                  </a:lnTo>
                  <a:lnTo>
                    <a:pt x="3350469" y="2095500"/>
                  </a:lnTo>
                  <a:lnTo>
                    <a:pt x="3390353" y="2133600"/>
                  </a:lnTo>
                  <a:lnTo>
                    <a:pt x="3468536" y="2184400"/>
                  </a:lnTo>
                  <a:lnTo>
                    <a:pt x="3506795" y="2222500"/>
                  </a:lnTo>
                  <a:lnTo>
                    <a:pt x="3544472" y="2247900"/>
                  </a:lnTo>
                  <a:lnTo>
                    <a:pt x="3581546" y="2286000"/>
                  </a:lnTo>
                  <a:lnTo>
                    <a:pt x="3617997" y="2311400"/>
                  </a:lnTo>
                  <a:lnTo>
                    <a:pt x="3653806" y="2349500"/>
                  </a:lnTo>
                  <a:lnTo>
                    <a:pt x="3688951" y="2387600"/>
                  </a:lnTo>
                  <a:lnTo>
                    <a:pt x="3723412" y="2425700"/>
                  </a:lnTo>
                  <a:lnTo>
                    <a:pt x="3757170" y="2463800"/>
                  </a:lnTo>
                  <a:lnTo>
                    <a:pt x="3790204" y="2501900"/>
                  </a:lnTo>
                  <a:lnTo>
                    <a:pt x="3822494" y="2540000"/>
                  </a:lnTo>
                  <a:lnTo>
                    <a:pt x="3854019" y="2578100"/>
                  </a:lnTo>
                  <a:lnTo>
                    <a:pt x="3884760" y="2616200"/>
                  </a:lnTo>
                  <a:lnTo>
                    <a:pt x="3896705" y="2641600"/>
                  </a:lnTo>
                  <a:lnTo>
                    <a:pt x="3908229" y="2654300"/>
                  </a:lnTo>
                  <a:lnTo>
                    <a:pt x="3919558" y="2679700"/>
                  </a:lnTo>
                  <a:lnTo>
                    <a:pt x="3930914" y="2692400"/>
                  </a:lnTo>
                  <a:lnTo>
                    <a:pt x="4178240" y="2692400"/>
                  </a:lnTo>
                  <a:lnTo>
                    <a:pt x="4085008" y="2730500"/>
                  </a:lnTo>
                  <a:lnTo>
                    <a:pt x="4026361" y="2743200"/>
                  </a:lnTo>
                  <a:lnTo>
                    <a:pt x="3973876" y="2755900"/>
                  </a:lnTo>
                  <a:lnTo>
                    <a:pt x="3997958" y="2806700"/>
                  </a:lnTo>
                  <a:lnTo>
                    <a:pt x="4021043" y="2844800"/>
                  </a:lnTo>
                  <a:lnTo>
                    <a:pt x="4043138" y="2882900"/>
                  </a:lnTo>
                  <a:lnTo>
                    <a:pt x="4064249" y="2933700"/>
                  </a:lnTo>
                  <a:lnTo>
                    <a:pt x="4084385" y="2971800"/>
                  </a:lnTo>
                  <a:lnTo>
                    <a:pt x="4103552" y="3022600"/>
                  </a:lnTo>
                  <a:lnTo>
                    <a:pt x="4121757" y="3060700"/>
                  </a:lnTo>
                  <a:lnTo>
                    <a:pt x="4139008" y="3111500"/>
                  </a:lnTo>
                  <a:lnTo>
                    <a:pt x="4155310" y="3162300"/>
                  </a:lnTo>
                  <a:lnTo>
                    <a:pt x="4170671" y="3200400"/>
                  </a:lnTo>
                  <a:lnTo>
                    <a:pt x="4185099" y="3251200"/>
                  </a:lnTo>
                  <a:lnTo>
                    <a:pt x="4198600" y="3302000"/>
                  </a:lnTo>
                  <a:lnTo>
                    <a:pt x="4211181" y="3340100"/>
                  </a:lnTo>
                  <a:lnTo>
                    <a:pt x="4222849" y="3390900"/>
                  </a:lnTo>
                  <a:lnTo>
                    <a:pt x="4233612" y="3441700"/>
                  </a:lnTo>
                  <a:lnTo>
                    <a:pt x="4243476" y="3479800"/>
                  </a:lnTo>
                  <a:lnTo>
                    <a:pt x="4252448" y="3530600"/>
                  </a:lnTo>
                  <a:lnTo>
                    <a:pt x="4260536" y="3581400"/>
                  </a:lnTo>
                  <a:lnTo>
                    <a:pt x="4267746" y="3632200"/>
                  </a:lnTo>
                  <a:lnTo>
                    <a:pt x="4274085" y="3683000"/>
                  </a:lnTo>
                  <a:lnTo>
                    <a:pt x="4279561" y="3733800"/>
                  </a:lnTo>
                  <a:lnTo>
                    <a:pt x="4284180" y="3784600"/>
                  </a:lnTo>
                  <a:lnTo>
                    <a:pt x="4287949" y="3822700"/>
                  </a:lnTo>
                  <a:lnTo>
                    <a:pt x="4290876" y="3873500"/>
                  </a:lnTo>
                  <a:lnTo>
                    <a:pt x="4292968" y="3924300"/>
                  </a:lnTo>
                  <a:lnTo>
                    <a:pt x="4294231" y="3975100"/>
                  </a:lnTo>
                  <a:lnTo>
                    <a:pt x="4294673" y="4025900"/>
                  </a:lnTo>
                  <a:lnTo>
                    <a:pt x="4294300" y="4076700"/>
                  </a:lnTo>
                  <a:lnTo>
                    <a:pt x="4293119" y="4127500"/>
                  </a:lnTo>
                  <a:lnTo>
                    <a:pt x="4291139" y="4178300"/>
                  </a:lnTo>
                  <a:lnTo>
                    <a:pt x="4288365" y="4229100"/>
                  </a:lnTo>
                  <a:lnTo>
                    <a:pt x="4284804" y="4267200"/>
                  </a:lnTo>
                  <a:lnTo>
                    <a:pt x="4280464" y="4318000"/>
                  </a:lnTo>
                  <a:lnTo>
                    <a:pt x="4275352" y="4368800"/>
                  </a:lnTo>
                  <a:lnTo>
                    <a:pt x="4269475" y="4419600"/>
                  </a:lnTo>
                  <a:lnTo>
                    <a:pt x="4262839" y="4470400"/>
                  </a:lnTo>
                  <a:lnTo>
                    <a:pt x="4255452" y="4521200"/>
                  </a:lnTo>
                  <a:lnTo>
                    <a:pt x="4247321" y="4572000"/>
                  </a:lnTo>
                  <a:lnTo>
                    <a:pt x="4238453" y="4622800"/>
                  </a:lnTo>
                  <a:lnTo>
                    <a:pt x="4228854" y="4660900"/>
                  </a:lnTo>
                  <a:lnTo>
                    <a:pt x="4218533" y="4711700"/>
                  </a:lnTo>
                  <a:lnTo>
                    <a:pt x="4207495" y="4762500"/>
                  </a:lnTo>
                  <a:lnTo>
                    <a:pt x="4195748" y="4813300"/>
                  </a:lnTo>
                  <a:lnTo>
                    <a:pt x="4183299" y="4864100"/>
                  </a:lnTo>
                  <a:lnTo>
                    <a:pt x="4170155" y="4902200"/>
                  </a:lnTo>
                  <a:lnTo>
                    <a:pt x="4156322" y="4953000"/>
                  </a:lnTo>
                  <a:lnTo>
                    <a:pt x="4140733" y="5003800"/>
                  </a:lnTo>
                  <a:lnTo>
                    <a:pt x="4124405" y="5054600"/>
                  </a:lnTo>
                  <a:lnTo>
                    <a:pt x="4107347" y="5105400"/>
                  </a:lnTo>
                  <a:lnTo>
                    <a:pt x="4089570" y="5143500"/>
                  </a:lnTo>
                  <a:lnTo>
                    <a:pt x="4071084" y="5194300"/>
                  </a:lnTo>
                  <a:lnTo>
                    <a:pt x="4051900" y="5245100"/>
                  </a:lnTo>
                  <a:lnTo>
                    <a:pt x="4032029" y="5295900"/>
                  </a:lnTo>
                  <a:lnTo>
                    <a:pt x="4011479" y="5334000"/>
                  </a:lnTo>
                  <a:lnTo>
                    <a:pt x="3990263" y="5384800"/>
                  </a:lnTo>
                  <a:lnTo>
                    <a:pt x="3968389" y="5435600"/>
                  </a:lnTo>
                  <a:lnTo>
                    <a:pt x="3945869" y="5473700"/>
                  </a:lnTo>
                  <a:lnTo>
                    <a:pt x="3922713" y="5524500"/>
                  </a:lnTo>
                  <a:lnTo>
                    <a:pt x="3898930" y="5562600"/>
                  </a:lnTo>
                  <a:lnTo>
                    <a:pt x="3874532" y="5613400"/>
                  </a:lnTo>
                  <a:lnTo>
                    <a:pt x="3849529" y="5651500"/>
                  </a:lnTo>
                  <a:lnTo>
                    <a:pt x="3823931" y="5689600"/>
                  </a:lnTo>
                  <a:lnTo>
                    <a:pt x="3797748" y="5740400"/>
                  </a:lnTo>
                  <a:lnTo>
                    <a:pt x="3770991" y="5778500"/>
                  </a:lnTo>
                  <a:lnTo>
                    <a:pt x="3743670" y="5816600"/>
                  </a:lnTo>
                  <a:lnTo>
                    <a:pt x="3715795" y="5854700"/>
                  </a:lnTo>
                  <a:lnTo>
                    <a:pt x="3687377" y="5905500"/>
                  </a:lnTo>
                  <a:lnTo>
                    <a:pt x="3658426" y="5943600"/>
                  </a:lnTo>
                  <a:lnTo>
                    <a:pt x="3628952" y="5981700"/>
                  </a:lnTo>
                  <a:lnTo>
                    <a:pt x="3598966" y="6019800"/>
                  </a:lnTo>
                  <a:lnTo>
                    <a:pt x="3568479" y="6057900"/>
                  </a:lnTo>
                  <a:lnTo>
                    <a:pt x="3537499" y="6096000"/>
                  </a:lnTo>
                  <a:lnTo>
                    <a:pt x="3506038" y="6134100"/>
                  </a:lnTo>
                  <a:lnTo>
                    <a:pt x="3474106" y="6172200"/>
                  </a:lnTo>
                  <a:lnTo>
                    <a:pt x="3441714" y="6210300"/>
                  </a:lnTo>
                  <a:lnTo>
                    <a:pt x="3408871" y="6248400"/>
                  </a:lnTo>
                  <a:lnTo>
                    <a:pt x="3375588" y="6273800"/>
                  </a:lnTo>
                  <a:lnTo>
                    <a:pt x="3341876" y="6311900"/>
                  </a:lnTo>
                  <a:lnTo>
                    <a:pt x="3307744" y="6350000"/>
                  </a:lnTo>
                  <a:lnTo>
                    <a:pt x="3273203" y="6388100"/>
                  </a:lnTo>
                  <a:lnTo>
                    <a:pt x="3238264" y="6413500"/>
                  </a:lnTo>
                  <a:lnTo>
                    <a:pt x="3202936" y="6451600"/>
                  </a:lnTo>
                  <a:lnTo>
                    <a:pt x="3167230" y="6477000"/>
                  </a:lnTo>
                  <a:lnTo>
                    <a:pt x="3131157" y="6515100"/>
                  </a:lnTo>
                  <a:lnTo>
                    <a:pt x="3094726" y="6553200"/>
                  </a:lnTo>
                  <a:lnTo>
                    <a:pt x="3057948" y="6578600"/>
                  </a:lnTo>
                  <a:lnTo>
                    <a:pt x="3020834" y="6616700"/>
                  </a:lnTo>
                  <a:lnTo>
                    <a:pt x="2945636" y="6667500"/>
                  </a:lnTo>
                  <a:lnTo>
                    <a:pt x="2907574" y="6705600"/>
                  </a:lnTo>
                  <a:lnTo>
                    <a:pt x="2830573" y="6756400"/>
                  </a:lnTo>
                  <a:lnTo>
                    <a:pt x="2791656" y="6794500"/>
                  </a:lnTo>
                  <a:lnTo>
                    <a:pt x="2593309" y="6921500"/>
                  </a:lnTo>
                  <a:lnTo>
                    <a:pt x="2471666" y="6997700"/>
                  </a:lnTo>
                  <a:lnTo>
                    <a:pt x="2022611" y="7251700"/>
                  </a:lnTo>
                  <a:lnTo>
                    <a:pt x="1976905" y="7264400"/>
                  </a:lnTo>
                  <a:lnTo>
                    <a:pt x="1839021" y="7340600"/>
                  </a:lnTo>
                  <a:lnTo>
                    <a:pt x="1792818" y="7353300"/>
                  </a:lnTo>
                  <a:lnTo>
                    <a:pt x="1700073" y="7404100"/>
                  </a:lnTo>
                  <a:lnTo>
                    <a:pt x="1653539" y="7416800"/>
                  </a:lnTo>
                  <a:lnTo>
                    <a:pt x="1606903" y="7442200"/>
                  </a:lnTo>
                  <a:lnTo>
                    <a:pt x="1560168" y="7454900"/>
                  </a:lnTo>
                  <a:lnTo>
                    <a:pt x="1513338" y="7480300"/>
                  </a:lnTo>
                  <a:lnTo>
                    <a:pt x="1466418" y="7493000"/>
                  </a:lnTo>
                  <a:lnTo>
                    <a:pt x="1419411" y="7518400"/>
                  </a:lnTo>
                  <a:lnTo>
                    <a:pt x="1372321" y="7531100"/>
                  </a:lnTo>
                  <a:lnTo>
                    <a:pt x="1325152" y="7556500"/>
                  </a:lnTo>
                  <a:lnTo>
                    <a:pt x="1230593" y="7581900"/>
                  </a:lnTo>
                  <a:lnTo>
                    <a:pt x="1183211" y="7607300"/>
                  </a:lnTo>
                  <a:lnTo>
                    <a:pt x="1135765" y="7620000"/>
                  </a:lnTo>
                  <a:lnTo>
                    <a:pt x="1088261" y="7645400"/>
                  </a:lnTo>
                  <a:lnTo>
                    <a:pt x="993089" y="7670800"/>
                  </a:lnTo>
                  <a:lnTo>
                    <a:pt x="945429" y="7696200"/>
                  </a:lnTo>
                  <a:lnTo>
                    <a:pt x="849984" y="7721600"/>
                  </a:lnTo>
                  <a:lnTo>
                    <a:pt x="802206" y="7747000"/>
                  </a:lnTo>
                  <a:lnTo>
                    <a:pt x="658695" y="7785100"/>
                  </a:lnTo>
                  <a:lnTo>
                    <a:pt x="610813" y="7810500"/>
                  </a:lnTo>
                  <a:lnTo>
                    <a:pt x="467084" y="7848600"/>
                  </a:lnTo>
                  <a:lnTo>
                    <a:pt x="227502" y="7937500"/>
                  </a:lnTo>
                  <a:lnTo>
                    <a:pt x="131748" y="7962900"/>
                  </a:lnTo>
                  <a:lnTo>
                    <a:pt x="83903" y="7988300"/>
                  </a:lnTo>
                  <a:lnTo>
                    <a:pt x="36086" y="8001000"/>
                  </a:lnTo>
                  <a:lnTo>
                    <a:pt x="0" y="8013700"/>
                  </a:lnTo>
                  <a:close/>
                </a:path>
                <a:path w="4437380" h="8013700">
                  <a:moveTo>
                    <a:pt x="4396243" y="2599069"/>
                  </a:moveTo>
                  <a:lnTo>
                    <a:pt x="4408053" y="2590800"/>
                  </a:lnTo>
                  <a:lnTo>
                    <a:pt x="4430711" y="2578100"/>
                  </a:lnTo>
                  <a:lnTo>
                    <a:pt x="4436925" y="2578100"/>
                  </a:lnTo>
                  <a:lnTo>
                    <a:pt x="4396243" y="2599069"/>
                  </a:lnTo>
                  <a:close/>
                </a:path>
                <a:path w="4437380" h="8013700">
                  <a:moveTo>
                    <a:pt x="4178240" y="2692400"/>
                  </a:moveTo>
                  <a:lnTo>
                    <a:pt x="3982837" y="2692400"/>
                  </a:lnTo>
                  <a:lnTo>
                    <a:pt x="4085802" y="2667000"/>
                  </a:lnTo>
                  <a:lnTo>
                    <a:pt x="4136843" y="2667000"/>
                  </a:lnTo>
                  <a:lnTo>
                    <a:pt x="4387646" y="2603500"/>
                  </a:lnTo>
                  <a:lnTo>
                    <a:pt x="4396243" y="2599069"/>
                  </a:lnTo>
                  <a:lnTo>
                    <a:pt x="4371775" y="2616200"/>
                  </a:lnTo>
                  <a:lnTo>
                    <a:pt x="4324704" y="2628900"/>
                  </a:lnTo>
                  <a:lnTo>
                    <a:pt x="4269666" y="2654300"/>
                  </a:lnTo>
                  <a:lnTo>
                    <a:pt x="4209487" y="2679700"/>
                  </a:lnTo>
                  <a:lnTo>
                    <a:pt x="4178240" y="269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71028" y="1548545"/>
              <a:ext cx="12149455" cy="8122284"/>
            </a:xfrm>
            <a:custGeom>
              <a:avLst/>
              <a:gdLst/>
              <a:ahLst/>
              <a:cxnLst/>
              <a:rect l="l" t="t" r="r" b="b"/>
              <a:pathLst>
                <a:path w="12149455" h="8122284">
                  <a:moveTo>
                    <a:pt x="11640918" y="8121894"/>
                  </a:moveTo>
                  <a:lnTo>
                    <a:pt x="507913" y="8121894"/>
                  </a:lnTo>
                  <a:lnTo>
                    <a:pt x="458789" y="8119582"/>
                  </a:lnTo>
                  <a:lnTo>
                    <a:pt x="411031" y="8112786"/>
                  </a:lnTo>
                  <a:lnTo>
                    <a:pt x="364847" y="8101713"/>
                  </a:lnTo>
                  <a:lnTo>
                    <a:pt x="320445" y="8086572"/>
                  </a:lnTo>
                  <a:lnTo>
                    <a:pt x="278033" y="8067570"/>
                  </a:lnTo>
                  <a:lnTo>
                    <a:pt x="237818" y="8044916"/>
                  </a:lnTo>
                  <a:lnTo>
                    <a:pt x="200010" y="8018816"/>
                  </a:lnTo>
                  <a:lnTo>
                    <a:pt x="164816" y="7989479"/>
                  </a:lnTo>
                  <a:lnTo>
                    <a:pt x="132443" y="7957114"/>
                  </a:lnTo>
                  <a:lnTo>
                    <a:pt x="103100" y="7921927"/>
                  </a:lnTo>
                  <a:lnTo>
                    <a:pt x="76994" y="7884127"/>
                  </a:lnTo>
                  <a:lnTo>
                    <a:pt x="54335" y="7843922"/>
                  </a:lnTo>
                  <a:lnTo>
                    <a:pt x="35329" y="7801519"/>
                  </a:lnTo>
                  <a:lnTo>
                    <a:pt x="20184" y="7757127"/>
                  </a:lnTo>
                  <a:lnTo>
                    <a:pt x="9109" y="7710953"/>
                  </a:lnTo>
                  <a:lnTo>
                    <a:pt x="2312" y="7663205"/>
                  </a:lnTo>
                  <a:lnTo>
                    <a:pt x="0" y="7614092"/>
                  </a:lnTo>
                  <a:lnTo>
                    <a:pt x="0" y="507801"/>
                  </a:lnTo>
                  <a:lnTo>
                    <a:pt x="2312" y="458688"/>
                  </a:lnTo>
                  <a:lnTo>
                    <a:pt x="9109" y="410940"/>
                  </a:lnTo>
                  <a:lnTo>
                    <a:pt x="20184" y="364766"/>
                  </a:lnTo>
                  <a:lnTo>
                    <a:pt x="35329" y="320374"/>
                  </a:lnTo>
                  <a:lnTo>
                    <a:pt x="54335" y="277971"/>
                  </a:lnTo>
                  <a:lnTo>
                    <a:pt x="76994" y="237766"/>
                  </a:lnTo>
                  <a:lnTo>
                    <a:pt x="103100" y="199966"/>
                  </a:lnTo>
                  <a:lnTo>
                    <a:pt x="132443" y="164779"/>
                  </a:lnTo>
                  <a:lnTo>
                    <a:pt x="164816" y="132413"/>
                  </a:lnTo>
                  <a:lnTo>
                    <a:pt x="200010" y="103077"/>
                  </a:lnTo>
                  <a:lnTo>
                    <a:pt x="237818" y="76977"/>
                  </a:lnTo>
                  <a:lnTo>
                    <a:pt x="278033" y="54323"/>
                  </a:lnTo>
                  <a:lnTo>
                    <a:pt x="320445" y="35321"/>
                  </a:lnTo>
                  <a:lnTo>
                    <a:pt x="364847" y="20180"/>
                  </a:lnTo>
                  <a:lnTo>
                    <a:pt x="411031" y="9107"/>
                  </a:lnTo>
                  <a:lnTo>
                    <a:pt x="458789" y="2311"/>
                  </a:lnTo>
                  <a:lnTo>
                    <a:pt x="507913" y="0"/>
                  </a:lnTo>
                  <a:lnTo>
                    <a:pt x="11637982" y="0"/>
                  </a:lnTo>
                  <a:lnTo>
                    <a:pt x="11687135" y="2311"/>
                  </a:lnTo>
                  <a:lnTo>
                    <a:pt x="11734976" y="9107"/>
                  </a:lnTo>
                  <a:lnTo>
                    <a:pt x="11781290" y="20180"/>
                  </a:lnTo>
                  <a:lnTo>
                    <a:pt x="11825861" y="35321"/>
                  </a:lnTo>
                  <a:lnTo>
                    <a:pt x="11868475" y="54323"/>
                  </a:lnTo>
                  <a:lnTo>
                    <a:pt x="11908916" y="76977"/>
                  </a:lnTo>
                  <a:lnTo>
                    <a:pt x="11946968" y="103077"/>
                  </a:lnTo>
                  <a:lnTo>
                    <a:pt x="11982418" y="132413"/>
                  </a:lnTo>
                  <a:lnTo>
                    <a:pt x="12015050" y="164779"/>
                  </a:lnTo>
                  <a:lnTo>
                    <a:pt x="12044648" y="199966"/>
                  </a:lnTo>
                  <a:lnTo>
                    <a:pt x="12070997" y="237766"/>
                  </a:lnTo>
                  <a:lnTo>
                    <a:pt x="12093884" y="277971"/>
                  </a:lnTo>
                  <a:lnTo>
                    <a:pt x="12113091" y="320374"/>
                  </a:lnTo>
                  <a:lnTo>
                    <a:pt x="12128405" y="364766"/>
                  </a:lnTo>
                  <a:lnTo>
                    <a:pt x="12139609" y="410940"/>
                  </a:lnTo>
                  <a:lnTo>
                    <a:pt x="12146490" y="458688"/>
                  </a:lnTo>
                  <a:lnTo>
                    <a:pt x="12148831" y="507801"/>
                  </a:lnTo>
                  <a:lnTo>
                    <a:pt x="12148831" y="7614092"/>
                  </a:lnTo>
                  <a:lnTo>
                    <a:pt x="12146519" y="7663205"/>
                  </a:lnTo>
                  <a:lnTo>
                    <a:pt x="12139722" y="7710953"/>
                  </a:lnTo>
                  <a:lnTo>
                    <a:pt x="12128647" y="7757127"/>
                  </a:lnTo>
                  <a:lnTo>
                    <a:pt x="12113502" y="7801519"/>
                  </a:lnTo>
                  <a:lnTo>
                    <a:pt x="12094496" y="7843922"/>
                  </a:lnTo>
                  <a:lnTo>
                    <a:pt x="12071836" y="7884127"/>
                  </a:lnTo>
                  <a:lnTo>
                    <a:pt x="12045731" y="7921927"/>
                  </a:lnTo>
                  <a:lnTo>
                    <a:pt x="12016388" y="7957114"/>
                  </a:lnTo>
                  <a:lnTo>
                    <a:pt x="11984015" y="7989480"/>
                  </a:lnTo>
                  <a:lnTo>
                    <a:pt x="11948820" y="8018816"/>
                  </a:lnTo>
                  <a:lnTo>
                    <a:pt x="11911012" y="8044916"/>
                  </a:lnTo>
                  <a:lnTo>
                    <a:pt x="11870798" y="8067571"/>
                  </a:lnTo>
                  <a:lnTo>
                    <a:pt x="11828386" y="8086572"/>
                  </a:lnTo>
                  <a:lnTo>
                    <a:pt x="11783984" y="8101714"/>
                  </a:lnTo>
                  <a:lnTo>
                    <a:pt x="11737800" y="8112786"/>
                  </a:lnTo>
                  <a:lnTo>
                    <a:pt x="11690042" y="8119582"/>
                  </a:lnTo>
                  <a:lnTo>
                    <a:pt x="11640918" y="8121894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71028" y="1548545"/>
              <a:ext cx="12146280" cy="8122284"/>
            </a:xfrm>
            <a:custGeom>
              <a:avLst/>
              <a:gdLst/>
              <a:ahLst/>
              <a:cxnLst/>
              <a:rect l="l" t="t" r="r" b="b"/>
              <a:pathLst>
                <a:path w="12146280" h="8122284">
                  <a:moveTo>
                    <a:pt x="11637981" y="8121894"/>
                  </a:moveTo>
                  <a:lnTo>
                    <a:pt x="507913" y="8121894"/>
                  </a:lnTo>
                  <a:lnTo>
                    <a:pt x="458789" y="8119582"/>
                  </a:lnTo>
                  <a:lnTo>
                    <a:pt x="411031" y="8112786"/>
                  </a:lnTo>
                  <a:lnTo>
                    <a:pt x="364847" y="8101714"/>
                  </a:lnTo>
                  <a:lnTo>
                    <a:pt x="320445" y="8086572"/>
                  </a:lnTo>
                  <a:lnTo>
                    <a:pt x="278032" y="8067571"/>
                  </a:lnTo>
                  <a:lnTo>
                    <a:pt x="237818" y="8044916"/>
                  </a:lnTo>
                  <a:lnTo>
                    <a:pt x="200010" y="8018816"/>
                  </a:lnTo>
                  <a:lnTo>
                    <a:pt x="164815" y="7989480"/>
                  </a:lnTo>
                  <a:lnTo>
                    <a:pt x="132442" y="7957114"/>
                  </a:lnTo>
                  <a:lnTo>
                    <a:pt x="103099" y="7921927"/>
                  </a:lnTo>
                  <a:lnTo>
                    <a:pt x="76994" y="7884127"/>
                  </a:lnTo>
                  <a:lnTo>
                    <a:pt x="54334" y="7843922"/>
                  </a:lnTo>
                  <a:lnTo>
                    <a:pt x="35328" y="7801519"/>
                  </a:lnTo>
                  <a:lnTo>
                    <a:pt x="20184" y="7757127"/>
                  </a:lnTo>
                  <a:lnTo>
                    <a:pt x="9109" y="7710953"/>
                  </a:lnTo>
                  <a:lnTo>
                    <a:pt x="2312" y="7663205"/>
                  </a:lnTo>
                  <a:lnTo>
                    <a:pt x="0" y="7614092"/>
                  </a:lnTo>
                  <a:lnTo>
                    <a:pt x="0" y="507801"/>
                  </a:lnTo>
                  <a:lnTo>
                    <a:pt x="2312" y="458688"/>
                  </a:lnTo>
                  <a:lnTo>
                    <a:pt x="9109" y="410940"/>
                  </a:lnTo>
                  <a:lnTo>
                    <a:pt x="20184" y="364767"/>
                  </a:lnTo>
                  <a:lnTo>
                    <a:pt x="35329" y="320374"/>
                  </a:lnTo>
                  <a:lnTo>
                    <a:pt x="54335" y="277971"/>
                  </a:lnTo>
                  <a:lnTo>
                    <a:pt x="76994" y="237766"/>
                  </a:lnTo>
                  <a:lnTo>
                    <a:pt x="103100" y="199966"/>
                  </a:lnTo>
                  <a:lnTo>
                    <a:pt x="132443" y="164779"/>
                  </a:lnTo>
                  <a:lnTo>
                    <a:pt x="164816" y="132413"/>
                  </a:lnTo>
                  <a:lnTo>
                    <a:pt x="200010" y="103077"/>
                  </a:lnTo>
                  <a:lnTo>
                    <a:pt x="237818" y="76977"/>
                  </a:lnTo>
                  <a:lnTo>
                    <a:pt x="278033" y="54323"/>
                  </a:lnTo>
                  <a:lnTo>
                    <a:pt x="320445" y="35321"/>
                  </a:lnTo>
                  <a:lnTo>
                    <a:pt x="364847" y="20180"/>
                  </a:lnTo>
                  <a:lnTo>
                    <a:pt x="411031" y="9107"/>
                  </a:lnTo>
                  <a:lnTo>
                    <a:pt x="458789" y="2311"/>
                  </a:lnTo>
                  <a:lnTo>
                    <a:pt x="507913" y="0"/>
                  </a:lnTo>
                  <a:lnTo>
                    <a:pt x="11640917" y="0"/>
                  </a:lnTo>
                  <a:lnTo>
                    <a:pt x="11689582" y="2311"/>
                  </a:lnTo>
                  <a:lnTo>
                    <a:pt x="11736988" y="9107"/>
                  </a:lnTo>
                  <a:lnTo>
                    <a:pt x="11782913" y="20180"/>
                  </a:lnTo>
                  <a:lnTo>
                    <a:pt x="11827136" y="35321"/>
                  </a:lnTo>
                  <a:lnTo>
                    <a:pt x="11869432" y="54323"/>
                  </a:lnTo>
                  <a:lnTo>
                    <a:pt x="11909581" y="76977"/>
                  </a:lnTo>
                  <a:lnTo>
                    <a:pt x="11947361" y="103077"/>
                  </a:lnTo>
                  <a:lnTo>
                    <a:pt x="11982547" y="132413"/>
                  </a:lnTo>
                  <a:lnTo>
                    <a:pt x="12014919" y="164779"/>
                  </a:lnTo>
                  <a:lnTo>
                    <a:pt x="12044255" y="199966"/>
                  </a:lnTo>
                  <a:lnTo>
                    <a:pt x="12070331" y="237766"/>
                  </a:lnTo>
                  <a:lnTo>
                    <a:pt x="12092925" y="277971"/>
                  </a:lnTo>
                  <a:lnTo>
                    <a:pt x="12111816" y="320374"/>
                  </a:lnTo>
                  <a:lnTo>
                    <a:pt x="12126781" y="364767"/>
                  </a:lnTo>
                  <a:lnTo>
                    <a:pt x="12137597" y="410940"/>
                  </a:lnTo>
                  <a:lnTo>
                    <a:pt x="12139181" y="422679"/>
                  </a:lnTo>
                  <a:lnTo>
                    <a:pt x="364053" y="422679"/>
                  </a:lnTo>
                  <a:lnTo>
                    <a:pt x="364053" y="7437976"/>
                  </a:lnTo>
                  <a:lnTo>
                    <a:pt x="12145895" y="7437976"/>
                  </a:lnTo>
                  <a:lnTo>
                    <a:pt x="12145895" y="7614092"/>
                  </a:lnTo>
                  <a:lnTo>
                    <a:pt x="12143583" y="7663206"/>
                  </a:lnTo>
                  <a:lnTo>
                    <a:pt x="12136785" y="7710953"/>
                  </a:lnTo>
                  <a:lnTo>
                    <a:pt x="12125710" y="7757127"/>
                  </a:lnTo>
                  <a:lnTo>
                    <a:pt x="12110566" y="7801519"/>
                  </a:lnTo>
                  <a:lnTo>
                    <a:pt x="12091560" y="7843922"/>
                  </a:lnTo>
                  <a:lnTo>
                    <a:pt x="12068900" y="7884128"/>
                  </a:lnTo>
                  <a:lnTo>
                    <a:pt x="12042794" y="7921928"/>
                  </a:lnTo>
                  <a:lnTo>
                    <a:pt x="12013451" y="7957114"/>
                  </a:lnTo>
                  <a:lnTo>
                    <a:pt x="11981079" y="7989480"/>
                  </a:lnTo>
                  <a:lnTo>
                    <a:pt x="11945884" y="8018816"/>
                  </a:lnTo>
                  <a:lnTo>
                    <a:pt x="11908076" y="8044916"/>
                  </a:lnTo>
                  <a:lnTo>
                    <a:pt x="11867862" y="8067571"/>
                  </a:lnTo>
                  <a:lnTo>
                    <a:pt x="11825449" y="8086573"/>
                  </a:lnTo>
                  <a:lnTo>
                    <a:pt x="11781047" y="8101714"/>
                  </a:lnTo>
                  <a:lnTo>
                    <a:pt x="11734863" y="8112786"/>
                  </a:lnTo>
                  <a:lnTo>
                    <a:pt x="11687105" y="8119582"/>
                  </a:lnTo>
                  <a:lnTo>
                    <a:pt x="11637981" y="8121894"/>
                  </a:lnTo>
                  <a:close/>
                </a:path>
                <a:path w="12146280" h="8122284">
                  <a:moveTo>
                    <a:pt x="12145895" y="7437976"/>
                  </a:moveTo>
                  <a:lnTo>
                    <a:pt x="11781841" y="7437976"/>
                  </a:lnTo>
                  <a:lnTo>
                    <a:pt x="11781841" y="422679"/>
                  </a:lnTo>
                  <a:lnTo>
                    <a:pt x="12139181" y="422679"/>
                  </a:lnTo>
                  <a:lnTo>
                    <a:pt x="12144042" y="458688"/>
                  </a:lnTo>
                  <a:lnTo>
                    <a:pt x="12145895" y="507801"/>
                  </a:lnTo>
                  <a:lnTo>
                    <a:pt x="12145895" y="7437976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46750" y="9315271"/>
              <a:ext cx="14598015" cy="455295"/>
            </a:xfrm>
            <a:custGeom>
              <a:avLst/>
              <a:gdLst/>
              <a:ahLst/>
              <a:cxnLst/>
              <a:rect l="l" t="t" r="r" b="b"/>
              <a:pathLst>
                <a:path w="14598015" h="455295">
                  <a:moveTo>
                    <a:pt x="14597388" y="454966"/>
                  </a:moveTo>
                  <a:lnTo>
                    <a:pt x="0" y="454966"/>
                  </a:lnTo>
                  <a:lnTo>
                    <a:pt x="1268316" y="0"/>
                  </a:lnTo>
                  <a:lnTo>
                    <a:pt x="13323199" y="0"/>
                  </a:lnTo>
                  <a:lnTo>
                    <a:pt x="14597388" y="454966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8526" y="600630"/>
              <a:ext cx="16096919" cy="968034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20"/>
              <a:t>Terima</a:t>
            </a:r>
            <a:r>
              <a:rPr dirty="0" spc="60"/>
              <a:t> </a:t>
            </a:r>
            <a:r>
              <a:rPr dirty="0" spc="730"/>
              <a:t>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E4E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430740" y="0"/>
            <a:ext cx="13857605" cy="10287000"/>
            <a:chOff x="4430740" y="0"/>
            <a:chExt cx="13857605" cy="10287000"/>
          </a:xfrm>
        </p:grpSpPr>
        <p:sp>
          <p:nvSpPr>
            <p:cNvPr id="4" name="object 4"/>
            <p:cNvSpPr/>
            <p:nvPr/>
          </p:nvSpPr>
          <p:spPr>
            <a:xfrm>
              <a:off x="4561755" y="0"/>
              <a:ext cx="13726794" cy="10287000"/>
            </a:xfrm>
            <a:custGeom>
              <a:avLst/>
              <a:gdLst/>
              <a:ahLst/>
              <a:cxnLst/>
              <a:rect l="l" t="t" r="r" b="b"/>
              <a:pathLst>
                <a:path w="13726794" h="10287000">
                  <a:moveTo>
                    <a:pt x="13726243" y="0"/>
                  </a:moveTo>
                  <a:lnTo>
                    <a:pt x="13726243" y="10286999"/>
                  </a:lnTo>
                  <a:lnTo>
                    <a:pt x="184740" y="10286999"/>
                  </a:lnTo>
                  <a:lnTo>
                    <a:pt x="143996" y="10247706"/>
                  </a:lnTo>
                  <a:lnTo>
                    <a:pt x="115537" y="10214291"/>
                  </a:lnTo>
                  <a:lnTo>
                    <a:pt x="89808" y="10178643"/>
                  </a:lnTo>
                  <a:lnTo>
                    <a:pt x="66972" y="10140926"/>
                  </a:lnTo>
                  <a:lnTo>
                    <a:pt x="47197" y="10101307"/>
                  </a:lnTo>
                  <a:lnTo>
                    <a:pt x="30647" y="10059951"/>
                  </a:lnTo>
                  <a:lnTo>
                    <a:pt x="17486" y="10017023"/>
                  </a:lnTo>
                  <a:lnTo>
                    <a:pt x="7882" y="9972687"/>
                  </a:lnTo>
                  <a:lnTo>
                    <a:pt x="1998" y="9927110"/>
                  </a:lnTo>
                  <a:lnTo>
                    <a:pt x="0" y="9880456"/>
                  </a:lnTo>
                  <a:lnTo>
                    <a:pt x="0" y="409599"/>
                  </a:lnTo>
                  <a:lnTo>
                    <a:pt x="1998" y="362945"/>
                  </a:lnTo>
                  <a:lnTo>
                    <a:pt x="7882" y="317368"/>
                  </a:lnTo>
                  <a:lnTo>
                    <a:pt x="17486" y="273032"/>
                  </a:lnTo>
                  <a:lnTo>
                    <a:pt x="30647" y="230104"/>
                  </a:lnTo>
                  <a:lnTo>
                    <a:pt x="47197" y="188748"/>
                  </a:lnTo>
                  <a:lnTo>
                    <a:pt x="66973" y="149129"/>
                  </a:lnTo>
                  <a:lnTo>
                    <a:pt x="89808" y="111413"/>
                  </a:lnTo>
                  <a:lnTo>
                    <a:pt x="115537" y="75764"/>
                  </a:lnTo>
                  <a:lnTo>
                    <a:pt x="143996" y="42349"/>
                  </a:lnTo>
                  <a:lnTo>
                    <a:pt x="175019" y="11332"/>
                  </a:lnTo>
                  <a:lnTo>
                    <a:pt x="188330" y="0"/>
                  </a:lnTo>
                  <a:lnTo>
                    <a:pt x="13726243" y="0"/>
                  </a:lnTo>
                  <a:close/>
                </a:path>
              </a:pathLst>
            </a:custGeom>
            <a:solidFill>
              <a:srgbClr val="EFE8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74107" y="479665"/>
              <a:ext cx="13013690" cy="9425305"/>
            </a:xfrm>
            <a:custGeom>
              <a:avLst/>
              <a:gdLst/>
              <a:ahLst/>
              <a:cxnLst/>
              <a:rect l="l" t="t" r="r" b="b"/>
              <a:pathLst>
                <a:path w="13013690" h="9425305">
                  <a:moveTo>
                    <a:pt x="13013665" y="0"/>
                  </a:moveTo>
                  <a:lnTo>
                    <a:pt x="95262" y="0"/>
                  </a:lnTo>
                  <a:lnTo>
                    <a:pt x="0" y="0"/>
                  </a:lnTo>
                  <a:lnTo>
                    <a:pt x="0" y="9330728"/>
                  </a:lnTo>
                  <a:lnTo>
                    <a:pt x="95262" y="9330728"/>
                  </a:lnTo>
                  <a:lnTo>
                    <a:pt x="95262" y="9425165"/>
                  </a:lnTo>
                  <a:lnTo>
                    <a:pt x="13013665" y="9425165"/>
                  </a:lnTo>
                  <a:lnTo>
                    <a:pt x="13013665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65031" y="2280009"/>
              <a:ext cx="789305" cy="6031865"/>
            </a:xfrm>
            <a:custGeom>
              <a:avLst/>
              <a:gdLst/>
              <a:ahLst/>
              <a:cxnLst/>
              <a:rect l="l" t="t" r="r" b="b"/>
              <a:pathLst>
                <a:path w="789304" h="6031865">
                  <a:moveTo>
                    <a:pt x="789134" y="5157337"/>
                  </a:moveTo>
                  <a:lnTo>
                    <a:pt x="789134" y="5711758"/>
                  </a:lnTo>
                  <a:lnTo>
                    <a:pt x="785666" y="5759032"/>
                  </a:lnTo>
                  <a:lnTo>
                    <a:pt x="775592" y="5804149"/>
                  </a:lnTo>
                  <a:lnTo>
                    <a:pt x="759405" y="5846616"/>
                  </a:lnTo>
                  <a:lnTo>
                    <a:pt x="737601" y="5885938"/>
                  </a:lnTo>
                  <a:lnTo>
                    <a:pt x="710674" y="5921622"/>
                  </a:lnTo>
                  <a:lnTo>
                    <a:pt x="679118" y="5953171"/>
                  </a:lnTo>
                  <a:lnTo>
                    <a:pt x="643428" y="5980093"/>
                  </a:lnTo>
                  <a:lnTo>
                    <a:pt x="604098" y="6001893"/>
                  </a:lnTo>
                  <a:lnTo>
                    <a:pt x="561623" y="6018077"/>
                  </a:lnTo>
                  <a:lnTo>
                    <a:pt x="516497" y="6028149"/>
                  </a:lnTo>
                  <a:lnTo>
                    <a:pt x="469215" y="6031617"/>
                  </a:lnTo>
                  <a:lnTo>
                    <a:pt x="33515" y="6031617"/>
                  </a:lnTo>
                  <a:lnTo>
                    <a:pt x="20566" y="6028951"/>
                  </a:lnTo>
                  <a:lnTo>
                    <a:pt x="9902" y="6021716"/>
                  </a:lnTo>
                  <a:lnTo>
                    <a:pt x="2665" y="6011055"/>
                  </a:lnTo>
                  <a:lnTo>
                    <a:pt x="0" y="5998108"/>
                  </a:lnTo>
                  <a:lnTo>
                    <a:pt x="0" y="5818378"/>
                  </a:lnTo>
                  <a:lnTo>
                    <a:pt x="33515" y="5784869"/>
                  </a:lnTo>
                  <a:lnTo>
                    <a:pt x="466168" y="5784869"/>
                  </a:lnTo>
                  <a:lnTo>
                    <a:pt x="494304" y="5779014"/>
                  </a:lnTo>
                  <a:lnTo>
                    <a:pt x="517584" y="5763164"/>
                  </a:lnTo>
                  <a:lnTo>
                    <a:pt x="533437" y="5739889"/>
                  </a:lnTo>
                  <a:lnTo>
                    <a:pt x="539292" y="5711758"/>
                  </a:lnTo>
                  <a:lnTo>
                    <a:pt x="539292" y="5157337"/>
                  </a:lnTo>
                  <a:lnTo>
                    <a:pt x="543720" y="5144390"/>
                  </a:lnTo>
                  <a:lnTo>
                    <a:pt x="551861" y="5133728"/>
                  </a:lnTo>
                  <a:lnTo>
                    <a:pt x="562858" y="5126493"/>
                  </a:lnTo>
                  <a:lnTo>
                    <a:pt x="575855" y="5123828"/>
                  </a:lnTo>
                  <a:lnTo>
                    <a:pt x="755619" y="5123828"/>
                  </a:lnTo>
                  <a:lnTo>
                    <a:pt x="768568" y="5126493"/>
                  </a:lnTo>
                  <a:lnTo>
                    <a:pt x="779232" y="5133728"/>
                  </a:lnTo>
                  <a:lnTo>
                    <a:pt x="786468" y="5144390"/>
                  </a:lnTo>
                  <a:lnTo>
                    <a:pt x="789134" y="5157337"/>
                  </a:lnTo>
                  <a:close/>
                </a:path>
                <a:path w="789304" h="6031865">
                  <a:moveTo>
                    <a:pt x="789134" y="319858"/>
                  </a:moveTo>
                  <a:lnTo>
                    <a:pt x="789134" y="874279"/>
                  </a:lnTo>
                  <a:lnTo>
                    <a:pt x="786468" y="887226"/>
                  </a:lnTo>
                  <a:lnTo>
                    <a:pt x="779232" y="897888"/>
                  </a:lnTo>
                  <a:lnTo>
                    <a:pt x="768568" y="905123"/>
                  </a:lnTo>
                  <a:lnTo>
                    <a:pt x="755619" y="907788"/>
                  </a:lnTo>
                  <a:lnTo>
                    <a:pt x="575855" y="907788"/>
                  </a:lnTo>
                  <a:lnTo>
                    <a:pt x="562905" y="905123"/>
                  </a:lnTo>
                  <a:lnTo>
                    <a:pt x="552242" y="897888"/>
                  </a:lnTo>
                  <a:lnTo>
                    <a:pt x="545005" y="887226"/>
                  </a:lnTo>
                  <a:lnTo>
                    <a:pt x="542339" y="874279"/>
                  </a:lnTo>
                  <a:lnTo>
                    <a:pt x="542339" y="319858"/>
                  </a:lnTo>
                  <a:lnTo>
                    <a:pt x="536484" y="291728"/>
                  </a:lnTo>
                  <a:lnTo>
                    <a:pt x="520630" y="268452"/>
                  </a:lnTo>
                  <a:lnTo>
                    <a:pt x="497351" y="252602"/>
                  </a:lnTo>
                  <a:lnTo>
                    <a:pt x="469215" y="246748"/>
                  </a:lnTo>
                  <a:lnTo>
                    <a:pt x="36562" y="246748"/>
                  </a:lnTo>
                  <a:lnTo>
                    <a:pt x="23613" y="244082"/>
                  </a:lnTo>
                  <a:lnTo>
                    <a:pt x="12949" y="236847"/>
                  </a:lnTo>
                  <a:lnTo>
                    <a:pt x="5712" y="226185"/>
                  </a:lnTo>
                  <a:lnTo>
                    <a:pt x="3046" y="213238"/>
                  </a:lnTo>
                  <a:lnTo>
                    <a:pt x="3046" y="33509"/>
                  </a:lnTo>
                  <a:lnTo>
                    <a:pt x="5236" y="20562"/>
                  </a:lnTo>
                  <a:lnTo>
                    <a:pt x="11425" y="9900"/>
                  </a:lnTo>
                  <a:lnTo>
                    <a:pt x="21042" y="2665"/>
                  </a:lnTo>
                  <a:lnTo>
                    <a:pt x="33515" y="0"/>
                  </a:lnTo>
                  <a:lnTo>
                    <a:pt x="469215" y="0"/>
                  </a:lnTo>
                  <a:lnTo>
                    <a:pt x="516497" y="3467"/>
                  </a:lnTo>
                  <a:lnTo>
                    <a:pt x="561623" y="13540"/>
                  </a:lnTo>
                  <a:lnTo>
                    <a:pt x="604098" y="29723"/>
                  </a:lnTo>
                  <a:lnTo>
                    <a:pt x="643428" y="51523"/>
                  </a:lnTo>
                  <a:lnTo>
                    <a:pt x="679118" y="78445"/>
                  </a:lnTo>
                  <a:lnTo>
                    <a:pt x="710674" y="109995"/>
                  </a:lnTo>
                  <a:lnTo>
                    <a:pt x="737601" y="145678"/>
                  </a:lnTo>
                  <a:lnTo>
                    <a:pt x="759405" y="185001"/>
                  </a:lnTo>
                  <a:lnTo>
                    <a:pt x="775592" y="227468"/>
                  </a:lnTo>
                  <a:lnTo>
                    <a:pt x="785666" y="272585"/>
                  </a:lnTo>
                  <a:lnTo>
                    <a:pt x="789134" y="319858"/>
                  </a:lnTo>
                  <a:close/>
                </a:path>
              </a:pathLst>
            </a:custGeom>
            <a:solidFill>
              <a:srgbClr val="F4B9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45974" y="2602914"/>
              <a:ext cx="457200" cy="5389245"/>
            </a:xfrm>
            <a:custGeom>
              <a:avLst/>
              <a:gdLst/>
              <a:ahLst/>
              <a:cxnLst/>
              <a:rect l="l" t="t" r="r" b="b"/>
              <a:pathLst>
                <a:path w="457200" h="5389245">
                  <a:moveTo>
                    <a:pt x="457027" y="63971"/>
                  </a:moveTo>
                  <a:lnTo>
                    <a:pt x="457027" y="5324882"/>
                  </a:lnTo>
                  <a:lnTo>
                    <a:pt x="452171" y="5349014"/>
                  </a:lnTo>
                  <a:lnTo>
                    <a:pt x="438746" y="5369433"/>
                  </a:lnTo>
                  <a:lnTo>
                    <a:pt x="418466" y="5383570"/>
                  </a:lnTo>
                  <a:lnTo>
                    <a:pt x="393043" y="5388853"/>
                  </a:lnTo>
                  <a:lnTo>
                    <a:pt x="63983" y="5388853"/>
                  </a:lnTo>
                  <a:lnTo>
                    <a:pt x="39847" y="5383998"/>
                  </a:lnTo>
                  <a:lnTo>
                    <a:pt x="19423" y="5370576"/>
                  </a:lnTo>
                  <a:lnTo>
                    <a:pt x="5284" y="5350299"/>
                  </a:lnTo>
                  <a:lnTo>
                    <a:pt x="0" y="5324882"/>
                  </a:lnTo>
                  <a:lnTo>
                    <a:pt x="0" y="63971"/>
                  </a:lnTo>
                  <a:lnTo>
                    <a:pt x="4855" y="38554"/>
                  </a:lnTo>
                  <a:lnTo>
                    <a:pt x="18281" y="18277"/>
                  </a:lnTo>
                  <a:lnTo>
                    <a:pt x="38561" y="4854"/>
                  </a:lnTo>
                  <a:lnTo>
                    <a:pt x="63983" y="0"/>
                  </a:lnTo>
                  <a:lnTo>
                    <a:pt x="393043" y="0"/>
                  </a:lnTo>
                  <a:lnTo>
                    <a:pt x="417180" y="4854"/>
                  </a:lnTo>
                  <a:lnTo>
                    <a:pt x="437604" y="18277"/>
                  </a:lnTo>
                  <a:lnTo>
                    <a:pt x="451743" y="38554"/>
                  </a:lnTo>
                  <a:lnTo>
                    <a:pt x="457027" y="63971"/>
                  </a:lnTo>
                  <a:close/>
                </a:path>
              </a:pathLst>
            </a:custGeom>
            <a:solidFill>
              <a:srgbClr val="DF5D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430740" y="0"/>
              <a:ext cx="13843000" cy="10236200"/>
            </a:xfrm>
            <a:custGeom>
              <a:avLst/>
              <a:gdLst/>
              <a:ahLst/>
              <a:cxnLst/>
              <a:rect l="l" t="t" r="r" b="b"/>
              <a:pathLst>
                <a:path w="13843000" h="10236200">
                  <a:moveTo>
                    <a:pt x="380999" y="7973490"/>
                  </a:moveTo>
                  <a:lnTo>
                    <a:pt x="380999" y="8206691"/>
                  </a:lnTo>
                  <a:lnTo>
                    <a:pt x="253999" y="8177210"/>
                  </a:lnTo>
                  <a:lnTo>
                    <a:pt x="253999" y="8003953"/>
                  </a:lnTo>
                  <a:lnTo>
                    <a:pt x="126999" y="8003953"/>
                  </a:lnTo>
                  <a:lnTo>
                    <a:pt x="126999" y="9998288"/>
                  </a:lnTo>
                  <a:lnTo>
                    <a:pt x="0" y="9953064"/>
                  </a:lnTo>
                  <a:lnTo>
                    <a:pt x="0" y="7973490"/>
                  </a:lnTo>
                  <a:lnTo>
                    <a:pt x="380999" y="7973490"/>
                  </a:lnTo>
                  <a:close/>
                </a:path>
                <a:path w="13843000" h="10236200">
                  <a:moveTo>
                    <a:pt x="380999" y="2382702"/>
                  </a:moveTo>
                  <a:lnTo>
                    <a:pt x="380999" y="2621192"/>
                  </a:lnTo>
                  <a:lnTo>
                    <a:pt x="0" y="2621192"/>
                  </a:lnTo>
                  <a:lnTo>
                    <a:pt x="0" y="333945"/>
                  </a:lnTo>
                  <a:lnTo>
                    <a:pt x="126999" y="288721"/>
                  </a:lnTo>
                  <a:lnTo>
                    <a:pt x="126999" y="2584636"/>
                  </a:lnTo>
                  <a:lnTo>
                    <a:pt x="253999" y="2584636"/>
                  </a:lnTo>
                  <a:lnTo>
                    <a:pt x="253999" y="2412522"/>
                  </a:lnTo>
                  <a:lnTo>
                    <a:pt x="380999" y="2382702"/>
                  </a:lnTo>
                  <a:close/>
                </a:path>
                <a:path w="13843000" h="10236200">
                  <a:moveTo>
                    <a:pt x="253999" y="10196588"/>
                  </a:moveTo>
                  <a:lnTo>
                    <a:pt x="253999" y="10235886"/>
                  </a:lnTo>
                  <a:lnTo>
                    <a:pt x="126999" y="10201046"/>
                  </a:lnTo>
                  <a:lnTo>
                    <a:pt x="126999" y="10160533"/>
                  </a:lnTo>
                  <a:lnTo>
                    <a:pt x="253999" y="10196588"/>
                  </a:lnTo>
                  <a:close/>
                </a:path>
                <a:path w="13843000" h="10236200">
                  <a:moveTo>
                    <a:pt x="253999" y="51123"/>
                  </a:moveTo>
                  <a:lnTo>
                    <a:pt x="253999" y="90421"/>
                  </a:lnTo>
                  <a:lnTo>
                    <a:pt x="126999" y="126475"/>
                  </a:lnTo>
                  <a:lnTo>
                    <a:pt x="126999" y="85963"/>
                  </a:lnTo>
                  <a:lnTo>
                    <a:pt x="253999" y="51123"/>
                  </a:lnTo>
                  <a:close/>
                </a:path>
                <a:path w="13843000" h="10236200">
                  <a:moveTo>
                    <a:pt x="13842999" y="0"/>
                  </a:moveTo>
                  <a:lnTo>
                    <a:pt x="13842999" y="461386"/>
                  </a:lnTo>
                  <a:lnTo>
                    <a:pt x="253999" y="0"/>
                  </a:lnTo>
                  <a:lnTo>
                    <a:pt x="13842999" y="0"/>
                  </a:lnTo>
                  <a:close/>
                </a:path>
                <a:path w="13843000" h="10236200">
                  <a:moveTo>
                    <a:pt x="634999" y="8122758"/>
                  </a:moveTo>
                  <a:lnTo>
                    <a:pt x="634999" y="8247655"/>
                  </a:lnTo>
                  <a:lnTo>
                    <a:pt x="507999" y="8247655"/>
                  </a:lnTo>
                  <a:lnTo>
                    <a:pt x="380999" y="8242806"/>
                  </a:lnTo>
                  <a:lnTo>
                    <a:pt x="380999" y="8113619"/>
                  </a:lnTo>
                  <a:lnTo>
                    <a:pt x="507999" y="8122758"/>
                  </a:lnTo>
                  <a:lnTo>
                    <a:pt x="634999" y="8122758"/>
                  </a:lnTo>
                  <a:close/>
                </a:path>
                <a:path w="13843000" h="10236200">
                  <a:moveTo>
                    <a:pt x="634999" y="2340934"/>
                  </a:moveTo>
                  <a:lnTo>
                    <a:pt x="634999" y="2465832"/>
                  </a:lnTo>
                  <a:lnTo>
                    <a:pt x="507999" y="2465832"/>
                  </a:lnTo>
                  <a:lnTo>
                    <a:pt x="380999" y="2474971"/>
                  </a:lnTo>
                  <a:lnTo>
                    <a:pt x="380999" y="2345908"/>
                  </a:lnTo>
                  <a:lnTo>
                    <a:pt x="507999" y="2340934"/>
                  </a:lnTo>
                  <a:lnTo>
                    <a:pt x="634999" y="2340934"/>
                  </a:lnTo>
                  <a:close/>
                </a:path>
                <a:path w="13843000" h="10236200">
                  <a:moveTo>
                    <a:pt x="761999" y="8291778"/>
                  </a:moveTo>
                  <a:lnTo>
                    <a:pt x="761999" y="8323812"/>
                  </a:lnTo>
                  <a:lnTo>
                    <a:pt x="634999" y="8320051"/>
                  </a:lnTo>
                  <a:lnTo>
                    <a:pt x="634999" y="8287637"/>
                  </a:lnTo>
                  <a:lnTo>
                    <a:pt x="761999" y="8291778"/>
                  </a:lnTo>
                  <a:close/>
                </a:path>
                <a:path w="13843000" h="10236200">
                  <a:moveTo>
                    <a:pt x="761999" y="8046601"/>
                  </a:moveTo>
                  <a:lnTo>
                    <a:pt x="761999" y="8075588"/>
                  </a:lnTo>
                  <a:lnTo>
                    <a:pt x="634999" y="8079729"/>
                  </a:lnTo>
                  <a:lnTo>
                    <a:pt x="634999" y="8050361"/>
                  </a:lnTo>
                  <a:lnTo>
                    <a:pt x="761999" y="8046601"/>
                  </a:lnTo>
                  <a:close/>
                </a:path>
                <a:path w="13843000" h="10236200">
                  <a:moveTo>
                    <a:pt x="1142999" y="2514572"/>
                  </a:moveTo>
                  <a:lnTo>
                    <a:pt x="1142999" y="2545035"/>
                  </a:lnTo>
                  <a:lnTo>
                    <a:pt x="761999" y="2545035"/>
                  </a:lnTo>
                  <a:lnTo>
                    <a:pt x="634999" y="2541275"/>
                  </a:lnTo>
                  <a:lnTo>
                    <a:pt x="634999" y="2508861"/>
                  </a:lnTo>
                  <a:lnTo>
                    <a:pt x="761999" y="2513002"/>
                  </a:lnTo>
                  <a:lnTo>
                    <a:pt x="761999" y="2514572"/>
                  </a:lnTo>
                  <a:lnTo>
                    <a:pt x="1142999" y="2514572"/>
                  </a:lnTo>
                  <a:close/>
                </a:path>
                <a:path w="13843000" h="10236200">
                  <a:moveTo>
                    <a:pt x="761999" y="2264778"/>
                  </a:moveTo>
                  <a:lnTo>
                    <a:pt x="761999" y="2296811"/>
                  </a:lnTo>
                  <a:lnTo>
                    <a:pt x="634999" y="2300952"/>
                  </a:lnTo>
                  <a:lnTo>
                    <a:pt x="634999" y="2268538"/>
                  </a:lnTo>
                  <a:lnTo>
                    <a:pt x="761999" y="2264778"/>
                  </a:lnTo>
                  <a:close/>
                </a:path>
                <a:path w="13843000" h="10236200">
                  <a:moveTo>
                    <a:pt x="13842999" y="9795161"/>
                  </a:moveTo>
                  <a:lnTo>
                    <a:pt x="13842999" y="9825623"/>
                  </a:lnTo>
                  <a:lnTo>
                    <a:pt x="1015999" y="9825623"/>
                  </a:lnTo>
                  <a:lnTo>
                    <a:pt x="1015999" y="9822577"/>
                  </a:lnTo>
                  <a:lnTo>
                    <a:pt x="888999" y="9822577"/>
                  </a:lnTo>
                  <a:lnTo>
                    <a:pt x="888999" y="9825623"/>
                  </a:lnTo>
                  <a:lnTo>
                    <a:pt x="761999" y="9825623"/>
                  </a:lnTo>
                  <a:lnTo>
                    <a:pt x="761999" y="9795161"/>
                  </a:lnTo>
                  <a:lnTo>
                    <a:pt x="13842999" y="9795161"/>
                  </a:lnTo>
                  <a:close/>
                </a:path>
                <a:path w="13843000" h="10236200">
                  <a:moveTo>
                    <a:pt x="1142999" y="8296395"/>
                  </a:moveTo>
                  <a:lnTo>
                    <a:pt x="1142999" y="8326858"/>
                  </a:lnTo>
                  <a:lnTo>
                    <a:pt x="761999" y="8326858"/>
                  </a:lnTo>
                  <a:lnTo>
                    <a:pt x="761999" y="8296395"/>
                  </a:lnTo>
                  <a:lnTo>
                    <a:pt x="1142999" y="8296395"/>
                  </a:lnTo>
                  <a:close/>
                </a:path>
                <a:path w="13843000" h="10236200">
                  <a:moveTo>
                    <a:pt x="1142999" y="8049647"/>
                  </a:moveTo>
                  <a:lnTo>
                    <a:pt x="1142999" y="8074017"/>
                  </a:lnTo>
                  <a:lnTo>
                    <a:pt x="761999" y="8074017"/>
                  </a:lnTo>
                  <a:lnTo>
                    <a:pt x="761999" y="8049647"/>
                  </a:lnTo>
                  <a:lnTo>
                    <a:pt x="1142999" y="8049647"/>
                  </a:lnTo>
                  <a:close/>
                </a:path>
                <a:path w="13843000" h="10236200">
                  <a:moveTo>
                    <a:pt x="1142999" y="2264777"/>
                  </a:moveTo>
                  <a:lnTo>
                    <a:pt x="1142999" y="2298287"/>
                  </a:lnTo>
                  <a:lnTo>
                    <a:pt x="761999" y="2298287"/>
                  </a:lnTo>
                  <a:lnTo>
                    <a:pt x="761999" y="2264777"/>
                  </a:lnTo>
                  <a:lnTo>
                    <a:pt x="1142999" y="2264777"/>
                  </a:lnTo>
                  <a:close/>
                </a:path>
                <a:path w="13843000" h="10236200">
                  <a:moveTo>
                    <a:pt x="13842999" y="461386"/>
                  </a:moveTo>
                  <a:lnTo>
                    <a:pt x="13842999" y="491847"/>
                  </a:lnTo>
                  <a:lnTo>
                    <a:pt x="761999" y="491847"/>
                  </a:lnTo>
                  <a:lnTo>
                    <a:pt x="761999" y="461386"/>
                  </a:lnTo>
                  <a:lnTo>
                    <a:pt x="13842999" y="461386"/>
                  </a:lnTo>
                  <a:close/>
                </a:path>
                <a:path w="13843000" h="10236200">
                  <a:moveTo>
                    <a:pt x="13842999" y="9886549"/>
                  </a:moveTo>
                  <a:lnTo>
                    <a:pt x="13842999" y="9920058"/>
                  </a:lnTo>
                  <a:lnTo>
                    <a:pt x="888999" y="9920058"/>
                  </a:lnTo>
                  <a:lnTo>
                    <a:pt x="888999" y="9886549"/>
                  </a:lnTo>
                  <a:lnTo>
                    <a:pt x="13842999" y="9886549"/>
                  </a:lnTo>
                  <a:close/>
                </a:path>
                <a:path w="13843000" h="10236200">
                  <a:moveTo>
                    <a:pt x="1269999" y="8280798"/>
                  </a:moveTo>
                  <a:lnTo>
                    <a:pt x="1269999" y="8312732"/>
                  </a:lnTo>
                  <a:lnTo>
                    <a:pt x="1142999" y="8323242"/>
                  </a:lnTo>
                  <a:lnTo>
                    <a:pt x="1142999" y="8292389"/>
                  </a:lnTo>
                  <a:lnTo>
                    <a:pt x="1269999" y="8280798"/>
                  </a:lnTo>
                  <a:close/>
                </a:path>
                <a:path w="13843000" h="10236200">
                  <a:moveTo>
                    <a:pt x="1269999" y="7402695"/>
                  </a:moveTo>
                  <a:lnTo>
                    <a:pt x="1269999" y="8020041"/>
                  </a:lnTo>
                  <a:lnTo>
                    <a:pt x="1142999" y="8048124"/>
                  </a:lnTo>
                  <a:lnTo>
                    <a:pt x="1142999" y="7418165"/>
                  </a:lnTo>
                  <a:lnTo>
                    <a:pt x="1269999" y="7402695"/>
                  </a:lnTo>
                  <a:close/>
                </a:path>
                <a:path w="13843000" h="10236200">
                  <a:moveTo>
                    <a:pt x="1269999" y="2568548"/>
                  </a:moveTo>
                  <a:lnTo>
                    <a:pt x="1269999" y="3191987"/>
                  </a:lnTo>
                  <a:lnTo>
                    <a:pt x="1142999" y="3176517"/>
                  </a:lnTo>
                  <a:lnTo>
                    <a:pt x="1142999" y="2540465"/>
                  </a:lnTo>
                  <a:lnTo>
                    <a:pt x="1269999" y="2568548"/>
                  </a:lnTo>
                  <a:close/>
                </a:path>
                <a:path w="13843000" h="10236200">
                  <a:moveTo>
                    <a:pt x="1269999" y="2278903"/>
                  </a:moveTo>
                  <a:lnTo>
                    <a:pt x="1269999" y="2313884"/>
                  </a:lnTo>
                  <a:lnTo>
                    <a:pt x="1142999" y="2302293"/>
                  </a:lnTo>
                  <a:lnTo>
                    <a:pt x="1142999" y="2268393"/>
                  </a:lnTo>
                  <a:lnTo>
                    <a:pt x="1269999" y="2278903"/>
                  </a:lnTo>
                  <a:close/>
                </a:path>
                <a:path w="13843000" h="10236200">
                  <a:moveTo>
                    <a:pt x="1396999" y="8206911"/>
                  </a:moveTo>
                  <a:lnTo>
                    <a:pt x="1396999" y="8244922"/>
                  </a:lnTo>
                  <a:lnTo>
                    <a:pt x="1269999" y="8273064"/>
                  </a:lnTo>
                  <a:lnTo>
                    <a:pt x="1269999" y="8237419"/>
                  </a:lnTo>
                  <a:lnTo>
                    <a:pt x="1396999" y="8206911"/>
                  </a:lnTo>
                  <a:close/>
                </a:path>
                <a:path w="13843000" h="10236200">
                  <a:moveTo>
                    <a:pt x="1396999" y="5852628"/>
                  </a:moveTo>
                  <a:lnTo>
                    <a:pt x="1396999" y="7412977"/>
                  </a:lnTo>
                  <a:lnTo>
                    <a:pt x="1269999" y="7412977"/>
                  </a:lnTo>
                  <a:lnTo>
                    <a:pt x="1269999" y="5893597"/>
                  </a:lnTo>
                  <a:lnTo>
                    <a:pt x="1396999" y="5852628"/>
                  </a:lnTo>
                  <a:close/>
                </a:path>
                <a:path w="13843000" h="10236200">
                  <a:moveTo>
                    <a:pt x="1396999" y="3175613"/>
                  </a:moveTo>
                  <a:lnTo>
                    <a:pt x="1396999" y="4742054"/>
                  </a:lnTo>
                  <a:lnTo>
                    <a:pt x="1269999" y="4701084"/>
                  </a:lnTo>
                  <a:lnTo>
                    <a:pt x="1269999" y="3175613"/>
                  </a:lnTo>
                  <a:lnTo>
                    <a:pt x="1396999" y="3175613"/>
                  </a:lnTo>
                  <a:close/>
                </a:path>
                <a:path w="13843000" h="10236200">
                  <a:moveTo>
                    <a:pt x="1396999" y="2346712"/>
                  </a:moveTo>
                  <a:lnTo>
                    <a:pt x="1396999" y="2387771"/>
                  </a:lnTo>
                  <a:lnTo>
                    <a:pt x="1269999" y="2357263"/>
                  </a:lnTo>
                  <a:lnTo>
                    <a:pt x="1269999" y="2318571"/>
                  </a:lnTo>
                  <a:lnTo>
                    <a:pt x="1396999" y="2346712"/>
                  </a:lnTo>
                  <a:close/>
                </a:path>
                <a:path w="13843000" h="10236200">
                  <a:moveTo>
                    <a:pt x="1523999" y="7418165"/>
                  </a:moveTo>
                  <a:lnTo>
                    <a:pt x="1523999" y="8041456"/>
                  </a:lnTo>
                  <a:lnTo>
                    <a:pt x="1396999" y="8088823"/>
                  </a:lnTo>
                  <a:lnTo>
                    <a:pt x="1396999" y="7402695"/>
                  </a:lnTo>
                  <a:lnTo>
                    <a:pt x="1523999" y="7418165"/>
                  </a:lnTo>
                  <a:close/>
                </a:path>
                <a:path w="13843000" h="10236200">
                  <a:moveTo>
                    <a:pt x="1523999" y="4698748"/>
                  </a:moveTo>
                  <a:lnTo>
                    <a:pt x="1523999" y="5892887"/>
                  </a:lnTo>
                  <a:lnTo>
                    <a:pt x="1396999" y="5933317"/>
                  </a:lnTo>
                  <a:lnTo>
                    <a:pt x="1396999" y="4658318"/>
                  </a:lnTo>
                  <a:lnTo>
                    <a:pt x="1523999" y="4698748"/>
                  </a:lnTo>
                  <a:close/>
                </a:path>
                <a:path w="13843000" h="10236200">
                  <a:moveTo>
                    <a:pt x="1523999" y="2502812"/>
                  </a:moveTo>
                  <a:lnTo>
                    <a:pt x="1523999" y="3188940"/>
                  </a:lnTo>
                  <a:lnTo>
                    <a:pt x="1396999" y="3199269"/>
                  </a:lnTo>
                  <a:lnTo>
                    <a:pt x="1396999" y="2458273"/>
                  </a:lnTo>
                  <a:lnTo>
                    <a:pt x="1523999" y="2502812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0" y="5386873"/>
            <a:ext cx="2331720" cy="4900295"/>
          </a:xfrm>
          <a:custGeom>
            <a:avLst/>
            <a:gdLst/>
            <a:ahLst/>
            <a:cxnLst/>
            <a:rect l="l" t="t" r="r" b="b"/>
            <a:pathLst>
              <a:path w="2331720" h="4900295">
                <a:moveTo>
                  <a:pt x="1061259" y="4900125"/>
                </a:moveTo>
                <a:lnTo>
                  <a:pt x="0" y="4900125"/>
                </a:lnTo>
                <a:lnTo>
                  <a:pt x="0" y="0"/>
                </a:lnTo>
                <a:lnTo>
                  <a:pt x="184017" y="53637"/>
                </a:lnTo>
                <a:lnTo>
                  <a:pt x="322857" y="96640"/>
                </a:lnTo>
                <a:lnTo>
                  <a:pt x="415072" y="126889"/>
                </a:lnTo>
                <a:lnTo>
                  <a:pt x="506821" y="158642"/>
                </a:lnTo>
                <a:lnTo>
                  <a:pt x="552471" y="175146"/>
                </a:lnTo>
                <a:lnTo>
                  <a:pt x="597943" y="192103"/>
                </a:lnTo>
                <a:lnTo>
                  <a:pt x="643218" y="209539"/>
                </a:lnTo>
                <a:lnTo>
                  <a:pt x="688275" y="227478"/>
                </a:lnTo>
                <a:lnTo>
                  <a:pt x="733095" y="245947"/>
                </a:lnTo>
                <a:lnTo>
                  <a:pt x="777656" y="264971"/>
                </a:lnTo>
                <a:lnTo>
                  <a:pt x="821939" y="284576"/>
                </a:lnTo>
                <a:lnTo>
                  <a:pt x="865924" y="304787"/>
                </a:lnTo>
                <a:lnTo>
                  <a:pt x="909589" y="325630"/>
                </a:lnTo>
                <a:lnTo>
                  <a:pt x="952915" y="347131"/>
                </a:lnTo>
                <a:lnTo>
                  <a:pt x="995882" y="369315"/>
                </a:lnTo>
                <a:lnTo>
                  <a:pt x="1038470" y="392207"/>
                </a:lnTo>
                <a:lnTo>
                  <a:pt x="1080657" y="415834"/>
                </a:lnTo>
                <a:lnTo>
                  <a:pt x="1122424" y="440221"/>
                </a:lnTo>
                <a:lnTo>
                  <a:pt x="1163751" y="465394"/>
                </a:lnTo>
                <a:lnTo>
                  <a:pt x="1204617" y="491378"/>
                </a:lnTo>
                <a:lnTo>
                  <a:pt x="1245002" y="518198"/>
                </a:lnTo>
                <a:lnTo>
                  <a:pt x="1284886" y="545881"/>
                </a:lnTo>
                <a:lnTo>
                  <a:pt x="1324248" y="574452"/>
                </a:lnTo>
                <a:lnTo>
                  <a:pt x="1363069" y="603937"/>
                </a:lnTo>
                <a:lnTo>
                  <a:pt x="1401328" y="634361"/>
                </a:lnTo>
                <a:lnTo>
                  <a:pt x="1439005" y="665750"/>
                </a:lnTo>
                <a:lnTo>
                  <a:pt x="1476079" y="698129"/>
                </a:lnTo>
                <a:lnTo>
                  <a:pt x="1512530" y="731524"/>
                </a:lnTo>
                <a:lnTo>
                  <a:pt x="1548339" y="765961"/>
                </a:lnTo>
                <a:lnTo>
                  <a:pt x="1583484" y="801465"/>
                </a:lnTo>
                <a:lnTo>
                  <a:pt x="1617946" y="838062"/>
                </a:lnTo>
                <a:lnTo>
                  <a:pt x="1651704" y="875777"/>
                </a:lnTo>
                <a:lnTo>
                  <a:pt x="1684738" y="914637"/>
                </a:lnTo>
                <a:lnTo>
                  <a:pt x="1717027" y="954666"/>
                </a:lnTo>
                <a:lnTo>
                  <a:pt x="1748552" y="995890"/>
                </a:lnTo>
                <a:lnTo>
                  <a:pt x="1779293" y="1038336"/>
                </a:lnTo>
                <a:lnTo>
                  <a:pt x="1802762" y="1073617"/>
                </a:lnTo>
                <a:lnTo>
                  <a:pt x="1825448" y="1109346"/>
                </a:lnTo>
                <a:lnTo>
                  <a:pt x="2074102" y="1109346"/>
                </a:lnTo>
                <a:lnTo>
                  <a:pt x="2041525" y="1122115"/>
                </a:lnTo>
                <a:lnTo>
                  <a:pt x="1979541" y="1144643"/>
                </a:lnTo>
                <a:lnTo>
                  <a:pt x="1920894" y="1163629"/>
                </a:lnTo>
                <a:lnTo>
                  <a:pt x="1868409" y="1177498"/>
                </a:lnTo>
                <a:lnTo>
                  <a:pt x="1892491" y="1219547"/>
                </a:lnTo>
                <a:lnTo>
                  <a:pt x="1915576" y="1262124"/>
                </a:lnTo>
                <a:lnTo>
                  <a:pt x="1937671" y="1305210"/>
                </a:lnTo>
                <a:lnTo>
                  <a:pt x="1958783" y="1348785"/>
                </a:lnTo>
                <a:lnTo>
                  <a:pt x="1978919" y="1392830"/>
                </a:lnTo>
                <a:lnTo>
                  <a:pt x="1998086" y="1437327"/>
                </a:lnTo>
                <a:lnTo>
                  <a:pt x="2016291" y="1482256"/>
                </a:lnTo>
                <a:lnTo>
                  <a:pt x="2033541" y="1527599"/>
                </a:lnTo>
                <a:lnTo>
                  <a:pt x="2049843" y="1573336"/>
                </a:lnTo>
                <a:lnTo>
                  <a:pt x="2065205" y="1619448"/>
                </a:lnTo>
                <a:lnTo>
                  <a:pt x="2079632" y="1665917"/>
                </a:lnTo>
                <a:lnTo>
                  <a:pt x="2093133" y="1712723"/>
                </a:lnTo>
                <a:lnTo>
                  <a:pt x="2105714" y="1759847"/>
                </a:lnTo>
                <a:lnTo>
                  <a:pt x="2117383" y="1807270"/>
                </a:lnTo>
                <a:lnTo>
                  <a:pt x="2128145" y="1854973"/>
                </a:lnTo>
                <a:lnTo>
                  <a:pt x="2138009" y="1902938"/>
                </a:lnTo>
                <a:lnTo>
                  <a:pt x="2146981" y="1951144"/>
                </a:lnTo>
                <a:lnTo>
                  <a:pt x="2155069" y="1999574"/>
                </a:lnTo>
                <a:lnTo>
                  <a:pt x="2162279" y="2048207"/>
                </a:lnTo>
                <a:lnTo>
                  <a:pt x="2168618" y="2097026"/>
                </a:lnTo>
                <a:lnTo>
                  <a:pt x="2174094" y="2146010"/>
                </a:lnTo>
                <a:lnTo>
                  <a:pt x="2178713" y="2195142"/>
                </a:lnTo>
                <a:lnTo>
                  <a:pt x="2182483" y="2244401"/>
                </a:lnTo>
                <a:lnTo>
                  <a:pt x="2185410" y="2293769"/>
                </a:lnTo>
                <a:lnTo>
                  <a:pt x="2187501" y="2343227"/>
                </a:lnTo>
                <a:lnTo>
                  <a:pt x="2188764" y="2392756"/>
                </a:lnTo>
                <a:lnTo>
                  <a:pt x="2189206" y="2442336"/>
                </a:lnTo>
                <a:lnTo>
                  <a:pt x="2188833" y="2491950"/>
                </a:lnTo>
                <a:lnTo>
                  <a:pt x="2187652" y="2541576"/>
                </a:lnTo>
                <a:lnTo>
                  <a:pt x="2185672" y="2591198"/>
                </a:lnTo>
                <a:lnTo>
                  <a:pt x="2182898" y="2640795"/>
                </a:lnTo>
                <a:lnTo>
                  <a:pt x="2179337" y="2690349"/>
                </a:lnTo>
                <a:lnTo>
                  <a:pt x="2174997" y="2739840"/>
                </a:lnTo>
                <a:lnTo>
                  <a:pt x="2169885" y="2789250"/>
                </a:lnTo>
                <a:lnTo>
                  <a:pt x="2164008" y="2838559"/>
                </a:lnTo>
                <a:lnTo>
                  <a:pt x="2157372" y="2887749"/>
                </a:lnTo>
                <a:lnTo>
                  <a:pt x="2149985" y="2936801"/>
                </a:lnTo>
                <a:lnTo>
                  <a:pt x="2141854" y="2985694"/>
                </a:lnTo>
                <a:lnTo>
                  <a:pt x="2132986" y="3034411"/>
                </a:lnTo>
                <a:lnTo>
                  <a:pt x="2123387" y="3082933"/>
                </a:lnTo>
                <a:lnTo>
                  <a:pt x="2113066" y="3131239"/>
                </a:lnTo>
                <a:lnTo>
                  <a:pt x="2102028" y="3179312"/>
                </a:lnTo>
                <a:lnTo>
                  <a:pt x="2090281" y="3227132"/>
                </a:lnTo>
                <a:lnTo>
                  <a:pt x="2077832" y="3274681"/>
                </a:lnTo>
                <a:lnTo>
                  <a:pt x="2064688" y="3321938"/>
                </a:lnTo>
                <a:lnTo>
                  <a:pt x="2050856" y="3368886"/>
                </a:lnTo>
                <a:lnTo>
                  <a:pt x="2035266" y="3418868"/>
                </a:lnTo>
                <a:lnTo>
                  <a:pt x="2018938" y="3468358"/>
                </a:lnTo>
                <a:lnTo>
                  <a:pt x="2001880" y="3517356"/>
                </a:lnTo>
                <a:lnTo>
                  <a:pt x="1984103" y="3565866"/>
                </a:lnTo>
                <a:lnTo>
                  <a:pt x="1965617" y="3613886"/>
                </a:lnTo>
                <a:lnTo>
                  <a:pt x="1946433" y="3661419"/>
                </a:lnTo>
                <a:lnTo>
                  <a:pt x="1926562" y="3708466"/>
                </a:lnTo>
                <a:lnTo>
                  <a:pt x="1906012" y="3755028"/>
                </a:lnTo>
                <a:lnTo>
                  <a:pt x="1884796" y="3801106"/>
                </a:lnTo>
                <a:lnTo>
                  <a:pt x="1862922" y="3846701"/>
                </a:lnTo>
                <a:lnTo>
                  <a:pt x="1840402" y="3891815"/>
                </a:lnTo>
                <a:lnTo>
                  <a:pt x="1817246" y="3936449"/>
                </a:lnTo>
                <a:lnTo>
                  <a:pt x="1793463" y="3980604"/>
                </a:lnTo>
                <a:lnTo>
                  <a:pt x="1769065" y="4024280"/>
                </a:lnTo>
                <a:lnTo>
                  <a:pt x="1744062" y="4067480"/>
                </a:lnTo>
                <a:lnTo>
                  <a:pt x="1718464" y="4110205"/>
                </a:lnTo>
                <a:lnTo>
                  <a:pt x="1692281" y="4152455"/>
                </a:lnTo>
                <a:lnTo>
                  <a:pt x="1665524" y="4194232"/>
                </a:lnTo>
                <a:lnTo>
                  <a:pt x="1638203" y="4235537"/>
                </a:lnTo>
                <a:lnTo>
                  <a:pt x="1610328" y="4276371"/>
                </a:lnTo>
                <a:lnTo>
                  <a:pt x="1581910" y="4316735"/>
                </a:lnTo>
                <a:lnTo>
                  <a:pt x="1552959" y="4356632"/>
                </a:lnTo>
                <a:lnTo>
                  <a:pt x="1523486" y="4396060"/>
                </a:lnTo>
                <a:lnTo>
                  <a:pt x="1493500" y="4435023"/>
                </a:lnTo>
                <a:lnTo>
                  <a:pt x="1463012" y="4473521"/>
                </a:lnTo>
                <a:lnTo>
                  <a:pt x="1432032" y="4511556"/>
                </a:lnTo>
                <a:lnTo>
                  <a:pt x="1400571" y="4549128"/>
                </a:lnTo>
                <a:lnTo>
                  <a:pt x="1368639" y="4586238"/>
                </a:lnTo>
                <a:lnTo>
                  <a:pt x="1336247" y="4622889"/>
                </a:lnTo>
                <a:lnTo>
                  <a:pt x="1303404" y="4659080"/>
                </a:lnTo>
                <a:lnTo>
                  <a:pt x="1270121" y="4694814"/>
                </a:lnTo>
                <a:lnTo>
                  <a:pt x="1236409" y="4730091"/>
                </a:lnTo>
                <a:lnTo>
                  <a:pt x="1202277" y="4764913"/>
                </a:lnTo>
                <a:lnTo>
                  <a:pt x="1167736" y="4799281"/>
                </a:lnTo>
                <a:lnTo>
                  <a:pt x="1132797" y="4833195"/>
                </a:lnTo>
                <a:lnTo>
                  <a:pt x="1097469" y="4866658"/>
                </a:lnTo>
                <a:lnTo>
                  <a:pt x="1061259" y="4900125"/>
                </a:lnTo>
                <a:close/>
              </a:path>
              <a:path w="2331720" h="4900295">
                <a:moveTo>
                  <a:pt x="2074102" y="1109346"/>
                </a:moveTo>
                <a:lnTo>
                  <a:pt x="1825448" y="1109346"/>
                </a:lnTo>
                <a:lnTo>
                  <a:pt x="1877370" y="1104160"/>
                </a:lnTo>
                <a:lnTo>
                  <a:pt x="1929000" y="1097643"/>
                </a:lnTo>
                <a:lnTo>
                  <a:pt x="1980335" y="1089797"/>
                </a:lnTo>
                <a:lnTo>
                  <a:pt x="2031377" y="1080620"/>
                </a:lnTo>
                <a:lnTo>
                  <a:pt x="2082124" y="1070114"/>
                </a:lnTo>
                <a:lnTo>
                  <a:pt x="2132579" y="1058278"/>
                </a:lnTo>
                <a:lnTo>
                  <a:pt x="2182739" y="1045112"/>
                </a:lnTo>
                <a:lnTo>
                  <a:pt x="2232606" y="1030615"/>
                </a:lnTo>
                <a:lnTo>
                  <a:pt x="2282179" y="1014789"/>
                </a:lnTo>
                <a:lnTo>
                  <a:pt x="2331458" y="997633"/>
                </a:lnTo>
                <a:lnTo>
                  <a:pt x="2325244" y="1000825"/>
                </a:lnTo>
                <a:lnTo>
                  <a:pt x="2266308" y="1028103"/>
                </a:lnTo>
                <a:lnTo>
                  <a:pt x="2219237" y="1049039"/>
                </a:lnTo>
                <a:lnTo>
                  <a:pt x="2164199" y="1072736"/>
                </a:lnTo>
                <a:lnTo>
                  <a:pt x="2103962" y="1097643"/>
                </a:lnTo>
                <a:lnTo>
                  <a:pt x="2074102" y="1109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7995"/>
            <a:ext cx="2803923" cy="460265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-1962" y="8394457"/>
            <a:ext cx="3140075" cy="1901825"/>
          </a:xfrm>
          <a:custGeom>
            <a:avLst/>
            <a:gdLst/>
            <a:ahLst/>
            <a:cxnLst/>
            <a:rect l="l" t="t" r="r" b="b"/>
            <a:pathLst>
              <a:path w="3140075" h="1901825">
                <a:moveTo>
                  <a:pt x="1608262" y="895462"/>
                </a:moveTo>
                <a:lnTo>
                  <a:pt x="1637685" y="947417"/>
                </a:lnTo>
                <a:lnTo>
                  <a:pt x="1653445" y="997043"/>
                </a:lnTo>
                <a:lnTo>
                  <a:pt x="1674038" y="1034905"/>
                </a:lnTo>
                <a:lnTo>
                  <a:pt x="1688450" y="1083892"/>
                </a:lnTo>
                <a:lnTo>
                  <a:pt x="1701983" y="1132463"/>
                </a:lnTo>
                <a:lnTo>
                  <a:pt x="1714499" y="1180552"/>
                </a:lnTo>
                <a:lnTo>
                  <a:pt x="1725861" y="1228094"/>
                </a:lnTo>
                <a:lnTo>
                  <a:pt x="1735933" y="1275025"/>
                </a:lnTo>
                <a:lnTo>
                  <a:pt x="1744577" y="1321280"/>
                </a:lnTo>
                <a:lnTo>
                  <a:pt x="1751656" y="1366794"/>
                </a:lnTo>
                <a:lnTo>
                  <a:pt x="1757034" y="1411501"/>
                </a:lnTo>
                <a:lnTo>
                  <a:pt x="1755136" y="1466814"/>
                </a:lnTo>
                <a:lnTo>
                  <a:pt x="1756700" y="1509715"/>
                </a:lnTo>
                <a:lnTo>
                  <a:pt x="1750714" y="1563091"/>
                </a:lnTo>
                <a:lnTo>
                  <a:pt x="1747916" y="1603925"/>
                </a:lnTo>
                <a:lnTo>
                  <a:pt x="1737295" y="1655106"/>
                </a:lnTo>
                <a:lnTo>
                  <a:pt x="1729587" y="1693614"/>
                </a:lnTo>
                <a:lnTo>
                  <a:pt x="1713781" y="1742338"/>
                </a:lnTo>
                <a:lnTo>
                  <a:pt x="1695179" y="1789738"/>
                </a:lnTo>
                <a:lnTo>
                  <a:pt x="1673642" y="1835747"/>
                </a:lnTo>
                <a:lnTo>
                  <a:pt x="1654471" y="1868824"/>
                </a:lnTo>
                <a:lnTo>
                  <a:pt x="1634148" y="1901356"/>
                </a:lnTo>
                <a:lnTo>
                  <a:pt x="814640" y="1892541"/>
                </a:lnTo>
                <a:lnTo>
                  <a:pt x="774685" y="1817400"/>
                </a:lnTo>
                <a:lnTo>
                  <a:pt x="759015" y="1767817"/>
                </a:lnTo>
                <a:lnTo>
                  <a:pt x="745703" y="1719350"/>
                </a:lnTo>
                <a:lnTo>
                  <a:pt x="734648" y="1671954"/>
                </a:lnTo>
                <a:lnTo>
                  <a:pt x="732051" y="1628564"/>
                </a:lnTo>
                <a:lnTo>
                  <a:pt x="1153943" y="1828439"/>
                </a:lnTo>
                <a:lnTo>
                  <a:pt x="1199463" y="1835951"/>
                </a:lnTo>
                <a:lnTo>
                  <a:pt x="1246379" y="1830071"/>
                </a:lnTo>
                <a:lnTo>
                  <a:pt x="1292669" y="1809842"/>
                </a:lnTo>
                <a:lnTo>
                  <a:pt x="1330875" y="1785783"/>
                </a:lnTo>
                <a:lnTo>
                  <a:pt x="1366738" y="1746561"/>
                </a:lnTo>
                <a:lnTo>
                  <a:pt x="1389427" y="1715151"/>
                </a:lnTo>
                <a:lnTo>
                  <a:pt x="1410817" y="1669072"/>
                </a:lnTo>
                <a:lnTo>
                  <a:pt x="1426470" y="1620275"/>
                </a:lnTo>
                <a:lnTo>
                  <a:pt x="1437387" y="1569234"/>
                </a:lnTo>
                <a:lnTo>
                  <a:pt x="1444567" y="1516423"/>
                </a:lnTo>
                <a:lnTo>
                  <a:pt x="1443573" y="1473793"/>
                </a:lnTo>
                <a:lnTo>
                  <a:pt x="1446279" y="1418863"/>
                </a:lnTo>
                <a:lnTo>
                  <a:pt x="1440243" y="1373843"/>
                </a:lnTo>
                <a:lnTo>
                  <a:pt x="1432244" y="1327894"/>
                </a:lnTo>
                <a:lnTo>
                  <a:pt x="1422384" y="1281064"/>
                </a:lnTo>
                <a:lnTo>
                  <a:pt x="1410767" y="1233401"/>
                </a:lnTo>
                <a:lnTo>
                  <a:pt x="1397495" y="1184954"/>
                </a:lnTo>
                <a:lnTo>
                  <a:pt x="1382672" y="1135771"/>
                </a:lnTo>
                <a:lnTo>
                  <a:pt x="1360962" y="1097380"/>
                </a:lnTo>
                <a:lnTo>
                  <a:pt x="1343343" y="1046873"/>
                </a:lnTo>
                <a:lnTo>
                  <a:pt x="1319043" y="1007254"/>
                </a:lnTo>
                <a:lnTo>
                  <a:pt x="1309198" y="991714"/>
                </a:lnTo>
                <a:lnTo>
                  <a:pt x="1312236" y="989977"/>
                </a:lnTo>
                <a:lnTo>
                  <a:pt x="1355271" y="968206"/>
                </a:lnTo>
                <a:lnTo>
                  <a:pt x="1400762" y="947598"/>
                </a:lnTo>
                <a:lnTo>
                  <a:pt x="1448447" y="928029"/>
                </a:lnTo>
                <a:lnTo>
                  <a:pt x="1492629" y="920855"/>
                </a:lnTo>
                <a:lnTo>
                  <a:pt x="1543922" y="902996"/>
                </a:lnTo>
                <a:lnTo>
                  <a:pt x="1591191" y="897283"/>
                </a:lnTo>
                <a:lnTo>
                  <a:pt x="1608262" y="895462"/>
                </a:lnTo>
                <a:close/>
              </a:path>
              <a:path w="3140075" h="1901825">
                <a:moveTo>
                  <a:pt x="1129389" y="739611"/>
                </a:moveTo>
                <a:lnTo>
                  <a:pt x="1152885" y="759898"/>
                </a:lnTo>
                <a:lnTo>
                  <a:pt x="1211463" y="843863"/>
                </a:lnTo>
                <a:lnTo>
                  <a:pt x="1239709" y="885351"/>
                </a:lnTo>
                <a:lnTo>
                  <a:pt x="1272561" y="914967"/>
                </a:lnTo>
                <a:lnTo>
                  <a:pt x="1293602" y="967095"/>
                </a:lnTo>
                <a:lnTo>
                  <a:pt x="1309198" y="991714"/>
                </a:lnTo>
                <a:lnTo>
                  <a:pt x="1271916" y="1013034"/>
                </a:lnTo>
                <a:lnTo>
                  <a:pt x="1229135" y="1048979"/>
                </a:lnTo>
                <a:lnTo>
                  <a:pt x="1195028" y="1074980"/>
                </a:lnTo>
                <a:lnTo>
                  <a:pt x="1158980" y="1114114"/>
                </a:lnTo>
                <a:lnTo>
                  <a:pt x="1132471" y="1143715"/>
                </a:lnTo>
                <a:lnTo>
                  <a:pt x="1105551" y="1187174"/>
                </a:lnTo>
                <a:lnTo>
                  <a:pt x="1083261" y="1232827"/>
                </a:lnTo>
                <a:lnTo>
                  <a:pt x="1065209" y="1280487"/>
                </a:lnTo>
                <a:lnTo>
                  <a:pt x="1056436" y="1318490"/>
                </a:lnTo>
                <a:lnTo>
                  <a:pt x="1045673" y="1369604"/>
                </a:lnTo>
                <a:lnTo>
                  <a:pt x="1037962" y="1422163"/>
                </a:lnTo>
                <a:lnTo>
                  <a:pt x="1038347" y="1464505"/>
                </a:lnTo>
                <a:lnTo>
                  <a:pt x="1039390" y="1507158"/>
                </a:lnTo>
                <a:lnTo>
                  <a:pt x="1038079" y="1562750"/>
                </a:lnTo>
                <a:lnTo>
                  <a:pt x="1040048" y="1619896"/>
                </a:lnTo>
                <a:lnTo>
                  <a:pt x="1050931" y="1667211"/>
                </a:lnTo>
                <a:lnTo>
                  <a:pt x="1065487" y="1716266"/>
                </a:lnTo>
                <a:lnTo>
                  <a:pt x="1083912" y="1767155"/>
                </a:lnTo>
                <a:lnTo>
                  <a:pt x="1117277" y="1797015"/>
                </a:lnTo>
                <a:lnTo>
                  <a:pt x="1153943" y="1828439"/>
                </a:lnTo>
                <a:lnTo>
                  <a:pt x="732051" y="1628564"/>
                </a:lnTo>
                <a:lnTo>
                  <a:pt x="731186" y="1614101"/>
                </a:lnTo>
                <a:lnTo>
                  <a:pt x="724341" y="1568699"/>
                </a:lnTo>
                <a:lnTo>
                  <a:pt x="724887" y="1512745"/>
                </a:lnTo>
                <a:lnTo>
                  <a:pt x="727286" y="1457668"/>
                </a:lnTo>
                <a:lnTo>
                  <a:pt x="731436" y="1403422"/>
                </a:lnTo>
                <a:lnTo>
                  <a:pt x="731800" y="1361435"/>
                </a:lnTo>
                <a:lnTo>
                  <a:pt x="739127" y="1308694"/>
                </a:lnTo>
                <a:lnTo>
                  <a:pt x="749195" y="1257251"/>
                </a:lnTo>
                <a:lnTo>
                  <a:pt x="762072" y="1207139"/>
                </a:lnTo>
                <a:lnTo>
                  <a:pt x="777827" y="1158390"/>
                </a:lnTo>
                <a:lnTo>
                  <a:pt x="796527" y="1111037"/>
                </a:lnTo>
                <a:lnTo>
                  <a:pt x="818241" y="1065112"/>
                </a:lnTo>
                <a:lnTo>
                  <a:pt x="843037" y="1020646"/>
                </a:lnTo>
                <a:lnTo>
                  <a:pt x="870985" y="977674"/>
                </a:lnTo>
                <a:lnTo>
                  <a:pt x="902151" y="936227"/>
                </a:lnTo>
                <a:lnTo>
                  <a:pt x="936604" y="896337"/>
                </a:lnTo>
                <a:lnTo>
                  <a:pt x="974413" y="858036"/>
                </a:lnTo>
                <a:lnTo>
                  <a:pt x="1012784" y="820002"/>
                </a:lnTo>
                <a:lnTo>
                  <a:pt x="1047309" y="794199"/>
                </a:lnTo>
                <a:lnTo>
                  <a:pt x="1083373" y="769126"/>
                </a:lnTo>
                <a:lnTo>
                  <a:pt x="1120923" y="744756"/>
                </a:lnTo>
                <a:lnTo>
                  <a:pt x="1129389" y="739611"/>
                </a:lnTo>
                <a:close/>
              </a:path>
              <a:path w="3140075" h="1901825">
                <a:moveTo>
                  <a:pt x="2086140" y="611803"/>
                </a:moveTo>
                <a:lnTo>
                  <a:pt x="2620412" y="864919"/>
                </a:lnTo>
                <a:lnTo>
                  <a:pt x="2786715" y="1013972"/>
                </a:lnTo>
                <a:lnTo>
                  <a:pt x="2816110" y="1056005"/>
                </a:lnTo>
                <a:lnTo>
                  <a:pt x="2844622" y="1097619"/>
                </a:lnTo>
                <a:lnTo>
                  <a:pt x="2877670" y="1127329"/>
                </a:lnTo>
                <a:lnTo>
                  <a:pt x="2904363" y="1168081"/>
                </a:lnTo>
                <a:lnTo>
                  <a:pt x="2930123" y="1208392"/>
                </a:lnTo>
                <a:lnTo>
                  <a:pt x="2954932" y="1248251"/>
                </a:lnTo>
                <a:lnTo>
                  <a:pt x="2978774" y="1287653"/>
                </a:lnTo>
                <a:lnTo>
                  <a:pt x="3001632" y="1326589"/>
                </a:lnTo>
                <a:lnTo>
                  <a:pt x="3018053" y="1376528"/>
                </a:lnTo>
                <a:lnTo>
                  <a:pt x="3038895" y="1414508"/>
                </a:lnTo>
                <a:lnTo>
                  <a:pt x="3053266" y="1463476"/>
                </a:lnTo>
                <a:lnTo>
                  <a:pt x="3072024" y="1500469"/>
                </a:lnTo>
                <a:lnTo>
                  <a:pt x="3084279" y="1548434"/>
                </a:lnTo>
                <a:lnTo>
                  <a:pt x="3095450" y="1595886"/>
                </a:lnTo>
                <a:lnTo>
                  <a:pt x="3105522" y="1642817"/>
                </a:lnTo>
                <a:lnTo>
                  <a:pt x="3114478" y="1689220"/>
                </a:lnTo>
                <a:lnTo>
                  <a:pt x="3122301" y="1735085"/>
                </a:lnTo>
                <a:lnTo>
                  <a:pt x="3128975" y="1780407"/>
                </a:lnTo>
                <a:lnTo>
                  <a:pt x="3134483" y="1825176"/>
                </a:lnTo>
                <a:lnTo>
                  <a:pt x="3138809" y="1869384"/>
                </a:lnTo>
                <a:lnTo>
                  <a:pt x="3139853" y="1897985"/>
                </a:lnTo>
                <a:lnTo>
                  <a:pt x="2834103" y="1893665"/>
                </a:lnTo>
                <a:lnTo>
                  <a:pt x="2827368" y="1862368"/>
                </a:lnTo>
                <a:lnTo>
                  <a:pt x="2822248" y="1817783"/>
                </a:lnTo>
                <a:lnTo>
                  <a:pt x="2815719" y="1772531"/>
                </a:lnTo>
                <a:lnTo>
                  <a:pt x="2807815" y="1726626"/>
                </a:lnTo>
                <a:lnTo>
                  <a:pt x="2798567" y="1680085"/>
                </a:lnTo>
                <a:lnTo>
                  <a:pt x="2788008" y="1632924"/>
                </a:lnTo>
                <a:lnTo>
                  <a:pt x="2776171" y="1585156"/>
                </a:lnTo>
                <a:lnTo>
                  <a:pt x="2757650" y="1548276"/>
                </a:lnTo>
                <a:lnTo>
                  <a:pt x="2737916" y="1510820"/>
                </a:lnTo>
                <a:lnTo>
                  <a:pt x="2722438" y="1461328"/>
                </a:lnTo>
                <a:lnTo>
                  <a:pt x="2700374" y="1422769"/>
                </a:lnTo>
                <a:lnTo>
                  <a:pt x="2677195" y="1383681"/>
                </a:lnTo>
                <a:lnTo>
                  <a:pt x="2652931" y="1344080"/>
                </a:lnTo>
                <a:lnTo>
                  <a:pt x="2627617" y="1303980"/>
                </a:lnTo>
                <a:lnTo>
                  <a:pt x="2595846" y="1274876"/>
                </a:lnTo>
                <a:lnTo>
                  <a:pt x="2568527" y="1233827"/>
                </a:lnTo>
                <a:lnTo>
                  <a:pt x="2500186" y="1173343"/>
                </a:lnTo>
                <a:lnTo>
                  <a:pt x="2386010" y="1077092"/>
                </a:lnTo>
                <a:lnTo>
                  <a:pt x="2297871" y="1035335"/>
                </a:lnTo>
                <a:lnTo>
                  <a:pt x="2259074" y="1002902"/>
                </a:lnTo>
                <a:lnTo>
                  <a:pt x="1431157" y="610669"/>
                </a:lnTo>
                <a:lnTo>
                  <a:pt x="1452212" y="606591"/>
                </a:lnTo>
                <a:lnTo>
                  <a:pt x="1495336" y="598914"/>
                </a:lnTo>
                <a:lnTo>
                  <a:pt x="1539420" y="591693"/>
                </a:lnTo>
                <a:lnTo>
                  <a:pt x="1584412" y="584902"/>
                </a:lnTo>
                <a:lnTo>
                  <a:pt x="1630259" y="578517"/>
                </a:lnTo>
                <a:lnTo>
                  <a:pt x="1676909" y="572511"/>
                </a:lnTo>
                <a:lnTo>
                  <a:pt x="1718872" y="578338"/>
                </a:lnTo>
                <a:lnTo>
                  <a:pt x="1766969" y="573018"/>
                </a:lnTo>
                <a:lnTo>
                  <a:pt x="1810274" y="579481"/>
                </a:lnTo>
                <a:lnTo>
                  <a:pt x="1859609" y="574748"/>
                </a:lnTo>
                <a:lnTo>
                  <a:pt x="2086140" y="611803"/>
                </a:lnTo>
                <a:close/>
              </a:path>
              <a:path w="3140075" h="1901825">
                <a:moveTo>
                  <a:pt x="1424071" y="612041"/>
                </a:moveTo>
                <a:lnTo>
                  <a:pt x="1433752" y="625951"/>
                </a:lnTo>
                <a:lnTo>
                  <a:pt x="1467749" y="656111"/>
                </a:lnTo>
                <a:lnTo>
                  <a:pt x="1495633" y="697427"/>
                </a:lnTo>
                <a:lnTo>
                  <a:pt x="1522794" y="738402"/>
                </a:lnTo>
                <a:lnTo>
                  <a:pt x="1549184" y="779010"/>
                </a:lnTo>
                <a:lnTo>
                  <a:pt x="1574754" y="819231"/>
                </a:lnTo>
                <a:lnTo>
                  <a:pt x="1594019" y="870517"/>
                </a:lnTo>
                <a:lnTo>
                  <a:pt x="1608262" y="895462"/>
                </a:lnTo>
                <a:lnTo>
                  <a:pt x="1591191" y="897283"/>
                </a:lnTo>
                <a:lnTo>
                  <a:pt x="1543922" y="902996"/>
                </a:lnTo>
                <a:lnTo>
                  <a:pt x="1492629" y="920855"/>
                </a:lnTo>
                <a:lnTo>
                  <a:pt x="1448447" y="928029"/>
                </a:lnTo>
                <a:lnTo>
                  <a:pt x="1400762" y="947598"/>
                </a:lnTo>
                <a:lnTo>
                  <a:pt x="1355271" y="968206"/>
                </a:lnTo>
                <a:lnTo>
                  <a:pt x="1312236" y="989977"/>
                </a:lnTo>
                <a:lnTo>
                  <a:pt x="1309198" y="991714"/>
                </a:lnTo>
                <a:lnTo>
                  <a:pt x="1293602" y="967095"/>
                </a:lnTo>
                <a:lnTo>
                  <a:pt x="1272561" y="914967"/>
                </a:lnTo>
                <a:lnTo>
                  <a:pt x="1239709" y="885351"/>
                </a:lnTo>
                <a:lnTo>
                  <a:pt x="1211463" y="843863"/>
                </a:lnTo>
                <a:lnTo>
                  <a:pt x="1152885" y="759898"/>
                </a:lnTo>
                <a:lnTo>
                  <a:pt x="1129389" y="739611"/>
                </a:lnTo>
                <a:lnTo>
                  <a:pt x="1159908" y="721066"/>
                </a:lnTo>
                <a:lnTo>
                  <a:pt x="1200273" y="698029"/>
                </a:lnTo>
                <a:lnTo>
                  <a:pt x="1241967" y="675623"/>
                </a:lnTo>
                <a:lnTo>
                  <a:pt x="1279499" y="665298"/>
                </a:lnTo>
                <a:lnTo>
                  <a:pt x="1323692" y="644075"/>
                </a:lnTo>
                <a:lnTo>
                  <a:pt x="1363619" y="634885"/>
                </a:lnTo>
                <a:lnTo>
                  <a:pt x="1410102" y="614747"/>
                </a:lnTo>
                <a:lnTo>
                  <a:pt x="1424071" y="612041"/>
                </a:lnTo>
                <a:close/>
              </a:path>
              <a:path w="3140075" h="1901825">
                <a:moveTo>
                  <a:pt x="623" y="73473"/>
                </a:moveTo>
                <a:lnTo>
                  <a:pt x="667596" y="389456"/>
                </a:lnTo>
                <a:lnTo>
                  <a:pt x="616253" y="379185"/>
                </a:lnTo>
                <a:lnTo>
                  <a:pt x="570771" y="357638"/>
                </a:lnTo>
                <a:lnTo>
                  <a:pt x="520399" y="347827"/>
                </a:lnTo>
                <a:lnTo>
                  <a:pt x="476131" y="326855"/>
                </a:lnTo>
                <a:lnTo>
                  <a:pt x="427364" y="317804"/>
                </a:lnTo>
                <a:lnTo>
                  <a:pt x="373919" y="320590"/>
                </a:lnTo>
                <a:lnTo>
                  <a:pt x="326768" y="312306"/>
                </a:lnTo>
                <a:lnTo>
                  <a:pt x="275139" y="315952"/>
                </a:lnTo>
                <a:lnTo>
                  <a:pt x="230005" y="308622"/>
                </a:lnTo>
                <a:lnTo>
                  <a:pt x="180591" y="313318"/>
                </a:lnTo>
                <a:lnTo>
                  <a:pt x="126997" y="330087"/>
                </a:lnTo>
                <a:lnTo>
                  <a:pt x="80198" y="336022"/>
                </a:lnTo>
                <a:lnTo>
                  <a:pt x="34856" y="342647"/>
                </a:lnTo>
                <a:lnTo>
                  <a:pt x="0" y="354240"/>
                </a:lnTo>
                <a:lnTo>
                  <a:pt x="623" y="73473"/>
                </a:lnTo>
                <a:close/>
              </a:path>
              <a:path w="3140075" h="1901825">
                <a:moveTo>
                  <a:pt x="647135" y="56541"/>
                </a:moveTo>
                <a:lnTo>
                  <a:pt x="1001654" y="224497"/>
                </a:lnTo>
                <a:lnTo>
                  <a:pt x="1078198" y="288867"/>
                </a:lnTo>
                <a:lnTo>
                  <a:pt x="1121718" y="309485"/>
                </a:lnTo>
                <a:lnTo>
                  <a:pt x="1271656" y="436731"/>
                </a:lnTo>
                <a:lnTo>
                  <a:pt x="1302862" y="479622"/>
                </a:lnTo>
                <a:lnTo>
                  <a:pt x="1374804" y="541811"/>
                </a:lnTo>
                <a:lnTo>
                  <a:pt x="1424071" y="612041"/>
                </a:lnTo>
                <a:lnTo>
                  <a:pt x="1410102" y="614747"/>
                </a:lnTo>
                <a:lnTo>
                  <a:pt x="1363619" y="634885"/>
                </a:lnTo>
                <a:lnTo>
                  <a:pt x="1323692" y="644075"/>
                </a:lnTo>
                <a:lnTo>
                  <a:pt x="1279499" y="665298"/>
                </a:lnTo>
                <a:lnTo>
                  <a:pt x="1241967" y="675623"/>
                </a:lnTo>
                <a:lnTo>
                  <a:pt x="1200273" y="698029"/>
                </a:lnTo>
                <a:lnTo>
                  <a:pt x="1159908" y="721066"/>
                </a:lnTo>
                <a:lnTo>
                  <a:pt x="1129389" y="739611"/>
                </a:lnTo>
                <a:lnTo>
                  <a:pt x="1116818" y="728758"/>
                </a:lnTo>
                <a:lnTo>
                  <a:pt x="1085152" y="685650"/>
                </a:lnTo>
                <a:lnTo>
                  <a:pt x="847590" y="488783"/>
                </a:lnTo>
                <a:lnTo>
                  <a:pt x="754756" y="444802"/>
                </a:lnTo>
                <a:lnTo>
                  <a:pt x="713804" y="411348"/>
                </a:lnTo>
                <a:lnTo>
                  <a:pt x="623" y="73473"/>
                </a:lnTo>
                <a:lnTo>
                  <a:pt x="717" y="31357"/>
                </a:lnTo>
                <a:lnTo>
                  <a:pt x="18678" y="25813"/>
                </a:lnTo>
                <a:lnTo>
                  <a:pt x="65243" y="19768"/>
                </a:lnTo>
                <a:lnTo>
                  <a:pt x="112795" y="14190"/>
                </a:lnTo>
                <a:lnTo>
                  <a:pt x="161279" y="9053"/>
                </a:lnTo>
                <a:lnTo>
                  <a:pt x="210640" y="4332"/>
                </a:lnTo>
                <a:lnTo>
                  <a:pt x="260821" y="0"/>
                </a:lnTo>
                <a:lnTo>
                  <a:pt x="306331" y="7507"/>
                </a:lnTo>
                <a:lnTo>
                  <a:pt x="357989" y="3874"/>
                </a:lnTo>
                <a:lnTo>
                  <a:pt x="647135" y="56541"/>
                </a:lnTo>
                <a:close/>
              </a:path>
              <a:path w="3140075" h="1901825">
                <a:moveTo>
                  <a:pt x="1431157" y="610669"/>
                </a:moveTo>
                <a:lnTo>
                  <a:pt x="2214810" y="981931"/>
                </a:lnTo>
                <a:lnTo>
                  <a:pt x="2165138" y="972452"/>
                </a:lnTo>
                <a:lnTo>
                  <a:pt x="2076998" y="930695"/>
                </a:lnTo>
                <a:lnTo>
                  <a:pt x="1834178" y="885923"/>
                </a:lnTo>
                <a:lnTo>
                  <a:pt x="1783751" y="890138"/>
                </a:lnTo>
                <a:lnTo>
                  <a:pt x="1738872" y="882930"/>
                </a:lnTo>
                <a:lnTo>
                  <a:pt x="1639612" y="892117"/>
                </a:lnTo>
                <a:lnTo>
                  <a:pt x="1608262" y="895462"/>
                </a:lnTo>
                <a:lnTo>
                  <a:pt x="1594019" y="870517"/>
                </a:lnTo>
                <a:lnTo>
                  <a:pt x="1574754" y="819231"/>
                </a:lnTo>
                <a:lnTo>
                  <a:pt x="1549184" y="779010"/>
                </a:lnTo>
                <a:lnTo>
                  <a:pt x="1522794" y="738402"/>
                </a:lnTo>
                <a:lnTo>
                  <a:pt x="1495633" y="697427"/>
                </a:lnTo>
                <a:lnTo>
                  <a:pt x="1467749" y="656111"/>
                </a:lnTo>
                <a:lnTo>
                  <a:pt x="1433752" y="625951"/>
                </a:lnTo>
                <a:lnTo>
                  <a:pt x="1424071" y="612041"/>
                </a:lnTo>
                <a:lnTo>
                  <a:pt x="1431157" y="610669"/>
                </a:lnTo>
                <a:close/>
              </a:path>
              <a:path w="3140075" h="1901825">
                <a:moveTo>
                  <a:pt x="741256" y="87078"/>
                </a:moveTo>
                <a:lnTo>
                  <a:pt x="875739" y="150791"/>
                </a:lnTo>
                <a:lnTo>
                  <a:pt x="914051" y="182994"/>
                </a:lnTo>
                <a:lnTo>
                  <a:pt x="691343" y="77484"/>
                </a:lnTo>
                <a:lnTo>
                  <a:pt x="741256" y="87078"/>
                </a:lnTo>
                <a:close/>
              </a:path>
              <a:path w="3140075" h="1901825">
                <a:moveTo>
                  <a:pt x="2173621" y="639195"/>
                </a:moveTo>
                <a:lnTo>
                  <a:pt x="2545237" y="815251"/>
                </a:lnTo>
                <a:lnTo>
                  <a:pt x="2580282" y="845908"/>
                </a:lnTo>
                <a:lnTo>
                  <a:pt x="2127050" y="631185"/>
                </a:lnTo>
                <a:lnTo>
                  <a:pt x="2173621" y="639195"/>
                </a:lnTo>
                <a:close/>
              </a:path>
              <a:path w="3140075" h="1901825">
                <a:moveTo>
                  <a:pt x="2261788" y="666912"/>
                </a:moveTo>
                <a:lnTo>
                  <a:pt x="2468855" y="765011"/>
                </a:lnTo>
                <a:lnTo>
                  <a:pt x="2504452" y="795929"/>
                </a:lnTo>
                <a:lnTo>
                  <a:pt x="2214926" y="658764"/>
                </a:lnTo>
                <a:lnTo>
                  <a:pt x="2261788" y="666912"/>
                </a:lnTo>
                <a:close/>
              </a:path>
            </a:pathLst>
          </a:custGeom>
          <a:solidFill>
            <a:srgbClr val="456A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736551" y="1965400"/>
            <a:ext cx="757745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925"/>
              <a:t>P</a:t>
            </a:r>
            <a:r>
              <a:rPr dirty="0" sz="9000" spc="810"/>
              <a:t>E</a:t>
            </a:r>
            <a:r>
              <a:rPr dirty="0" sz="9000" spc="450"/>
              <a:t>N</a:t>
            </a:r>
            <a:r>
              <a:rPr dirty="0" sz="9000" spc="750"/>
              <a:t>G</a:t>
            </a:r>
            <a:r>
              <a:rPr dirty="0" sz="9000" spc="810"/>
              <a:t>E</a:t>
            </a:r>
            <a:r>
              <a:rPr dirty="0" sz="9000" spc="800"/>
              <a:t>R</a:t>
            </a:r>
            <a:r>
              <a:rPr dirty="0" sz="9000" spc="565"/>
              <a:t>T</a:t>
            </a:r>
            <a:r>
              <a:rPr dirty="0" sz="9000" spc="140"/>
              <a:t>I</a:t>
            </a:r>
            <a:r>
              <a:rPr dirty="0" sz="9000" spc="950"/>
              <a:t>A</a:t>
            </a:r>
            <a:r>
              <a:rPr dirty="0" sz="9000" spc="450"/>
              <a:t>N</a:t>
            </a:r>
            <a:endParaRPr sz="9000"/>
          </a:p>
        </p:txBody>
      </p:sp>
      <p:sp>
        <p:nvSpPr>
          <p:cNvPr id="13" name="object 13"/>
          <p:cNvSpPr txBox="1"/>
          <p:nvPr/>
        </p:nvSpPr>
        <p:spPr>
          <a:xfrm>
            <a:off x="7736551" y="3279849"/>
            <a:ext cx="9502140" cy="4575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700" b="1">
                <a:solidFill>
                  <a:srgbClr val="121212"/>
                </a:solidFill>
                <a:latin typeface="Trebuchet MS"/>
                <a:cs typeface="Trebuchet MS"/>
              </a:rPr>
              <a:t>PERIKATAN</a:t>
            </a:r>
            <a:endParaRPr sz="9000">
              <a:latin typeface="Trebuchet MS"/>
              <a:cs typeface="Trebuchet MS"/>
            </a:endParaRPr>
          </a:p>
          <a:p>
            <a:pPr marL="12700" marR="5080">
              <a:lnSpc>
                <a:spcPct val="116599"/>
              </a:lnSpc>
              <a:spcBef>
                <a:spcPts val="2985"/>
              </a:spcBef>
            </a:pPr>
            <a:r>
              <a:rPr dirty="0" sz="3150" spc="65">
                <a:solidFill>
                  <a:srgbClr val="121212"/>
                </a:solidFill>
                <a:latin typeface="Lucida Sans Unicode"/>
                <a:cs typeface="Lucida Sans Unicode"/>
              </a:rPr>
              <a:t>Perikatan</a:t>
            </a:r>
            <a:r>
              <a:rPr dirty="0" sz="3150" spc="-16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204">
                <a:solidFill>
                  <a:srgbClr val="121212"/>
                </a:solidFill>
                <a:latin typeface="Lucida Sans Unicode"/>
                <a:cs typeface="Lucida Sans Unicode"/>
              </a:rPr>
              <a:t>adalah</a:t>
            </a:r>
            <a:r>
              <a:rPr dirty="0" sz="3150" spc="-15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20">
                <a:solidFill>
                  <a:srgbClr val="121212"/>
                </a:solidFill>
                <a:latin typeface="Lucida Sans Unicode"/>
                <a:cs typeface="Lucida Sans Unicode"/>
              </a:rPr>
              <a:t>hubungan</a:t>
            </a:r>
            <a:r>
              <a:rPr dirty="0" sz="3150" spc="-16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50">
                <a:solidFill>
                  <a:srgbClr val="121212"/>
                </a:solidFill>
                <a:latin typeface="Lucida Sans Unicode"/>
                <a:cs typeface="Lucida Sans Unicode"/>
              </a:rPr>
              <a:t>hukum</a:t>
            </a:r>
            <a:r>
              <a:rPr dirty="0" sz="3150" spc="-15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75">
                <a:solidFill>
                  <a:srgbClr val="121212"/>
                </a:solidFill>
                <a:latin typeface="Lucida Sans Unicode"/>
                <a:cs typeface="Lucida Sans Unicode"/>
              </a:rPr>
              <a:t>antara</a:t>
            </a:r>
            <a:r>
              <a:rPr dirty="0" sz="3150" spc="-16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95">
                <a:solidFill>
                  <a:srgbClr val="121212"/>
                </a:solidFill>
                <a:latin typeface="Lucida Sans Unicode"/>
                <a:cs typeface="Lucida Sans Unicode"/>
              </a:rPr>
              <a:t>dua </a:t>
            </a:r>
            <a:r>
              <a:rPr dirty="0" sz="3150" spc="-98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45">
                <a:solidFill>
                  <a:srgbClr val="121212"/>
                </a:solidFill>
                <a:latin typeface="Lucida Sans Unicode"/>
                <a:cs typeface="Lucida Sans Unicode"/>
              </a:rPr>
              <a:t>pihak </a:t>
            </a:r>
            <a:r>
              <a:rPr dirty="0" sz="3150">
                <a:solidFill>
                  <a:srgbClr val="121212"/>
                </a:solidFill>
                <a:latin typeface="Lucida Sans Unicode"/>
                <a:cs typeface="Lucida Sans Unicode"/>
              </a:rPr>
              <a:t>di </a:t>
            </a:r>
            <a:r>
              <a:rPr dirty="0" sz="3150" spc="215">
                <a:solidFill>
                  <a:srgbClr val="121212"/>
                </a:solidFill>
                <a:latin typeface="Lucida Sans Unicode"/>
                <a:cs typeface="Lucida Sans Unicode"/>
              </a:rPr>
              <a:t>dalam </a:t>
            </a:r>
            <a:r>
              <a:rPr dirty="0" sz="3150" spc="180">
                <a:solidFill>
                  <a:srgbClr val="121212"/>
                </a:solidFill>
                <a:latin typeface="Lucida Sans Unicode"/>
                <a:cs typeface="Lucida Sans Unicode"/>
              </a:rPr>
              <a:t>lapangan </a:t>
            </a:r>
            <a:r>
              <a:rPr dirty="0" sz="3150" spc="135">
                <a:solidFill>
                  <a:srgbClr val="121212"/>
                </a:solidFill>
                <a:latin typeface="Lucida Sans Unicode"/>
                <a:cs typeface="Lucida Sans Unicode"/>
              </a:rPr>
              <a:t>harta </a:t>
            </a:r>
            <a:r>
              <a:rPr dirty="0" sz="3150" spc="80">
                <a:solidFill>
                  <a:srgbClr val="121212"/>
                </a:solidFill>
                <a:latin typeface="Lucida Sans Unicode"/>
                <a:cs typeface="Lucida Sans Unicode"/>
              </a:rPr>
              <a:t>kekayaan, </a:t>
            </a:r>
            <a:r>
              <a:rPr dirty="0" sz="3150">
                <a:solidFill>
                  <a:srgbClr val="121212"/>
                </a:solidFill>
                <a:latin typeface="Lucida Sans Unicode"/>
                <a:cs typeface="Lucida Sans Unicode"/>
              </a:rPr>
              <a:t>di </a:t>
            </a:r>
            <a:r>
              <a:rPr dirty="0" sz="3150" spc="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280">
                <a:solidFill>
                  <a:srgbClr val="121212"/>
                </a:solidFill>
                <a:latin typeface="Lucida Sans Unicode"/>
                <a:cs typeface="Lucida Sans Unicode"/>
              </a:rPr>
              <a:t>mana </a:t>
            </a:r>
            <a:r>
              <a:rPr dirty="0" sz="3150" spc="45">
                <a:solidFill>
                  <a:srgbClr val="121212"/>
                </a:solidFill>
                <a:latin typeface="Lucida Sans Unicode"/>
                <a:cs typeface="Lucida Sans Unicode"/>
              </a:rPr>
              <a:t>pihak </a:t>
            </a:r>
            <a:r>
              <a:rPr dirty="0" sz="3150" spc="180">
                <a:solidFill>
                  <a:srgbClr val="121212"/>
                </a:solidFill>
                <a:latin typeface="Lucida Sans Unicode"/>
                <a:cs typeface="Lucida Sans Unicode"/>
              </a:rPr>
              <a:t>yang </a:t>
            </a:r>
            <a:r>
              <a:rPr dirty="0" sz="3150" spc="110">
                <a:solidFill>
                  <a:srgbClr val="121212"/>
                </a:solidFill>
                <a:latin typeface="Lucida Sans Unicode"/>
                <a:cs typeface="Lucida Sans Unicode"/>
              </a:rPr>
              <a:t>satu </a:t>
            </a:r>
            <a:r>
              <a:rPr dirty="0" sz="3150" spc="55">
                <a:solidFill>
                  <a:srgbClr val="121212"/>
                </a:solidFill>
                <a:latin typeface="Lucida Sans Unicode"/>
                <a:cs typeface="Lucida Sans Unicode"/>
              </a:rPr>
              <a:t>(kreditur) </a:t>
            </a:r>
            <a:r>
              <a:rPr dirty="0" sz="3150" spc="75">
                <a:solidFill>
                  <a:srgbClr val="121212"/>
                </a:solidFill>
                <a:latin typeface="Lucida Sans Unicode"/>
                <a:cs typeface="Lucida Sans Unicode"/>
              </a:rPr>
              <a:t>berhak </a:t>
            </a:r>
            <a:r>
              <a:rPr dirty="0" sz="3150" spc="195">
                <a:solidFill>
                  <a:srgbClr val="121212"/>
                </a:solidFill>
                <a:latin typeface="Lucida Sans Unicode"/>
                <a:cs typeface="Lucida Sans Unicode"/>
              </a:rPr>
              <a:t>atas </a:t>
            </a:r>
            <a:r>
              <a:rPr dirty="0" sz="3150" spc="20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00">
                <a:solidFill>
                  <a:srgbClr val="121212"/>
                </a:solidFill>
                <a:latin typeface="Lucida Sans Unicode"/>
                <a:cs typeface="Lucida Sans Unicode"/>
              </a:rPr>
              <a:t>suatu </a:t>
            </a:r>
            <a:r>
              <a:rPr dirty="0" sz="3150" spc="15">
                <a:solidFill>
                  <a:srgbClr val="121212"/>
                </a:solidFill>
                <a:latin typeface="Lucida Sans Unicode"/>
                <a:cs typeface="Lucida Sans Unicode"/>
              </a:rPr>
              <a:t>prestasi, </a:t>
            </a:r>
            <a:r>
              <a:rPr dirty="0" sz="3150" spc="195">
                <a:solidFill>
                  <a:srgbClr val="121212"/>
                </a:solidFill>
                <a:latin typeface="Lucida Sans Unicode"/>
                <a:cs typeface="Lucida Sans Unicode"/>
              </a:rPr>
              <a:t>dan </a:t>
            </a:r>
            <a:r>
              <a:rPr dirty="0" sz="3150" spc="45">
                <a:solidFill>
                  <a:srgbClr val="121212"/>
                </a:solidFill>
                <a:latin typeface="Lucida Sans Unicode"/>
                <a:cs typeface="Lucida Sans Unicode"/>
              </a:rPr>
              <a:t>pihak </a:t>
            </a:r>
            <a:r>
              <a:rPr dirty="0" sz="3150" spc="180">
                <a:solidFill>
                  <a:srgbClr val="121212"/>
                </a:solidFill>
                <a:latin typeface="Lucida Sans Unicode"/>
                <a:cs typeface="Lucida Sans Unicode"/>
              </a:rPr>
              <a:t>yang </a:t>
            </a:r>
            <a:r>
              <a:rPr dirty="0" sz="3150" spc="40">
                <a:solidFill>
                  <a:srgbClr val="121212"/>
                </a:solidFill>
                <a:latin typeface="Lucida Sans Unicode"/>
                <a:cs typeface="Lucida Sans Unicode"/>
              </a:rPr>
              <a:t>lain </a:t>
            </a:r>
            <a:r>
              <a:rPr dirty="0" sz="3150" spc="114">
                <a:solidFill>
                  <a:srgbClr val="121212"/>
                </a:solidFill>
                <a:latin typeface="Lucida Sans Unicode"/>
                <a:cs typeface="Lucida Sans Unicode"/>
              </a:rPr>
              <a:t>(debitur) </a:t>
            </a:r>
            <a:r>
              <a:rPr dirty="0" sz="3150" spc="12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85">
                <a:solidFill>
                  <a:srgbClr val="121212"/>
                </a:solidFill>
                <a:latin typeface="Lucida Sans Unicode"/>
                <a:cs typeface="Lucida Sans Unicode"/>
              </a:rPr>
              <a:t>berkewajiban</a:t>
            </a:r>
            <a:r>
              <a:rPr dirty="0" sz="3150" spc="-16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25">
                <a:solidFill>
                  <a:srgbClr val="121212"/>
                </a:solidFill>
                <a:latin typeface="Lucida Sans Unicode"/>
                <a:cs typeface="Lucida Sans Unicode"/>
              </a:rPr>
              <a:t>memenuhi</a:t>
            </a:r>
            <a:r>
              <a:rPr dirty="0" sz="3150" spc="-16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65">
                <a:solidFill>
                  <a:srgbClr val="121212"/>
                </a:solidFill>
                <a:latin typeface="Lucida Sans Unicode"/>
                <a:cs typeface="Lucida Sans Unicode"/>
              </a:rPr>
              <a:t>prestasi</a:t>
            </a:r>
            <a:r>
              <a:rPr dirty="0" sz="3150" spc="-16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0">
                <a:solidFill>
                  <a:srgbClr val="121212"/>
                </a:solidFill>
                <a:latin typeface="Lucida Sans Unicode"/>
                <a:cs typeface="Lucida Sans Unicode"/>
              </a:rPr>
              <a:t>itu</a:t>
            </a:r>
            <a:endParaRPr sz="3150">
              <a:latin typeface="Lucida Sans Unicode"/>
              <a:cs typeface="Lucida Sans Unicode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90514" y="1331303"/>
            <a:ext cx="1697485" cy="30244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E4E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430740" y="0"/>
            <a:ext cx="13857605" cy="10287000"/>
            <a:chOff x="4430740" y="0"/>
            <a:chExt cx="13857605" cy="10287000"/>
          </a:xfrm>
        </p:grpSpPr>
        <p:sp>
          <p:nvSpPr>
            <p:cNvPr id="4" name="object 4"/>
            <p:cNvSpPr/>
            <p:nvPr/>
          </p:nvSpPr>
          <p:spPr>
            <a:xfrm>
              <a:off x="4561755" y="0"/>
              <a:ext cx="13726794" cy="10287000"/>
            </a:xfrm>
            <a:custGeom>
              <a:avLst/>
              <a:gdLst/>
              <a:ahLst/>
              <a:cxnLst/>
              <a:rect l="l" t="t" r="r" b="b"/>
              <a:pathLst>
                <a:path w="13726794" h="10287000">
                  <a:moveTo>
                    <a:pt x="13726243" y="0"/>
                  </a:moveTo>
                  <a:lnTo>
                    <a:pt x="13726243" y="10286999"/>
                  </a:lnTo>
                  <a:lnTo>
                    <a:pt x="184738" y="10286999"/>
                  </a:lnTo>
                  <a:lnTo>
                    <a:pt x="143996" y="10247708"/>
                  </a:lnTo>
                  <a:lnTo>
                    <a:pt x="115537" y="10214292"/>
                  </a:lnTo>
                  <a:lnTo>
                    <a:pt x="89808" y="10178644"/>
                  </a:lnTo>
                  <a:lnTo>
                    <a:pt x="66972" y="10140928"/>
                  </a:lnTo>
                  <a:lnTo>
                    <a:pt x="47197" y="10101309"/>
                  </a:lnTo>
                  <a:lnTo>
                    <a:pt x="30647" y="10059953"/>
                  </a:lnTo>
                  <a:lnTo>
                    <a:pt x="17486" y="10017024"/>
                  </a:lnTo>
                  <a:lnTo>
                    <a:pt x="7882" y="9972689"/>
                  </a:lnTo>
                  <a:lnTo>
                    <a:pt x="1998" y="9927112"/>
                  </a:lnTo>
                  <a:lnTo>
                    <a:pt x="0" y="9880458"/>
                  </a:lnTo>
                  <a:lnTo>
                    <a:pt x="0" y="409600"/>
                  </a:lnTo>
                  <a:lnTo>
                    <a:pt x="1998" y="362946"/>
                  </a:lnTo>
                  <a:lnTo>
                    <a:pt x="7882" y="317369"/>
                  </a:lnTo>
                  <a:lnTo>
                    <a:pt x="17486" y="273034"/>
                  </a:lnTo>
                  <a:lnTo>
                    <a:pt x="30647" y="230105"/>
                  </a:lnTo>
                  <a:lnTo>
                    <a:pt x="47197" y="188749"/>
                  </a:lnTo>
                  <a:lnTo>
                    <a:pt x="66973" y="149130"/>
                  </a:lnTo>
                  <a:lnTo>
                    <a:pt x="89808" y="111414"/>
                  </a:lnTo>
                  <a:lnTo>
                    <a:pt x="115537" y="75766"/>
                  </a:lnTo>
                  <a:lnTo>
                    <a:pt x="143996" y="42350"/>
                  </a:lnTo>
                  <a:lnTo>
                    <a:pt x="175019" y="11334"/>
                  </a:lnTo>
                  <a:lnTo>
                    <a:pt x="188332" y="0"/>
                  </a:lnTo>
                  <a:lnTo>
                    <a:pt x="13726243" y="0"/>
                  </a:lnTo>
                  <a:close/>
                </a:path>
              </a:pathLst>
            </a:custGeom>
            <a:solidFill>
              <a:srgbClr val="EFE8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74107" y="479665"/>
              <a:ext cx="13013690" cy="9425305"/>
            </a:xfrm>
            <a:custGeom>
              <a:avLst/>
              <a:gdLst/>
              <a:ahLst/>
              <a:cxnLst/>
              <a:rect l="l" t="t" r="r" b="b"/>
              <a:pathLst>
                <a:path w="13013690" h="9425305">
                  <a:moveTo>
                    <a:pt x="13013665" y="0"/>
                  </a:moveTo>
                  <a:lnTo>
                    <a:pt x="95262" y="0"/>
                  </a:lnTo>
                  <a:lnTo>
                    <a:pt x="0" y="0"/>
                  </a:lnTo>
                  <a:lnTo>
                    <a:pt x="0" y="9330728"/>
                  </a:lnTo>
                  <a:lnTo>
                    <a:pt x="95262" y="9330728"/>
                  </a:lnTo>
                  <a:lnTo>
                    <a:pt x="95262" y="9425165"/>
                  </a:lnTo>
                  <a:lnTo>
                    <a:pt x="13013665" y="9425165"/>
                  </a:lnTo>
                  <a:lnTo>
                    <a:pt x="13013665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65031" y="2280010"/>
              <a:ext cx="789305" cy="6031865"/>
            </a:xfrm>
            <a:custGeom>
              <a:avLst/>
              <a:gdLst/>
              <a:ahLst/>
              <a:cxnLst/>
              <a:rect l="l" t="t" r="r" b="b"/>
              <a:pathLst>
                <a:path w="789304" h="6031865">
                  <a:moveTo>
                    <a:pt x="789134" y="5157337"/>
                  </a:moveTo>
                  <a:lnTo>
                    <a:pt x="789134" y="5711758"/>
                  </a:lnTo>
                  <a:lnTo>
                    <a:pt x="785666" y="5759032"/>
                  </a:lnTo>
                  <a:lnTo>
                    <a:pt x="775592" y="5804149"/>
                  </a:lnTo>
                  <a:lnTo>
                    <a:pt x="759405" y="5846616"/>
                  </a:lnTo>
                  <a:lnTo>
                    <a:pt x="737601" y="5885938"/>
                  </a:lnTo>
                  <a:lnTo>
                    <a:pt x="710674" y="5921622"/>
                  </a:lnTo>
                  <a:lnTo>
                    <a:pt x="679118" y="5953171"/>
                  </a:lnTo>
                  <a:lnTo>
                    <a:pt x="643428" y="5980093"/>
                  </a:lnTo>
                  <a:lnTo>
                    <a:pt x="604098" y="6001893"/>
                  </a:lnTo>
                  <a:lnTo>
                    <a:pt x="561623" y="6018077"/>
                  </a:lnTo>
                  <a:lnTo>
                    <a:pt x="516497" y="6028149"/>
                  </a:lnTo>
                  <a:lnTo>
                    <a:pt x="469215" y="6031617"/>
                  </a:lnTo>
                  <a:lnTo>
                    <a:pt x="33515" y="6031617"/>
                  </a:lnTo>
                  <a:lnTo>
                    <a:pt x="20566" y="6028951"/>
                  </a:lnTo>
                  <a:lnTo>
                    <a:pt x="9902" y="6021716"/>
                  </a:lnTo>
                  <a:lnTo>
                    <a:pt x="2665" y="6011055"/>
                  </a:lnTo>
                  <a:lnTo>
                    <a:pt x="0" y="5998108"/>
                  </a:lnTo>
                  <a:lnTo>
                    <a:pt x="0" y="5818378"/>
                  </a:lnTo>
                  <a:lnTo>
                    <a:pt x="33515" y="5784869"/>
                  </a:lnTo>
                  <a:lnTo>
                    <a:pt x="466168" y="5784869"/>
                  </a:lnTo>
                  <a:lnTo>
                    <a:pt x="494304" y="5779014"/>
                  </a:lnTo>
                  <a:lnTo>
                    <a:pt x="517584" y="5763164"/>
                  </a:lnTo>
                  <a:lnTo>
                    <a:pt x="533437" y="5739889"/>
                  </a:lnTo>
                  <a:lnTo>
                    <a:pt x="539292" y="5711758"/>
                  </a:lnTo>
                  <a:lnTo>
                    <a:pt x="539292" y="5157337"/>
                  </a:lnTo>
                  <a:lnTo>
                    <a:pt x="543720" y="5144390"/>
                  </a:lnTo>
                  <a:lnTo>
                    <a:pt x="551861" y="5133728"/>
                  </a:lnTo>
                  <a:lnTo>
                    <a:pt x="562858" y="5126493"/>
                  </a:lnTo>
                  <a:lnTo>
                    <a:pt x="575855" y="5123828"/>
                  </a:lnTo>
                  <a:lnTo>
                    <a:pt x="755619" y="5123828"/>
                  </a:lnTo>
                  <a:lnTo>
                    <a:pt x="768568" y="5126493"/>
                  </a:lnTo>
                  <a:lnTo>
                    <a:pt x="779232" y="5133728"/>
                  </a:lnTo>
                  <a:lnTo>
                    <a:pt x="786468" y="5144390"/>
                  </a:lnTo>
                  <a:lnTo>
                    <a:pt x="789134" y="5157337"/>
                  </a:lnTo>
                  <a:close/>
                </a:path>
                <a:path w="789304" h="6031865">
                  <a:moveTo>
                    <a:pt x="789134" y="319858"/>
                  </a:moveTo>
                  <a:lnTo>
                    <a:pt x="789134" y="874279"/>
                  </a:lnTo>
                  <a:lnTo>
                    <a:pt x="786468" y="887226"/>
                  </a:lnTo>
                  <a:lnTo>
                    <a:pt x="779232" y="897888"/>
                  </a:lnTo>
                  <a:lnTo>
                    <a:pt x="768568" y="905123"/>
                  </a:lnTo>
                  <a:lnTo>
                    <a:pt x="755619" y="907788"/>
                  </a:lnTo>
                  <a:lnTo>
                    <a:pt x="575855" y="907788"/>
                  </a:lnTo>
                  <a:lnTo>
                    <a:pt x="562905" y="905123"/>
                  </a:lnTo>
                  <a:lnTo>
                    <a:pt x="552242" y="897888"/>
                  </a:lnTo>
                  <a:lnTo>
                    <a:pt x="545005" y="887226"/>
                  </a:lnTo>
                  <a:lnTo>
                    <a:pt x="542339" y="874279"/>
                  </a:lnTo>
                  <a:lnTo>
                    <a:pt x="542339" y="319858"/>
                  </a:lnTo>
                  <a:lnTo>
                    <a:pt x="536484" y="291728"/>
                  </a:lnTo>
                  <a:lnTo>
                    <a:pt x="520630" y="268452"/>
                  </a:lnTo>
                  <a:lnTo>
                    <a:pt x="497351" y="252602"/>
                  </a:lnTo>
                  <a:lnTo>
                    <a:pt x="469215" y="246748"/>
                  </a:lnTo>
                  <a:lnTo>
                    <a:pt x="36562" y="246748"/>
                  </a:lnTo>
                  <a:lnTo>
                    <a:pt x="23613" y="244082"/>
                  </a:lnTo>
                  <a:lnTo>
                    <a:pt x="12949" y="236847"/>
                  </a:lnTo>
                  <a:lnTo>
                    <a:pt x="5712" y="226185"/>
                  </a:lnTo>
                  <a:lnTo>
                    <a:pt x="3046" y="213238"/>
                  </a:lnTo>
                  <a:lnTo>
                    <a:pt x="3046" y="33509"/>
                  </a:lnTo>
                  <a:lnTo>
                    <a:pt x="5236" y="20562"/>
                  </a:lnTo>
                  <a:lnTo>
                    <a:pt x="11425" y="9900"/>
                  </a:lnTo>
                  <a:lnTo>
                    <a:pt x="21042" y="2665"/>
                  </a:lnTo>
                  <a:lnTo>
                    <a:pt x="33515" y="0"/>
                  </a:lnTo>
                  <a:lnTo>
                    <a:pt x="469215" y="0"/>
                  </a:lnTo>
                  <a:lnTo>
                    <a:pt x="516497" y="3467"/>
                  </a:lnTo>
                  <a:lnTo>
                    <a:pt x="561623" y="13540"/>
                  </a:lnTo>
                  <a:lnTo>
                    <a:pt x="604098" y="29723"/>
                  </a:lnTo>
                  <a:lnTo>
                    <a:pt x="643428" y="51523"/>
                  </a:lnTo>
                  <a:lnTo>
                    <a:pt x="679118" y="78445"/>
                  </a:lnTo>
                  <a:lnTo>
                    <a:pt x="710674" y="109995"/>
                  </a:lnTo>
                  <a:lnTo>
                    <a:pt x="737601" y="145678"/>
                  </a:lnTo>
                  <a:lnTo>
                    <a:pt x="759405" y="185001"/>
                  </a:lnTo>
                  <a:lnTo>
                    <a:pt x="775592" y="227468"/>
                  </a:lnTo>
                  <a:lnTo>
                    <a:pt x="785666" y="272585"/>
                  </a:lnTo>
                  <a:lnTo>
                    <a:pt x="789134" y="319858"/>
                  </a:lnTo>
                  <a:close/>
                </a:path>
              </a:pathLst>
            </a:custGeom>
            <a:solidFill>
              <a:srgbClr val="F4B9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45974" y="2602915"/>
              <a:ext cx="457200" cy="5389245"/>
            </a:xfrm>
            <a:custGeom>
              <a:avLst/>
              <a:gdLst/>
              <a:ahLst/>
              <a:cxnLst/>
              <a:rect l="l" t="t" r="r" b="b"/>
              <a:pathLst>
                <a:path w="457200" h="5389245">
                  <a:moveTo>
                    <a:pt x="457027" y="63971"/>
                  </a:moveTo>
                  <a:lnTo>
                    <a:pt x="457027" y="5324882"/>
                  </a:lnTo>
                  <a:lnTo>
                    <a:pt x="452171" y="5349014"/>
                  </a:lnTo>
                  <a:lnTo>
                    <a:pt x="438746" y="5369433"/>
                  </a:lnTo>
                  <a:lnTo>
                    <a:pt x="418466" y="5383570"/>
                  </a:lnTo>
                  <a:lnTo>
                    <a:pt x="393043" y="5388853"/>
                  </a:lnTo>
                  <a:lnTo>
                    <a:pt x="63983" y="5388853"/>
                  </a:lnTo>
                  <a:lnTo>
                    <a:pt x="39847" y="5383998"/>
                  </a:lnTo>
                  <a:lnTo>
                    <a:pt x="19423" y="5370576"/>
                  </a:lnTo>
                  <a:lnTo>
                    <a:pt x="5284" y="5350299"/>
                  </a:lnTo>
                  <a:lnTo>
                    <a:pt x="0" y="5324882"/>
                  </a:lnTo>
                  <a:lnTo>
                    <a:pt x="0" y="63971"/>
                  </a:lnTo>
                  <a:lnTo>
                    <a:pt x="4855" y="38554"/>
                  </a:lnTo>
                  <a:lnTo>
                    <a:pt x="18281" y="18277"/>
                  </a:lnTo>
                  <a:lnTo>
                    <a:pt x="38561" y="4854"/>
                  </a:lnTo>
                  <a:lnTo>
                    <a:pt x="63983" y="0"/>
                  </a:lnTo>
                  <a:lnTo>
                    <a:pt x="393043" y="0"/>
                  </a:lnTo>
                  <a:lnTo>
                    <a:pt x="417180" y="4854"/>
                  </a:lnTo>
                  <a:lnTo>
                    <a:pt x="437604" y="18277"/>
                  </a:lnTo>
                  <a:lnTo>
                    <a:pt x="451743" y="38554"/>
                  </a:lnTo>
                  <a:lnTo>
                    <a:pt x="457027" y="63971"/>
                  </a:lnTo>
                  <a:close/>
                </a:path>
              </a:pathLst>
            </a:custGeom>
            <a:solidFill>
              <a:srgbClr val="DF5D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430740" y="0"/>
              <a:ext cx="13843000" cy="10236200"/>
            </a:xfrm>
            <a:custGeom>
              <a:avLst/>
              <a:gdLst/>
              <a:ahLst/>
              <a:cxnLst/>
              <a:rect l="l" t="t" r="r" b="b"/>
              <a:pathLst>
                <a:path w="13843000" h="10236200">
                  <a:moveTo>
                    <a:pt x="380999" y="7973492"/>
                  </a:moveTo>
                  <a:lnTo>
                    <a:pt x="380999" y="8206692"/>
                  </a:lnTo>
                  <a:lnTo>
                    <a:pt x="253999" y="8177211"/>
                  </a:lnTo>
                  <a:lnTo>
                    <a:pt x="253999" y="8003955"/>
                  </a:lnTo>
                  <a:lnTo>
                    <a:pt x="126999" y="8003955"/>
                  </a:lnTo>
                  <a:lnTo>
                    <a:pt x="126999" y="9998289"/>
                  </a:lnTo>
                  <a:lnTo>
                    <a:pt x="0" y="9953066"/>
                  </a:lnTo>
                  <a:lnTo>
                    <a:pt x="0" y="7973492"/>
                  </a:lnTo>
                  <a:lnTo>
                    <a:pt x="380999" y="7973492"/>
                  </a:lnTo>
                  <a:close/>
                </a:path>
                <a:path w="13843000" h="10236200">
                  <a:moveTo>
                    <a:pt x="380999" y="2382703"/>
                  </a:moveTo>
                  <a:lnTo>
                    <a:pt x="380999" y="2621193"/>
                  </a:lnTo>
                  <a:lnTo>
                    <a:pt x="0" y="2621193"/>
                  </a:lnTo>
                  <a:lnTo>
                    <a:pt x="0" y="333946"/>
                  </a:lnTo>
                  <a:lnTo>
                    <a:pt x="126999" y="288722"/>
                  </a:lnTo>
                  <a:lnTo>
                    <a:pt x="126999" y="2584638"/>
                  </a:lnTo>
                  <a:lnTo>
                    <a:pt x="253999" y="2584638"/>
                  </a:lnTo>
                  <a:lnTo>
                    <a:pt x="253999" y="2412523"/>
                  </a:lnTo>
                  <a:lnTo>
                    <a:pt x="380999" y="2382703"/>
                  </a:lnTo>
                  <a:close/>
                </a:path>
                <a:path w="13843000" h="10236200">
                  <a:moveTo>
                    <a:pt x="253999" y="10196589"/>
                  </a:moveTo>
                  <a:lnTo>
                    <a:pt x="253999" y="10235887"/>
                  </a:lnTo>
                  <a:lnTo>
                    <a:pt x="126999" y="10201047"/>
                  </a:lnTo>
                  <a:lnTo>
                    <a:pt x="126999" y="10160535"/>
                  </a:lnTo>
                  <a:lnTo>
                    <a:pt x="253999" y="10196589"/>
                  </a:lnTo>
                  <a:close/>
                </a:path>
                <a:path w="13843000" h="10236200">
                  <a:moveTo>
                    <a:pt x="253999" y="51125"/>
                  </a:moveTo>
                  <a:lnTo>
                    <a:pt x="253999" y="90423"/>
                  </a:lnTo>
                  <a:lnTo>
                    <a:pt x="126999" y="126477"/>
                  </a:lnTo>
                  <a:lnTo>
                    <a:pt x="126999" y="85964"/>
                  </a:lnTo>
                  <a:lnTo>
                    <a:pt x="253999" y="51125"/>
                  </a:lnTo>
                  <a:close/>
                </a:path>
                <a:path w="13843000" h="10236200">
                  <a:moveTo>
                    <a:pt x="13842999" y="0"/>
                  </a:moveTo>
                  <a:lnTo>
                    <a:pt x="13842999" y="461387"/>
                  </a:lnTo>
                  <a:lnTo>
                    <a:pt x="253999" y="0"/>
                  </a:lnTo>
                  <a:lnTo>
                    <a:pt x="13842999" y="0"/>
                  </a:lnTo>
                  <a:close/>
                </a:path>
                <a:path w="13843000" h="10236200">
                  <a:moveTo>
                    <a:pt x="634999" y="8122759"/>
                  </a:moveTo>
                  <a:lnTo>
                    <a:pt x="634999" y="8247656"/>
                  </a:lnTo>
                  <a:lnTo>
                    <a:pt x="507999" y="8247656"/>
                  </a:lnTo>
                  <a:lnTo>
                    <a:pt x="380999" y="8242807"/>
                  </a:lnTo>
                  <a:lnTo>
                    <a:pt x="380999" y="8113620"/>
                  </a:lnTo>
                  <a:lnTo>
                    <a:pt x="507999" y="8122759"/>
                  </a:lnTo>
                  <a:lnTo>
                    <a:pt x="634999" y="8122759"/>
                  </a:lnTo>
                  <a:close/>
                </a:path>
                <a:path w="13843000" h="10236200">
                  <a:moveTo>
                    <a:pt x="634999" y="2340936"/>
                  </a:moveTo>
                  <a:lnTo>
                    <a:pt x="634999" y="2465833"/>
                  </a:lnTo>
                  <a:lnTo>
                    <a:pt x="507999" y="2465833"/>
                  </a:lnTo>
                  <a:lnTo>
                    <a:pt x="380999" y="2474972"/>
                  </a:lnTo>
                  <a:lnTo>
                    <a:pt x="380999" y="2345910"/>
                  </a:lnTo>
                  <a:lnTo>
                    <a:pt x="507999" y="2340936"/>
                  </a:lnTo>
                  <a:lnTo>
                    <a:pt x="634999" y="2340936"/>
                  </a:lnTo>
                  <a:close/>
                </a:path>
                <a:path w="13843000" h="10236200">
                  <a:moveTo>
                    <a:pt x="761999" y="8291780"/>
                  </a:moveTo>
                  <a:lnTo>
                    <a:pt x="761999" y="8323813"/>
                  </a:lnTo>
                  <a:lnTo>
                    <a:pt x="634999" y="8320053"/>
                  </a:lnTo>
                  <a:lnTo>
                    <a:pt x="634999" y="8287639"/>
                  </a:lnTo>
                  <a:lnTo>
                    <a:pt x="761999" y="8291780"/>
                  </a:lnTo>
                  <a:close/>
                </a:path>
                <a:path w="13843000" h="10236200">
                  <a:moveTo>
                    <a:pt x="761999" y="8046602"/>
                  </a:moveTo>
                  <a:lnTo>
                    <a:pt x="761999" y="8075590"/>
                  </a:lnTo>
                  <a:lnTo>
                    <a:pt x="634999" y="8079731"/>
                  </a:lnTo>
                  <a:lnTo>
                    <a:pt x="634999" y="8050363"/>
                  </a:lnTo>
                  <a:lnTo>
                    <a:pt x="761999" y="8046602"/>
                  </a:lnTo>
                  <a:close/>
                </a:path>
                <a:path w="13843000" h="10236200">
                  <a:moveTo>
                    <a:pt x="1142999" y="2514574"/>
                  </a:moveTo>
                  <a:lnTo>
                    <a:pt x="1142999" y="2545036"/>
                  </a:lnTo>
                  <a:lnTo>
                    <a:pt x="761999" y="2545036"/>
                  </a:lnTo>
                  <a:lnTo>
                    <a:pt x="634999" y="2541276"/>
                  </a:lnTo>
                  <a:lnTo>
                    <a:pt x="634999" y="2508862"/>
                  </a:lnTo>
                  <a:lnTo>
                    <a:pt x="761999" y="2513003"/>
                  </a:lnTo>
                  <a:lnTo>
                    <a:pt x="761999" y="2514574"/>
                  </a:lnTo>
                  <a:lnTo>
                    <a:pt x="1142999" y="2514574"/>
                  </a:lnTo>
                  <a:close/>
                </a:path>
                <a:path w="13843000" h="10236200">
                  <a:moveTo>
                    <a:pt x="761999" y="2264779"/>
                  </a:moveTo>
                  <a:lnTo>
                    <a:pt x="761999" y="2296813"/>
                  </a:lnTo>
                  <a:lnTo>
                    <a:pt x="634999" y="2300954"/>
                  </a:lnTo>
                  <a:lnTo>
                    <a:pt x="634999" y="2268540"/>
                  </a:lnTo>
                  <a:lnTo>
                    <a:pt x="761999" y="2264779"/>
                  </a:lnTo>
                  <a:close/>
                </a:path>
                <a:path w="13843000" h="10236200">
                  <a:moveTo>
                    <a:pt x="13842999" y="9795162"/>
                  </a:moveTo>
                  <a:lnTo>
                    <a:pt x="13842999" y="9825625"/>
                  </a:lnTo>
                  <a:lnTo>
                    <a:pt x="1015999" y="9825625"/>
                  </a:lnTo>
                  <a:lnTo>
                    <a:pt x="1015999" y="9822579"/>
                  </a:lnTo>
                  <a:lnTo>
                    <a:pt x="888999" y="9822579"/>
                  </a:lnTo>
                  <a:lnTo>
                    <a:pt x="888999" y="9825625"/>
                  </a:lnTo>
                  <a:lnTo>
                    <a:pt x="761999" y="9825625"/>
                  </a:lnTo>
                  <a:lnTo>
                    <a:pt x="761999" y="9795162"/>
                  </a:lnTo>
                  <a:lnTo>
                    <a:pt x="13842999" y="9795162"/>
                  </a:lnTo>
                  <a:close/>
                </a:path>
                <a:path w="13843000" h="10236200">
                  <a:moveTo>
                    <a:pt x="1142999" y="8296397"/>
                  </a:moveTo>
                  <a:lnTo>
                    <a:pt x="1142999" y="8326859"/>
                  </a:lnTo>
                  <a:lnTo>
                    <a:pt x="761999" y="8326859"/>
                  </a:lnTo>
                  <a:lnTo>
                    <a:pt x="761999" y="8296397"/>
                  </a:lnTo>
                  <a:lnTo>
                    <a:pt x="1142999" y="8296397"/>
                  </a:lnTo>
                  <a:close/>
                </a:path>
                <a:path w="13843000" h="10236200">
                  <a:moveTo>
                    <a:pt x="1142999" y="8049649"/>
                  </a:moveTo>
                  <a:lnTo>
                    <a:pt x="1142999" y="8074019"/>
                  </a:lnTo>
                  <a:lnTo>
                    <a:pt x="761999" y="8074019"/>
                  </a:lnTo>
                  <a:lnTo>
                    <a:pt x="761999" y="8049649"/>
                  </a:lnTo>
                  <a:lnTo>
                    <a:pt x="1142999" y="8049649"/>
                  </a:lnTo>
                  <a:close/>
                </a:path>
                <a:path w="13843000" h="10236200">
                  <a:moveTo>
                    <a:pt x="1142999" y="2264778"/>
                  </a:moveTo>
                  <a:lnTo>
                    <a:pt x="1142999" y="2298289"/>
                  </a:lnTo>
                  <a:lnTo>
                    <a:pt x="761999" y="2298289"/>
                  </a:lnTo>
                  <a:lnTo>
                    <a:pt x="761999" y="2264778"/>
                  </a:lnTo>
                  <a:lnTo>
                    <a:pt x="1142999" y="2264778"/>
                  </a:lnTo>
                  <a:close/>
                </a:path>
                <a:path w="13843000" h="10236200">
                  <a:moveTo>
                    <a:pt x="13842999" y="461387"/>
                  </a:moveTo>
                  <a:lnTo>
                    <a:pt x="13842999" y="491848"/>
                  </a:lnTo>
                  <a:lnTo>
                    <a:pt x="761999" y="491848"/>
                  </a:lnTo>
                  <a:lnTo>
                    <a:pt x="761999" y="461387"/>
                  </a:lnTo>
                  <a:lnTo>
                    <a:pt x="13842999" y="461387"/>
                  </a:lnTo>
                  <a:close/>
                </a:path>
                <a:path w="13843000" h="10236200">
                  <a:moveTo>
                    <a:pt x="13842999" y="9886550"/>
                  </a:moveTo>
                  <a:lnTo>
                    <a:pt x="13842999" y="9920059"/>
                  </a:lnTo>
                  <a:lnTo>
                    <a:pt x="888999" y="9920059"/>
                  </a:lnTo>
                  <a:lnTo>
                    <a:pt x="888999" y="9886550"/>
                  </a:lnTo>
                  <a:lnTo>
                    <a:pt x="13842999" y="9886550"/>
                  </a:lnTo>
                  <a:close/>
                </a:path>
                <a:path w="13843000" h="10236200">
                  <a:moveTo>
                    <a:pt x="1269999" y="8280800"/>
                  </a:moveTo>
                  <a:lnTo>
                    <a:pt x="1269999" y="8312733"/>
                  </a:lnTo>
                  <a:lnTo>
                    <a:pt x="1142999" y="8323243"/>
                  </a:lnTo>
                  <a:lnTo>
                    <a:pt x="1142999" y="8292391"/>
                  </a:lnTo>
                  <a:lnTo>
                    <a:pt x="1269999" y="8280800"/>
                  </a:lnTo>
                  <a:close/>
                </a:path>
                <a:path w="13843000" h="10236200">
                  <a:moveTo>
                    <a:pt x="1269999" y="7402697"/>
                  </a:moveTo>
                  <a:lnTo>
                    <a:pt x="1269999" y="8020043"/>
                  </a:lnTo>
                  <a:lnTo>
                    <a:pt x="1142999" y="8048126"/>
                  </a:lnTo>
                  <a:lnTo>
                    <a:pt x="1142999" y="7418166"/>
                  </a:lnTo>
                  <a:lnTo>
                    <a:pt x="1269999" y="7402697"/>
                  </a:lnTo>
                  <a:close/>
                </a:path>
                <a:path w="13843000" h="10236200">
                  <a:moveTo>
                    <a:pt x="1269999" y="2568550"/>
                  </a:moveTo>
                  <a:lnTo>
                    <a:pt x="1269999" y="3191988"/>
                  </a:lnTo>
                  <a:lnTo>
                    <a:pt x="1142999" y="3176519"/>
                  </a:lnTo>
                  <a:lnTo>
                    <a:pt x="1142999" y="2540467"/>
                  </a:lnTo>
                  <a:lnTo>
                    <a:pt x="1269999" y="2568550"/>
                  </a:lnTo>
                  <a:close/>
                </a:path>
                <a:path w="13843000" h="10236200">
                  <a:moveTo>
                    <a:pt x="1269999" y="2278904"/>
                  </a:moveTo>
                  <a:lnTo>
                    <a:pt x="1269999" y="2313885"/>
                  </a:lnTo>
                  <a:lnTo>
                    <a:pt x="1142999" y="2302294"/>
                  </a:lnTo>
                  <a:lnTo>
                    <a:pt x="1142999" y="2268394"/>
                  </a:lnTo>
                  <a:lnTo>
                    <a:pt x="1269999" y="2278904"/>
                  </a:lnTo>
                  <a:close/>
                </a:path>
                <a:path w="13843000" h="10236200">
                  <a:moveTo>
                    <a:pt x="1396999" y="8206912"/>
                  </a:moveTo>
                  <a:lnTo>
                    <a:pt x="1396999" y="8244923"/>
                  </a:lnTo>
                  <a:lnTo>
                    <a:pt x="1269999" y="8273065"/>
                  </a:lnTo>
                  <a:lnTo>
                    <a:pt x="1269999" y="8237421"/>
                  </a:lnTo>
                  <a:lnTo>
                    <a:pt x="1396999" y="8206912"/>
                  </a:lnTo>
                  <a:close/>
                </a:path>
                <a:path w="13843000" h="10236200">
                  <a:moveTo>
                    <a:pt x="1396999" y="5852630"/>
                  </a:moveTo>
                  <a:lnTo>
                    <a:pt x="1396999" y="7412978"/>
                  </a:lnTo>
                  <a:lnTo>
                    <a:pt x="1269999" y="7412978"/>
                  </a:lnTo>
                  <a:lnTo>
                    <a:pt x="1269999" y="5893599"/>
                  </a:lnTo>
                  <a:lnTo>
                    <a:pt x="1396999" y="5852630"/>
                  </a:lnTo>
                  <a:close/>
                </a:path>
                <a:path w="13843000" h="10236200">
                  <a:moveTo>
                    <a:pt x="1396999" y="3175615"/>
                  </a:moveTo>
                  <a:lnTo>
                    <a:pt x="1396999" y="4742055"/>
                  </a:lnTo>
                  <a:lnTo>
                    <a:pt x="1269999" y="4701086"/>
                  </a:lnTo>
                  <a:lnTo>
                    <a:pt x="1269999" y="3175615"/>
                  </a:lnTo>
                  <a:lnTo>
                    <a:pt x="1396999" y="3175615"/>
                  </a:lnTo>
                  <a:close/>
                </a:path>
                <a:path w="13843000" h="10236200">
                  <a:moveTo>
                    <a:pt x="1396999" y="2346714"/>
                  </a:moveTo>
                  <a:lnTo>
                    <a:pt x="1396999" y="2387773"/>
                  </a:lnTo>
                  <a:lnTo>
                    <a:pt x="1269999" y="2357264"/>
                  </a:lnTo>
                  <a:lnTo>
                    <a:pt x="1269999" y="2318572"/>
                  </a:lnTo>
                  <a:lnTo>
                    <a:pt x="1396999" y="2346714"/>
                  </a:lnTo>
                  <a:close/>
                </a:path>
                <a:path w="13843000" h="10236200">
                  <a:moveTo>
                    <a:pt x="1523999" y="7418166"/>
                  </a:moveTo>
                  <a:lnTo>
                    <a:pt x="1523999" y="8041457"/>
                  </a:lnTo>
                  <a:lnTo>
                    <a:pt x="1396999" y="8088824"/>
                  </a:lnTo>
                  <a:lnTo>
                    <a:pt x="1396999" y="7402697"/>
                  </a:lnTo>
                  <a:lnTo>
                    <a:pt x="1523999" y="7418166"/>
                  </a:lnTo>
                  <a:close/>
                </a:path>
                <a:path w="13843000" h="10236200">
                  <a:moveTo>
                    <a:pt x="1523999" y="4698750"/>
                  </a:moveTo>
                  <a:lnTo>
                    <a:pt x="1523999" y="5892889"/>
                  </a:lnTo>
                  <a:lnTo>
                    <a:pt x="1396999" y="5933319"/>
                  </a:lnTo>
                  <a:lnTo>
                    <a:pt x="1396999" y="4658320"/>
                  </a:lnTo>
                  <a:lnTo>
                    <a:pt x="1523999" y="4698750"/>
                  </a:lnTo>
                  <a:close/>
                </a:path>
                <a:path w="13843000" h="10236200">
                  <a:moveTo>
                    <a:pt x="1523999" y="2502813"/>
                  </a:moveTo>
                  <a:lnTo>
                    <a:pt x="1523999" y="3188941"/>
                  </a:lnTo>
                  <a:lnTo>
                    <a:pt x="1396999" y="3199270"/>
                  </a:lnTo>
                  <a:lnTo>
                    <a:pt x="1396999" y="2458275"/>
                  </a:lnTo>
                  <a:lnTo>
                    <a:pt x="1523999" y="2502813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0" y="5386873"/>
            <a:ext cx="2331720" cy="4900295"/>
          </a:xfrm>
          <a:custGeom>
            <a:avLst/>
            <a:gdLst/>
            <a:ahLst/>
            <a:cxnLst/>
            <a:rect l="l" t="t" r="r" b="b"/>
            <a:pathLst>
              <a:path w="2331720" h="4900295">
                <a:moveTo>
                  <a:pt x="1061259" y="4900125"/>
                </a:moveTo>
                <a:lnTo>
                  <a:pt x="0" y="4900125"/>
                </a:lnTo>
                <a:lnTo>
                  <a:pt x="0" y="0"/>
                </a:lnTo>
                <a:lnTo>
                  <a:pt x="184017" y="53637"/>
                </a:lnTo>
                <a:lnTo>
                  <a:pt x="322857" y="96640"/>
                </a:lnTo>
                <a:lnTo>
                  <a:pt x="415072" y="126889"/>
                </a:lnTo>
                <a:lnTo>
                  <a:pt x="506821" y="158642"/>
                </a:lnTo>
                <a:lnTo>
                  <a:pt x="552471" y="175146"/>
                </a:lnTo>
                <a:lnTo>
                  <a:pt x="597943" y="192103"/>
                </a:lnTo>
                <a:lnTo>
                  <a:pt x="643218" y="209539"/>
                </a:lnTo>
                <a:lnTo>
                  <a:pt x="688275" y="227478"/>
                </a:lnTo>
                <a:lnTo>
                  <a:pt x="733095" y="245947"/>
                </a:lnTo>
                <a:lnTo>
                  <a:pt x="777656" y="264971"/>
                </a:lnTo>
                <a:lnTo>
                  <a:pt x="821939" y="284576"/>
                </a:lnTo>
                <a:lnTo>
                  <a:pt x="865924" y="304787"/>
                </a:lnTo>
                <a:lnTo>
                  <a:pt x="909589" y="325630"/>
                </a:lnTo>
                <a:lnTo>
                  <a:pt x="952915" y="347131"/>
                </a:lnTo>
                <a:lnTo>
                  <a:pt x="995882" y="369315"/>
                </a:lnTo>
                <a:lnTo>
                  <a:pt x="1038470" y="392207"/>
                </a:lnTo>
                <a:lnTo>
                  <a:pt x="1080657" y="415834"/>
                </a:lnTo>
                <a:lnTo>
                  <a:pt x="1122424" y="440221"/>
                </a:lnTo>
                <a:lnTo>
                  <a:pt x="1163751" y="465394"/>
                </a:lnTo>
                <a:lnTo>
                  <a:pt x="1204617" y="491378"/>
                </a:lnTo>
                <a:lnTo>
                  <a:pt x="1245002" y="518198"/>
                </a:lnTo>
                <a:lnTo>
                  <a:pt x="1284886" y="545881"/>
                </a:lnTo>
                <a:lnTo>
                  <a:pt x="1324248" y="574452"/>
                </a:lnTo>
                <a:lnTo>
                  <a:pt x="1363069" y="603937"/>
                </a:lnTo>
                <a:lnTo>
                  <a:pt x="1401328" y="634361"/>
                </a:lnTo>
                <a:lnTo>
                  <a:pt x="1439005" y="665750"/>
                </a:lnTo>
                <a:lnTo>
                  <a:pt x="1476079" y="698129"/>
                </a:lnTo>
                <a:lnTo>
                  <a:pt x="1512530" y="731524"/>
                </a:lnTo>
                <a:lnTo>
                  <a:pt x="1548339" y="765961"/>
                </a:lnTo>
                <a:lnTo>
                  <a:pt x="1583484" y="801465"/>
                </a:lnTo>
                <a:lnTo>
                  <a:pt x="1617946" y="838062"/>
                </a:lnTo>
                <a:lnTo>
                  <a:pt x="1651704" y="875777"/>
                </a:lnTo>
                <a:lnTo>
                  <a:pt x="1684738" y="914637"/>
                </a:lnTo>
                <a:lnTo>
                  <a:pt x="1717027" y="954666"/>
                </a:lnTo>
                <a:lnTo>
                  <a:pt x="1748552" y="995890"/>
                </a:lnTo>
                <a:lnTo>
                  <a:pt x="1779293" y="1038336"/>
                </a:lnTo>
                <a:lnTo>
                  <a:pt x="1802762" y="1073617"/>
                </a:lnTo>
                <a:lnTo>
                  <a:pt x="1825448" y="1109346"/>
                </a:lnTo>
                <a:lnTo>
                  <a:pt x="2074102" y="1109346"/>
                </a:lnTo>
                <a:lnTo>
                  <a:pt x="2041525" y="1122115"/>
                </a:lnTo>
                <a:lnTo>
                  <a:pt x="1979541" y="1144643"/>
                </a:lnTo>
                <a:lnTo>
                  <a:pt x="1920894" y="1163629"/>
                </a:lnTo>
                <a:lnTo>
                  <a:pt x="1868409" y="1177498"/>
                </a:lnTo>
                <a:lnTo>
                  <a:pt x="1892491" y="1219547"/>
                </a:lnTo>
                <a:lnTo>
                  <a:pt x="1915576" y="1262124"/>
                </a:lnTo>
                <a:lnTo>
                  <a:pt x="1937671" y="1305210"/>
                </a:lnTo>
                <a:lnTo>
                  <a:pt x="1958783" y="1348785"/>
                </a:lnTo>
                <a:lnTo>
                  <a:pt x="1978919" y="1392830"/>
                </a:lnTo>
                <a:lnTo>
                  <a:pt x="1998086" y="1437327"/>
                </a:lnTo>
                <a:lnTo>
                  <a:pt x="2016291" y="1482256"/>
                </a:lnTo>
                <a:lnTo>
                  <a:pt x="2033541" y="1527599"/>
                </a:lnTo>
                <a:lnTo>
                  <a:pt x="2049843" y="1573336"/>
                </a:lnTo>
                <a:lnTo>
                  <a:pt x="2065205" y="1619448"/>
                </a:lnTo>
                <a:lnTo>
                  <a:pt x="2079632" y="1665917"/>
                </a:lnTo>
                <a:lnTo>
                  <a:pt x="2093133" y="1712723"/>
                </a:lnTo>
                <a:lnTo>
                  <a:pt x="2105714" y="1759847"/>
                </a:lnTo>
                <a:lnTo>
                  <a:pt x="2117383" y="1807270"/>
                </a:lnTo>
                <a:lnTo>
                  <a:pt x="2128145" y="1854973"/>
                </a:lnTo>
                <a:lnTo>
                  <a:pt x="2138009" y="1902938"/>
                </a:lnTo>
                <a:lnTo>
                  <a:pt x="2146981" y="1951144"/>
                </a:lnTo>
                <a:lnTo>
                  <a:pt x="2155069" y="1999574"/>
                </a:lnTo>
                <a:lnTo>
                  <a:pt x="2162279" y="2048207"/>
                </a:lnTo>
                <a:lnTo>
                  <a:pt x="2168618" y="2097026"/>
                </a:lnTo>
                <a:lnTo>
                  <a:pt x="2174094" y="2146010"/>
                </a:lnTo>
                <a:lnTo>
                  <a:pt x="2178713" y="2195142"/>
                </a:lnTo>
                <a:lnTo>
                  <a:pt x="2182483" y="2244401"/>
                </a:lnTo>
                <a:lnTo>
                  <a:pt x="2185410" y="2293769"/>
                </a:lnTo>
                <a:lnTo>
                  <a:pt x="2187501" y="2343227"/>
                </a:lnTo>
                <a:lnTo>
                  <a:pt x="2188764" y="2392756"/>
                </a:lnTo>
                <a:lnTo>
                  <a:pt x="2189206" y="2442336"/>
                </a:lnTo>
                <a:lnTo>
                  <a:pt x="2188833" y="2491950"/>
                </a:lnTo>
                <a:lnTo>
                  <a:pt x="2187652" y="2541576"/>
                </a:lnTo>
                <a:lnTo>
                  <a:pt x="2185672" y="2591198"/>
                </a:lnTo>
                <a:lnTo>
                  <a:pt x="2182898" y="2640795"/>
                </a:lnTo>
                <a:lnTo>
                  <a:pt x="2179337" y="2690349"/>
                </a:lnTo>
                <a:lnTo>
                  <a:pt x="2174997" y="2739840"/>
                </a:lnTo>
                <a:lnTo>
                  <a:pt x="2169885" y="2789250"/>
                </a:lnTo>
                <a:lnTo>
                  <a:pt x="2164008" y="2838559"/>
                </a:lnTo>
                <a:lnTo>
                  <a:pt x="2157372" y="2887749"/>
                </a:lnTo>
                <a:lnTo>
                  <a:pt x="2149985" y="2936801"/>
                </a:lnTo>
                <a:lnTo>
                  <a:pt x="2141854" y="2985694"/>
                </a:lnTo>
                <a:lnTo>
                  <a:pt x="2132986" y="3034411"/>
                </a:lnTo>
                <a:lnTo>
                  <a:pt x="2123387" y="3082933"/>
                </a:lnTo>
                <a:lnTo>
                  <a:pt x="2113066" y="3131239"/>
                </a:lnTo>
                <a:lnTo>
                  <a:pt x="2102028" y="3179312"/>
                </a:lnTo>
                <a:lnTo>
                  <a:pt x="2090281" y="3227132"/>
                </a:lnTo>
                <a:lnTo>
                  <a:pt x="2077832" y="3274681"/>
                </a:lnTo>
                <a:lnTo>
                  <a:pt x="2064688" y="3321938"/>
                </a:lnTo>
                <a:lnTo>
                  <a:pt x="2050856" y="3368886"/>
                </a:lnTo>
                <a:lnTo>
                  <a:pt x="2035266" y="3418868"/>
                </a:lnTo>
                <a:lnTo>
                  <a:pt x="2018938" y="3468358"/>
                </a:lnTo>
                <a:lnTo>
                  <a:pt x="2001880" y="3517356"/>
                </a:lnTo>
                <a:lnTo>
                  <a:pt x="1984103" y="3565866"/>
                </a:lnTo>
                <a:lnTo>
                  <a:pt x="1965617" y="3613886"/>
                </a:lnTo>
                <a:lnTo>
                  <a:pt x="1946433" y="3661419"/>
                </a:lnTo>
                <a:lnTo>
                  <a:pt x="1926562" y="3708466"/>
                </a:lnTo>
                <a:lnTo>
                  <a:pt x="1906012" y="3755028"/>
                </a:lnTo>
                <a:lnTo>
                  <a:pt x="1884796" y="3801106"/>
                </a:lnTo>
                <a:lnTo>
                  <a:pt x="1862922" y="3846701"/>
                </a:lnTo>
                <a:lnTo>
                  <a:pt x="1840402" y="3891815"/>
                </a:lnTo>
                <a:lnTo>
                  <a:pt x="1817246" y="3936449"/>
                </a:lnTo>
                <a:lnTo>
                  <a:pt x="1793463" y="3980604"/>
                </a:lnTo>
                <a:lnTo>
                  <a:pt x="1769065" y="4024280"/>
                </a:lnTo>
                <a:lnTo>
                  <a:pt x="1744062" y="4067480"/>
                </a:lnTo>
                <a:lnTo>
                  <a:pt x="1718464" y="4110205"/>
                </a:lnTo>
                <a:lnTo>
                  <a:pt x="1692281" y="4152455"/>
                </a:lnTo>
                <a:lnTo>
                  <a:pt x="1665524" y="4194232"/>
                </a:lnTo>
                <a:lnTo>
                  <a:pt x="1638203" y="4235537"/>
                </a:lnTo>
                <a:lnTo>
                  <a:pt x="1610328" y="4276371"/>
                </a:lnTo>
                <a:lnTo>
                  <a:pt x="1581910" y="4316735"/>
                </a:lnTo>
                <a:lnTo>
                  <a:pt x="1552959" y="4356632"/>
                </a:lnTo>
                <a:lnTo>
                  <a:pt x="1523486" y="4396060"/>
                </a:lnTo>
                <a:lnTo>
                  <a:pt x="1493500" y="4435023"/>
                </a:lnTo>
                <a:lnTo>
                  <a:pt x="1463012" y="4473521"/>
                </a:lnTo>
                <a:lnTo>
                  <a:pt x="1432032" y="4511556"/>
                </a:lnTo>
                <a:lnTo>
                  <a:pt x="1400571" y="4549128"/>
                </a:lnTo>
                <a:lnTo>
                  <a:pt x="1368639" y="4586238"/>
                </a:lnTo>
                <a:lnTo>
                  <a:pt x="1336247" y="4622889"/>
                </a:lnTo>
                <a:lnTo>
                  <a:pt x="1303404" y="4659080"/>
                </a:lnTo>
                <a:lnTo>
                  <a:pt x="1270121" y="4694814"/>
                </a:lnTo>
                <a:lnTo>
                  <a:pt x="1236409" y="4730091"/>
                </a:lnTo>
                <a:lnTo>
                  <a:pt x="1202277" y="4764913"/>
                </a:lnTo>
                <a:lnTo>
                  <a:pt x="1167736" y="4799281"/>
                </a:lnTo>
                <a:lnTo>
                  <a:pt x="1132797" y="4833195"/>
                </a:lnTo>
                <a:lnTo>
                  <a:pt x="1097469" y="4866658"/>
                </a:lnTo>
                <a:lnTo>
                  <a:pt x="1061259" y="4900125"/>
                </a:lnTo>
                <a:close/>
              </a:path>
              <a:path w="2331720" h="4900295">
                <a:moveTo>
                  <a:pt x="2074102" y="1109346"/>
                </a:moveTo>
                <a:lnTo>
                  <a:pt x="1825448" y="1109346"/>
                </a:lnTo>
                <a:lnTo>
                  <a:pt x="1877370" y="1104160"/>
                </a:lnTo>
                <a:lnTo>
                  <a:pt x="1929000" y="1097643"/>
                </a:lnTo>
                <a:lnTo>
                  <a:pt x="1980335" y="1089797"/>
                </a:lnTo>
                <a:lnTo>
                  <a:pt x="2031377" y="1080620"/>
                </a:lnTo>
                <a:lnTo>
                  <a:pt x="2082124" y="1070114"/>
                </a:lnTo>
                <a:lnTo>
                  <a:pt x="2132579" y="1058278"/>
                </a:lnTo>
                <a:lnTo>
                  <a:pt x="2182739" y="1045112"/>
                </a:lnTo>
                <a:lnTo>
                  <a:pt x="2232606" y="1030615"/>
                </a:lnTo>
                <a:lnTo>
                  <a:pt x="2282179" y="1014789"/>
                </a:lnTo>
                <a:lnTo>
                  <a:pt x="2331458" y="997633"/>
                </a:lnTo>
                <a:lnTo>
                  <a:pt x="2325244" y="1000825"/>
                </a:lnTo>
                <a:lnTo>
                  <a:pt x="2266308" y="1028103"/>
                </a:lnTo>
                <a:lnTo>
                  <a:pt x="2219237" y="1049039"/>
                </a:lnTo>
                <a:lnTo>
                  <a:pt x="2164199" y="1072736"/>
                </a:lnTo>
                <a:lnTo>
                  <a:pt x="2103962" y="1097643"/>
                </a:lnTo>
                <a:lnTo>
                  <a:pt x="2074102" y="1109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7995"/>
            <a:ext cx="2803923" cy="460265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-1962" y="8394457"/>
            <a:ext cx="3140075" cy="1901825"/>
          </a:xfrm>
          <a:custGeom>
            <a:avLst/>
            <a:gdLst/>
            <a:ahLst/>
            <a:cxnLst/>
            <a:rect l="l" t="t" r="r" b="b"/>
            <a:pathLst>
              <a:path w="3140075" h="1901825">
                <a:moveTo>
                  <a:pt x="1608262" y="895462"/>
                </a:moveTo>
                <a:lnTo>
                  <a:pt x="1637685" y="947417"/>
                </a:lnTo>
                <a:lnTo>
                  <a:pt x="1653445" y="997043"/>
                </a:lnTo>
                <a:lnTo>
                  <a:pt x="1674038" y="1034905"/>
                </a:lnTo>
                <a:lnTo>
                  <a:pt x="1688450" y="1083892"/>
                </a:lnTo>
                <a:lnTo>
                  <a:pt x="1701983" y="1132463"/>
                </a:lnTo>
                <a:lnTo>
                  <a:pt x="1714499" y="1180552"/>
                </a:lnTo>
                <a:lnTo>
                  <a:pt x="1725861" y="1228094"/>
                </a:lnTo>
                <a:lnTo>
                  <a:pt x="1735933" y="1275025"/>
                </a:lnTo>
                <a:lnTo>
                  <a:pt x="1744577" y="1321280"/>
                </a:lnTo>
                <a:lnTo>
                  <a:pt x="1751656" y="1366794"/>
                </a:lnTo>
                <a:lnTo>
                  <a:pt x="1757034" y="1411501"/>
                </a:lnTo>
                <a:lnTo>
                  <a:pt x="1755136" y="1466814"/>
                </a:lnTo>
                <a:lnTo>
                  <a:pt x="1756700" y="1509715"/>
                </a:lnTo>
                <a:lnTo>
                  <a:pt x="1750714" y="1563091"/>
                </a:lnTo>
                <a:lnTo>
                  <a:pt x="1747916" y="1603925"/>
                </a:lnTo>
                <a:lnTo>
                  <a:pt x="1737295" y="1655106"/>
                </a:lnTo>
                <a:lnTo>
                  <a:pt x="1729587" y="1693614"/>
                </a:lnTo>
                <a:lnTo>
                  <a:pt x="1713781" y="1742338"/>
                </a:lnTo>
                <a:lnTo>
                  <a:pt x="1695179" y="1789738"/>
                </a:lnTo>
                <a:lnTo>
                  <a:pt x="1673642" y="1835747"/>
                </a:lnTo>
                <a:lnTo>
                  <a:pt x="1654471" y="1868824"/>
                </a:lnTo>
                <a:lnTo>
                  <a:pt x="1634148" y="1901356"/>
                </a:lnTo>
                <a:lnTo>
                  <a:pt x="814640" y="1892541"/>
                </a:lnTo>
                <a:lnTo>
                  <a:pt x="774685" y="1817400"/>
                </a:lnTo>
                <a:lnTo>
                  <a:pt x="759015" y="1767817"/>
                </a:lnTo>
                <a:lnTo>
                  <a:pt x="745703" y="1719350"/>
                </a:lnTo>
                <a:lnTo>
                  <a:pt x="734648" y="1671954"/>
                </a:lnTo>
                <a:lnTo>
                  <a:pt x="732051" y="1628564"/>
                </a:lnTo>
                <a:lnTo>
                  <a:pt x="1153943" y="1828439"/>
                </a:lnTo>
                <a:lnTo>
                  <a:pt x="1199463" y="1835951"/>
                </a:lnTo>
                <a:lnTo>
                  <a:pt x="1246379" y="1830071"/>
                </a:lnTo>
                <a:lnTo>
                  <a:pt x="1292669" y="1809842"/>
                </a:lnTo>
                <a:lnTo>
                  <a:pt x="1330875" y="1785783"/>
                </a:lnTo>
                <a:lnTo>
                  <a:pt x="1366738" y="1746561"/>
                </a:lnTo>
                <a:lnTo>
                  <a:pt x="1389427" y="1715151"/>
                </a:lnTo>
                <a:lnTo>
                  <a:pt x="1410817" y="1669072"/>
                </a:lnTo>
                <a:lnTo>
                  <a:pt x="1426470" y="1620275"/>
                </a:lnTo>
                <a:lnTo>
                  <a:pt x="1437387" y="1569234"/>
                </a:lnTo>
                <a:lnTo>
                  <a:pt x="1444567" y="1516423"/>
                </a:lnTo>
                <a:lnTo>
                  <a:pt x="1443573" y="1473793"/>
                </a:lnTo>
                <a:lnTo>
                  <a:pt x="1446279" y="1418863"/>
                </a:lnTo>
                <a:lnTo>
                  <a:pt x="1440243" y="1373843"/>
                </a:lnTo>
                <a:lnTo>
                  <a:pt x="1432244" y="1327894"/>
                </a:lnTo>
                <a:lnTo>
                  <a:pt x="1422384" y="1281064"/>
                </a:lnTo>
                <a:lnTo>
                  <a:pt x="1410767" y="1233401"/>
                </a:lnTo>
                <a:lnTo>
                  <a:pt x="1397495" y="1184954"/>
                </a:lnTo>
                <a:lnTo>
                  <a:pt x="1382672" y="1135771"/>
                </a:lnTo>
                <a:lnTo>
                  <a:pt x="1360962" y="1097380"/>
                </a:lnTo>
                <a:lnTo>
                  <a:pt x="1343343" y="1046873"/>
                </a:lnTo>
                <a:lnTo>
                  <a:pt x="1319043" y="1007254"/>
                </a:lnTo>
                <a:lnTo>
                  <a:pt x="1309198" y="991714"/>
                </a:lnTo>
                <a:lnTo>
                  <a:pt x="1312236" y="989977"/>
                </a:lnTo>
                <a:lnTo>
                  <a:pt x="1355271" y="968206"/>
                </a:lnTo>
                <a:lnTo>
                  <a:pt x="1400762" y="947598"/>
                </a:lnTo>
                <a:lnTo>
                  <a:pt x="1448447" y="928029"/>
                </a:lnTo>
                <a:lnTo>
                  <a:pt x="1492629" y="920855"/>
                </a:lnTo>
                <a:lnTo>
                  <a:pt x="1543922" y="902996"/>
                </a:lnTo>
                <a:lnTo>
                  <a:pt x="1591191" y="897283"/>
                </a:lnTo>
                <a:lnTo>
                  <a:pt x="1608262" y="895462"/>
                </a:lnTo>
                <a:close/>
              </a:path>
              <a:path w="3140075" h="1901825">
                <a:moveTo>
                  <a:pt x="1129389" y="739611"/>
                </a:moveTo>
                <a:lnTo>
                  <a:pt x="1152885" y="759898"/>
                </a:lnTo>
                <a:lnTo>
                  <a:pt x="1211463" y="843863"/>
                </a:lnTo>
                <a:lnTo>
                  <a:pt x="1239709" y="885351"/>
                </a:lnTo>
                <a:lnTo>
                  <a:pt x="1272561" y="914967"/>
                </a:lnTo>
                <a:lnTo>
                  <a:pt x="1293602" y="967095"/>
                </a:lnTo>
                <a:lnTo>
                  <a:pt x="1309198" y="991714"/>
                </a:lnTo>
                <a:lnTo>
                  <a:pt x="1271916" y="1013034"/>
                </a:lnTo>
                <a:lnTo>
                  <a:pt x="1229135" y="1048979"/>
                </a:lnTo>
                <a:lnTo>
                  <a:pt x="1195028" y="1074980"/>
                </a:lnTo>
                <a:lnTo>
                  <a:pt x="1158980" y="1114114"/>
                </a:lnTo>
                <a:lnTo>
                  <a:pt x="1132471" y="1143715"/>
                </a:lnTo>
                <a:lnTo>
                  <a:pt x="1105551" y="1187174"/>
                </a:lnTo>
                <a:lnTo>
                  <a:pt x="1083261" y="1232827"/>
                </a:lnTo>
                <a:lnTo>
                  <a:pt x="1065209" y="1280487"/>
                </a:lnTo>
                <a:lnTo>
                  <a:pt x="1056436" y="1318490"/>
                </a:lnTo>
                <a:lnTo>
                  <a:pt x="1045673" y="1369604"/>
                </a:lnTo>
                <a:lnTo>
                  <a:pt x="1037962" y="1422163"/>
                </a:lnTo>
                <a:lnTo>
                  <a:pt x="1038347" y="1464505"/>
                </a:lnTo>
                <a:lnTo>
                  <a:pt x="1039390" y="1507158"/>
                </a:lnTo>
                <a:lnTo>
                  <a:pt x="1038079" y="1562750"/>
                </a:lnTo>
                <a:lnTo>
                  <a:pt x="1040048" y="1619896"/>
                </a:lnTo>
                <a:lnTo>
                  <a:pt x="1050931" y="1667211"/>
                </a:lnTo>
                <a:lnTo>
                  <a:pt x="1065487" y="1716266"/>
                </a:lnTo>
                <a:lnTo>
                  <a:pt x="1083912" y="1767155"/>
                </a:lnTo>
                <a:lnTo>
                  <a:pt x="1117277" y="1797015"/>
                </a:lnTo>
                <a:lnTo>
                  <a:pt x="1153943" y="1828439"/>
                </a:lnTo>
                <a:lnTo>
                  <a:pt x="732051" y="1628564"/>
                </a:lnTo>
                <a:lnTo>
                  <a:pt x="731186" y="1614101"/>
                </a:lnTo>
                <a:lnTo>
                  <a:pt x="724341" y="1568699"/>
                </a:lnTo>
                <a:lnTo>
                  <a:pt x="724887" y="1512745"/>
                </a:lnTo>
                <a:lnTo>
                  <a:pt x="727286" y="1457668"/>
                </a:lnTo>
                <a:lnTo>
                  <a:pt x="731436" y="1403422"/>
                </a:lnTo>
                <a:lnTo>
                  <a:pt x="731800" y="1361435"/>
                </a:lnTo>
                <a:lnTo>
                  <a:pt x="739127" y="1308694"/>
                </a:lnTo>
                <a:lnTo>
                  <a:pt x="749195" y="1257251"/>
                </a:lnTo>
                <a:lnTo>
                  <a:pt x="762072" y="1207139"/>
                </a:lnTo>
                <a:lnTo>
                  <a:pt x="777827" y="1158390"/>
                </a:lnTo>
                <a:lnTo>
                  <a:pt x="796527" y="1111037"/>
                </a:lnTo>
                <a:lnTo>
                  <a:pt x="818241" y="1065112"/>
                </a:lnTo>
                <a:lnTo>
                  <a:pt x="843037" y="1020646"/>
                </a:lnTo>
                <a:lnTo>
                  <a:pt x="870985" y="977674"/>
                </a:lnTo>
                <a:lnTo>
                  <a:pt x="902151" y="936227"/>
                </a:lnTo>
                <a:lnTo>
                  <a:pt x="936604" y="896337"/>
                </a:lnTo>
                <a:lnTo>
                  <a:pt x="974413" y="858036"/>
                </a:lnTo>
                <a:lnTo>
                  <a:pt x="1012784" y="820002"/>
                </a:lnTo>
                <a:lnTo>
                  <a:pt x="1047309" y="794199"/>
                </a:lnTo>
                <a:lnTo>
                  <a:pt x="1083373" y="769126"/>
                </a:lnTo>
                <a:lnTo>
                  <a:pt x="1120923" y="744756"/>
                </a:lnTo>
                <a:lnTo>
                  <a:pt x="1129389" y="739611"/>
                </a:lnTo>
                <a:close/>
              </a:path>
              <a:path w="3140075" h="1901825">
                <a:moveTo>
                  <a:pt x="2086140" y="611803"/>
                </a:moveTo>
                <a:lnTo>
                  <a:pt x="2620412" y="864919"/>
                </a:lnTo>
                <a:lnTo>
                  <a:pt x="2786715" y="1013972"/>
                </a:lnTo>
                <a:lnTo>
                  <a:pt x="2816110" y="1056005"/>
                </a:lnTo>
                <a:lnTo>
                  <a:pt x="2844622" y="1097619"/>
                </a:lnTo>
                <a:lnTo>
                  <a:pt x="2877670" y="1127329"/>
                </a:lnTo>
                <a:lnTo>
                  <a:pt x="2904363" y="1168081"/>
                </a:lnTo>
                <a:lnTo>
                  <a:pt x="2930123" y="1208392"/>
                </a:lnTo>
                <a:lnTo>
                  <a:pt x="2954932" y="1248251"/>
                </a:lnTo>
                <a:lnTo>
                  <a:pt x="2978774" y="1287653"/>
                </a:lnTo>
                <a:lnTo>
                  <a:pt x="3001632" y="1326589"/>
                </a:lnTo>
                <a:lnTo>
                  <a:pt x="3018053" y="1376528"/>
                </a:lnTo>
                <a:lnTo>
                  <a:pt x="3038895" y="1414508"/>
                </a:lnTo>
                <a:lnTo>
                  <a:pt x="3053266" y="1463476"/>
                </a:lnTo>
                <a:lnTo>
                  <a:pt x="3072024" y="1500469"/>
                </a:lnTo>
                <a:lnTo>
                  <a:pt x="3084279" y="1548434"/>
                </a:lnTo>
                <a:lnTo>
                  <a:pt x="3095450" y="1595886"/>
                </a:lnTo>
                <a:lnTo>
                  <a:pt x="3105522" y="1642817"/>
                </a:lnTo>
                <a:lnTo>
                  <a:pt x="3114478" y="1689220"/>
                </a:lnTo>
                <a:lnTo>
                  <a:pt x="3122301" y="1735085"/>
                </a:lnTo>
                <a:lnTo>
                  <a:pt x="3128975" y="1780407"/>
                </a:lnTo>
                <a:lnTo>
                  <a:pt x="3134483" y="1825176"/>
                </a:lnTo>
                <a:lnTo>
                  <a:pt x="3138809" y="1869384"/>
                </a:lnTo>
                <a:lnTo>
                  <a:pt x="3139853" y="1897985"/>
                </a:lnTo>
                <a:lnTo>
                  <a:pt x="2834103" y="1893665"/>
                </a:lnTo>
                <a:lnTo>
                  <a:pt x="2827368" y="1862368"/>
                </a:lnTo>
                <a:lnTo>
                  <a:pt x="2822248" y="1817783"/>
                </a:lnTo>
                <a:lnTo>
                  <a:pt x="2815719" y="1772531"/>
                </a:lnTo>
                <a:lnTo>
                  <a:pt x="2807815" y="1726626"/>
                </a:lnTo>
                <a:lnTo>
                  <a:pt x="2798567" y="1680085"/>
                </a:lnTo>
                <a:lnTo>
                  <a:pt x="2788008" y="1632924"/>
                </a:lnTo>
                <a:lnTo>
                  <a:pt x="2776171" y="1585156"/>
                </a:lnTo>
                <a:lnTo>
                  <a:pt x="2757650" y="1548276"/>
                </a:lnTo>
                <a:lnTo>
                  <a:pt x="2737916" y="1510820"/>
                </a:lnTo>
                <a:lnTo>
                  <a:pt x="2722438" y="1461328"/>
                </a:lnTo>
                <a:lnTo>
                  <a:pt x="2700374" y="1422769"/>
                </a:lnTo>
                <a:lnTo>
                  <a:pt x="2677195" y="1383681"/>
                </a:lnTo>
                <a:lnTo>
                  <a:pt x="2652931" y="1344080"/>
                </a:lnTo>
                <a:lnTo>
                  <a:pt x="2627617" y="1303980"/>
                </a:lnTo>
                <a:lnTo>
                  <a:pt x="2595846" y="1274876"/>
                </a:lnTo>
                <a:lnTo>
                  <a:pt x="2568527" y="1233827"/>
                </a:lnTo>
                <a:lnTo>
                  <a:pt x="2500186" y="1173343"/>
                </a:lnTo>
                <a:lnTo>
                  <a:pt x="2386010" y="1077092"/>
                </a:lnTo>
                <a:lnTo>
                  <a:pt x="2297871" y="1035335"/>
                </a:lnTo>
                <a:lnTo>
                  <a:pt x="2259074" y="1002902"/>
                </a:lnTo>
                <a:lnTo>
                  <a:pt x="1431157" y="610669"/>
                </a:lnTo>
                <a:lnTo>
                  <a:pt x="1452212" y="606591"/>
                </a:lnTo>
                <a:lnTo>
                  <a:pt x="1495336" y="598914"/>
                </a:lnTo>
                <a:lnTo>
                  <a:pt x="1539420" y="591693"/>
                </a:lnTo>
                <a:lnTo>
                  <a:pt x="1584412" y="584902"/>
                </a:lnTo>
                <a:lnTo>
                  <a:pt x="1630259" y="578517"/>
                </a:lnTo>
                <a:lnTo>
                  <a:pt x="1676909" y="572511"/>
                </a:lnTo>
                <a:lnTo>
                  <a:pt x="1718872" y="578338"/>
                </a:lnTo>
                <a:lnTo>
                  <a:pt x="1766969" y="573018"/>
                </a:lnTo>
                <a:lnTo>
                  <a:pt x="1810274" y="579481"/>
                </a:lnTo>
                <a:lnTo>
                  <a:pt x="1859609" y="574748"/>
                </a:lnTo>
                <a:lnTo>
                  <a:pt x="2086140" y="611803"/>
                </a:lnTo>
                <a:close/>
              </a:path>
              <a:path w="3140075" h="1901825">
                <a:moveTo>
                  <a:pt x="1424071" y="612041"/>
                </a:moveTo>
                <a:lnTo>
                  <a:pt x="1433752" y="625951"/>
                </a:lnTo>
                <a:lnTo>
                  <a:pt x="1467749" y="656111"/>
                </a:lnTo>
                <a:lnTo>
                  <a:pt x="1495633" y="697427"/>
                </a:lnTo>
                <a:lnTo>
                  <a:pt x="1522794" y="738402"/>
                </a:lnTo>
                <a:lnTo>
                  <a:pt x="1549184" y="779010"/>
                </a:lnTo>
                <a:lnTo>
                  <a:pt x="1574754" y="819231"/>
                </a:lnTo>
                <a:lnTo>
                  <a:pt x="1594019" y="870517"/>
                </a:lnTo>
                <a:lnTo>
                  <a:pt x="1608262" y="895462"/>
                </a:lnTo>
                <a:lnTo>
                  <a:pt x="1591191" y="897283"/>
                </a:lnTo>
                <a:lnTo>
                  <a:pt x="1543922" y="902996"/>
                </a:lnTo>
                <a:lnTo>
                  <a:pt x="1492629" y="920855"/>
                </a:lnTo>
                <a:lnTo>
                  <a:pt x="1448447" y="928029"/>
                </a:lnTo>
                <a:lnTo>
                  <a:pt x="1400762" y="947598"/>
                </a:lnTo>
                <a:lnTo>
                  <a:pt x="1355271" y="968206"/>
                </a:lnTo>
                <a:lnTo>
                  <a:pt x="1312236" y="989977"/>
                </a:lnTo>
                <a:lnTo>
                  <a:pt x="1309198" y="991714"/>
                </a:lnTo>
                <a:lnTo>
                  <a:pt x="1293602" y="967095"/>
                </a:lnTo>
                <a:lnTo>
                  <a:pt x="1272561" y="914967"/>
                </a:lnTo>
                <a:lnTo>
                  <a:pt x="1239709" y="885351"/>
                </a:lnTo>
                <a:lnTo>
                  <a:pt x="1211463" y="843863"/>
                </a:lnTo>
                <a:lnTo>
                  <a:pt x="1152885" y="759898"/>
                </a:lnTo>
                <a:lnTo>
                  <a:pt x="1129389" y="739611"/>
                </a:lnTo>
                <a:lnTo>
                  <a:pt x="1159908" y="721066"/>
                </a:lnTo>
                <a:lnTo>
                  <a:pt x="1200273" y="698029"/>
                </a:lnTo>
                <a:lnTo>
                  <a:pt x="1241967" y="675623"/>
                </a:lnTo>
                <a:lnTo>
                  <a:pt x="1279499" y="665298"/>
                </a:lnTo>
                <a:lnTo>
                  <a:pt x="1323692" y="644075"/>
                </a:lnTo>
                <a:lnTo>
                  <a:pt x="1363619" y="634885"/>
                </a:lnTo>
                <a:lnTo>
                  <a:pt x="1410102" y="614747"/>
                </a:lnTo>
                <a:lnTo>
                  <a:pt x="1424071" y="612041"/>
                </a:lnTo>
                <a:close/>
              </a:path>
              <a:path w="3140075" h="1901825">
                <a:moveTo>
                  <a:pt x="623" y="73473"/>
                </a:moveTo>
                <a:lnTo>
                  <a:pt x="667596" y="389456"/>
                </a:lnTo>
                <a:lnTo>
                  <a:pt x="616253" y="379185"/>
                </a:lnTo>
                <a:lnTo>
                  <a:pt x="570771" y="357638"/>
                </a:lnTo>
                <a:lnTo>
                  <a:pt x="520399" y="347827"/>
                </a:lnTo>
                <a:lnTo>
                  <a:pt x="476131" y="326855"/>
                </a:lnTo>
                <a:lnTo>
                  <a:pt x="427364" y="317804"/>
                </a:lnTo>
                <a:lnTo>
                  <a:pt x="373919" y="320590"/>
                </a:lnTo>
                <a:lnTo>
                  <a:pt x="326768" y="312306"/>
                </a:lnTo>
                <a:lnTo>
                  <a:pt x="275139" y="315952"/>
                </a:lnTo>
                <a:lnTo>
                  <a:pt x="230005" y="308622"/>
                </a:lnTo>
                <a:lnTo>
                  <a:pt x="180591" y="313318"/>
                </a:lnTo>
                <a:lnTo>
                  <a:pt x="126997" y="330087"/>
                </a:lnTo>
                <a:lnTo>
                  <a:pt x="80198" y="336022"/>
                </a:lnTo>
                <a:lnTo>
                  <a:pt x="34856" y="342647"/>
                </a:lnTo>
                <a:lnTo>
                  <a:pt x="0" y="354240"/>
                </a:lnTo>
                <a:lnTo>
                  <a:pt x="623" y="73473"/>
                </a:lnTo>
                <a:close/>
              </a:path>
              <a:path w="3140075" h="1901825">
                <a:moveTo>
                  <a:pt x="647135" y="56541"/>
                </a:moveTo>
                <a:lnTo>
                  <a:pt x="1001654" y="224497"/>
                </a:lnTo>
                <a:lnTo>
                  <a:pt x="1078198" y="288867"/>
                </a:lnTo>
                <a:lnTo>
                  <a:pt x="1121718" y="309485"/>
                </a:lnTo>
                <a:lnTo>
                  <a:pt x="1271656" y="436731"/>
                </a:lnTo>
                <a:lnTo>
                  <a:pt x="1302862" y="479622"/>
                </a:lnTo>
                <a:lnTo>
                  <a:pt x="1374804" y="541811"/>
                </a:lnTo>
                <a:lnTo>
                  <a:pt x="1424071" y="612041"/>
                </a:lnTo>
                <a:lnTo>
                  <a:pt x="1410102" y="614747"/>
                </a:lnTo>
                <a:lnTo>
                  <a:pt x="1363619" y="634885"/>
                </a:lnTo>
                <a:lnTo>
                  <a:pt x="1323692" y="644075"/>
                </a:lnTo>
                <a:lnTo>
                  <a:pt x="1279499" y="665298"/>
                </a:lnTo>
                <a:lnTo>
                  <a:pt x="1241967" y="675623"/>
                </a:lnTo>
                <a:lnTo>
                  <a:pt x="1200273" y="698029"/>
                </a:lnTo>
                <a:lnTo>
                  <a:pt x="1159908" y="721066"/>
                </a:lnTo>
                <a:lnTo>
                  <a:pt x="1129389" y="739611"/>
                </a:lnTo>
                <a:lnTo>
                  <a:pt x="1116818" y="728758"/>
                </a:lnTo>
                <a:lnTo>
                  <a:pt x="1085152" y="685650"/>
                </a:lnTo>
                <a:lnTo>
                  <a:pt x="847590" y="488783"/>
                </a:lnTo>
                <a:lnTo>
                  <a:pt x="754756" y="444802"/>
                </a:lnTo>
                <a:lnTo>
                  <a:pt x="713804" y="411348"/>
                </a:lnTo>
                <a:lnTo>
                  <a:pt x="623" y="73473"/>
                </a:lnTo>
                <a:lnTo>
                  <a:pt x="717" y="31357"/>
                </a:lnTo>
                <a:lnTo>
                  <a:pt x="18678" y="25813"/>
                </a:lnTo>
                <a:lnTo>
                  <a:pt x="65243" y="19768"/>
                </a:lnTo>
                <a:lnTo>
                  <a:pt x="112795" y="14190"/>
                </a:lnTo>
                <a:lnTo>
                  <a:pt x="161279" y="9053"/>
                </a:lnTo>
                <a:lnTo>
                  <a:pt x="210640" y="4332"/>
                </a:lnTo>
                <a:lnTo>
                  <a:pt x="260821" y="0"/>
                </a:lnTo>
                <a:lnTo>
                  <a:pt x="306331" y="7507"/>
                </a:lnTo>
                <a:lnTo>
                  <a:pt x="357989" y="3874"/>
                </a:lnTo>
                <a:lnTo>
                  <a:pt x="647135" y="56541"/>
                </a:lnTo>
                <a:close/>
              </a:path>
              <a:path w="3140075" h="1901825">
                <a:moveTo>
                  <a:pt x="1431157" y="610669"/>
                </a:moveTo>
                <a:lnTo>
                  <a:pt x="2214810" y="981931"/>
                </a:lnTo>
                <a:lnTo>
                  <a:pt x="2165138" y="972452"/>
                </a:lnTo>
                <a:lnTo>
                  <a:pt x="2076998" y="930695"/>
                </a:lnTo>
                <a:lnTo>
                  <a:pt x="1834178" y="885923"/>
                </a:lnTo>
                <a:lnTo>
                  <a:pt x="1783751" y="890138"/>
                </a:lnTo>
                <a:lnTo>
                  <a:pt x="1738872" y="882930"/>
                </a:lnTo>
                <a:lnTo>
                  <a:pt x="1639612" y="892117"/>
                </a:lnTo>
                <a:lnTo>
                  <a:pt x="1608262" y="895462"/>
                </a:lnTo>
                <a:lnTo>
                  <a:pt x="1594019" y="870517"/>
                </a:lnTo>
                <a:lnTo>
                  <a:pt x="1574754" y="819231"/>
                </a:lnTo>
                <a:lnTo>
                  <a:pt x="1549184" y="779010"/>
                </a:lnTo>
                <a:lnTo>
                  <a:pt x="1522794" y="738402"/>
                </a:lnTo>
                <a:lnTo>
                  <a:pt x="1495633" y="697427"/>
                </a:lnTo>
                <a:lnTo>
                  <a:pt x="1467749" y="656111"/>
                </a:lnTo>
                <a:lnTo>
                  <a:pt x="1433752" y="625951"/>
                </a:lnTo>
                <a:lnTo>
                  <a:pt x="1424071" y="612041"/>
                </a:lnTo>
                <a:lnTo>
                  <a:pt x="1431157" y="610669"/>
                </a:lnTo>
                <a:close/>
              </a:path>
              <a:path w="3140075" h="1901825">
                <a:moveTo>
                  <a:pt x="741256" y="87078"/>
                </a:moveTo>
                <a:lnTo>
                  <a:pt x="875739" y="150791"/>
                </a:lnTo>
                <a:lnTo>
                  <a:pt x="914051" y="182994"/>
                </a:lnTo>
                <a:lnTo>
                  <a:pt x="691343" y="77484"/>
                </a:lnTo>
                <a:lnTo>
                  <a:pt x="741256" y="87078"/>
                </a:lnTo>
                <a:close/>
              </a:path>
              <a:path w="3140075" h="1901825">
                <a:moveTo>
                  <a:pt x="2173621" y="639195"/>
                </a:moveTo>
                <a:lnTo>
                  <a:pt x="2545237" y="815251"/>
                </a:lnTo>
                <a:lnTo>
                  <a:pt x="2580282" y="845908"/>
                </a:lnTo>
                <a:lnTo>
                  <a:pt x="2127050" y="631185"/>
                </a:lnTo>
                <a:lnTo>
                  <a:pt x="2173621" y="639195"/>
                </a:lnTo>
                <a:close/>
              </a:path>
              <a:path w="3140075" h="1901825">
                <a:moveTo>
                  <a:pt x="2261788" y="666912"/>
                </a:moveTo>
                <a:lnTo>
                  <a:pt x="2468855" y="765011"/>
                </a:lnTo>
                <a:lnTo>
                  <a:pt x="2504452" y="795929"/>
                </a:lnTo>
                <a:lnTo>
                  <a:pt x="2214926" y="658764"/>
                </a:lnTo>
                <a:lnTo>
                  <a:pt x="2261788" y="666912"/>
                </a:lnTo>
                <a:close/>
              </a:path>
            </a:pathLst>
          </a:custGeom>
          <a:solidFill>
            <a:srgbClr val="456A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278213" y="1830047"/>
            <a:ext cx="6739890" cy="1046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700" spc="595"/>
              <a:t>SISTEM</a:t>
            </a:r>
            <a:r>
              <a:rPr dirty="0" sz="6700" spc="35"/>
              <a:t> </a:t>
            </a:r>
            <a:r>
              <a:rPr dirty="0" sz="6700" spc="540"/>
              <a:t>HUKUM</a:t>
            </a:r>
            <a:endParaRPr sz="6700"/>
          </a:p>
        </p:txBody>
      </p:sp>
      <p:sp>
        <p:nvSpPr>
          <p:cNvPr id="13" name="object 13"/>
          <p:cNvSpPr txBox="1"/>
          <p:nvPr/>
        </p:nvSpPr>
        <p:spPr>
          <a:xfrm>
            <a:off x="7278213" y="2801597"/>
            <a:ext cx="5053965" cy="1046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700" spc="515" b="1">
                <a:solidFill>
                  <a:srgbClr val="121212"/>
                </a:solidFill>
                <a:latin typeface="Trebuchet MS"/>
                <a:cs typeface="Trebuchet MS"/>
              </a:rPr>
              <a:t>PERIKATAN</a:t>
            </a:r>
            <a:endParaRPr sz="67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8213" y="3864242"/>
            <a:ext cx="10398125" cy="535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48590">
              <a:lnSpc>
                <a:spcPct val="116700"/>
              </a:lnSpc>
              <a:spcBef>
                <a:spcPts val="95"/>
              </a:spcBef>
              <a:buSzPct val="96666"/>
              <a:buChar char="•"/>
              <a:tabLst>
                <a:tab pos="170815" algn="l"/>
              </a:tabLst>
            </a:pPr>
            <a:r>
              <a:rPr dirty="0" sz="3000" spc="155">
                <a:solidFill>
                  <a:srgbClr val="121212"/>
                </a:solidFill>
                <a:latin typeface="Lucida Sans Unicode"/>
                <a:cs typeface="Lucida Sans Unicode"/>
              </a:rPr>
              <a:t>Dalam</a:t>
            </a:r>
            <a:r>
              <a:rPr dirty="0" sz="3000" spc="-15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0">
                <a:solidFill>
                  <a:srgbClr val="121212"/>
                </a:solidFill>
                <a:latin typeface="Lucida Sans Unicode"/>
                <a:cs typeface="Lucida Sans Unicode"/>
              </a:rPr>
              <a:t>hukum</a:t>
            </a:r>
            <a:r>
              <a:rPr dirty="0" sz="3000" spc="-15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0">
                <a:solidFill>
                  <a:srgbClr val="121212"/>
                </a:solidFill>
                <a:latin typeface="Lucida Sans Unicode"/>
                <a:cs typeface="Lucida Sans Unicode"/>
              </a:rPr>
              <a:t>perikatan</a:t>
            </a:r>
            <a:r>
              <a:rPr dirty="0" sz="3000" spc="-15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35">
                <a:solidFill>
                  <a:srgbClr val="121212"/>
                </a:solidFill>
                <a:latin typeface="Lucida Sans Unicode"/>
                <a:cs typeface="Lucida Sans Unicode"/>
              </a:rPr>
              <a:t>diberikan</a:t>
            </a:r>
            <a:r>
              <a:rPr dirty="0" sz="3000" spc="-15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40">
                <a:solidFill>
                  <a:srgbClr val="121212"/>
                </a:solidFill>
                <a:latin typeface="Lucida Sans Unicode"/>
                <a:cs typeface="Lucida Sans Unicode"/>
              </a:rPr>
              <a:t>kebebasan</a:t>
            </a:r>
            <a:r>
              <a:rPr dirty="0" sz="3000" spc="-15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90">
                <a:solidFill>
                  <a:srgbClr val="121212"/>
                </a:solidFill>
                <a:latin typeface="Lucida Sans Unicode"/>
                <a:cs typeface="Lucida Sans Unicode"/>
              </a:rPr>
              <a:t>seluas </a:t>
            </a:r>
            <a:r>
              <a:rPr dirty="0" sz="3000" spc="-93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25">
                <a:solidFill>
                  <a:srgbClr val="121212"/>
                </a:solidFill>
                <a:latin typeface="Lucida Sans Unicode"/>
                <a:cs typeface="Lucida Sans Unicode"/>
              </a:rPr>
              <a:t>luasnya </a:t>
            </a:r>
            <a:r>
              <a:rPr dirty="0" sz="3000" spc="165">
                <a:solidFill>
                  <a:srgbClr val="121212"/>
                </a:solidFill>
                <a:latin typeface="Lucida Sans Unicode"/>
                <a:cs typeface="Lucida Sans Unicode"/>
              </a:rPr>
              <a:t>kepada </a:t>
            </a:r>
            <a:r>
              <a:rPr dirty="0" sz="3000" spc="125">
                <a:solidFill>
                  <a:srgbClr val="121212"/>
                </a:solidFill>
                <a:latin typeface="Lucida Sans Unicode"/>
                <a:cs typeface="Lucida Sans Unicode"/>
              </a:rPr>
              <a:t>Masyarakat </a:t>
            </a:r>
            <a:r>
              <a:rPr dirty="0" sz="3000" spc="-15">
                <a:solidFill>
                  <a:srgbClr val="121212"/>
                </a:solidFill>
                <a:latin typeface="Lucida Sans Unicode"/>
                <a:cs typeface="Lucida Sans Unicode"/>
              </a:rPr>
              <a:t>untuk </a:t>
            </a:r>
            <a:r>
              <a:rPr dirty="0" sz="3000" spc="175">
                <a:solidFill>
                  <a:srgbClr val="121212"/>
                </a:solidFill>
                <a:latin typeface="Lucida Sans Unicode"/>
                <a:cs typeface="Lucida Sans Unicode"/>
              </a:rPr>
              <a:t>mengadakan </a:t>
            </a:r>
            <a:r>
              <a:rPr dirty="0" sz="3000" spc="18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0">
                <a:solidFill>
                  <a:srgbClr val="121212"/>
                </a:solidFill>
                <a:latin typeface="Lucida Sans Unicode"/>
                <a:cs typeface="Lucida Sans Unicode"/>
              </a:rPr>
              <a:t>perikatan </a:t>
            </a:r>
            <a:r>
              <a:rPr dirty="0" sz="3000" spc="114">
                <a:solidFill>
                  <a:srgbClr val="121212"/>
                </a:solidFill>
                <a:latin typeface="Lucida Sans Unicode"/>
                <a:cs typeface="Lucida Sans Unicode"/>
              </a:rPr>
              <a:t>(perjanjian) </a:t>
            </a:r>
            <a:r>
              <a:rPr dirty="0" sz="3000" spc="175">
                <a:solidFill>
                  <a:srgbClr val="121212"/>
                </a:solidFill>
                <a:latin typeface="Lucida Sans Unicode"/>
                <a:cs typeface="Lucida Sans Unicode"/>
              </a:rPr>
              <a:t>yang </a:t>
            </a:r>
            <a:r>
              <a:rPr dirty="0" sz="3000" spc="-5">
                <a:solidFill>
                  <a:srgbClr val="121212"/>
                </a:solidFill>
                <a:latin typeface="Lucida Sans Unicode"/>
                <a:cs typeface="Lucida Sans Unicode"/>
              </a:rPr>
              <a:t>berisi </a:t>
            </a:r>
            <a:r>
              <a:rPr dirty="0" sz="3000" spc="290">
                <a:solidFill>
                  <a:srgbClr val="121212"/>
                </a:solidFill>
                <a:latin typeface="Lucida Sans Unicode"/>
                <a:cs typeface="Lucida Sans Unicode"/>
              </a:rPr>
              <a:t>apa </a:t>
            </a:r>
            <a:r>
              <a:rPr dirty="0" sz="3000" spc="50">
                <a:solidFill>
                  <a:srgbClr val="121212"/>
                </a:solidFill>
                <a:latin typeface="Lucida Sans Unicode"/>
                <a:cs typeface="Lucida Sans Unicode"/>
              </a:rPr>
              <a:t>saja, </a:t>
            </a:r>
            <a:r>
              <a:rPr dirty="0" sz="3000" spc="120">
                <a:solidFill>
                  <a:srgbClr val="121212"/>
                </a:solidFill>
                <a:latin typeface="Lucida Sans Unicode"/>
                <a:cs typeface="Lucida Sans Unicode"/>
              </a:rPr>
              <a:t>asalkan </a:t>
            </a:r>
            <a:r>
              <a:rPr dirty="0" sz="3000" spc="12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5">
                <a:solidFill>
                  <a:srgbClr val="121212"/>
                </a:solidFill>
                <a:latin typeface="Lucida Sans Unicode"/>
                <a:cs typeface="Lucida Sans Unicode"/>
              </a:rPr>
              <a:t>tidak </a:t>
            </a:r>
            <a:r>
              <a:rPr dirty="0" sz="3000" spc="114">
                <a:solidFill>
                  <a:srgbClr val="121212"/>
                </a:solidFill>
                <a:latin typeface="Lucida Sans Unicode"/>
                <a:cs typeface="Lucida Sans Unicode"/>
              </a:rPr>
              <a:t>bertentangan </a:t>
            </a:r>
            <a:r>
              <a:rPr dirty="0" sz="3000" spc="160">
                <a:solidFill>
                  <a:srgbClr val="121212"/>
                </a:solidFill>
                <a:latin typeface="Lucida Sans Unicode"/>
                <a:cs typeface="Lucida Sans Unicode"/>
              </a:rPr>
              <a:t>dengan </a:t>
            </a:r>
            <a:r>
              <a:rPr dirty="0" sz="3000" spc="40">
                <a:solidFill>
                  <a:srgbClr val="121212"/>
                </a:solidFill>
                <a:latin typeface="Lucida Sans Unicode"/>
                <a:cs typeface="Lucida Sans Unicode"/>
              </a:rPr>
              <a:t>ketertiban </a:t>
            </a:r>
            <a:r>
              <a:rPr dirty="0" sz="3000" spc="170">
                <a:solidFill>
                  <a:srgbClr val="121212"/>
                </a:solidFill>
                <a:latin typeface="Lucida Sans Unicode"/>
                <a:cs typeface="Lucida Sans Unicode"/>
              </a:rPr>
              <a:t>umum </a:t>
            </a:r>
            <a:r>
              <a:rPr dirty="0" sz="3000" spc="185">
                <a:solidFill>
                  <a:srgbClr val="121212"/>
                </a:solidFill>
                <a:latin typeface="Lucida Sans Unicode"/>
                <a:cs typeface="Lucida Sans Unicode"/>
              </a:rPr>
              <a:t>dan </a:t>
            </a:r>
            <a:r>
              <a:rPr dirty="0" sz="3000" spc="19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5">
                <a:solidFill>
                  <a:srgbClr val="121212"/>
                </a:solidFill>
                <a:latin typeface="Lucida Sans Unicode"/>
                <a:cs typeface="Lucida Sans Unicode"/>
              </a:rPr>
              <a:t>kesusilaan</a:t>
            </a:r>
            <a:endParaRPr sz="3000">
              <a:latin typeface="Lucida Sans Unicode"/>
              <a:cs typeface="Lucida Sans Unicode"/>
            </a:endParaRPr>
          </a:p>
          <a:p>
            <a:pPr marL="12700" marR="5080">
              <a:lnSpc>
                <a:spcPts val="4200"/>
              </a:lnSpc>
              <a:spcBef>
                <a:spcPts val="100"/>
              </a:spcBef>
              <a:buSzPct val="96666"/>
              <a:buChar char="•"/>
              <a:tabLst>
                <a:tab pos="170815" algn="l"/>
              </a:tabLst>
            </a:pPr>
            <a:r>
              <a:rPr dirty="0" sz="3000" spc="80">
                <a:solidFill>
                  <a:srgbClr val="121212"/>
                </a:solidFill>
                <a:latin typeface="Lucida Sans Unicode"/>
                <a:cs typeface="Lucida Sans Unicode"/>
              </a:rPr>
              <a:t>Sistem </a:t>
            </a:r>
            <a:r>
              <a:rPr dirty="0" sz="3000" spc="55">
                <a:solidFill>
                  <a:srgbClr val="121212"/>
                </a:solidFill>
                <a:latin typeface="Lucida Sans Unicode"/>
                <a:cs typeface="Lucida Sans Unicode"/>
              </a:rPr>
              <a:t>terbuka </a:t>
            </a:r>
            <a:r>
              <a:rPr dirty="0" sz="3000" spc="175">
                <a:solidFill>
                  <a:srgbClr val="121212"/>
                </a:solidFill>
                <a:latin typeface="Lucida Sans Unicode"/>
                <a:cs typeface="Lucida Sans Unicode"/>
              </a:rPr>
              <a:t>yang </a:t>
            </a:r>
            <a:r>
              <a:rPr dirty="0" sz="3000" spc="60">
                <a:solidFill>
                  <a:srgbClr val="121212"/>
                </a:solidFill>
                <a:latin typeface="Lucida Sans Unicode"/>
                <a:cs typeface="Lucida Sans Unicode"/>
              </a:rPr>
              <a:t>disebutkan </a:t>
            </a:r>
            <a:r>
              <a:rPr dirty="0" sz="3000" spc="125">
                <a:solidFill>
                  <a:srgbClr val="121212"/>
                </a:solidFill>
                <a:latin typeface="Lucida Sans Unicode"/>
                <a:cs typeface="Lucida Sans Unicode"/>
              </a:rPr>
              <a:t>diatas </a:t>
            </a:r>
            <a:r>
              <a:rPr dirty="0" sz="3000" spc="5">
                <a:solidFill>
                  <a:srgbClr val="121212"/>
                </a:solidFill>
                <a:latin typeface="Lucida Sans Unicode"/>
                <a:cs typeface="Lucida Sans Unicode"/>
              </a:rPr>
              <a:t>lazim </a:t>
            </a:r>
            <a:r>
              <a:rPr dirty="0" sz="3000" spc="1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45">
                <a:solidFill>
                  <a:srgbClr val="121212"/>
                </a:solidFill>
                <a:latin typeface="Lucida Sans Unicode"/>
                <a:cs typeface="Lucida Sans Unicode"/>
              </a:rPr>
              <a:t>disimpulkan</a:t>
            </a:r>
            <a:r>
              <a:rPr dirty="0" sz="3000" spc="-15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5">
                <a:solidFill>
                  <a:srgbClr val="121212"/>
                </a:solidFill>
                <a:latin typeface="Lucida Sans Unicode"/>
                <a:cs typeface="Lucida Sans Unicode"/>
              </a:rPr>
              <a:t>dari</a:t>
            </a:r>
            <a:r>
              <a:rPr dirty="0" sz="3000" spc="-15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55">
                <a:solidFill>
                  <a:srgbClr val="121212"/>
                </a:solidFill>
                <a:latin typeface="Lucida Sans Unicode"/>
                <a:cs typeface="Lucida Sans Unicode"/>
              </a:rPr>
              <a:t>pasal</a:t>
            </a:r>
            <a:r>
              <a:rPr dirty="0" sz="3000" spc="-15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305">
                <a:solidFill>
                  <a:srgbClr val="121212"/>
                </a:solidFill>
                <a:latin typeface="Lucida Sans Unicode"/>
                <a:cs typeface="Lucida Sans Unicode"/>
              </a:rPr>
              <a:t>1338</a:t>
            </a:r>
            <a:r>
              <a:rPr dirty="0" sz="3000" spc="-15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04">
                <a:solidFill>
                  <a:srgbClr val="121212"/>
                </a:solidFill>
                <a:latin typeface="Lucida Sans Unicode"/>
                <a:cs typeface="Lucida Sans Unicode"/>
              </a:rPr>
              <a:t>ayat</a:t>
            </a:r>
            <a:r>
              <a:rPr dirty="0" sz="3000" spc="-15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55">
                <a:solidFill>
                  <a:srgbClr val="121212"/>
                </a:solidFill>
                <a:latin typeface="Lucida Sans Unicode"/>
                <a:cs typeface="Lucida Sans Unicode"/>
              </a:rPr>
              <a:t>(1)</a:t>
            </a:r>
            <a:r>
              <a:rPr dirty="0" sz="3000" spc="-15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114">
                <a:solidFill>
                  <a:srgbClr val="121212"/>
                </a:solidFill>
                <a:latin typeface="Lucida Sans Unicode"/>
                <a:cs typeface="Lucida Sans Unicode"/>
              </a:rPr>
              <a:t>KUH</a:t>
            </a:r>
            <a:r>
              <a:rPr dirty="0" sz="3000" spc="-15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40">
                <a:solidFill>
                  <a:srgbClr val="121212"/>
                </a:solidFill>
                <a:latin typeface="Lucida Sans Unicode"/>
                <a:cs typeface="Lucida Sans Unicode"/>
              </a:rPr>
              <a:t>Perdata</a:t>
            </a:r>
            <a:r>
              <a:rPr dirty="0" sz="3000" spc="-14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75">
                <a:solidFill>
                  <a:srgbClr val="121212"/>
                </a:solidFill>
                <a:latin typeface="Lucida Sans Unicode"/>
                <a:cs typeface="Lucida Sans Unicode"/>
              </a:rPr>
              <a:t>yang </a:t>
            </a:r>
            <a:r>
              <a:rPr dirty="0" sz="3000" spc="-93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75">
                <a:solidFill>
                  <a:srgbClr val="121212"/>
                </a:solidFill>
                <a:latin typeface="Lucida Sans Unicode"/>
                <a:cs typeface="Lucida Sans Unicode"/>
              </a:rPr>
              <a:t>menyatakaan</a:t>
            </a:r>
            <a:r>
              <a:rPr dirty="0" sz="3000" spc="-15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15">
                <a:solidFill>
                  <a:srgbClr val="121212"/>
                </a:solidFill>
                <a:latin typeface="Lucida Sans Unicode"/>
                <a:cs typeface="Lucida Sans Unicode"/>
              </a:rPr>
              <a:t>bahwa</a:t>
            </a:r>
            <a:r>
              <a:rPr dirty="0" sz="3000" spc="-15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0">
                <a:solidFill>
                  <a:srgbClr val="121212"/>
                </a:solidFill>
                <a:latin typeface="Lucida Sans Unicode"/>
                <a:cs typeface="Lucida Sans Unicode"/>
              </a:rPr>
              <a:t>persetujuan</a:t>
            </a:r>
            <a:r>
              <a:rPr dirty="0" sz="3000" spc="-15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75">
                <a:solidFill>
                  <a:srgbClr val="121212"/>
                </a:solidFill>
                <a:latin typeface="Lucida Sans Unicode"/>
                <a:cs typeface="Lucida Sans Unicode"/>
              </a:rPr>
              <a:t>yang</a:t>
            </a:r>
            <a:r>
              <a:rPr dirty="0" sz="3000" spc="-15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90">
                <a:solidFill>
                  <a:srgbClr val="121212"/>
                </a:solidFill>
                <a:latin typeface="Lucida Sans Unicode"/>
                <a:cs typeface="Lucida Sans Unicode"/>
              </a:rPr>
              <a:t>dibuat</a:t>
            </a:r>
            <a:r>
              <a:rPr dirty="0" sz="3000" spc="-150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90">
                <a:solidFill>
                  <a:srgbClr val="121212"/>
                </a:solidFill>
                <a:latin typeface="Lucida Sans Unicode"/>
                <a:cs typeface="Lucida Sans Unicode"/>
              </a:rPr>
              <a:t>secara </a:t>
            </a:r>
            <a:r>
              <a:rPr dirty="0" sz="3000" spc="-93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55">
                <a:solidFill>
                  <a:srgbClr val="121212"/>
                </a:solidFill>
                <a:latin typeface="Lucida Sans Unicode"/>
                <a:cs typeface="Lucida Sans Unicode"/>
              </a:rPr>
              <a:t>sah </a:t>
            </a:r>
            <a:r>
              <a:rPr dirty="0" sz="3000" spc="40">
                <a:solidFill>
                  <a:srgbClr val="121212"/>
                </a:solidFill>
                <a:latin typeface="Lucida Sans Unicode"/>
                <a:cs typeface="Lucida Sans Unicode"/>
              </a:rPr>
              <a:t>berlaku </a:t>
            </a:r>
            <a:r>
              <a:rPr dirty="0" sz="3000" spc="160">
                <a:solidFill>
                  <a:srgbClr val="121212"/>
                </a:solidFill>
                <a:latin typeface="Lucida Sans Unicode"/>
                <a:cs typeface="Lucida Sans Unicode"/>
              </a:rPr>
              <a:t>sebagai </a:t>
            </a:r>
            <a:r>
              <a:rPr dirty="0" sz="3000" spc="120">
                <a:solidFill>
                  <a:srgbClr val="121212"/>
                </a:solidFill>
                <a:latin typeface="Lucida Sans Unicode"/>
                <a:cs typeface="Lucida Sans Unicode"/>
              </a:rPr>
              <a:t>undang-undang </a:t>
            </a:r>
            <a:r>
              <a:rPr dirty="0" sz="3000" spc="130">
                <a:solidFill>
                  <a:srgbClr val="121212"/>
                </a:solidFill>
                <a:latin typeface="Lucida Sans Unicode"/>
                <a:cs typeface="Lucida Sans Unicode"/>
              </a:rPr>
              <a:t>bagi </a:t>
            </a:r>
            <a:r>
              <a:rPr dirty="0" sz="3000" spc="120">
                <a:solidFill>
                  <a:srgbClr val="121212"/>
                </a:solidFill>
                <a:latin typeface="Lucida Sans Unicode"/>
                <a:cs typeface="Lucida Sans Unicode"/>
              </a:rPr>
              <a:t>mereka </a:t>
            </a:r>
            <a:r>
              <a:rPr dirty="0" sz="3000" spc="12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75">
                <a:solidFill>
                  <a:srgbClr val="121212"/>
                </a:solidFill>
                <a:latin typeface="Lucida Sans Unicode"/>
                <a:cs typeface="Lucida Sans Unicode"/>
              </a:rPr>
              <a:t>yang</a:t>
            </a:r>
            <a:r>
              <a:rPr dirty="0" sz="3000" spc="-155">
                <a:solidFill>
                  <a:srgbClr val="12121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85">
                <a:solidFill>
                  <a:srgbClr val="121212"/>
                </a:solidFill>
                <a:latin typeface="Lucida Sans Unicode"/>
                <a:cs typeface="Lucida Sans Unicode"/>
              </a:rPr>
              <a:t>membuatnya</a:t>
            </a:r>
            <a:endParaRPr sz="3000">
              <a:latin typeface="Lucida Sans Unicode"/>
              <a:cs typeface="Lucida Sans Unicode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90514" y="1331303"/>
            <a:ext cx="1697485" cy="30244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8601" y="0"/>
            <a:ext cx="14799944" cy="10287000"/>
            <a:chOff x="3488601" y="0"/>
            <a:chExt cx="14799944" cy="10287000"/>
          </a:xfrm>
        </p:grpSpPr>
        <p:sp>
          <p:nvSpPr>
            <p:cNvPr id="3" name="object 3"/>
            <p:cNvSpPr/>
            <p:nvPr/>
          </p:nvSpPr>
          <p:spPr>
            <a:xfrm>
              <a:off x="3619616" y="0"/>
              <a:ext cx="14668500" cy="10287000"/>
            </a:xfrm>
            <a:custGeom>
              <a:avLst/>
              <a:gdLst/>
              <a:ahLst/>
              <a:cxnLst/>
              <a:rect l="l" t="t" r="r" b="b"/>
              <a:pathLst>
                <a:path w="14668500" h="10287000">
                  <a:moveTo>
                    <a:pt x="14668383" y="0"/>
                  </a:moveTo>
                  <a:lnTo>
                    <a:pt x="14668383" y="10286999"/>
                  </a:lnTo>
                  <a:lnTo>
                    <a:pt x="184738" y="10286999"/>
                  </a:lnTo>
                  <a:lnTo>
                    <a:pt x="143996" y="10247708"/>
                  </a:lnTo>
                  <a:lnTo>
                    <a:pt x="115537" y="10214292"/>
                  </a:lnTo>
                  <a:lnTo>
                    <a:pt x="89808" y="10178644"/>
                  </a:lnTo>
                  <a:lnTo>
                    <a:pt x="66972" y="10140928"/>
                  </a:lnTo>
                  <a:lnTo>
                    <a:pt x="47197" y="10101309"/>
                  </a:lnTo>
                  <a:lnTo>
                    <a:pt x="30647" y="10059953"/>
                  </a:lnTo>
                  <a:lnTo>
                    <a:pt x="17486" y="10017024"/>
                  </a:lnTo>
                  <a:lnTo>
                    <a:pt x="7882" y="9972689"/>
                  </a:lnTo>
                  <a:lnTo>
                    <a:pt x="1998" y="9927112"/>
                  </a:lnTo>
                  <a:lnTo>
                    <a:pt x="0" y="9880458"/>
                  </a:lnTo>
                  <a:lnTo>
                    <a:pt x="0" y="409600"/>
                  </a:lnTo>
                  <a:lnTo>
                    <a:pt x="1998" y="362946"/>
                  </a:lnTo>
                  <a:lnTo>
                    <a:pt x="7882" y="317369"/>
                  </a:lnTo>
                  <a:lnTo>
                    <a:pt x="17486" y="273034"/>
                  </a:lnTo>
                  <a:lnTo>
                    <a:pt x="30647" y="230105"/>
                  </a:lnTo>
                  <a:lnTo>
                    <a:pt x="47197" y="188749"/>
                  </a:lnTo>
                  <a:lnTo>
                    <a:pt x="66973" y="149130"/>
                  </a:lnTo>
                  <a:lnTo>
                    <a:pt x="89808" y="111414"/>
                  </a:lnTo>
                  <a:lnTo>
                    <a:pt x="115537" y="75766"/>
                  </a:lnTo>
                  <a:lnTo>
                    <a:pt x="143996" y="42350"/>
                  </a:lnTo>
                  <a:lnTo>
                    <a:pt x="175019" y="11334"/>
                  </a:lnTo>
                  <a:lnTo>
                    <a:pt x="188332" y="0"/>
                  </a:lnTo>
                  <a:lnTo>
                    <a:pt x="14668383" y="0"/>
                  </a:lnTo>
                  <a:close/>
                </a:path>
              </a:pathLst>
            </a:custGeom>
            <a:solidFill>
              <a:srgbClr val="EFE8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331970" y="479665"/>
              <a:ext cx="13388340" cy="9425305"/>
            </a:xfrm>
            <a:custGeom>
              <a:avLst/>
              <a:gdLst/>
              <a:ahLst/>
              <a:cxnLst/>
              <a:rect l="l" t="t" r="r" b="b"/>
              <a:pathLst>
                <a:path w="13388340" h="9425305">
                  <a:moveTo>
                    <a:pt x="13388340" y="30467"/>
                  </a:moveTo>
                  <a:lnTo>
                    <a:pt x="13294360" y="30467"/>
                  </a:lnTo>
                  <a:lnTo>
                    <a:pt x="13199097" y="30467"/>
                  </a:lnTo>
                  <a:lnTo>
                    <a:pt x="13199097" y="0"/>
                  </a:lnTo>
                  <a:lnTo>
                    <a:pt x="95262" y="0"/>
                  </a:lnTo>
                  <a:lnTo>
                    <a:pt x="0" y="0"/>
                  </a:lnTo>
                  <a:lnTo>
                    <a:pt x="0" y="9330728"/>
                  </a:lnTo>
                  <a:lnTo>
                    <a:pt x="95262" y="9330728"/>
                  </a:lnTo>
                  <a:lnTo>
                    <a:pt x="95262" y="9425165"/>
                  </a:lnTo>
                  <a:lnTo>
                    <a:pt x="13199097" y="9425165"/>
                  </a:lnTo>
                  <a:lnTo>
                    <a:pt x="13294360" y="9425165"/>
                  </a:lnTo>
                  <a:lnTo>
                    <a:pt x="13294360" y="9361195"/>
                  </a:lnTo>
                  <a:lnTo>
                    <a:pt x="13388340" y="9361195"/>
                  </a:lnTo>
                  <a:lnTo>
                    <a:pt x="13388340" y="30467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22892" y="2280010"/>
              <a:ext cx="789305" cy="6031865"/>
            </a:xfrm>
            <a:custGeom>
              <a:avLst/>
              <a:gdLst/>
              <a:ahLst/>
              <a:cxnLst/>
              <a:rect l="l" t="t" r="r" b="b"/>
              <a:pathLst>
                <a:path w="789304" h="6031865">
                  <a:moveTo>
                    <a:pt x="789134" y="5157337"/>
                  </a:moveTo>
                  <a:lnTo>
                    <a:pt x="789134" y="5711758"/>
                  </a:lnTo>
                  <a:lnTo>
                    <a:pt x="785666" y="5759032"/>
                  </a:lnTo>
                  <a:lnTo>
                    <a:pt x="775592" y="5804149"/>
                  </a:lnTo>
                  <a:lnTo>
                    <a:pt x="759405" y="5846616"/>
                  </a:lnTo>
                  <a:lnTo>
                    <a:pt x="737601" y="5885938"/>
                  </a:lnTo>
                  <a:lnTo>
                    <a:pt x="710674" y="5921622"/>
                  </a:lnTo>
                  <a:lnTo>
                    <a:pt x="679118" y="5953171"/>
                  </a:lnTo>
                  <a:lnTo>
                    <a:pt x="643428" y="5980093"/>
                  </a:lnTo>
                  <a:lnTo>
                    <a:pt x="604098" y="6001893"/>
                  </a:lnTo>
                  <a:lnTo>
                    <a:pt x="561623" y="6018077"/>
                  </a:lnTo>
                  <a:lnTo>
                    <a:pt x="516497" y="6028149"/>
                  </a:lnTo>
                  <a:lnTo>
                    <a:pt x="469215" y="6031617"/>
                  </a:lnTo>
                  <a:lnTo>
                    <a:pt x="33515" y="6031617"/>
                  </a:lnTo>
                  <a:lnTo>
                    <a:pt x="20566" y="6028951"/>
                  </a:lnTo>
                  <a:lnTo>
                    <a:pt x="9902" y="6021716"/>
                  </a:lnTo>
                  <a:lnTo>
                    <a:pt x="2665" y="6011055"/>
                  </a:lnTo>
                  <a:lnTo>
                    <a:pt x="0" y="5998108"/>
                  </a:lnTo>
                  <a:lnTo>
                    <a:pt x="0" y="5818378"/>
                  </a:lnTo>
                  <a:lnTo>
                    <a:pt x="33515" y="5784869"/>
                  </a:lnTo>
                  <a:lnTo>
                    <a:pt x="466168" y="5784869"/>
                  </a:lnTo>
                  <a:lnTo>
                    <a:pt x="494304" y="5779014"/>
                  </a:lnTo>
                  <a:lnTo>
                    <a:pt x="517584" y="5763164"/>
                  </a:lnTo>
                  <a:lnTo>
                    <a:pt x="533437" y="5739889"/>
                  </a:lnTo>
                  <a:lnTo>
                    <a:pt x="539292" y="5711758"/>
                  </a:lnTo>
                  <a:lnTo>
                    <a:pt x="539292" y="5157337"/>
                  </a:lnTo>
                  <a:lnTo>
                    <a:pt x="543720" y="5144390"/>
                  </a:lnTo>
                  <a:lnTo>
                    <a:pt x="551861" y="5133728"/>
                  </a:lnTo>
                  <a:lnTo>
                    <a:pt x="562858" y="5126493"/>
                  </a:lnTo>
                  <a:lnTo>
                    <a:pt x="575855" y="5123828"/>
                  </a:lnTo>
                  <a:lnTo>
                    <a:pt x="755619" y="5123828"/>
                  </a:lnTo>
                  <a:lnTo>
                    <a:pt x="768568" y="5126493"/>
                  </a:lnTo>
                  <a:lnTo>
                    <a:pt x="779232" y="5133728"/>
                  </a:lnTo>
                  <a:lnTo>
                    <a:pt x="786468" y="5144390"/>
                  </a:lnTo>
                  <a:lnTo>
                    <a:pt x="789134" y="5157337"/>
                  </a:lnTo>
                  <a:close/>
                </a:path>
                <a:path w="789304" h="6031865">
                  <a:moveTo>
                    <a:pt x="789134" y="319858"/>
                  </a:moveTo>
                  <a:lnTo>
                    <a:pt x="789134" y="874279"/>
                  </a:lnTo>
                  <a:lnTo>
                    <a:pt x="786468" y="887226"/>
                  </a:lnTo>
                  <a:lnTo>
                    <a:pt x="779232" y="897888"/>
                  </a:lnTo>
                  <a:lnTo>
                    <a:pt x="768568" y="905123"/>
                  </a:lnTo>
                  <a:lnTo>
                    <a:pt x="755619" y="907788"/>
                  </a:lnTo>
                  <a:lnTo>
                    <a:pt x="575855" y="907788"/>
                  </a:lnTo>
                  <a:lnTo>
                    <a:pt x="562905" y="905123"/>
                  </a:lnTo>
                  <a:lnTo>
                    <a:pt x="552242" y="897888"/>
                  </a:lnTo>
                  <a:lnTo>
                    <a:pt x="545005" y="887226"/>
                  </a:lnTo>
                  <a:lnTo>
                    <a:pt x="542339" y="874279"/>
                  </a:lnTo>
                  <a:lnTo>
                    <a:pt x="542339" y="319858"/>
                  </a:lnTo>
                  <a:lnTo>
                    <a:pt x="536484" y="291728"/>
                  </a:lnTo>
                  <a:lnTo>
                    <a:pt x="520630" y="268452"/>
                  </a:lnTo>
                  <a:lnTo>
                    <a:pt x="497351" y="252602"/>
                  </a:lnTo>
                  <a:lnTo>
                    <a:pt x="469215" y="246748"/>
                  </a:lnTo>
                  <a:lnTo>
                    <a:pt x="36562" y="246748"/>
                  </a:lnTo>
                  <a:lnTo>
                    <a:pt x="23613" y="244082"/>
                  </a:lnTo>
                  <a:lnTo>
                    <a:pt x="12949" y="236847"/>
                  </a:lnTo>
                  <a:lnTo>
                    <a:pt x="5712" y="226185"/>
                  </a:lnTo>
                  <a:lnTo>
                    <a:pt x="3046" y="213238"/>
                  </a:lnTo>
                  <a:lnTo>
                    <a:pt x="3046" y="33509"/>
                  </a:lnTo>
                  <a:lnTo>
                    <a:pt x="5236" y="20562"/>
                  </a:lnTo>
                  <a:lnTo>
                    <a:pt x="11425" y="9900"/>
                  </a:lnTo>
                  <a:lnTo>
                    <a:pt x="21042" y="2665"/>
                  </a:lnTo>
                  <a:lnTo>
                    <a:pt x="33515" y="0"/>
                  </a:lnTo>
                  <a:lnTo>
                    <a:pt x="469215" y="0"/>
                  </a:lnTo>
                  <a:lnTo>
                    <a:pt x="516497" y="3467"/>
                  </a:lnTo>
                  <a:lnTo>
                    <a:pt x="561623" y="13540"/>
                  </a:lnTo>
                  <a:lnTo>
                    <a:pt x="604098" y="29723"/>
                  </a:lnTo>
                  <a:lnTo>
                    <a:pt x="643428" y="51523"/>
                  </a:lnTo>
                  <a:lnTo>
                    <a:pt x="679118" y="78445"/>
                  </a:lnTo>
                  <a:lnTo>
                    <a:pt x="710674" y="109995"/>
                  </a:lnTo>
                  <a:lnTo>
                    <a:pt x="737601" y="145678"/>
                  </a:lnTo>
                  <a:lnTo>
                    <a:pt x="759405" y="185001"/>
                  </a:lnTo>
                  <a:lnTo>
                    <a:pt x="775592" y="227468"/>
                  </a:lnTo>
                  <a:lnTo>
                    <a:pt x="785666" y="272585"/>
                  </a:lnTo>
                  <a:lnTo>
                    <a:pt x="789134" y="319858"/>
                  </a:lnTo>
                  <a:close/>
                </a:path>
              </a:pathLst>
            </a:custGeom>
            <a:solidFill>
              <a:srgbClr val="F4B9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03835" y="2602915"/>
              <a:ext cx="457200" cy="5389245"/>
            </a:xfrm>
            <a:custGeom>
              <a:avLst/>
              <a:gdLst/>
              <a:ahLst/>
              <a:cxnLst/>
              <a:rect l="l" t="t" r="r" b="b"/>
              <a:pathLst>
                <a:path w="457200" h="5389245">
                  <a:moveTo>
                    <a:pt x="457027" y="63971"/>
                  </a:moveTo>
                  <a:lnTo>
                    <a:pt x="457027" y="5324882"/>
                  </a:lnTo>
                  <a:lnTo>
                    <a:pt x="452171" y="5349014"/>
                  </a:lnTo>
                  <a:lnTo>
                    <a:pt x="438746" y="5369433"/>
                  </a:lnTo>
                  <a:lnTo>
                    <a:pt x="418466" y="5383570"/>
                  </a:lnTo>
                  <a:lnTo>
                    <a:pt x="393043" y="5388853"/>
                  </a:lnTo>
                  <a:lnTo>
                    <a:pt x="63983" y="5388853"/>
                  </a:lnTo>
                  <a:lnTo>
                    <a:pt x="39847" y="5383998"/>
                  </a:lnTo>
                  <a:lnTo>
                    <a:pt x="19423" y="5370576"/>
                  </a:lnTo>
                  <a:lnTo>
                    <a:pt x="5284" y="5350299"/>
                  </a:lnTo>
                  <a:lnTo>
                    <a:pt x="0" y="5324882"/>
                  </a:lnTo>
                  <a:lnTo>
                    <a:pt x="0" y="63971"/>
                  </a:lnTo>
                  <a:lnTo>
                    <a:pt x="4855" y="38554"/>
                  </a:lnTo>
                  <a:lnTo>
                    <a:pt x="18281" y="18277"/>
                  </a:lnTo>
                  <a:lnTo>
                    <a:pt x="38561" y="4854"/>
                  </a:lnTo>
                  <a:lnTo>
                    <a:pt x="63983" y="0"/>
                  </a:lnTo>
                  <a:lnTo>
                    <a:pt x="393043" y="0"/>
                  </a:lnTo>
                  <a:lnTo>
                    <a:pt x="417180" y="4854"/>
                  </a:lnTo>
                  <a:lnTo>
                    <a:pt x="437604" y="18277"/>
                  </a:lnTo>
                  <a:lnTo>
                    <a:pt x="451743" y="38554"/>
                  </a:lnTo>
                  <a:lnTo>
                    <a:pt x="457027" y="63971"/>
                  </a:lnTo>
                  <a:close/>
                </a:path>
              </a:pathLst>
            </a:custGeom>
            <a:solidFill>
              <a:srgbClr val="DF5D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88601" y="51125"/>
              <a:ext cx="14224000" cy="10184765"/>
            </a:xfrm>
            <a:custGeom>
              <a:avLst/>
              <a:gdLst/>
              <a:ahLst/>
              <a:cxnLst/>
              <a:rect l="l" t="t" r="r" b="b"/>
              <a:pathLst>
                <a:path w="14224000" h="10184765">
                  <a:moveTo>
                    <a:pt x="380999" y="7922367"/>
                  </a:moveTo>
                  <a:lnTo>
                    <a:pt x="380999" y="8155567"/>
                  </a:lnTo>
                  <a:lnTo>
                    <a:pt x="253999" y="8126086"/>
                  </a:lnTo>
                  <a:lnTo>
                    <a:pt x="253999" y="7952830"/>
                  </a:lnTo>
                  <a:lnTo>
                    <a:pt x="126999" y="7952830"/>
                  </a:lnTo>
                  <a:lnTo>
                    <a:pt x="126999" y="9947164"/>
                  </a:lnTo>
                  <a:lnTo>
                    <a:pt x="0" y="9901940"/>
                  </a:lnTo>
                  <a:lnTo>
                    <a:pt x="0" y="7922367"/>
                  </a:lnTo>
                  <a:lnTo>
                    <a:pt x="380999" y="7922367"/>
                  </a:lnTo>
                  <a:close/>
                </a:path>
                <a:path w="14224000" h="10184765">
                  <a:moveTo>
                    <a:pt x="380999" y="2331578"/>
                  </a:moveTo>
                  <a:lnTo>
                    <a:pt x="380999" y="2570068"/>
                  </a:lnTo>
                  <a:lnTo>
                    <a:pt x="0" y="2570068"/>
                  </a:lnTo>
                  <a:lnTo>
                    <a:pt x="0" y="282821"/>
                  </a:lnTo>
                  <a:lnTo>
                    <a:pt x="126999" y="237597"/>
                  </a:lnTo>
                  <a:lnTo>
                    <a:pt x="126999" y="2533513"/>
                  </a:lnTo>
                  <a:lnTo>
                    <a:pt x="253999" y="2533513"/>
                  </a:lnTo>
                  <a:lnTo>
                    <a:pt x="253999" y="2361398"/>
                  </a:lnTo>
                  <a:lnTo>
                    <a:pt x="380999" y="2331578"/>
                  </a:lnTo>
                  <a:close/>
                </a:path>
                <a:path w="14224000" h="10184765">
                  <a:moveTo>
                    <a:pt x="253999" y="10145464"/>
                  </a:moveTo>
                  <a:lnTo>
                    <a:pt x="253999" y="10184762"/>
                  </a:lnTo>
                  <a:lnTo>
                    <a:pt x="126999" y="10149922"/>
                  </a:lnTo>
                  <a:lnTo>
                    <a:pt x="126999" y="10109410"/>
                  </a:lnTo>
                  <a:lnTo>
                    <a:pt x="253999" y="10145464"/>
                  </a:lnTo>
                  <a:close/>
                </a:path>
                <a:path w="14224000" h="10184765">
                  <a:moveTo>
                    <a:pt x="253999" y="0"/>
                  </a:moveTo>
                  <a:lnTo>
                    <a:pt x="253999" y="39298"/>
                  </a:lnTo>
                  <a:lnTo>
                    <a:pt x="126999" y="75352"/>
                  </a:lnTo>
                  <a:lnTo>
                    <a:pt x="126999" y="34839"/>
                  </a:lnTo>
                  <a:lnTo>
                    <a:pt x="253999" y="0"/>
                  </a:lnTo>
                  <a:close/>
                </a:path>
                <a:path w="14224000" h="10184765">
                  <a:moveTo>
                    <a:pt x="634999" y="8071634"/>
                  </a:moveTo>
                  <a:lnTo>
                    <a:pt x="634999" y="8196531"/>
                  </a:lnTo>
                  <a:lnTo>
                    <a:pt x="507999" y="8196531"/>
                  </a:lnTo>
                  <a:lnTo>
                    <a:pt x="380999" y="8191682"/>
                  </a:lnTo>
                  <a:lnTo>
                    <a:pt x="380999" y="8062495"/>
                  </a:lnTo>
                  <a:lnTo>
                    <a:pt x="507999" y="8071634"/>
                  </a:lnTo>
                  <a:lnTo>
                    <a:pt x="634999" y="8071634"/>
                  </a:lnTo>
                  <a:close/>
                </a:path>
                <a:path w="14224000" h="10184765">
                  <a:moveTo>
                    <a:pt x="634999" y="2289811"/>
                  </a:moveTo>
                  <a:lnTo>
                    <a:pt x="634999" y="2414708"/>
                  </a:lnTo>
                  <a:lnTo>
                    <a:pt x="507999" y="2414708"/>
                  </a:lnTo>
                  <a:lnTo>
                    <a:pt x="380999" y="2423847"/>
                  </a:lnTo>
                  <a:lnTo>
                    <a:pt x="380999" y="2294785"/>
                  </a:lnTo>
                  <a:lnTo>
                    <a:pt x="507999" y="2289811"/>
                  </a:lnTo>
                  <a:lnTo>
                    <a:pt x="634999" y="2289811"/>
                  </a:lnTo>
                  <a:close/>
                </a:path>
                <a:path w="14224000" h="10184765">
                  <a:moveTo>
                    <a:pt x="761999" y="8240655"/>
                  </a:moveTo>
                  <a:lnTo>
                    <a:pt x="761999" y="8272688"/>
                  </a:lnTo>
                  <a:lnTo>
                    <a:pt x="634999" y="8268928"/>
                  </a:lnTo>
                  <a:lnTo>
                    <a:pt x="634999" y="8236514"/>
                  </a:lnTo>
                  <a:lnTo>
                    <a:pt x="761999" y="8240655"/>
                  </a:lnTo>
                  <a:close/>
                </a:path>
                <a:path w="14224000" h="10184765">
                  <a:moveTo>
                    <a:pt x="761999" y="7995477"/>
                  </a:moveTo>
                  <a:lnTo>
                    <a:pt x="761999" y="8024465"/>
                  </a:lnTo>
                  <a:lnTo>
                    <a:pt x="634999" y="8028606"/>
                  </a:lnTo>
                  <a:lnTo>
                    <a:pt x="634999" y="7999238"/>
                  </a:lnTo>
                  <a:lnTo>
                    <a:pt x="761999" y="7995477"/>
                  </a:lnTo>
                  <a:close/>
                </a:path>
                <a:path w="14224000" h="10184765">
                  <a:moveTo>
                    <a:pt x="1142999" y="2463449"/>
                  </a:moveTo>
                  <a:lnTo>
                    <a:pt x="1142999" y="2493911"/>
                  </a:lnTo>
                  <a:lnTo>
                    <a:pt x="761999" y="2493911"/>
                  </a:lnTo>
                  <a:lnTo>
                    <a:pt x="634999" y="2490151"/>
                  </a:lnTo>
                  <a:lnTo>
                    <a:pt x="634999" y="2457737"/>
                  </a:lnTo>
                  <a:lnTo>
                    <a:pt x="761999" y="2461878"/>
                  </a:lnTo>
                  <a:lnTo>
                    <a:pt x="761999" y="2463449"/>
                  </a:lnTo>
                  <a:lnTo>
                    <a:pt x="1142999" y="2463449"/>
                  </a:lnTo>
                  <a:close/>
                </a:path>
                <a:path w="14224000" h="10184765">
                  <a:moveTo>
                    <a:pt x="761999" y="2213654"/>
                  </a:moveTo>
                  <a:lnTo>
                    <a:pt x="761999" y="2245688"/>
                  </a:lnTo>
                  <a:lnTo>
                    <a:pt x="634999" y="2249829"/>
                  </a:lnTo>
                  <a:lnTo>
                    <a:pt x="634999" y="2217414"/>
                  </a:lnTo>
                  <a:lnTo>
                    <a:pt x="761999" y="2213654"/>
                  </a:lnTo>
                  <a:close/>
                </a:path>
                <a:path w="14224000" h="10184765">
                  <a:moveTo>
                    <a:pt x="13969999" y="9744037"/>
                  </a:moveTo>
                  <a:lnTo>
                    <a:pt x="13969999" y="9774500"/>
                  </a:lnTo>
                  <a:lnTo>
                    <a:pt x="1015999" y="9774500"/>
                  </a:lnTo>
                  <a:lnTo>
                    <a:pt x="1015999" y="9771453"/>
                  </a:lnTo>
                  <a:lnTo>
                    <a:pt x="888999" y="9771453"/>
                  </a:lnTo>
                  <a:lnTo>
                    <a:pt x="888999" y="9774500"/>
                  </a:lnTo>
                  <a:lnTo>
                    <a:pt x="761999" y="9774500"/>
                  </a:lnTo>
                  <a:lnTo>
                    <a:pt x="761999" y="9744037"/>
                  </a:lnTo>
                  <a:lnTo>
                    <a:pt x="13969999" y="9744037"/>
                  </a:lnTo>
                  <a:close/>
                </a:path>
                <a:path w="14224000" h="10184765">
                  <a:moveTo>
                    <a:pt x="1142999" y="8245272"/>
                  </a:moveTo>
                  <a:lnTo>
                    <a:pt x="1142999" y="8275734"/>
                  </a:lnTo>
                  <a:lnTo>
                    <a:pt x="761999" y="8275734"/>
                  </a:lnTo>
                  <a:lnTo>
                    <a:pt x="761999" y="8245272"/>
                  </a:lnTo>
                  <a:lnTo>
                    <a:pt x="1142999" y="8245272"/>
                  </a:lnTo>
                  <a:close/>
                </a:path>
                <a:path w="14224000" h="10184765">
                  <a:moveTo>
                    <a:pt x="1142999" y="7998524"/>
                  </a:moveTo>
                  <a:lnTo>
                    <a:pt x="1142999" y="8022894"/>
                  </a:lnTo>
                  <a:lnTo>
                    <a:pt x="761999" y="8022894"/>
                  </a:lnTo>
                  <a:lnTo>
                    <a:pt x="761999" y="7998524"/>
                  </a:lnTo>
                  <a:lnTo>
                    <a:pt x="1142999" y="7998524"/>
                  </a:lnTo>
                  <a:close/>
                </a:path>
                <a:path w="14224000" h="10184765">
                  <a:moveTo>
                    <a:pt x="1142999" y="2213653"/>
                  </a:moveTo>
                  <a:lnTo>
                    <a:pt x="1142999" y="2247163"/>
                  </a:lnTo>
                  <a:lnTo>
                    <a:pt x="761999" y="2247163"/>
                  </a:lnTo>
                  <a:lnTo>
                    <a:pt x="761999" y="2213653"/>
                  </a:lnTo>
                  <a:lnTo>
                    <a:pt x="1142999" y="2213653"/>
                  </a:lnTo>
                  <a:close/>
                </a:path>
                <a:path w="14224000" h="10184765">
                  <a:moveTo>
                    <a:pt x="13969999" y="410262"/>
                  </a:moveTo>
                  <a:lnTo>
                    <a:pt x="13969999" y="440723"/>
                  </a:lnTo>
                  <a:lnTo>
                    <a:pt x="761999" y="440723"/>
                  </a:lnTo>
                  <a:lnTo>
                    <a:pt x="761999" y="410262"/>
                  </a:lnTo>
                  <a:lnTo>
                    <a:pt x="13969999" y="410262"/>
                  </a:lnTo>
                  <a:close/>
                </a:path>
                <a:path w="14224000" h="10184765">
                  <a:moveTo>
                    <a:pt x="14096999" y="9835425"/>
                  </a:moveTo>
                  <a:lnTo>
                    <a:pt x="14096999" y="9868934"/>
                  </a:lnTo>
                  <a:lnTo>
                    <a:pt x="888999" y="9868934"/>
                  </a:lnTo>
                  <a:lnTo>
                    <a:pt x="888999" y="9835425"/>
                  </a:lnTo>
                  <a:lnTo>
                    <a:pt x="14096999" y="9835425"/>
                  </a:lnTo>
                  <a:close/>
                </a:path>
                <a:path w="14224000" h="10184765">
                  <a:moveTo>
                    <a:pt x="1269999" y="8229675"/>
                  </a:moveTo>
                  <a:lnTo>
                    <a:pt x="1269999" y="8261608"/>
                  </a:lnTo>
                  <a:lnTo>
                    <a:pt x="1142999" y="8272118"/>
                  </a:lnTo>
                  <a:lnTo>
                    <a:pt x="1142999" y="8241266"/>
                  </a:lnTo>
                  <a:lnTo>
                    <a:pt x="1269999" y="8229675"/>
                  </a:lnTo>
                  <a:close/>
                </a:path>
                <a:path w="14224000" h="10184765">
                  <a:moveTo>
                    <a:pt x="1269999" y="7351572"/>
                  </a:moveTo>
                  <a:lnTo>
                    <a:pt x="1269999" y="7968918"/>
                  </a:lnTo>
                  <a:lnTo>
                    <a:pt x="1142999" y="7997001"/>
                  </a:lnTo>
                  <a:lnTo>
                    <a:pt x="1142999" y="7367041"/>
                  </a:lnTo>
                  <a:lnTo>
                    <a:pt x="1269999" y="7351572"/>
                  </a:lnTo>
                  <a:close/>
                </a:path>
                <a:path w="14224000" h="10184765">
                  <a:moveTo>
                    <a:pt x="1269999" y="2517425"/>
                  </a:moveTo>
                  <a:lnTo>
                    <a:pt x="1269999" y="3140863"/>
                  </a:lnTo>
                  <a:lnTo>
                    <a:pt x="1142999" y="3125394"/>
                  </a:lnTo>
                  <a:lnTo>
                    <a:pt x="1142999" y="2489342"/>
                  </a:lnTo>
                  <a:lnTo>
                    <a:pt x="1269999" y="2517425"/>
                  </a:lnTo>
                  <a:close/>
                </a:path>
                <a:path w="14224000" h="10184765">
                  <a:moveTo>
                    <a:pt x="1269999" y="2227779"/>
                  </a:moveTo>
                  <a:lnTo>
                    <a:pt x="1269999" y="2262760"/>
                  </a:lnTo>
                  <a:lnTo>
                    <a:pt x="1142999" y="2251169"/>
                  </a:lnTo>
                  <a:lnTo>
                    <a:pt x="1142999" y="2217269"/>
                  </a:lnTo>
                  <a:lnTo>
                    <a:pt x="1269999" y="2227779"/>
                  </a:lnTo>
                  <a:close/>
                </a:path>
                <a:path w="14224000" h="10184765">
                  <a:moveTo>
                    <a:pt x="1396999" y="8155787"/>
                  </a:moveTo>
                  <a:lnTo>
                    <a:pt x="1396999" y="8193798"/>
                  </a:lnTo>
                  <a:lnTo>
                    <a:pt x="1269999" y="8221940"/>
                  </a:lnTo>
                  <a:lnTo>
                    <a:pt x="1269999" y="8186296"/>
                  </a:lnTo>
                  <a:lnTo>
                    <a:pt x="1396999" y="8155787"/>
                  </a:lnTo>
                  <a:close/>
                </a:path>
                <a:path w="14224000" h="10184765">
                  <a:moveTo>
                    <a:pt x="1396999" y="5801505"/>
                  </a:moveTo>
                  <a:lnTo>
                    <a:pt x="1396999" y="7361853"/>
                  </a:lnTo>
                  <a:lnTo>
                    <a:pt x="1269999" y="7361853"/>
                  </a:lnTo>
                  <a:lnTo>
                    <a:pt x="1269999" y="5842474"/>
                  </a:lnTo>
                  <a:lnTo>
                    <a:pt x="1396999" y="5801505"/>
                  </a:lnTo>
                  <a:close/>
                </a:path>
                <a:path w="14224000" h="10184765">
                  <a:moveTo>
                    <a:pt x="1396999" y="3124490"/>
                  </a:moveTo>
                  <a:lnTo>
                    <a:pt x="1396999" y="4690930"/>
                  </a:lnTo>
                  <a:lnTo>
                    <a:pt x="1269999" y="4649961"/>
                  </a:lnTo>
                  <a:lnTo>
                    <a:pt x="1269999" y="3124490"/>
                  </a:lnTo>
                  <a:lnTo>
                    <a:pt x="1396999" y="3124490"/>
                  </a:lnTo>
                  <a:close/>
                </a:path>
                <a:path w="14224000" h="10184765">
                  <a:moveTo>
                    <a:pt x="1396999" y="2295589"/>
                  </a:moveTo>
                  <a:lnTo>
                    <a:pt x="1396999" y="2336648"/>
                  </a:lnTo>
                  <a:lnTo>
                    <a:pt x="1269999" y="2306139"/>
                  </a:lnTo>
                  <a:lnTo>
                    <a:pt x="1269999" y="2267447"/>
                  </a:lnTo>
                  <a:lnTo>
                    <a:pt x="1396999" y="2295589"/>
                  </a:lnTo>
                  <a:close/>
                </a:path>
                <a:path w="14224000" h="10184765">
                  <a:moveTo>
                    <a:pt x="1523999" y="7367041"/>
                  </a:moveTo>
                  <a:lnTo>
                    <a:pt x="1523999" y="7990332"/>
                  </a:lnTo>
                  <a:lnTo>
                    <a:pt x="1396999" y="8037699"/>
                  </a:lnTo>
                  <a:lnTo>
                    <a:pt x="1396999" y="7351572"/>
                  </a:lnTo>
                  <a:lnTo>
                    <a:pt x="1523999" y="7367041"/>
                  </a:lnTo>
                  <a:close/>
                </a:path>
                <a:path w="14224000" h="10184765">
                  <a:moveTo>
                    <a:pt x="1523999" y="4647625"/>
                  </a:moveTo>
                  <a:lnTo>
                    <a:pt x="1523999" y="5841764"/>
                  </a:lnTo>
                  <a:lnTo>
                    <a:pt x="1396999" y="5882194"/>
                  </a:lnTo>
                  <a:lnTo>
                    <a:pt x="1396999" y="4607195"/>
                  </a:lnTo>
                  <a:lnTo>
                    <a:pt x="1523999" y="4647625"/>
                  </a:lnTo>
                  <a:close/>
                </a:path>
                <a:path w="14224000" h="10184765">
                  <a:moveTo>
                    <a:pt x="1523999" y="2451688"/>
                  </a:moveTo>
                  <a:lnTo>
                    <a:pt x="1523999" y="3137816"/>
                  </a:lnTo>
                  <a:lnTo>
                    <a:pt x="1396999" y="3148145"/>
                  </a:lnTo>
                  <a:lnTo>
                    <a:pt x="1396999" y="2407150"/>
                  </a:lnTo>
                  <a:lnTo>
                    <a:pt x="1523999" y="2451688"/>
                  </a:lnTo>
                  <a:close/>
                </a:path>
                <a:path w="14224000" h="10184765">
                  <a:moveTo>
                    <a:pt x="14096999" y="504697"/>
                  </a:moveTo>
                  <a:lnTo>
                    <a:pt x="14096999" y="538205"/>
                  </a:lnTo>
                  <a:lnTo>
                    <a:pt x="13969999" y="538205"/>
                  </a:lnTo>
                  <a:lnTo>
                    <a:pt x="13969999" y="504697"/>
                  </a:lnTo>
                  <a:lnTo>
                    <a:pt x="14096999" y="504697"/>
                  </a:lnTo>
                  <a:close/>
                </a:path>
                <a:path w="14224000" h="10184765">
                  <a:moveTo>
                    <a:pt x="14223999" y="440725"/>
                  </a:moveTo>
                  <a:lnTo>
                    <a:pt x="14223999" y="9804962"/>
                  </a:lnTo>
                  <a:lnTo>
                    <a:pt x="14096999" y="9804962"/>
                  </a:lnTo>
                  <a:lnTo>
                    <a:pt x="14096999" y="474234"/>
                  </a:lnTo>
                  <a:lnTo>
                    <a:pt x="13969999" y="474234"/>
                  </a:lnTo>
                  <a:lnTo>
                    <a:pt x="13969999" y="440725"/>
                  </a:lnTo>
                  <a:lnTo>
                    <a:pt x="14223999" y="440725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0" y="5386873"/>
            <a:ext cx="2331720" cy="4900295"/>
          </a:xfrm>
          <a:custGeom>
            <a:avLst/>
            <a:gdLst/>
            <a:ahLst/>
            <a:cxnLst/>
            <a:rect l="l" t="t" r="r" b="b"/>
            <a:pathLst>
              <a:path w="2331720" h="4900295">
                <a:moveTo>
                  <a:pt x="1061259" y="4900125"/>
                </a:moveTo>
                <a:lnTo>
                  <a:pt x="0" y="4900125"/>
                </a:lnTo>
                <a:lnTo>
                  <a:pt x="0" y="0"/>
                </a:lnTo>
                <a:lnTo>
                  <a:pt x="184017" y="53637"/>
                </a:lnTo>
                <a:lnTo>
                  <a:pt x="322857" y="96640"/>
                </a:lnTo>
                <a:lnTo>
                  <a:pt x="415072" y="126889"/>
                </a:lnTo>
                <a:lnTo>
                  <a:pt x="506821" y="158642"/>
                </a:lnTo>
                <a:lnTo>
                  <a:pt x="552471" y="175146"/>
                </a:lnTo>
                <a:lnTo>
                  <a:pt x="597943" y="192103"/>
                </a:lnTo>
                <a:lnTo>
                  <a:pt x="643218" y="209539"/>
                </a:lnTo>
                <a:lnTo>
                  <a:pt x="688275" y="227478"/>
                </a:lnTo>
                <a:lnTo>
                  <a:pt x="733095" y="245947"/>
                </a:lnTo>
                <a:lnTo>
                  <a:pt x="777656" y="264971"/>
                </a:lnTo>
                <a:lnTo>
                  <a:pt x="821939" y="284576"/>
                </a:lnTo>
                <a:lnTo>
                  <a:pt x="865924" y="304787"/>
                </a:lnTo>
                <a:lnTo>
                  <a:pt x="909589" y="325630"/>
                </a:lnTo>
                <a:lnTo>
                  <a:pt x="952915" y="347131"/>
                </a:lnTo>
                <a:lnTo>
                  <a:pt x="995882" y="369315"/>
                </a:lnTo>
                <a:lnTo>
                  <a:pt x="1038470" y="392207"/>
                </a:lnTo>
                <a:lnTo>
                  <a:pt x="1080657" y="415834"/>
                </a:lnTo>
                <a:lnTo>
                  <a:pt x="1122424" y="440221"/>
                </a:lnTo>
                <a:lnTo>
                  <a:pt x="1163751" y="465394"/>
                </a:lnTo>
                <a:lnTo>
                  <a:pt x="1204617" y="491378"/>
                </a:lnTo>
                <a:lnTo>
                  <a:pt x="1245002" y="518198"/>
                </a:lnTo>
                <a:lnTo>
                  <a:pt x="1284886" y="545881"/>
                </a:lnTo>
                <a:lnTo>
                  <a:pt x="1324248" y="574452"/>
                </a:lnTo>
                <a:lnTo>
                  <a:pt x="1363069" y="603937"/>
                </a:lnTo>
                <a:lnTo>
                  <a:pt x="1401328" y="634361"/>
                </a:lnTo>
                <a:lnTo>
                  <a:pt x="1439005" y="665750"/>
                </a:lnTo>
                <a:lnTo>
                  <a:pt x="1476079" y="698129"/>
                </a:lnTo>
                <a:lnTo>
                  <a:pt x="1512530" y="731524"/>
                </a:lnTo>
                <a:lnTo>
                  <a:pt x="1548339" y="765961"/>
                </a:lnTo>
                <a:lnTo>
                  <a:pt x="1583484" y="801465"/>
                </a:lnTo>
                <a:lnTo>
                  <a:pt x="1617946" y="838062"/>
                </a:lnTo>
                <a:lnTo>
                  <a:pt x="1651704" y="875777"/>
                </a:lnTo>
                <a:lnTo>
                  <a:pt x="1684738" y="914637"/>
                </a:lnTo>
                <a:lnTo>
                  <a:pt x="1717027" y="954666"/>
                </a:lnTo>
                <a:lnTo>
                  <a:pt x="1748552" y="995890"/>
                </a:lnTo>
                <a:lnTo>
                  <a:pt x="1779293" y="1038336"/>
                </a:lnTo>
                <a:lnTo>
                  <a:pt x="1802762" y="1073617"/>
                </a:lnTo>
                <a:lnTo>
                  <a:pt x="1825448" y="1109346"/>
                </a:lnTo>
                <a:lnTo>
                  <a:pt x="2074102" y="1109346"/>
                </a:lnTo>
                <a:lnTo>
                  <a:pt x="2041525" y="1122115"/>
                </a:lnTo>
                <a:lnTo>
                  <a:pt x="1979541" y="1144643"/>
                </a:lnTo>
                <a:lnTo>
                  <a:pt x="1920894" y="1163629"/>
                </a:lnTo>
                <a:lnTo>
                  <a:pt x="1868409" y="1177498"/>
                </a:lnTo>
                <a:lnTo>
                  <a:pt x="1892491" y="1219547"/>
                </a:lnTo>
                <a:lnTo>
                  <a:pt x="1915576" y="1262124"/>
                </a:lnTo>
                <a:lnTo>
                  <a:pt x="1937671" y="1305210"/>
                </a:lnTo>
                <a:lnTo>
                  <a:pt x="1958783" y="1348785"/>
                </a:lnTo>
                <a:lnTo>
                  <a:pt x="1978919" y="1392830"/>
                </a:lnTo>
                <a:lnTo>
                  <a:pt x="1998086" y="1437327"/>
                </a:lnTo>
                <a:lnTo>
                  <a:pt x="2016291" y="1482256"/>
                </a:lnTo>
                <a:lnTo>
                  <a:pt x="2033541" y="1527599"/>
                </a:lnTo>
                <a:lnTo>
                  <a:pt x="2049843" y="1573336"/>
                </a:lnTo>
                <a:lnTo>
                  <a:pt x="2065205" y="1619448"/>
                </a:lnTo>
                <a:lnTo>
                  <a:pt x="2079632" y="1665917"/>
                </a:lnTo>
                <a:lnTo>
                  <a:pt x="2093133" y="1712723"/>
                </a:lnTo>
                <a:lnTo>
                  <a:pt x="2105714" y="1759847"/>
                </a:lnTo>
                <a:lnTo>
                  <a:pt x="2117383" y="1807270"/>
                </a:lnTo>
                <a:lnTo>
                  <a:pt x="2128145" y="1854973"/>
                </a:lnTo>
                <a:lnTo>
                  <a:pt x="2138009" y="1902938"/>
                </a:lnTo>
                <a:lnTo>
                  <a:pt x="2146981" y="1951144"/>
                </a:lnTo>
                <a:lnTo>
                  <a:pt x="2155069" y="1999574"/>
                </a:lnTo>
                <a:lnTo>
                  <a:pt x="2162279" y="2048207"/>
                </a:lnTo>
                <a:lnTo>
                  <a:pt x="2168618" y="2097026"/>
                </a:lnTo>
                <a:lnTo>
                  <a:pt x="2174094" y="2146010"/>
                </a:lnTo>
                <a:lnTo>
                  <a:pt x="2178713" y="2195142"/>
                </a:lnTo>
                <a:lnTo>
                  <a:pt x="2182483" y="2244401"/>
                </a:lnTo>
                <a:lnTo>
                  <a:pt x="2185410" y="2293769"/>
                </a:lnTo>
                <a:lnTo>
                  <a:pt x="2187501" y="2343227"/>
                </a:lnTo>
                <a:lnTo>
                  <a:pt x="2188764" y="2392756"/>
                </a:lnTo>
                <a:lnTo>
                  <a:pt x="2189206" y="2442336"/>
                </a:lnTo>
                <a:lnTo>
                  <a:pt x="2188833" y="2491950"/>
                </a:lnTo>
                <a:lnTo>
                  <a:pt x="2187652" y="2541576"/>
                </a:lnTo>
                <a:lnTo>
                  <a:pt x="2185672" y="2591198"/>
                </a:lnTo>
                <a:lnTo>
                  <a:pt x="2182898" y="2640795"/>
                </a:lnTo>
                <a:lnTo>
                  <a:pt x="2179337" y="2690349"/>
                </a:lnTo>
                <a:lnTo>
                  <a:pt x="2174997" y="2739840"/>
                </a:lnTo>
                <a:lnTo>
                  <a:pt x="2169885" y="2789250"/>
                </a:lnTo>
                <a:lnTo>
                  <a:pt x="2164008" y="2838559"/>
                </a:lnTo>
                <a:lnTo>
                  <a:pt x="2157372" y="2887749"/>
                </a:lnTo>
                <a:lnTo>
                  <a:pt x="2149985" y="2936801"/>
                </a:lnTo>
                <a:lnTo>
                  <a:pt x="2141854" y="2985694"/>
                </a:lnTo>
                <a:lnTo>
                  <a:pt x="2132986" y="3034411"/>
                </a:lnTo>
                <a:lnTo>
                  <a:pt x="2123387" y="3082933"/>
                </a:lnTo>
                <a:lnTo>
                  <a:pt x="2113066" y="3131239"/>
                </a:lnTo>
                <a:lnTo>
                  <a:pt x="2102028" y="3179312"/>
                </a:lnTo>
                <a:lnTo>
                  <a:pt x="2090281" y="3227132"/>
                </a:lnTo>
                <a:lnTo>
                  <a:pt x="2077832" y="3274681"/>
                </a:lnTo>
                <a:lnTo>
                  <a:pt x="2064688" y="3321938"/>
                </a:lnTo>
                <a:lnTo>
                  <a:pt x="2050856" y="3368886"/>
                </a:lnTo>
                <a:lnTo>
                  <a:pt x="2035266" y="3418868"/>
                </a:lnTo>
                <a:lnTo>
                  <a:pt x="2018938" y="3468358"/>
                </a:lnTo>
                <a:lnTo>
                  <a:pt x="2001880" y="3517356"/>
                </a:lnTo>
                <a:lnTo>
                  <a:pt x="1984103" y="3565866"/>
                </a:lnTo>
                <a:lnTo>
                  <a:pt x="1965617" y="3613886"/>
                </a:lnTo>
                <a:lnTo>
                  <a:pt x="1946433" y="3661419"/>
                </a:lnTo>
                <a:lnTo>
                  <a:pt x="1926562" y="3708466"/>
                </a:lnTo>
                <a:lnTo>
                  <a:pt x="1906012" y="3755028"/>
                </a:lnTo>
                <a:lnTo>
                  <a:pt x="1884796" y="3801106"/>
                </a:lnTo>
                <a:lnTo>
                  <a:pt x="1862922" y="3846701"/>
                </a:lnTo>
                <a:lnTo>
                  <a:pt x="1840402" y="3891815"/>
                </a:lnTo>
                <a:lnTo>
                  <a:pt x="1817246" y="3936449"/>
                </a:lnTo>
                <a:lnTo>
                  <a:pt x="1793463" y="3980604"/>
                </a:lnTo>
                <a:lnTo>
                  <a:pt x="1769065" y="4024280"/>
                </a:lnTo>
                <a:lnTo>
                  <a:pt x="1744062" y="4067480"/>
                </a:lnTo>
                <a:lnTo>
                  <a:pt x="1718464" y="4110205"/>
                </a:lnTo>
                <a:lnTo>
                  <a:pt x="1692281" y="4152455"/>
                </a:lnTo>
                <a:lnTo>
                  <a:pt x="1665524" y="4194232"/>
                </a:lnTo>
                <a:lnTo>
                  <a:pt x="1638203" y="4235537"/>
                </a:lnTo>
                <a:lnTo>
                  <a:pt x="1610328" y="4276371"/>
                </a:lnTo>
                <a:lnTo>
                  <a:pt x="1581910" y="4316735"/>
                </a:lnTo>
                <a:lnTo>
                  <a:pt x="1552959" y="4356632"/>
                </a:lnTo>
                <a:lnTo>
                  <a:pt x="1523486" y="4396060"/>
                </a:lnTo>
                <a:lnTo>
                  <a:pt x="1493500" y="4435023"/>
                </a:lnTo>
                <a:lnTo>
                  <a:pt x="1463012" y="4473521"/>
                </a:lnTo>
                <a:lnTo>
                  <a:pt x="1432032" y="4511556"/>
                </a:lnTo>
                <a:lnTo>
                  <a:pt x="1400571" y="4549128"/>
                </a:lnTo>
                <a:lnTo>
                  <a:pt x="1368639" y="4586238"/>
                </a:lnTo>
                <a:lnTo>
                  <a:pt x="1336247" y="4622889"/>
                </a:lnTo>
                <a:lnTo>
                  <a:pt x="1303404" y="4659080"/>
                </a:lnTo>
                <a:lnTo>
                  <a:pt x="1270121" y="4694814"/>
                </a:lnTo>
                <a:lnTo>
                  <a:pt x="1236409" y="4730091"/>
                </a:lnTo>
                <a:lnTo>
                  <a:pt x="1202277" y="4764913"/>
                </a:lnTo>
                <a:lnTo>
                  <a:pt x="1167736" y="4799281"/>
                </a:lnTo>
                <a:lnTo>
                  <a:pt x="1132797" y="4833195"/>
                </a:lnTo>
                <a:lnTo>
                  <a:pt x="1097469" y="4866658"/>
                </a:lnTo>
                <a:lnTo>
                  <a:pt x="1061259" y="4900125"/>
                </a:lnTo>
                <a:close/>
              </a:path>
              <a:path w="2331720" h="4900295">
                <a:moveTo>
                  <a:pt x="2074102" y="1109346"/>
                </a:moveTo>
                <a:lnTo>
                  <a:pt x="1825448" y="1109346"/>
                </a:lnTo>
                <a:lnTo>
                  <a:pt x="1877370" y="1104160"/>
                </a:lnTo>
                <a:lnTo>
                  <a:pt x="1929000" y="1097643"/>
                </a:lnTo>
                <a:lnTo>
                  <a:pt x="1980335" y="1089797"/>
                </a:lnTo>
                <a:lnTo>
                  <a:pt x="2031377" y="1080620"/>
                </a:lnTo>
                <a:lnTo>
                  <a:pt x="2082124" y="1070114"/>
                </a:lnTo>
                <a:lnTo>
                  <a:pt x="2132579" y="1058278"/>
                </a:lnTo>
                <a:lnTo>
                  <a:pt x="2182739" y="1045112"/>
                </a:lnTo>
                <a:lnTo>
                  <a:pt x="2232606" y="1030615"/>
                </a:lnTo>
                <a:lnTo>
                  <a:pt x="2282179" y="1014789"/>
                </a:lnTo>
                <a:lnTo>
                  <a:pt x="2331458" y="997633"/>
                </a:lnTo>
                <a:lnTo>
                  <a:pt x="2325244" y="1000825"/>
                </a:lnTo>
                <a:lnTo>
                  <a:pt x="2266308" y="1028103"/>
                </a:lnTo>
                <a:lnTo>
                  <a:pt x="2219237" y="1049039"/>
                </a:lnTo>
                <a:lnTo>
                  <a:pt x="2164199" y="1072736"/>
                </a:lnTo>
                <a:lnTo>
                  <a:pt x="2103962" y="1097643"/>
                </a:lnTo>
                <a:lnTo>
                  <a:pt x="2074102" y="1109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7996"/>
            <a:ext cx="2803922" cy="460265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-1962" y="8394457"/>
            <a:ext cx="3140075" cy="1901825"/>
          </a:xfrm>
          <a:custGeom>
            <a:avLst/>
            <a:gdLst/>
            <a:ahLst/>
            <a:cxnLst/>
            <a:rect l="l" t="t" r="r" b="b"/>
            <a:pathLst>
              <a:path w="3140075" h="1901825">
                <a:moveTo>
                  <a:pt x="1608262" y="895462"/>
                </a:moveTo>
                <a:lnTo>
                  <a:pt x="1637685" y="947417"/>
                </a:lnTo>
                <a:lnTo>
                  <a:pt x="1653445" y="997043"/>
                </a:lnTo>
                <a:lnTo>
                  <a:pt x="1674038" y="1034905"/>
                </a:lnTo>
                <a:lnTo>
                  <a:pt x="1688450" y="1083892"/>
                </a:lnTo>
                <a:lnTo>
                  <a:pt x="1701983" y="1132463"/>
                </a:lnTo>
                <a:lnTo>
                  <a:pt x="1714499" y="1180552"/>
                </a:lnTo>
                <a:lnTo>
                  <a:pt x="1725861" y="1228094"/>
                </a:lnTo>
                <a:lnTo>
                  <a:pt x="1735933" y="1275025"/>
                </a:lnTo>
                <a:lnTo>
                  <a:pt x="1744577" y="1321280"/>
                </a:lnTo>
                <a:lnTo>
                  <a:pt x="1751656" y="1366794"/>
                </a:lnTo>
                <a:lnTo>
                  <a:pt x="1757034" y="1411501"/>
                </a:lnTo>
                <a:lnTo>
                  <a:pt x="1755136" y="1466814"/>
                </a:lnTo>
                <a:lnTo>
                  <a:pt x="1756700" y="1509715"/>
                </a:lnTo>
                <a:lnTo>
                  <a:pt x="1750714" y="1563091"/>
                </a:lnTo>
                <a:lnTo>
                  <a:pt x="1747916" y="1603925"/>
                </a:lnTo>
                <a:lnTo>
                  <a:pt x="1737295" y="1655106"/>
                </a:lnTo>
                <a:lnTo>
                  <a:pt x="1729587" y="1693614"/>
                </a:lnTo>
                <a:lnTo>
                  <a:pt x="1713781" y="1742338"/>
                </a:lnTo>
                <a:lnTo>
                  <a:pt x="1695179" y="1789738"/>
                </a:lnTo>
                <a:lnTo>
                  <a:pt x="1673642" y="1835747"/>
                </a:lnTo>
                <a:lnTo>
                  <a:pt x="1654471" y="1868824"/>
                </a:lnTo>
                <a:lnTo>
                  <a:pt x="1634148" y="1901356"/>
                </a:lnTo>
                <a:lnTo>
                  <a:pt x="814640" y="1892541"/>
                </a:lnTo>
                <a:lnTo>
                  <a:pt x="774685" y="1817400"/>
                </a:lnTo>
                <a:lnTo>
                  <a:pt x="759015" y="1767817"/>
                </a:lnTo>
                <a:lnTo>
                  <a:pt x="745703" y="1719350"/>
                </a:lnTo>
                <a:lnTo>
                  <a:pt x="734648" y="1671954"/>
                </a:lnTo>
                <a:lnTo>
                  <a:pt x="732051" y="1628564"/>
                </a:lnTo>
                <a:lnTo>
                  <a:pt x="1153943" y="1828439"/>
                </a:lnTo>
                <a:lnTo>
                  <a:pt x="1199463" y="1835951"/>
                </a:lnTo>
                <a:lnTo>
                  <a:pt x="1246379" y="1830071"/>
                </a:lnTo>
                <a:lnTo>
                  <a:pt x="1292669" y="1809842"/>
                </a:lnTo>
                <a:lnTo>
                  <a:pt x="1330875" y="1785783"/>
                </a:lnTo>
                <a:lnTo>
                  <a:pt x="1366738" y="1746561"/>
                </a:lnTo>
                <a:lnTo>
                  <a:pt x="1389427" y="1715151"/>
                </a:lnTo>
                <a:lnTo>
                  <a:pt x="1410817" y="1669072"/>
                </a:lnTo>
                <a:lnTo>
                  <a:pt x="1426470" y="1620275"/>
                </a:lnTo>
                <a:lnTo>
                  <a:pt x="1437387" y="1569234"/>
                </a:lnTo>
                <a:lnTo>
                  <a:pt x="1444567" y="1516423"/>
                </a:lnTo>
                <a:lnTo>
                  <a:pt x="1443573" y="1473793"/>
                </a:lnTo>
                <a:lnTo>
                  <a:pt x="1446279" y="1418863"/>
                </a:lnTo>
                <a:lnTo>
                  <a:pt x="1440243" y="1373843"/>
                </a:lnTo>
                <a:lnTo>
                  <a:pt x="1432244" y="1327894"/>
                </a:lnTo>
                <a:lnTo>
                  <a:pt x="1422384" y="1281064"/>
                </a:lnTo>
                <a:lnTo>
                  <a:pt x="1410767" y="1233401"/>
                </a:lnTo>
                <a:lnTo>
                  <a:pt x="1397495" y="1184954"/>
                </a:lnTo>
                <a:lnTo>
                  <a:pt x="1382672" y="1135771"/>
                </a:lnTo>
                <a:lnTo>
                  <a:pt x="1360962" y="1097380"/>
                </a:lnTo>
                <a:lnTo>
                  <a:pt x="1343343" y="1046873"/>
                </a:lnTo>
                <a:lnTo>
                  <a:pt x="1319043" y="1007254"/>
                </a:lnTo>
                <a:lnTo>
                  <a:pt x="1309198" y="991714"/>
                </a:lnTo>
                <a:lnTo>
                  <a:pt x="1312236" y="989977"/>
                </a:lnTo>
                <a:lnTo>
                  <a:pt x="1355271" y="968206"/>
                </a:lnTo>
                <a:lnTo>
                  <a:pt x="1400762" y="947598"/>
                </a:lnTo>
                <a:lnTo>
                  <a:pt x="1448447" y="928029"/>
                </a:lnTo>
                <a:lnTo>
                  <a:pt x="1492629" y="920855"/>
                </a:lnTo>
                <a:lnTo>
                  <a:pt x="1543922" y="902996"/>
                </a:lnTo>
                <a:lnTo>
                  <a:pt x="1591191" y="897283"/>
                </a:lnTo>
                <a:lnTo>
                  <a:pt x="1608262" y="895462"/>
                </a:lnTo>
                <a:close/>
              </a:path>
              <a:path w="3140075" h="1901825">
                <a:moveTo>
                  <a:pt x="1129389" y="739611"/>
                </a:moveTo>
                <a:lnTo>
                  <a:pt x="1152885" y="759898"/>
                </a:lnTo>
                <a:lnTo>
                  <a:pt x="1211463" y="843863"/>
                </a:lnTo>
                <a:lnTo>
                  <a:pt x="1239709" y="885351"/>
                </a:lnTo>
                <a:lnTo>
                  <a:pt x="1272561" y="914967"/>
                </a:lnTo>
                <a:lnTo>
                  <a:pt x="1293602" y="967095"/>
                </a:lnTo>
                <a:lnTo>
                  <a:pt x="1309198" y="991714"/>
                </a:lnTo>
                <a:lnTo>
                  <a:pt x="1271916" y="1013034"/>
                </a:lnTo>
                <a:lnTo>
                  <a:pt x="1229135" y="1048979"/>
                </a:lnTo>
                <a:lnTo>
                  <a:pt x="1195028" y="1074980"/>
                </a:lnTo>
                <a:lnTo>
                  <a:pt x="1158980" y="1114114"/>
                </a:lnTo>
                <a:lnTo>
                  <a:pt x="1132471" y="1143715"/>
                </a:lnTo>
                <a:lnTo>
                  <a:pt x="1105551" y="1187174"/>
                </a:lnTo>
                <a:lnTo>
                  <a:pt x="1083261" y="1232827"/>
                </a:lnTo>
                <a:lnTo>
                  <a:pt x="1065209" y="1280487"/>
                </a:lnTo>
                <a:lnTo>
                  <a:pt x="1056436" y="1318490"/>
                </a:lnTo>
                <a:lnTo>
                  <a:pt x="1045673" y="1369604"/>
                </a:lnTo>
                <a:lnTo>
                  <a:pt x="1037962" y="1422163"/>
                </a:lnTo>
                <a:lnTo>
                  <a:pt x="1038347" y="1464505"/>
                </a:lnTo>
                <a:lnTo>
                  <a:pt x="1039390" y="1507158"/>
                </a:lnTo>
                <a:lnTo>
                  <a:pt x="1038079" y="1562750"/>
                </a:lnTo>
                <a:lnTo>
                  <a:pt x="1040048" y="1619896"/>
                </a:lnTo>
                <a:lnTo>
                  <a:pt x="1050931" y="1667211"/>
                </a:lnTo>
                <a:lnTo>
                  <a:pt x="1065487" y="1716266"/>
                </a:lnTo>
                <a:lnTo>
                  <a:pt x="1083912" y="1767155"/>
                </a:lnTo>
                <a:lnTo>
                  <a:pt x="1117277" y="1797015"/>
                </a:lnTo>
                <a:lnTo>
                  <a:pt x="1153943" y="1828439"/>
                </a:lnTo>
                <a:lnTo>
                  <a:pt x="732051" y="1628564"/>
                </a:lnTo>
                <a:lnTo>
                  <a:pt x="731186" y="1614101"/>
                </a:lnTo>
                <a:lnTo>
                  <a:pt x="724341" y="1568699"/>
                </a:lnTo>
                <a:lnTo>
                  <a:pt x="724887" y="1512745"/>
                </a:lnTo>
                <a:lnTo>
                  <a:pt x="727286" y="1457668"/>
                </a:lnTo>
                <a:lnTo>
                  <a:pt x="731436" y="1403422"/>
                </a:lnTo>
                <a:lnTo>
                  <a:pt x="731800" y="1361435"/>
                </a:lnTo>
                <a:lnTo>
                  <a:pt x="739127" y="1308694"/>
                </a:lnTo>
                <a:lnTo>
                  <a:pt x="749195" y="1257251"/>
                </a:lnTo>
                <a:lnTo>
                  <a:pt x="762072" y="1207139"/>
                </a:lnTo>
                <a:lnTo>
                  <a:pt x="777827" y="1158390"/>
                </a:lnTo>
                <a:lnTo>
                  <a:pt x="796527" y="1111037"/>
                </a:lnTo>
                <a:lnTo>
                  <a:pt x="818241" y="1065112"/>
                </a:lnTo>
                <a:lnTo>
                  <a:pt x="843037" y="1020646"/>
                </a:lnTo>
                <a:lnTo>
                  <a:pt x="870985" y="977674"/>
                </a:lnTo>
                <a:lnTo>
                  <a:pt x="902151" y="936227"/>
                </a:lnTo>
                <a:lnTo>
                  <a:pt x="936604" y="896337"/>
                </a:lnTo>
                <a:lnTo>
                  <a:pt x="974413" y="858036"/>
                </a:lnTo>
                <a:lnTo>
                  <a:pt x="1012784" y="820002"/>
                </a:lnTo>
                <a:lnTo>
                  <a:pt x="1047309" y="794199"/>
                </a:lnTo>
                <a:lnTo>
                  <a:pt x="1083373" y="769126"/>
                </a:lnTo>
                <a:lnTo>
                  <a:pt x="1120923" y="744756"/>
                </a:lnTo>
                <a:lnTo>
                  <a:pt x="1129389" y="739611"/>
                </a:lnTo>
                <a:close/>
              </a:path>
              <a:path w="3140075" h="1901825">
                <a:moveTo>
                  <a:pt x="2086140" y="611803"/>
                </a:moveTo>
                <a:lnTo>
                  <a:pt x="2620412" y="864919"/>
                </a:lnTo>
                <a:lnTo>
                  <a:pt x="2786715" y="1013972"/>
                </a:lnTo>
                <a:lnTo>
                  <a:pt x="2816110" y="1056005"/>
                </a:lnTo>
                <a:lnTo>
                  <a:pt x="2844622" y="1097619"/>
                </a:lnTo>
                <a:lnTo>
                  <a:pt x="2877670" y="1127329"/>
                </a:lnTo>
                <a:lnTo>
                  <a:pt x="2904363" y="1168081"/>
                </a:lnTo>
                <a:lnTo>
                  <a:pt x="2930123" y="1208392"/>
                </a:lnTo>
                <a:lnTo>
                  <a:pt x="2954932" y="1248251"/>
                </a:lnTo>
                <a:lnTo>
                  <a:pt x="2978774" y="1287653"/>
                </a:lnTo>
                <a:lnTo>
                  <a:pt x="3001632" y="1326589"/>
                </a:lnTo>
                <a:lnTo>
                  <a:pt x="3018053" y="1376528"/>
                </a:lnTo>
                <a:lnTo>
                  <a:pt x="3038895" y="1414508"/>
                </a:lnTo>
                <a:lnTo>
                  <a:pt x="3053266" y="1463476"/>
                </a:lnTo>
                <a:lnTo>
                  <a:pt x="3072024" y="1500469"/>
                </a:lnTo>
                <a:lnTo>
                  <a:pt x="3084279" y="1548434"/>
                </a:lnTo>
                <a:lnTo>
                  <a:pt x="3095450" y="1595886"/>
                </a:lnTo>
                <a:lnTo>
                  <a:pt x="3105522" y="1642817"/>
                </a:lnTo>
                <a:lnTo>
                  <a:pt x="3114478" y="1689220"/>
                </a:lnTo>
                <a:lnTo>
                  <a:pt x="3122301" y="1735085"/>
                </a:lnTo>
                <a:lnTo>
                  <a:pt x="3128975" y="1780407"/>
                </a:lnTo>
                <a:lnTo>
                  <a:pt x="3134483" y="1825176"/>
                </a:lnTo>
                <a:lnTo>
                  <a:pt x="3138809" y="1869384"/>
                </a:lnTo>
                <a:lnTo>
                  <a:pt x="3139853" y="1897985"/>
                </a:lnTo>
                <a:lnTo>
                  <a:pt x="2834103" y="1893665"/>
                </a:lnTo>
                <a:lnTo>
                  <a:pt x="2827368" y="1862368"/>
                </a:lnTo>
                <a:lnTo>
                  <a:pt x="2822248" y="1817783"/>
                </a:lnTo>
                <a:lnTo>
                  <a:pt x="2815719" y="1772531"/>
                </a:lnTo>
                <a:lnTo>
                  <a:pt x="2807815" y="1726626"/>
                </a:lnTo>
                <a:lnTo>
                  <a:pt x="2798567" y="1680085"/>
                </a:lnTo>
                <a:lnTo>
                  <a:pt x="2788008" y="1632924"/>
                </a:lnTo>
                <a:lnTo>
                  <a:pt x="2776171" y="1585156"/>
                </a:lnTo>
                <a:lnTo>
                  <a:pt x="2757650" y="1548276"/>
                </a:lnTo>
                <a:lnTo>
                  <a:pt x="2737916" y="1510820"/>
                </a:lnTo>
                <a:lnTo>
                  <a:pt x="2722438" y="1461328"/>
                </a:lnTo>
                <a:lnTo>
                  <a:pt x="2700374" y="1422769"/>
                </a:lnTo>
                <a:lnTo>
                  <a:pt x="2677195" y="1383681"/>
                </a:lnTo>
                <a:lnTo>
                  <a:pt x="2652931" y="1344080"/>
                </a:lnTo>
                <a:lnTo>
                  <a:pt x="2627617" y="1303980"/>
                </a:lnTo>
                <a:lnTo>
                  <a:pt x="2595846" y="1274876"/>
                </a:lnTo>
                <a:lnTo>
                  <a:pt x="2568527" y="1233827"/>
                </a:lnTo>
                <a:lnTo>
                  <a:pt x="2500186" y="1173343"/>
                </a:lnTo>
                <a:lnTo>
                  <a:pt x="2386010" y="1077092"/>
                </a:lnTo>
                <a:lnTo>
                  <a:pt x="2297871" y="1035335"/>
                </a:lnTo>
                <a:lnTo>
                  <a:pt x="2259074" y="1002902"/>
                </a:lnTo>
                <a:lnTo>
                  <a:pt x="1431157" y="610669"/>
                </a:lnTo>
                <a:lnTo>
                  <a:pt x="1452212" y="606591"/>
                </a:lnTo>
                <a:lnTo>
                  <a:pt x="1495336" y="598914"/>
                </a:lnTo>
                <a:lnTo>
                  <a:pt x="1539420" y="591693"/>
                </a:lnTo>
                <a:lnTo>
                  <a:pt x="1584412" y="584902"/>
                </a:lnTo>
                <a:lnTo>
                  <a:pt x="1630259" y="578517"/>
                </a:lnTo>
                <a:lnTo>
                  <a:pt x="1676909" y="572511"/>
                </a:lnTo>
                <a:lnTo>
                  <a:pt x="1718872" y="578338"/>
                </a:lnTo>
                <a:lnTo>
                  <a:pt x="1766969" y="573018"/>
                </a:lnTo>
                <a:lnTo>
                  <a:pt x="1810274" y="579481"/>
                </a:lnTo>
                <a:lnTo>
                  <a:pt x="1859609" y="574748"/>
                </a:lnTo>
                <a:lnTo>
                  <a:pt x="2086140" y="611803"/>
                </a:lnTo>
                <a:close/>
              </a:path>
              <a:path w="3140075" h="1901825">
                <a:moveTo>
                  <a:pt x="1424071" y="612041"/>
                </a:moveTo>
                <a:lnTo>
                  <a:pt x="1433752" y="625951"/>
                </a:lnTo>
                <a:lnTo>
                  <a:pt x="1467749" y="656111"/>
                </a:lnTo>
                <a:lnTo>
                  <a:pt x="1495633" y="697427"/>
                </a:lnTo>
                <a:lnTo>
                  <a:pt x="1522794" y="738402"/>
                </a:lnTo>
                <a:lnTo>
                  <a:pt x="1549184" y="779010"/>
                </a:lnTo>
                <a:lnTo>
                  <a:pt x="1574754" y="819231"/>
                </a:lnTo>
                <a:lnTo>
                  <a:pt x="1594019" y="870517"/>
                </a:lnTo>
                <a:lnTo>
                  <a:pt x="1608262" y="895462"/>
                </a:lnTo>
                <a:lnTo>
                  <a:pt x="1591191" y="897283"/>
                </a:lnTo>
                <a:lnTo>
                  <a:pt x="1543922" y="902996"/>
                </a:lnTo>
                <a:lnTo>
                  <a:pt x="1492629" y="920855"/>
                </a:lnTo>
                <a:lnTo>
                  <a:pt x="1448447" y="928029"/>
                </a:lnTo>
                <a:lnTo>
                  <a:pt x="1400762" y="947598"/>
                </a:lnTo>
                <a:lnTo>
                  <a:pt x="1355271" y="968206"/>
                </a:lnTo>
                <a:lnTo>
                  <a:pt x="1312236" y="989977"/>
                </a:lnTo>
                <a:lnTo>
                  <a:pt x="1309198" y="991714"/>
                </a:lnTo>
                <a:lnTo>
                  <a:pt x="1293602" y="967095"/>
                </a:lnTo>
                <a:lnTo>
                  <a:pt x="1272561" y="914967"/>
                </a:lnTo>
                <a:lnTo>
                  <a:pt x="1239709" y="885351"/>
                </a:lnTo>
                <a:lnTo>
                  <a:pt x="1211463" y="843863"/>
                </a:lnTo>
                <a:lnTo>
                  <a:pt x="1152885" y="759898"/>
                </a:lnTo>
                <a:lnTo>
                  <a:pt x="1129389" y="739611"/>
                </a:lnTo>
                <a:lnTo>
                  <a:pt x="1159908" y="721066"/>
                </a:lnTo>
                <a:lnTo>
                  <a:pt x="1200273" y="698029"/>
                </a:lnTo>
                <a:lnTo>
                  <a:pt x="1241967" y="675623"/>
                </a:lnTo>
                <a:lnTo>
                  <a:pt x="1279499" y="665298"/>
                </a:lnTo>
                <a:lnTo>
                  <a:pt x="1323692" y="644075"/>
                </a:lnTo>
                <a:lnTo>
                  <a:pt x="1363619" y="634885"/>
                </a:lnTo>
                <a:lnTo>
                  <a:pt x="1410102" y="614747"/>
                </a:lnTo>
                <a:lnTo>
                  <a:pt x="1424071" y="612041"/>
                </a:lnTo>
                <a:close/>
              </a:path>
              <a:path w="3140075" h="1901825">
                <a:moveTo>
                  <a:pt x="623" y="73473"/>
                </a:moveTo>
                <a:lnTo>
                  <a:pt x="667596" y="389456"/>
                </a:lnTo>
                <a:lnTo>
                  <a:pt x="616253" y="379185"/>
                </a:lnTo>
                <a:lnTo>
                  <a:pt x="570771" y="357638"/>
                </a:lnTo>
                <a:lnTo>
                  <a:pt x="520399" y="347827"/>
                </a:lnTo>
                <a:lnTo>
                  <a:pt x="476131" y="326855"/>
                </a:lnTo>
                <a:lnTo>
                  <a:pt x="427364" y="317804"/>
                </a:lnTo>
                <a:lnTo>
                  <a:pt x="373919" y="320590"/>
                </a:lnTo>
                <a:lnTo>
                  <a:pt x="326768" y="312306"/>
                </a:lnTo>
                <a:lnTo>
                  <a:pt x="275139" y="315952"/>
                </a:lnTo>
                <a:lnTo>
                  <a:pt x="230005" y="308622"/>
                </a:lnTo>
                <a:lnTo>
                  <a:pt x="180591" y="313318"/>
                </a:lnTo>
                <a:lnTo>
                  <a:pt x="126997" y="330087"/>
                </a:lnTo>
                <a:lnTo>
                  <a:pt x="80198" y="336022"/>
                </a:lnTo>
                <a:lnTo>
                  <a:pt x="34856" y="342647"/>
                </a:lnTo>
                <a:lnTo>
                  <a:pt x="0" y="354240"/>
                </a:lnTo>
                <a:lnTo>
                  <a:pt x="623" y="73473"/>
                </a:lnTo>
                <a:close/>
              </a:path>
              <a:path w="3140075" h="1901825">
                <a:moveTo>
                  <a:pt x="647135" y="56541"/>
                </a:moveTo>
                <a:lnTo>
                  <a:pt x="1001654" y="224497"/>
                </a:lnTo>
                <a:lnTo>
                  <a:pt x="1078198" y="288867"/>
                </a:lnTo>
                <a:lnTo>
                  <a:pt x="1121718" y="309485"/>
                </a:lnTo>
                <a:lnTo>
                  <a:pt x="1271656" y="436731"/>
                </a:lnTo>
                <a:lnTo>
                  <a:pt x="1302862" y="479622"/>
                </a:lnTo>
                <a:lnTo>
                  <a:pt x="1374804" y="541811"/>
                </a:lnTo>
                <a:lnTo>
                  <a:pt x="1424071" y="612041"/>
                </a:lnTo>
                <a:lnTo>
                  <a:pt x="1410102" y="614747"/>
                </a:lnTo>
                <a:lnTo>
                  <a:pt x="1363619" y="634885"/>
                </a:lnTo>
                <a:lnTo>
                  <a:pt x="1323692" y="644075"/>
                </a:lnTo>
                <a:lnTo>
                  <a:pt x="1279499" y="665298"/>
                </a:lnTo>
                <a:lnTo>
                  <a:pt x="1241967" y="675623"/>
                </a:lnTo>
                <a:lnTo>
                  <a:pt x="1200273" y="698029"/>
                </a:lnTo>
                <a:lnTo>
                  <a:pt x="1159908" y="721066"/>
                </a:lnTo>
                <a:lnTo>
                  <a:pt x="1129389" y="739611"/>
                </a:lnTo>
                <a:lnTo>
                  <a:pt x="1116818" y="728758"/>
                </a:lnTo>
                <a:lnTo>
                  <a:pt x="1085152" y="685650"/>
                </a:lnTo>
                <a:lnTo>
                  <a:pt x="847590" y="488783"/>
                </a:lnTo>
                <a:lnTo>
                  <a:pt x="754756" y="444802"/>
                </a:lnTo>
                <a:lnTo>
                  <a:pt x="713804" y="411348"/>
                </a:lnTo>
                <a:lnTo>
                  <a:pt x="623" y="73473"/>
                </a:lnTo>
                <a:lnTo>
                  <a:pt x="717" y="31357"/>
                </a:lnTo>
                <a:lnTo>
                  <a:pt x="18678" y="25813"/>
                </a:lnTo>
                <a:lnTo>
                  <a:pt x="65243" y="19768"/>
                </a:lnTo>
                <a:lnTo>
                  <a:pt x="112795" y="14190"/>
                </a:lnTo>
                <a:lnTo>
                  <a:pt x="161279" y="9053"/>
                </a:lnTo>
                <a:lnTo>
                  <a:pt x="210640" y="4332"/>
                </a:lnTo>
                <a:lnTo>
                  <a:pt x="260821" y="0"/>
                </a:lnTo>
                <a:lnTo>
                  <a:pt x="306331" y="7507"/>
                </a:lnTo>
                <a:lnTo>
                  <a:pt x="357989" y="3874"/>
                </a:lnTo>
                <a:lnTo>
                  <a:pt x="647135" y="56541"/>
                </a:lnTo>
                <a:close/>
              </a:path>
              <a:path w="3140075" h="1901825">
                <a:moveTo>
                  <a:pt x="1431157" y="610669"/>
                </a:moveTo>
                <a:lnTo>
                  <a:pt x="2214810" y="981931"/>
                </a:lnTo>
                <a:lnTo>
                  <a:pt x="2165138" y="972452"/>
                </a:lnTo>
                <a:lnTo>
                  <a:pt x="2076998" y="930695"/>
                </a:lnTo>
                <a:lnTo>
                  <a:pt x="1834178" y="885923"/>
                </a:lnTo>
                <a:lnTo>
                  <a:pt x="1783751" y="890138"/>
                </a:lnTo>
                <a:lnTo>
                  <a:pt x="1738872" y="882930"/>
                </a:lnTo>
                <a:lnTo>
                  <a:pt x="1639612" y="892117"/>
                </a:lnTo>
                <a:lnTo>
                  <a:pt x="1608262" y="895462"/>
                </a:lnTo>
                <a:lnTo>
                  <a:pt x="1594019" y="870517"/>
                </a:lnTo>
                <a:lnTo>
                  <a:pt x="1574754" y="819231"/>
                </a:lnTo>
                <a:lnTo>
                  <a:pt x="1549184" y="779010"/>
                </a:lnTo>
                <a:lnTo>
                  <a:pt x="1522794" y="738402"/>
                </a:lnTo>
                <a:lnTo>
                  <a:pt x="1495633" y="697427"/>
                </a:lnTo>
                <a:lnTo>
                  <a:pt x="1467749" y="656111"/>
                </a:lnTo>
                <a:lnTo>
                  <a:pt x="1433752" y="625951"/>
                </a:lnTo>
                <a:lnTo>
                  <a:pt x="1424071" y="612041"/>
                </a:lnTo>
                <a:lnTo>
                  <a:pt x="1431157" y="610669"/>
                </a:lnTo>
                <a:close/>
              </a:path>
              <a:path w="3140075" h="1901825">
                <a:moveTo>
                  <a:pt x="741256" y="87078"/>
                </a:moveTo>
                <a:lnTo>
                  <a:pt x="875739" y="150791"/>
                </a:lnTo>
                <a:lnTo>
                  <a:pt x="914051" y="182994"/>
                </a:lnTo>
                <a:lnTo>
                  <a:pt x="691343" y="77484"/>
                </a:lnTo>
                <a:lnTo>
                  <a:pt x="741256" y="87078"/>
                </a:lnTo>
                <a:close/>
              </a:path>
              <a:path w="3140075" h="1901825">
                <a:moveTo>
                  <a:pt x="2173621" y="639195"/>
                </a:moveTo>
                <a:lnTo>
                  <a:pt x="2545237" y="815251"/>
                </a:lnTo>
                <a:lnTo>
                  <a:pt x="2580282" y="845908"/>
                </a:lnTo>
                <a:lnTo>
                  <a:pt x="2127050" y="631185"/>
                </a:lnTo>
                <a:lnTo>
                  <a:pt x="2173621" y="639195"/>
                </a:lnTo>
                <a:close/>
              </a:path>
              <a:path w="3140075" h="1901825">
                <a:moveTo>
                  <a:pt x="2261788" y="666912"/>
                </a:moveTo>
                <a:lnTo>
                  <a:pt x="2468855" y="765011"/>
                </a:lnTo>
                <a:lnTo>
                  <a:pt x="2504452" y="795929"/>
                </a:lnTo>
                <a:lnTo>
                  <a:pt x="2214926" y="658764"/>
                </a:lnTo>
                <a:lnTo>
                  <a:pt x="2261788" y="666912"/>
                </a:lnTo>
                <a:close/>
              </a:path>
            </a:pathLst>
          </a:custGeom>
          <a:solidFill>
            <a:srgbClr val="456AA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90514" y="1331303"/>
            <a:ext cx="1697485" cy="302444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18084" y="3714750"/>
            <a:ext cx="6657974" cy="529589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17859" y="844550"/>
            <a:ext cx="970661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950"/>
              <a:t>SUMBER</a:t>
            </a:r>
            <a:r>
              <a:rPr dirty="0" sz="9000" spc="45"/>
              <a:t> </a:t>
            </a:r>
            <a:r>
              <a:rPr dirty="0" sz="9000" spc="735"/>
              <a:t>HUKUM</a:t>
            </a:r>
            <a:endParaRPr sz="9000"/>
          </a:p>
        </p:txBody>
      </p:sp>
      <p:sp>
        <p:nvSpPr>
          <p:cNvPr id="14" name="object 14"/>
          <p:cNvSpPr txBox="1"/>
          <p:nvPr/>
        </p:nvSpPr>
        <p:spPr>
          <a:xfrm>
            <a:off x="5317859" y="2159000"/>
            <a:ext cx="678053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925" b="1">
                <a:solidFill>
                  <a:srgbClr val="121212"/>
                </a:solidFill>
                <a:latin typeface="Trebuchet MS"/>
                <a:cs typeface="Trebuchet MS"/>
              </a:rPr>
              <a:t>P</a:t>
            </a:r>
            <a:r>
              <a:rPr dirty="0" sz="9000" spc="810" b="1">
                <a:solidFill>
                  <a:srgbClr val="121212"/>
                </a:solidFill>
                <a:latin typeface="Trebuchet MS"/>
                <a:cs typeface="Trebuchet MS"/>
              </a:rPr>
              <a:t>E</a:t>
            </a:r>
            <a:r>
              <a:rPr dirty="0" sz="9000" spc="800" b="1">
                <a:solidFill>
                  <a:srgbClr val="121212"/>
                </a:solidFill>
                <a:latin typeface="Trebuchet MS"/>
                <a:cs typeface="Trebuchet MS"/>
              </a:rPr>
              <a:t>R</a:t>
            </a:r>
            <a:r>
              <a:rPr dirty="0" sz="9000" spc="140" b="1">
                <a:solidFill>
                  <a:srgbClr val="121212"/>
                </a:solidFill>
                <a:latin typeface="Trebuchet MS"/>
                <a:cs typeface="Trebuchet MS"/>
              </a:rPr>
              <a:t>I</a:t>
            </a:r>
            <a:r>
              <a:rPr dirty="0" sz="9000" spc="705" b="1">
                <a:solidFill>
                  <a:srgbClr val="121212"/>
                </a:solidFill>
                <a:latin typeface="Trebuchet MS"/>
                <a:cs typeface="Trebuchet MS"/>
              </a:rPr>
              <a:t>K</a:t>
            </a:r>
            <a:r>
              <a:rPr dirty="0" sz="9000" spc="950" b="1">
                <a:solidFill>
                  <a:srgbClr val="121212"/>
                </a:solidFill>
                <a:latin typeface="Trebuchet MS"/>
                <a:cs typeface="Trebuchet MS"/>
              </a:rPr>
              <a:t>A</a:t>
            </a:r>
            <a:r>
              <a:rPr dirty="0" sz="9000" spc="565" b="1">
                <a:solidFill>
                  <a:srgbClr val="121212"/>
                </a:solidFill>
                <a:latin typeface="Trebuchet MS"/>
                <a:cs typeface="Trebuchet MS"/>
              </a:rPr>
              <a:t>T</a:t>
            </a:r>
            <a:r>
              <a:rPr dirty="0" sz="9000" spc="950" b="1">
                <a:solidFill>
                  <a:srgbClr val="121212"/>
                </a:solidFill>
                <a:latin typeface="Trebuchet MS"/>
                <a:cs typeface="Trebuchet MS"/>
              </a:rPr>
              <a:t>A</a:t>
            </a:r>
            <a:r>
              <a:rPr dirty="0" sz="9000" spc="450" b="1">
                <a:solidFill>
                  <a:srgbClr val="121212"/>
                </a:solidFill>
                <a:latin typeface="Trebuchet MS"/>
                <a:cs typeface="Trebuchet MS"/>
              </a:rPr>
              <a:t>N</a:t>
            </a:r>
            <a:endParaRPr sz="9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914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008043"/>
            <a:ext cx="580580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925"/>
              <a:t>P</a:t>
            </a:r>
            <a:r>
              <a:rPr dirty="0" sz="9000" spc="800"/>
              <a:t>R</a:t>
            </a:r>
            <a:r>
              <a:rPr dirty="0" sz="9000" spc="810"/>
              <a:t>E</a:t>
            </a:r>
            <a:r>
              <a:rPr dirty="0" sz="9000" spc="1245"/>
              <a:t>S</a:t>
            </a:r>
            <a:r>
              <a:rPr dirty="0" sz="9000" spc="565"/>
              <a:t>T</a:t>
            </a:r>
            <a:r>
              <a:rPr dirty="0" sz="9000" spc="950"/>
              <a:t>A</a:t>
            </a:r>
            <a:r>
              <a:rPr dirty="0" sz="9000" spc="1245"/>
              <a:t>S</a:t>
            </a:r>
            <a:r>
              <a:rPr dirty="0" sz="9000" spc="140"/>
              <a:t>I</a:t>
            </a:r>
            <a:endParaRPr sz="9000"/>
          </a:p>
        </p:txBody>
      </p:sp>
      <p:sp>
        <p:nvSpPr>
          <p:cNvPr id="4" name="object 4"/>
          <p:cNvSpPr txBox="1"/>
          <p:nvPr/>
        </p:nvSpPr>
        <p:spPr>
          <a:xfrm>
            <a:off x="1016000" y="2924486"/>
            <a:ext cx="11936095" cy="4538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148840">
              <a:lnSpc>
                <a:spcPct val="117500"/>
              </a:lnSpc>
              <a:spcBef>
                <a:spcPts val="95"/>
              </a:spcBef>
              <a:buSzPct val="97619"/>
              <a:buChar char="•"/>
              <a:tabLst>
                <a:tab pos="234950" algn="l"/>
              </a:tabLst>
            </a:pPr>
            <a:r>
              <a:rPr dirty="0" sz="4200" spc="90">
                <a:solidFill>
                  <a:srgbClr val="FFFFFF"/>
                </a:solidFill>
                <a:latin typeface="Lucida Sans Unicode"/>
                <a:cs typeface="Lucida Sans Unicode"/>
              </a:rPr>
              <a:t>Prestasi</a:t>
            </a:r>
            <a:r>
              <a:rPr dirty="0" sz="4200" spc="-20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290">
                <a:solidFill>
                  <a:srgbClr val="FFFFFF"/>
                </a:solidFill>
                <a:latin typeface="Lucida Sans Unicode"/>
                <a:cs typeface="Lucida Sans Unicode"/>
              </a:rPr>
              <a:t>adalah</a:t>
            </a:r>
            <a:r>
              <a:rPr dirty="0" sz="4200" spc="-20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160">
                <a:solidFill>
                  <a:srgbClr val="FFFFFF"/>
                </a:solidFill>
                <a:latin typeface="Lucida Sans Unicode"/>
                <a:cs typeface="Lucida Sans Unicode"/>
              </a:rPr>
              <a:t>sesuatu</a:t>
            </a:r>
            <a:r>
              <a:rPr dirty="0" sz="4200" spc="-20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265">
                <a:solidFill>
                  <a:srgbClr val="FFFFFF"/>
                </a:solidFill>
                <a:latin typeface="Lucida Sans Unicode"/>
                <a:cs typeface="Lucida Sans Unicode"/>
              </a:rPr>
              <a:t>yang</a:t>
            </a:r>
            <a:r>
              <a:rPr dirty="0" sz="4200" spc="-20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114">
                <a:solidFill>
                  <a:srgbClr val="FFFFFF"/>
                </a:solidFill>
                <a:latin typeface="Lucida Sans Unicode"/>
                <a:cs typeface="Lucida Sans Unicode"/>
              </a:rPr>
              <a:t>wajib </a:t>
            </a:r>
            <a:r>
              <a:rPr dirty="0" sz="4200" spc="-13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80">
                <a:solidFill>
                  <a:srgbClr val="FFFFFF"/>
                </a:solidFill>
                <a:latin typeface="Lucida Sans Unicode"/>
                <a:cs typeface="Lucida Sans Unicode"/>
              </a:rPr>
              <a:t>dipenuhi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80">
                <a:solidFill>
                  <a:srgbClr val="FFFFFF"/>
                </a:solidFill>
                <a:latin typeface="Lucida Sans Unicode"/>
                <a:cs typeface="Lucida Sans Unicode"/>
              </a:rPr>
              <a:t>oleh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65">
                <a:solidFill>
                  <a:srgbClr val="FFFFFF"/>
                </a:solidFill>
                <a:latin typeface="Lucida Sans Unicode"/>
                <a:cs typeface="Lucida Sans Unicode"/>
              </a:rPr>
              <a:t>debitur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>
                <a:solidFill>
                  <a:srgbClr val="FFFFFF"/>
                </a:solidFill>
                <a:latin typeface="Lucida Sans Unicode"/>
                <a:cs typeface="Lucida Sans Unicode"/>
              </a:rPr>
              <a:t>ke</a:t>
            </a:r>
            <a:r>
              <a:rPr dirty="0" sz="4200" spc="-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-25">
                <a:solidFill>
                  <a:srgbClr val="FFFFFF"/>
                </a:solidFill>
                <a:latin typeface="Lucida Sans Unicode"/>
                <a:cs typeface="Lucida Sans Unicode"/>
              </a:rPr>
              <a:t>kreditur</a:t>
            </a:r>
            <a:endParaRPr sz="4200">
              <a:latin typeface="Lucida Sans Unicode"/>
              <a:cs typeface="Lucida Sans Unicode"/>
            </a:endParaRPr>
          </a:p>
          <a:p>
            <a:pPr marL="12700" marR="5080">
              <a:lnSpc>
                <a:spcPct val="117500"/>
              </a:lnSpc>
              <a:buSzPct val="97619"/>
              <a:buChar char="•"/>
              <a:tabLst>
                <a:tab pos="234950" algn="l"/>
              </a:tabLst>
            </a:pPr>
            <a:r>
              <a:rPr dirty="0" sz="4200" spc="60">
                <a:solidFill>
                  <a:srgbClr val="FFFFFF"/>
                </a:solidFill>
                <a:latin typeface="Lucida Sans Unicode"/>
                <a:cs typeface="Lucida Sans Unicode"/>
              </a:rPr>
              <a:t>Menurut </a:t>
            </a:r>
            <a:r>
              <a:rPr dirty="0" sz="4200" spc="235">
                <a:solidFill>
                  <a:srgbClr val="FFFFFF"/>
                </a:solidFill>
                <a:latin typeface="Lucida Sans Unicode"/>
                <a:cs typeface="Lucida Sans Unicode"/>
              </a:rPr>
              <a:t>pasal </a:t>
            </a:r>
            <a:r>
              <a:rPr dirty="0" sz="4200" spc="-425">
                <a:solidFill>
                  <a:srgbClr val="FFFFFF"/>
                </a:solidFill>
                <a:latin typeface="Lucida Sans Unicode"/>
                <a:cs typeface="Lucida Sans Unicode"/>
              </a:rPr>
              <a:t>1234 </a:t>
            </a:r>
            <a:r>
              <a:rPr dirty="0" sz="4200" spc="-145">
                <a:solidFill>
                  <a:srgbClr val="FFFFFF"/>
                </a:solidFill>
                <a:latin typeface="Lucida Sans Unicode"/>
                <a:cs typeface="Lucida Sans Unicode"/>
              </a:rPr>
              <a:t>KUH </a:t>
            </a:r>
            <a:r>
              <a:rPr dirty="0" sz="4200" spc="229">
                <a:solidFill>
                  <a:srgbClr val="FFFFFF"/>
                </a:solidFill>
                <a:latin typeface="Lucida Sans Unicode"/>
                <a:cs typeface="Lucida Sans Unicode"/>
              </a:rPr>
              <a:t>perdata </a:t>
            </a:r>
            <a:r>
              <a:rPr dirty="0" sz="4200" spc="100">
                <a:solidFill>
                  <a:srgbClr val="FFFFFF"/>
                </a:solidFill>
                <a:latin typeface="Lucida Sans Unicode"/>
                <a:cs typeface="Lucida Sans Unicode"/>
              </a:rPr>
              <a:t>prestasi </a:t>
            </a:r>
            <a:r>
              <a:rPr dirty="0" sz="4200" spc="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215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4200" spc="5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4200" spc="215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4200" spc="5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4200" spc="-3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215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4200" spc="-17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4200" spc="215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4200" spc="5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4200" spc="24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4200" spc="-17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434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4200" spc="28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4200" spc="10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4200" spc="-229">
                <a:solidFill>
                  <a:srgbClr val="FFFFFF"/>
                </a:solidFill>
                <a:latin typeface="Lucida Sans Unicode"/>
                <a:cs typeface="Lucida Sans Unicode"/>
              </a:rPr>
              <a:t>j</a:t>
            </a:r>
            <a:r>
              <a:rPr dirty="0" sz="4200" spc="5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4200" spc="215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4200" spc="-17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-165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550">
                <a:solidFill>
                  <a:srgbClr val="FFFFFF"/>
                </a:solidFill>
                <a:latin typeface="Lucida Sans Unicode"/>
                <a:cs typeface="Lucida Sans Unicode"/>
              </a:rPr>
              <a:t>(</a:t>
            </a:r>
            <a:r>
              <a:rPr dirty="0" sz="4200" spc="-3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4200" spc="-17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4200" spc="24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4200" spc="5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4200" spc="550">
                <a:solidFill>
                  <a:srgbClr val="FFFFFF"/>
                </a:solidFill>
                <a:latin typeface="Lucida Sans Unicode"/>
                <a:cs typeface="Lucida Sans Unicode"/>
              </a:rPr>
              <a:t>)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434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4200" spc="5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4200" spc="41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4200" spc="5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4200" spc="434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4200" spc="-49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18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4200" spc="5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4200" spc="-17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4200" spc="-3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4200" spc="65">
                <a:solidFill>
                  <a:srgbClr val="FFFFFF"/>
                </a:solidFill>
                <a:latin typeface="Lucida Sans Unicode"/>
                <a:cs typeface="Lucida Sans Unicode"/>
              </a:rPr>
              <a:t>u  </a:t>
            </a:r>
            <a:r>
              <a:rPr dirty="0" sz="4200" spc="434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4200" spc="28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4200" spc="434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4200" spc="215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4200" spc="28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4200" spc="-145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4200" spc="-17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4200" spc="-28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4200" spc="5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4200" spc="10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6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4200" spc="28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4200" spc="6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4200" spc="100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4200" spc="5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4200" spc="-3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4200" spc="100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-49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215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4200" spc="28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4200" spc="-145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4200" spc="215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4200" spc="100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4200" spc="5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4200" spc="-3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6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4200" spc="28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4200" spc="6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4200" spc="100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4200" spc="5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4200" spc="-3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4200" spc="100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4200" spc="-49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215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4200" spc="5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4200" spc="65">
                <a:solidFill>
                  <a:srgbClr val="FFFFFF"/>
                </a:solidFill>
                <a:latin typeface="Lucida Sans Unicode"/>
                <a:cs typeface="Lucida Sans Unicode"/>
              </a:rPr>
              <a:t>n  </a:t>
            </a:r>
            <a:r>
              <a:rPr dirty="0" sz="4200" spc="55">
                <a:solidFill>
                  <a:srgbClr val="FFFFFF"/>
                </a:solidFill>
                <a:latin typeface="Lucida Sans Unicode"/>
                <a:cs typeface="Lucida Sans Unicode"/>
              </a:rPr>
              <a:t>tidak</a:t>
            </a:r>
            <a:r>
              <a:rPr dirty="0" sz="4200" spc="-20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165">
                <a:solidFill>
                  <a:srgbClr val="FFFFFF"/>
                </a:solidFill>
                <a:latin typeface="Lucida Sans Unicode"/>
                <a:cs typeface="Lucida Sans Unicode"/>
              </a:rPr>
              <a:t>berbuat</a:t>
            </a:r>
            <a:r>
              <a:rPr dirty="0" sz="42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00" spc="160">
                <a:solidFill>
                  <a:srgbClr val="FFFFFF"/>
                </a:solidFill>
                <a:latin typeface="Lucida Sans Unicode"/>
                <a:cs typeface="Lucida Sans Unicode"/>
              </a:rPr>
              <a:t>sesuatu</a:t>
            </a:r>
            <a:endParaRPr sz="4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914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842644"/>
            <a:ext cx="857440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800"/>
              <a:t>WANPRESTASI</a:t>
            </a:r>
            <a:endParaRPr sz="9000"/>
          </a:p>
        </p:txBody>
      </p:sp>
      <p:sp>
        <p:nvSpPr>
          <p:cNvPr id="4" name="object 4"/>
          <p:cNvSpPr txBox="1"/>
          <p:nvPr/>
        </p:nvSpPr>
        <p:spPr>
          <a:xfrm>
            <a:off x="1219081" y="2560788"/>
            <a:ext cx="10167620" cy="5892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530" marR="194945">
              <a:lnSpc>
                <a:spcPct val="116700"/>
              </a:lnSpc>
              <a:spcBef>
                <a:spcPts val="95"/>
              </a:spcBef>
            </a:pPr>
            <a:r>
              <a:rPr dirty="0" sz="3000" spc="114">
                <a:solidFill>
                  <a:srgbClr val="FFFFFF"/>
                </a:solidFill>
                <a:latin typeface="Lucida Sans Unicode"/>
                <a:cs typeface="Lucida Sans Unicode"/>
              </a:rPr>
              <a:t>Wanprestasi </a:t>
            </a:r>
            <a:r>
              <a:rPr dirty="0" sz="3000" spc="120">
                <a:solidFill>
                  <a:srgbClr val="FFFFFF"/>
                </a:solidFill>
                <a:latin typeface="Lucida Sans Unicode"/>
                <a:cs typeface="Lucida Sans Unicode"/>
              </a:rPr>
              <a:t>berasal </a:t>
            </a:r>
            <a:r>
              <a:rPr dirty="0" sz="3000" spc="65">
                <a:solidFill>
                  <a:srgbClr val="FFFFFF"/>
                </a:solidFill>
                <a:latin typeface="Lucida Sans Unicode"/>
                <a:cs typeface="Lucida Sans Unicode"/>
              </a:rPr>
              <a:t>dari </a:t>
            </a:r>
            <a:r>
              <a:rPr dirty="0" sz="3000" spc="220">
                <a:solidFill>
                  <a:srgbClr val="FFFFFF"/>
                </a:solidFill>
                <a:latin typeface="Lucida Sans Unicode"/>
                <a:cs typeface="Lucida Sans Unicode"/>
              </a:rPr>
              <a:t>Bahasa </a:t>
            </a:r>
            <a:r>
              <a:rPr dirty="0" sz="3000" spc="155">
                <a:solidFill>
                  <a:srgbClr val="FFFFFF"/>
                </a:solidFill>
                <a:latin typeface="Lucida Sans Unicode"/>
                <a:cs typeface="Lucida Sans Unicode"/>
              </a:rPr>
              <a:t>Belanda </a:t>
            </a:r>
            <a:r>
              <a:rPr dirty="0" sz="3000" spc="175">
                <a:solidFill>
                  <a:srgbClr val="FFFFFF"/>
                </a:solidFill>
                <a:latin typeface="Lucida Sans Unicode"/>
                <a:cs typeface="Lucida Sans Unicode"/>
              </a:rPr>
              <a:t>yang </a:t>
            </a:r>
            <a:r>
              <a:rPr dirty="0" sz="3000" spc="1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45">
                <a:solidFill>
                  <a:srgbClr val="FFFFFF"/>
                </a:solidFill>
                <a:latin typeface="Lucida Sans Unicode"/>
                <a:cs typeface="Lucida Sans Unicode"/>
              </a:rPr>
              <a:t>berarti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prestasi </a:t>
            </a:r>
            <a:r>
              <a:rPr dirty="0" sz="3000" spc="-15">
                <a:solidFill>
                  <a:srgbClr val="FFFFFF"/>
                </a:solidFill>
                <a:latin typeface="Lucida Sans Unicode"/>
                <a:cs typeface="Lucida Sans Unicode"/>
              </a:rPr>
              <a:t>buruk </a:t>
            </a:r>
            <a:r>
              <a:rPr dirty="0" sz="3000" spc="-320">
                <a:solidFill>
                  <a:srgbClr val="FFFFFF"/>
                </a:solidFill>
                <a:latin typeface="Lucida Sans Unicode"/>
                <a:cs typeface="Lucida Sans Unicode"/>
              </a:rPr>
              <a:t>. </a:t>
            </a:r>
            <a:r>
              <a:rPr dirty="0" sz="3000" spc="80">
                <a:solidFill>
                  <a:srgbClr val="FFFFFF"/>
                </a:solidFill>
                <a:latin typeface="Lucida Sans Unicode"/>
                <a:cs typeface="Lucida Sans Unicode"/>
              </a:rPr>
              <a:t>Selain </a:t>
            </a:r>
            <a:r>
              <a:rPr dirty="0" sz="3000" spc="-35">
                <a:solidFill>
                  <a:srgbClr val="FFFFFF"/>
                </a:solidFill>
                <a:latin typeface="Lucida Sans Unicode"/>
                <a:cs typeface="Lucida Sans Unicode"/>
              </a:rPr>
              <a:t>itu </a:t>
            </a:r>
            <a:r>
              <a:rPr dirty="0" sz="3000" spc="95">
                <a:solidFill>
                  <a:srgbClr val="FFFFFF"/>
                </a:solidFill>
                <a:latin typeface="Lucida Sans Unicode"/>
                <a:cs typeface="Lucida Sans Unicode"/>
              </a:rPr>
              <a:t>wanprestasi </a:t>
            </a:r>
            <a:r>
              <a:rPr dirty="0" sz="3000" spc="100">
                <a:solidFill>
                  <a:srgbClr val="FFFFFF"/>
                </a:solidFill>
                <a:latin typeface="Lucida Sans Unicode"/>
                <a:cs typeface="Lucida Sans Unicode"/>
              </a:rPr>
              <a:t>juga </a:t>
            </a:r>
            <a:r>
              <a:rPr dirty="0" sz="3000" spc="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30">
                <a:solidFill>
                  <a:srgbClr val="FFFFFF"/>
                </a:solidFill>
                <a:latin typeface="Lucida Sans Unicode"/>
                <a:cs typeface="Lucida Sans Unicode"/>
              </a:rPr>
              <a:t>sering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30">
                <a:solidFill>
                  <a:srgbClr val="FFFFFF"/>
                </a:solidFill>
                <a:latin typeface="Lucida Sans Unicode"/>
                <a:cs typeface="Lucida Sans Unicode"/>
              </a:rPr>
              <a:t>dipadankan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54">
                <a:solidFill>
                  <a:srgbClr val="FFFFFF"/>
                </a:solidFill>
                <a:latin typeface="Lucida Sans Unicode"/>
                <a:cs typeface="Lucida Sans Unicode"/>
              </a:rPr>
              <a:t>pada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25">
                <a:solidFill>
                  <a:srgbClr val="FFFFFF"/>
                </a:solidFill>
                <a:latin typeface="Lucida Sans Unicode"/>
                <a:cs typeface="Lucida Sans Unicode"/>
              </a:rPr>
              <a:t>kata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0">
                <a:solidFill>
                  <a:srgbClr val="FFFFFF"/>
                </a:solidFill>
                <a:latin typeface="Lucida Sans Unicode"/>
                <a:cs typeface="Lucida Sans Unicode"/>
              </a:rPr>
              <a:t>lalai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90">
                <a:solidFill>
                  <a:srgbClr val="FFFFFF"/>
                </a:solidFill>
                <a:latin typeface="Lucida Sans Unicode"/>
                <a:cs typeface="Lucida Sans Unicode"/>
              </a:rPr>
              <a:t>atau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alpa,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0">
                <a:solidFill>
                  <a:srgbClr val="FFFFFF"/>
                </a:solidFill>
                <a:latin typeface="Lucida Sans Unicode"/>
                <a:cs typeface="Lucida Sans Unicode"/>
              </a:rPr>
              <a:t>ingkar </a:t>
            </a:r>
            <a:r>
              <a:rPr dirty="0" sz="3000" spc="-9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Lucida Sans Unicode"/>
                <a:cs typeface="Lucida Sans Unicode"/>
              </a:rPr>
              <a:t>janji </a:t>
            </a:r>
            <a:r>
              <a:rPr dirty="0" sz="3000" spc="-360">
                <a:solidFill>
                  <a:srgbClr val="FFFFFF"/>
                </a:solidFill>
                <a:latin typeface="Lucida Sans Unicode"/>
                <a:cs typeface="Lucida Sans Unicode"/>
              </a:rPr>
              <a:t>, </a:t>
            </a:r>
            <a:r>
              <a:rPr dirty="0" sz="3000" spc="190">
                <a:solidFill>
                  <a:srgbClr val="FFFFFF"/>
                </a:solidFill>
                <a:latin typeface="Lucida Sans Unicode"/>
                <a:cs typeface="Lucida Sans Unicode"/>
              </a:rPr>
              <a:t>atau </a:t>
            </a:r>
            <a:r>
              <a:rPr dirty="0" sz="3000" spc="150">
                <a:solidFill>
                  <a:srgbClr val="FFFFFF"/>
                </a:solidFill>
                <a:latin typeface="Lucida Sans Unicode"/>
                <a:cs typeface="Lucida Sans Unicode"/>
              </a:rPr>
              <a:t>melanggar </a:t>
            </a:r>
            <a:r>
              <a:rPr dirty="0" sz="3000" spc="20">
                <a:solidFill>
                  <a:srgbClr val="FFFFFF"/>
                </a:solidFill>
                <a:latin typeface="Lucida Sans Unicode"/>
                <a:cs typeface="Lucida Sans Unicode"/>
              </a:rPr>
              <a:t>perjanjian,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bila </a:t>
            </a:r>
            <a:r>
              <a:rPr dirty="0" sz="3000" spc="150">
                <a:solidFill>
                  <a:srgbClr val="FFFFFF"/>
                </a:solidFill>
                <a:latin typeface="Lucida Sans Unicode"/>
                <a:cs typeface="Lucida Sans Unicode"/>
              </a:rPr>
              <a:t>saja </a:t>
            </a:r>
            <a:r>
              <a:rPr dirty="0" sz="3000" spc="35">
                <a:solidFill>
                  <a:srgbClr val="FFFFFF"/>
                </a:solidFill>
                <a:latin typeface="Lucida Sans Unicode"/>
                <a:cs typeface="Lucida Sans Unicode"/>
              </a:rPr>
              <a:t>debitur </a:t>
            </a:r>
            <a:r>
              <a:rPr dirty="0" sz="3000" spc="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Lucida Sans Unicode"/>
                <a:cs typeface="Lucida Sans Unicode"/>
              </a:rPr>
              <a:t>melakukan </a:t>
            </a:r>
            <a:r>
              <a:rPr dirty="0" sz="3000" spc="190">
                <a:solidFill>
                  <a:srgbClr val="FFFFFF"/>
                </a:solidFill>
                <a:latin typeface="Lucida Sans Unicode"/>
                <a:cs typeface="Lucida Sans Unicode"/>
              </a:rPr>
              <a:t>atau </a:t>
            </a:r>
            <a:r>
              <a:rPr dirty="0" sz="3000" spc="105">
                <a:solidFill>
                  <a:srgbClr val="FFFFFF"/>
                </a:solidFill>
                <a:latin typeface="Lucida Sans Unicode"/>
                <a:cs typeface="Lucida Sans Unicode"/>
              </a:rPr>
              <a:t>berbuat </a:t>
            </a:r>
            <a:r>
              <a:rPr dirty="0" sz="3000" spc="100">
                <a:solidFill>
                  <a:srgbClr val="FFFFFF"/>
                </a:solidFill>
                <a:latin typeface="Lucida Sans Unicode"/>
                <a:cs typeface="Lucida Sans Unicode"/>
              </a:rPr>
              <a:t>sesuatu </a:t>
            </a:r>
            <a:r>
              <a:rPr dirty="0" sz="3000" spc="175">
                <a:solidFill>
                  <a:srgbClr val="FFFFFF"/>
                </a:solidFill>
                <a:latin typeface="Lucida Sans Unicode"/>
                <a:cs typeface="Lucida Sans Unicode"/>
              </a:rPr>
              <a:t>yang </a:t>
            </a:r>
            <a:r>
              <a:rPr dirty="0" sz="3000" spc="25">
                <a:solidFill>
                  <a:srgbClr val="FFFFFF"/>
                </a:solidFill>
                <a:latin typeface="Lucida Sans Unicode"/>
                <a:cs typeface="Lucida Sans Unicode"/>
              </a:rPr>
              <a:t>tidak </a:t>
            </a:r>
            <a:r>
              <a:rPr dirty="0" sz="3000" spc="65">
                <a:solidFill>
                  <a:srgbClr val="FFFFFF"/>
                </a:solidFill>
                <a:latin typeface="Lucida Sans Unicode"/>
                <a:cs typeface="Lucida Sans Unicode"/>
              </a:rPr>
              <a:t>boleh </a:t>
            </a:r>
            <a:r>
              <a:rPr dirty="0" sz="3000" spc="-9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dilakukan.</a:t>
            </a:r>
            <a:endParaRPr sz="3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Lucida Sans Unicode"/>
              <a:cs typeface="Lucida Sans Unicode"/>
            </a:endParaRPr>
          </a:p>
          <a:p>
            <a:pPr marL="49530">
              <a:lnSpc>
                <a:spcPct val="100000"/>
              </a:lnSpc>
            </a:pPr>
            <a:r>
              <a:rPr dirty="0" sz="3000" spc="30">
                <a:solidFill>
                  <a:srgbClr val="FFFFFF"/>
                </a:solidFill>
                <a:latin typeface="Lucida Sans Unicode"/>
                <a:cs typeface="Lucida Sans Unicode"/>
              </a:rPr>
              <a:t>Bentuk</a:t>
            </a:r>
            <a:r>
              <a:rPr dirty="0" sz="3000" spc="-1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5">
                <a:solidFill>
                  <a:srgbClr val="FFFFFF"/>
                </a:solidFill>
                <a:latin typeface="Lucida Sans Unicode"/>
                <a:cs typeface="Lucida Sans Unicode"/>
              </a:rPr>
              <a:t>dari</a:t>
            </a:r>
            <a:r>
              <a:rPr dirty="0" sz="3000" spc="-1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95">
                <a:solidFill>
                  <a:srgbClr val="FFFFFF"/>
                </a:solidFill>
                <a:latin typeface="Lucida Sans Unicode"/>
                <a:cs typeface="Lucida Sans Unicode"/>
              </a:rPr>
              <a:t>wanprestasi</a:t>
            </a:r>
            <a:endParaRPr sz="3000">
              <a:latin typeface="Lucida Sans Unicode"/>
              <a:cs typeface="Lucida Sans Unicode"/>
            </a:endParaRPr>
          </a:p>
          <a:p>
            <a:pPr marL="12700" marR="5080">
              <a:lnSpc>
                <a:spcPts val="4200"/>
              </a:lnSpc>
              <a:spcBef>
                <a:spcPts val="240"/>
              </a:spcBef>
            </a:pPr>
            <a:r>
              <a:rPr dirty="0" sz="3000" spc="85">
                <a:solidFill>
                  <a:srgbClr val="FFFFFF"/>
                </a:solidFill>
                <a:latin typeface="Lucida Sans Unicode"/>
                <a:cs typeface="Lucida Sans Unicode"/>
              </a:rPr>
              <a:t>Memenuhi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prestasi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Lucida Sans Unicode"/>
                <a:cs typeface="Lucida Sans Unicode"/>
              </a:rPr>
              <a:t>tetapi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5">
                <a:solidFill>
                  <a:srgbClr val="FFFFFF"/>
                </a:solidFill>
                <a:latin typeface="Lucida Sans Unicode"/>
                <a:cs typeface="Lucida Sans Unicode"/>
              </a:rPr>
              <a:t>tidak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25">
                <a:solidFill>
                  <a:srgbClr val="FFFFFF"/>
                </a:solidFill>
                <a:latin typeface="Lucida Sans Unicode"/>
                <a:cs typeface="Lucida Sans Unicode"/>
              </a:rPr>
              <a:t>tepat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54">
                <a:solidFill>
                  <a:srgbClr val="FFFFFF"/>
                </a:solidFill>
                <a:latin typeface="Lucida Sans Unicode"/>
                <a:cs typeface="Lucida Sans Unicode"/>
              </a:rPr>
              <a:t>pada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10">
                <a:solidFill>
                  <a:srgbClr val="FFFFFF"/>
                </a:solidFill>
                <a:latin typeface="Lucida Sans Unicode"/>
                <a:cs typeface="Lucida Sans Unicode"/>
              </a:rPr>
              <a:t>waktunya </a:t>
            </a:r>
            <a:r>
              <a:rPr dirty="0" sz="3000" spc="-9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Lucida Sans Unicode"/>
                <a:cs typeface="Lucida Sans Unicode"/>
              </a:rPr>
              <a:t>Tidak</a:t>
            </a:r>
            <a:r>
              <a:rPr dirty="0" sz="3000" spc="-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25">
                <a:solidFill>
                  <a:srgbClr val="FFFFFF"/>
                </a:solidFill>
                <a:latin typeface="Lucida Sans Unicode"/>
                <a:cs typeface="Lucida Sans Unicode"/>
              </a:rPr>
              <a:t>memenuhi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prestasi</a:t>
            </a:r>
            <a:endParaRPr sz="3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3000" spc="85">
                <a:solidFill>
                  <a:srgbClr val="FFFFFF"/>
                </a:solidFill>
                <a:latin typeface="Lucida Sans Unicode"/>
                <a:cs typeface="Lucida Sans Unicode"/>
              </a:rPr>
              <a:t>Memenuhi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prestasi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Lucida Sans Unicode"/>
                <a:cs typeface="Lucida Sans Unicode"/>
              </a:rPr>
              <a:t>tetapi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5">
                <a:solidFill>
                  <a:srgbClr val="FFFFFF"/>
                </a:solidFill>
                <a:latin typeface="Lucida Sans Unicode"/>
                <a:cs typeface="Lucida Sans Unicode"/>
              </a:rPr>
              <a:t>tidak</a:t>
            </a:r>
            <a:r>
              <a:rPr dirty="0" sz="30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25">
                <a:solidFill>
                  <a:srgbClr val="FFFFFF"/>
                </a:solidFill>
                <a:latin typeface="Lucida Sans Unicode"/>
                <a:cs typeface="Lucida Sans Unicode"/>
              </a:rPr>
              <a:t>sempurna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914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6846" y="1058970"/>
            <a:ext cx="757047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750"/>
              <a:t>O</a:t>
            </a:r>
            <a:r>
              <a:rPr dirty="0" sz="9000" spc="1019"/>
              <a:t>V</a:t>
            </a:r>
            <a:r>
              <a:rPr dirty="0" sz="9000" spc="810"/>
              <a:t>E</a:t>
            </a:r>
            <a:r>
              <a:rPr dirty="0" sz="9000" spc="800"/>
              <a:t>R</a:t>
            </a:r>
            <a:r>
              <a:rPr dirty="0" sz="9000" spc="825"/>
              <a:t>M</a:t>
            </a:r>
            <a:r>
              <a:rPr dirty="0" sz="9000" spc="950"/>
              <a:t>A</a:t>
            </a:r>
            <a:r>
              <a:rPr dirty="0" sz="9000" spc="1160"/>
              <a:t>C</a:t>
            </a:r>
            <a:r>
              <a:rPr dirty="0" sz="9000" spc="395"/>
              <a:t>H</a:t>
            </a:r>
            <a:r>
              <a:rPr dirty="0" sz="9000" spc="565"/>
              <a:t>T</a:t>
            </a:r>
            <a:endParaRPr sz="9000"/>
          </a:p>
        </p:txBody>
      </p:sp>
      <p:sp>
        <p:nvSpPr>
          <p:cNvPr id="4" name="object 4"/>
          <p:cNvSpPr txBox="1"/>
          <p:nvPr/>
        </p:nvSpPr>
        <p:spPr>
          <a:xfrm>
            <a:off x="1016000" y="3012840"/>
            <a:ext cx="10140315" cy="5102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  <a:buSzPct val="97183"/>
              <a:buChar char="•"/>
              <a:tabLst>
                <a:tab pos="200660" algn="l"/>
              </a:tabLst>
            </a:pPr>
            <a:r>
              <a:rPr dirty="0" sz="3550" spc="160">
                <a:solidFill>
                  <a:srgbClr val="FFFFFF"/>
                </a:solidFill>
                <a:latin typeface="Lucida Sans Unicode"/>
                <a:cs typeface="Lucida Sans Unicode"/>
              </a:rPr>
              <a:t>Menyimpang </a:t>
            </a:r>
            <a:r>
              <a:rPr dirty="0" sz="3550" spc="90">
                <a:solidFill>
                  <a:srgbClr val="FFFFFF"/>
                </a:solidFill>
                <a:latin typeface="Lucida Sans Unicode"/>
                <a:cs typeface="Lucida Sans Unicode"/>
              </a:rPr>
              <a:t>dari </a:t>
            </a:r>
            <a:r>
              <a:rPr dirty="0" sz="3550" spc="114">
                <a:solidFill>
                  <a:srgbClr val="FFFFFF"/>
                </a:solidFill>
                <a:latin typeface="Lucida Sans Unicode"/>
                <a:cs typeface="Lucida Sans Unicode"/>
              </a:rPr>
              <a:t>asas, </a:t>
            </a:r>
            <a:r>
              <a:rPr dirty="0" sz="3550" spc="270">
                <a:solidFill>
                  <a:srgbClr val="FFFFFF"/>
                </a:solidFill>
                <a:latin typeface="Lucida Sans Unicode"/>
                <a:cs typeface="Lucida Sans Unicode"/>
              </a:rPr>
              <a:t>bahwa </a:t>
            </a:r>
            <a:r>
              <a:rPr dirty="0" sz="3550" spc="50">
                <a:solidFill>
                  <a:srgbClr val="FFFFFF"/>
                </a:solidFill>
                <a:latin typeface="Lucida Sans Unicode"/>
                <a:cs typeface="Lucida Sans Unicode"/>
              </a:rPr>
              <a:t>debitur </a:t>
            </a:r>
            <a:r>
              <a:rPr dirty="0" sz="3550" spc="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20">
                <a:solidFill>
                  <a:srgbClr val="FFFFFF"/>
                </a:solidFill>
                <a:latin typeface="Lucida Sans Unicode"/>
                <a:cs typeface="Lucida Sans Unicode"/>
              </a:rPr>
              <a:t>yang</a:t>
            </a:r>
            <a:r>
              <a:rPr dirty="0" sz="3550" spc="-1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40">
                <a:solidFill>
                  <a:srgbClr val="FFFFFF"/>
                </a:solidFill>
                <a:latin typeface="Lucida Sans Unicode"/>
                <a:cs typeface="Lucida Sans Unicode"/>
              </a:rPr>
              <a:t>tidak</a:t>
            </a:r>
            <a:r>
              <a:rPr dirty="0" sz="3550" spc="-1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60">
                <a:solidFill>
                  <a:srgbClr val="FFFFFF"/>
                </a:solidFill>
                <a:latin typeface="Lucida Sans Unicode"/>
                <a:cs typeface="Lucida Sans Unicode"/>
              </a:rPr>
              <a:t>memenuhi</a:t>
            </a:r>
            <a:r>
              <a:rPr dirty="0" sz="3550" spc="-1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5">
                <a:solidFill>
                  <a:srgbClr val="FFFFFF"/>
                </a:solidFill>
                <a:latin typeface="Lucida Sans Unicode"/>
                <a:cs typeface="Lucida Sans Unicode"/>
              </a:rPr>
              <a:t>suatu</a:t>
            </a:r>
            <a:r>
              <a:rPr dirty="0" sz="3550" spc="-1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95">
                <a:solidFill>
                  <a:srgbClr val="FFFFFF"/>
                </a:solidFill>
                <a:latin typeface="Lucida Sans Unicode"/>
                <a:cs typeface="Lucida Sans Unicode"/>
              </a:rPr>
              <a:t>perikatan</a:t>
            </a:r>
            <a:r>
              <a:rPr dirty="0" sz="3550" spc="-1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95">
                <a:solidFill>
                  <a:srgbClr val="FFFFFF"/>
                </a:solidFill>
                <a:latin typeface="Lucida Sans Unicode"/>
                <a:cs typeface="Lucida Sans Unicode"/>
              </a:rPr>
              <a:t>wajib </a:t>
            </a:r>
            <a:r>
              <a:rPr dirty="0" sz="3550" spc="-1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55">
                <a:solidFill>
                  <a:srgbClr val="FFFFFF"/>
                </a:solidFill>
                <a:latin typeface="Lucida Sans Unicode"/>
                <a:cs typeface="Lucida Sans Unicode"/>
              </a:rPr>
              <a:t>mengganti </a:t>
            </a:r>
            <a:r>
              <a:rPr dirty="0" sz="3550" spc="65">
                <a:solidFill>
                  <a:srgbClr val="FFFFFF"/>
                </a:solidFill>
                <a:latin typeface="Lucida Sans Unicode"/>
                <a:cs typeface="Lucida Sans Unicode"/>
              </a:rPr>
              <a:t>kerugian </a:t>
            </a:r>
            <a:r>
              <a:rPr dirty="0" sz="3550" spc="220">
                <a:solidFill>
                  <a:srgbClr val="FFFFFF"/>
                </a:solidFill>
                <a:latin typeface="Lucida Sans Unicode"/>
                <a:cs typeface="Lucida Sans Unicode"/>
              </a:rPr>
              <a:t>yang </a:t>
            </a:r>
            <a:r>
              <a:rPr dirty="0" sz="3550" spc="140">
                <a:solidFill>
                  <a:srgbClr val="FFFFFF"/>
                </a:solidFill>
                <a:latin typeface="Lucida Sans Unicode"/>
                <a:cs typeface="Lucida Sans Unicode"/>
              </a:rPr>
              <a:t>disebabkan </a:t>
            </a:r>
            <a:r>
              <a:rPr dirty="0" sz="3550" spc="65">
                <a:solidFill>
                  <a:srgbClr val="FFFFFF"/>
                </a:solidFill>
                <a:latin typeface="Lucida Sans Unicode"/>
                <a:cs typeface="Lucida Sans Unicode"/>
              </a:rPr>
              <a:t>oleh </a:t>
            </a:r>
            <a:r>
              <a:rPr dirty="0" sz="3550" spc="-1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40">
                <a:solidFill>
                  <a:srgbClr val="FFFFFF"/>
                </a:solidFill>
                <a:latin typeface="Lucida Sans Unicode"/>
                <a:cs typeface="Lucida Sans Unicode"/>
              </a:rPr>
              <a:t>kelalaiannya </a:t>
            </a:r>
            <a:r>
              <a:rPr dirty="0" sz="3550" spc="40">
                <a:solidFill>
                  <a:srgbClr val="FFFFFF"/>
                </a:solidFill>
                <a:latin typeface="Lucida Sans Unicode"/>
                <a:cs typeface="Lucida Sans Unicode"/>
              </a:rPr>
              <a:t>tidak </a:t>
            </a:r>
            <a:r>
              <a:rPr dirty="0" sz="3550" spc="165">
                <a:solidFill>
                  <a:srgbClr val="FFFFFF"/>
                </a:solidFill>
                <a:latin typeface="Lucida Sans Unicode"/>
                <a:cs typeface="Lucida Sans Unicode"/>
              </a:rPr>
              <a:t>usah </a:t>
            </a:r>
            <a:r>
              <a:rPr dirty="0" sz="3550" spc="254">
                <a:solidFill>
                  <a:srgbClr val="FFFFFF"/>
                </a:solidFill>
                <a:latin typeface="Lucida Sans Unicode"/>
                <a:cs typeface="Lucida Sans Unicode"/>
              </a:rPr>
              <a:t>membayar </a:t>
            </a:r>
            <a:r>
              <a:rPr dirty="0" sz="3550" spc="110">
                <a:solidFill>
                  <a:srgbClr val="FFFFFF"/>
                </a:solidFill>
                <a:latin typeface="Lucida Sans Unicode"/>
                <a:cs typeface="Lucida Sans Unicode"/>
              </a:rPr>
              <a:t>ganti </a:t>
            </a:r>
            <a:r>
              <a:rPr dirty="0" sz="3550" spc="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85">
                <a:solidFill>
                  <a:srgbClr val="FFFFFF"/>
                </a:solidFill>
                <a:latin typeface="Lucida Sans Unicode"/>
                <a:cs typeface="Lucida Sans Unicode"/>
              </a:rPr>
              <a:t>rugi, </a:t>
            </a:r>
            <a:r>
              <a:rPr dirty="0" sz="3550" spc="210">
                <a:solidFill>
                  <a:srgbClr val="FFFFFF"/>
                </a:solidFill>
                <a:latin typeface="Lucida Sans Unicode"/>
                <a:cs typeface="Lucida Sans Unicode"/>
              </a:rPr>
              <a:t>bilamana </a:t>
            </a:r>
            <a:r>
              <a:rPr dirty="0" sz="3550" spc="110">
                <a:solidFill>
                  <a:srgbClr val="FFFFFF"/>
                </a:solidFill>
                <a:latin typeface="Lucida Sans Unicode"/>
                <a:cs typeface="Lucida Sans Unicode"/>
              </a:rPr>
              <a:t>kelalaian </a:t>
            </a:r>
            <a:r>
              <a:rPr dirty="0" sz="3550" spc="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40">
                <a:solidFill>
                  <a:srgbClr val="FFFFFF"/>
                </a:solidFill>
                <a:latin typeface="Lucida Sans Unicode"/>
                <a:cs typeface="Lucida Sans Unicode"/>
              </a:rPr>
              <a:t>dipertanggungjawabkan</a:t>
            </a:r>
            <a:r>
              <a:rPr dirty="0" sz="3550" spc="-1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75">
                <a:solidFill>
                  <a:srgbClr val="FFFFFF"/>
                </a:solidFill>
                <a:latin typeface="Lucida Sans Unicode"/>
                <a:cs typeface="Lucida Sans Unicode"/>
              </a:rPr>
              <a:t>padanya</a:t>
            </a:r>
            <a:r>
              <a:rPr dirty="0" sz="3550" spc="-1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40">
                <a:solidFill>
                  <a:srgbClr val="FFFFFF"/>
                </a:solidFill>
                <a:latin typeface="Lucida Sans Unicode"/>
                <a:cs typeface="Lucida Sans Unicode"/>
              </a:rPr>
              <a:t>karena</a:t>
            </a:r>
            <a:r>
              <a:rPr dirty="0" sz="3550" spc="-1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50">
                <a:solidFill>
                  <a:srgbClr val="FFFFFF"/>
                </a:solidFill>
                <a:latin typeface="Lucida Sans Unicode"/>
                <a:cs typeface="Lucida Sans Unicode"/>
              </a:rPr>
              <a:t>ia </a:t>
            </a:r>
            <a:r>
              <a:rPr dirty="0" sz="3550" spc="-1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45">
                <a:solidFill>
                  <a:srgbClr val="FFFFFF"/>
                </a:solidFill>
                <a:latin typeface="Lucida Sans Unicode"/>
                <a:cs typeface="Lucida Sans Unicode"/>
              </a:rPr>
              <a:t>dapat</a:t>
            </a:r>
            <a:r>
              <a:rPr dirty="0" sz="3550" spc="-1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70">
                <a:solidFill>
                  <a:srgbClr val="FFFFFF"/>
                </a:solidFill>
                <a:latin typeface="Lucida Sans Unicode"/>
                <a:cs typeface="Lucida Sans Unicode"/>
              </a:rPr>
              <a:t>mengemukakan</a:t>
            </a:r>
            <a:r>
              <a:rPr dirty="0" sz="3550" spc="-1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20">
                <a:solidFill>
                  <a:srgbClr val="FFFFFF"/>
                </a:solidFill>
                <a:latin typeface="Lucida Sans Unicode"/>
                <a:cs typeface="Lucida Sans Unicode"/>
              </a:rPr>
              <a:t>yang</a:t>
            </a:r>
            <a:r>
              <a:rPr dirty="0" sz="3550" spc="-1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85">
                <a:solidFill>
                  <a:srgbClr val="FFFFFF"/>
                </a:solidFill>
                <a:latin typeface="Lucida Sans Unicode"/>
                <a:cs typeface="Lucida Sans Unicode"/>
              </a:rPr>
              <a:t>membenarkan </a:t>
            </a:r>
            <a:r>
              <a:rPr dirty="0" sz="3550" spc="-1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80">
                <a:solidFill>
                  <a:srgbClr val="FFFFFF"/>
                </a:solidFill>
                <a:latin typeface="Lucida Sans Unicode"/>
                <a:cs typeface="Lucida Sans Unicode"/>
              </a:rPr>
              <a:t>perbuatannya</a:t>
            </a:r>
            <a:r>
              <a:rPr dirty="0" sz="3550" spc="-1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35">
                <a:solidFill>
                  <a:srgbClr val="FFFFFF"/>
                </a:solidFill>
                <a:latin typeface="Lucida Sans Unicode"/>
                <a:cs typeface="Lucida Sans Unicode"/>
              </a:rPr>
              <a:t>(rechtswaardigingsgrond)</a:t>
            </a:r>
            <a:endParaRPr sz="3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914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0361" y="902557"/>
            <a:ext cx="6085205" cy="92329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5850" spc="640"/>
              <a:t>MACAM</a:t>
            </a:r>
            <a:r>
              <a:rPr dirty="0" sz="5850" spc="35"/>
              <a:t> </a:t>
            </a:r>
            <a:r>
              <a:rPr dirty="0" sz="5850" spc="640"/>
              <a:t>MACAM</a:t>
            </a:r>
            <a:endParaRPr sz="585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pc="555"/>
              <a:t>OVERMACHT</a:t>
            </a:r>
          </a:p>
          <a:p>
            <a:pPr marL="659765" marR="5080" indent="-240665">
              <a:lnSpc>
                <a:spcPct val="116700"/>
              </a:lnSpc>
              <a:spcBef>
                <a:spcPts val="6480"/>
              </a:spcBef>
              <a:buAutoNum type="arabicPeriod"/>
              <a:tabLst>
                <a:tab pos="660400" algn="l"/>
              </a:tabLst>
            </a:pPr>
            <a:r>
              <a:rPr dirty="0" sz="3000" spc="130" b="0">
                <a:solidFill>
                  <a:srgbClr val="FFFFFF"/>
                </a:solidFill>
                <a:latin typeface="Lucida Sans Unicode"/>
                <a:cs typeface="Lucida Sans Unicode"/>
              </a:rPr>
              <a:t>Overmacht </a:t>
            </a:r>
            <a:r>
              <a:rPr dirty="0" sz="3000" spc="190" b="0">
                <a:solidFill>
                  <a:srgbClr val="FFFFFF"/>
                </a:solidFill>
                <a:latin typeface="Lucida Sans Unicode"/>
                <a:cs typeface="Lucida Sans Unicode"/>
              </a:rPr>
              <a:t>atau Keadaan </a:t>
            </a:r>
            <a:r>
              <a:rPr dirty="0" sz="3000" spc="145" b="0">
                <a:solidFill>
                  <a:srgbClr val="FFFFFF"/>
                </a:solidFill>
                <a:latin typeface="Lucida Sans Unicode"/>
                <a:cs typeface="Lucida Sans Unicode"/>
              </a:rPr>
              <a:t>Memaksa </a:t>
            </a:r>
            <a:r>
              <a:rPr dirty="0" sz="3000" spc="290" b="0">
                <a:solidFill>
                  <a:srgbClr val="FFFFFF"/>
                </a:solidFill>
                <a:latin typeface="Lucida Sans Unicode"/>
                <a:cs typeface="Lucida Sans Unicode"/>
              </a:rPr>
              <a:t>ada </a:t>
            </a:r>
            <a:r>
              <a:rPr dirty="0" sz="3000" spc="29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75" b="0">
                <a:solidFill>
                  <a:srgbClr val="FFFFFF"/>
                </a:solidFill>
                <a:latin typeface="Lucida Sans Unicode"/>
                <a:cs typeface="Lucida Sans Unicode"/>
              </a:rPr>
              <a:t>yang</a:t>
            </a:r>
            <a:r>
              <a:rPr dirty="0" sz="3000" spc="-150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40" b="0">
                <a:solidFill>
                  <a:srgbClr val="FFFFFF"/>
                </a:solidFill>
                <a:latin typeface="Lucida Sans Unicode"/>
                <a:cs typeface="Lucida Sans Unicode"/>
              </a:rPr>
              <a:t>bersifat</a:t>
            </a:r>
            <a:r>
              <a:rPr dirty="0" sz="3000" spc="-1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5" b="0">
                <a:solidFill>
                  <a:srgbClr val="FFFFFF"/>
                </a:solidFill>
                <a:latin typeface="Lucida Sans Unicode"/>
                <a:cs typeface="Lucida Sans Unicode"/>
              </a:rPr>
              <a:t>mutlak</a:t>
            </a:r>
            <a:r>
              <a:rPr dirty="0" sz="3000" spc="-1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40" b="0">
                <a:solidFill>
                  <a:srgbClr val="FFFFFF"/>
                </a:solidFill>
                <a:latin typeface="Lucida Sans Unicode"/>
                <a:cs typeface="Lucida Sans Unicode"/>
              </a:rPr>
              <a:t>(absolut)</a:t>
            </a:r>
            <a:r>
              <a:rPr dirty="0" sz="3000" spc="-1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60" b="0">
                <a:solidFill>
                  <a:srgbClr val="FFFFFF"/>
                </a:solidFill>
                <a:latin typeface="Lucida Sans Unicode"/>
                <a:cs typeface="Lucida Sans Unicode"/>
              </a:rPr>
              <a:t>apabila</a:t>
            </a:r>
            <a:r>
              <a:rPr dirty="0" sz="3000" spc="-1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65" b="0">
                <a:solidFill>
                  <a:srgbClr val="FFFFFF"/>
                </a:solidFill>
                <a:latin typeface="Lucida Sans Unicode"/>
                <a:cs typeface="Lucida Sans Unicode"/>
              </a:rPr>
              <a:t>sama </a:t>
            </a:r>
            <a:r>
              <a:rPr dirty="0" sz="3000" spc="-93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0" b="0">
                <a:solidFill>
                  <a:srgbClr val="FFFFFF"/>
                </a:solidFill>
                <a:latin typeface="Lucida Sans Unicode"/>
                <a:cs typeface="Lucida Sans Unicode"/>
              </a:rPr>
              <a:t>sekali </a:t>
            </a:r>
            <a:r>
              <a:rPr dirty="0" sz="3000" spc="25" b="0">
                <a:solidFill>
                  <a:srgbClr val="FFFFFF"/>
                </a:solidFill>
                <a:latin typeface="Lucida Sans Unicode"/>
                <a:cs typeface="Lucida Sans Unicode"/>
              </a:rPr>
              <a:t>tidak </a:t>
            </a:r>
            <a:r>
              <a:rPr dirty="0" sz="3000" spc="40" b="0">
                <a:solidFill>
                  <a:srgbClr val="FFFFFF"/>
                </a:solidFill>
                <a:latin typeface="Lucida Sans Unicode"/>
                <a:cs typeface="Lucida Sans Unicode"/>
              </a:rPr>
              <a:t>mungkin </a:t>
            </a:r>
            <a:r>
              <a:rPr dirty="0" sz="3000" spc="65" b="0">
                <a:solidFill>
                  <a:srgbClr val="FFFFFF"/>
                </a:solidFill>
                <a:latin typeface="Lucida Sans Unicode"/>
                <a:cs typeface="Lucida Sans Unicode"/>
              </a:rPr>
              <a:t>lagi </a:t>
            </a:r>
            <a:r>
              <a:rPr dirty="0" sz="3000" spc="130" b="0">
                <a:solidFill>
                  <a:srgbClr val="FFFFFF"/>
                </a:solidFill>
                <a:latin typeface="Lucida Sans Unicode"/>
                <a:cs typeface="Lucida Sans Unicode"/>
              </a:rPr>
              <a:t>melaksanakan </a:t>
            </a:r>
            <a:r>
              <a:rPr dirty="0" sz="3000" spc="13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30" b="0">
                <a:solidFill>
                  <a:srgbClr val="FFFFFF"/>
                </a:solidFill>
                <a:latin typeface="Lucida Sans Unicode"/>
                <a:cs typeface="Lucida Sans Unicode"/>
              </a:rPr>
              <a:t>perikatan.</a:t>
            </a:r>
            <a:endParaRPr sz="3000">
              <a:latin typeface="Lucida Sans Unicode"/>
              <a:cs typeface="Lucida Sans Unicode"/>
            </a:endParaRPr>
          </a:p>
          <a:p>
            <a:pPr marL="659765" marR="283210" indent="-337820">
              <a:lnSpc>
                <a:spcPts val="4200"/>
              </a:lnSpc>
              <a:spcBef>
                <a:spcPts val="100"/>
              </a:spcBef>
              <a:buAutoNum type="arabicPeriod"/>
              <a:tabLst>
                <a:tab pos="660400" algn="l"/>
              </a:tabLst>
            </a:pPr>
            <a:r>
              <a:rPr dirty="0" sz="3000" spc="80" b="0">
                <a:solidFill>
                  <a:srgbClr val="FFFFFF"/>
                </a:solidFill>
                <a:latin typeface="Lucida Sans Unicode"/>
                <a:cs typeface="Lucida Sans Unicode"/>
              </a:rPr>
              <a:t>Selain </a:t>
            </a:r>
            <a:r>
              <a:rPr dirty="0" sz="3000" spc="-114" b="0">
                <a:solidFill>
                  <a:srgbClr val="FFFFFF"/>
                </a:solidFill>
                <a:latin typeface="Lucida Sans Unicode"/>
                <a:cs typeface="Lucida Sans Unicode"/>
              </a:rPr>
              <a:t>itu, </a:t>
            </a:r>
            <a:r>
              <a:rPr dirty="0" sz="3000" spc="290" b="0">
                <a:solidFill>
                  <a:srgbClr val="FFFFFF"/>
                </a:solidFill>
                <a:latin typeface="Lucida Sans Unicode"/>
                <a:cs typeface="Lucida Sans Unicode"/>
              </a:rPr>
              <a:t>ada </a:t>
            </a:r>
            <a:r>
              <a:rPr dirty="0" sz="3000" spc="100" b="0">
                <a:solidFill>
                  <a:srgbClr val="FFFFFF"/>
                </a:solidFill>
                <a:latin typeface="Lucida Sans Unicode"/>
                <a:cs typeface="Lucida Sans Unicode"/>
              </a:rPr>
              <a:t>juga </a:t>
            </a:r>
            <a:r>
              <a:rPr dirty="0" sz="3000" spc="175" b="0">
                <a:solidFill>
                  <a:srgbClr val="FFFFFF"/>
                </a:solidFill>
                <a:latin typeface="Lucida Sans Unicode"/>
                <a:cs typeface="Lucida Sans Unicode"/>
              </a:rPr>
              <a:t>yang </a:t>
            </a:r>
            <a:r>
              <a:rPr dirty="0" sz="3000" spc="40" b="0">
                <a:solidFill>
                  <a:srgbClr val="FFFFFF"/>
                </a:solidFill>
                <a:latin typeface="Lucida Sans Unicode"/>
                <a:cs typeface="Lucida Sans Unicode"/>
              </a:rPr>
              <a:t>bersifat </a:t>
            </a:r>
            <a:r>
              <a:rPr dirty="0" sz="3000" spc="25" b="0">
                <a:solidFill>
                  <a:srgbClr val="FFFFFF"/>
                </a:solidFill>
                <a:latin typeface="Lucida Sans Unicode"/>
                <a:cs typeface="Lucida Sans Unicode"/>
              </a:rPr>
              <a:t>tidak </a:t>
            </a:r>
            <a:r>
              <a:rPr dirty="0" sz="3000" spc="30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5" b="0">
                <a:solidFill>
                  <a:srgbClr val="FFFFFF"/>
                </a:solidFill>
                <a:latin typeface="Lucida Sans Unicode"/>
                <a:cs typeface="Lucida Sans Unicode"/>
              </a:rPr>
              <a:t>mutlak </a:t>
            </a:r>
            <a:r>
              <a:rPr dirty="0" sz="3000" spc="45" b="0">
                <a:solidFill>
                  <a:srgbClr val="FFFFFF"/>
                </a:solidFill>
                <a:latin typeface="Lucida Sans Unicode"/>
                <a:cs typeface="Lucida Sans Unicode"/>
              </a:rPr>
              <a:t>(relatif), </a:t>
            </a:r>
            <a:r>
              <a:rPr dirty="0" sz="3000" spc="75" b="0">
                <a:solidFill>
                  <a:srgbClr val="FFFFFF"/>
                </a:solidFill>
                <a:latin typeface="Lucida Sans Unicode"/>
                <a:cs typeface="Lucida Sans Unicode"/>
              </a:rPr>
              <a:t>yaitu </a:t>
            </a:r>
            <a:r>
              <a:rPr dirty="0" sz="3000" spc="95" b="0">
                <a:solidFill>
                  <a:srgbClr val="FFFFFF"/>
                </a:solidFill>
                <a:latin typeface="Lucida Sans Unicode"/>
                <a:cs typeface="Lucida Sans Unicode"/>
              </a:rPr>
              <a:t>suatu </a:t>
            </a:r>
            <a:r>
              <a:rPr dirty="0" sz="3000" spc="180" b="0">
                <a:solidFill>
                  <a:srgbClr val="FFFFFF"/>
                </a:solidFill>
                <a:latin typeface="Lucida Sans Unicode"/>
                <a:cs typeface="Lucida Sans Unicode"/>
              </a:rPr>
              <a:t>keadaan </a:t>
            </a:r>
            <a:r>
              <a:rPr dirty="0" sz="3000" spc="95" b="0">
                <a:solidFill>
                  <a:srgbClr val="FFFFFF"/>
                </a:solidFill>
                <a:latin typeface="Lucida Sans Unicode"/>
                <a:cs typeface="Lucida Sans Unicode"/>
              </a:rPr>
              <a:t>suatu </a:t>
            </a:r>
            <a:r>
              <a:rPr dirty="0" sz="3000" spc="-93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0" b="0">
                <a:solidFill>
                  <a:srgbClr val="FFFFFF"/>
                </a:solidFill>
                <a:latin typeface="Lucida Sans Unicode"/>
                <a:cs typeface="Lucida Sans Unicode"/>
              </a:rPr>
              <a:t>perikatan</a:t>
            </a:r>
            <a:r>
              <a:rPr dirty="0" sz="3000" spc="-160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25" b="0">
                <a:solidFill>
                  <a:srgbClr val="FFFFFF"/>
                </a:solidFill>
                <a:latin typeface="Lucida Sans Unicode"/>
                <a:cs typeface="Lucida Sans Unicode"/>
              </a:rPr>
              <a:t>masih</a:t>
            </a:r>
            <a:r>
              <a:rPr dirty="0" sz="3000" spc="-15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95" b="0">
                <a:solidFill>
                  <a:srgbClr val="FFFFFF"/>
                </a:solidFill>
                <a:latin typeface="Lucida Sans Unicode"/>
                <a:cs typeface="Lucida Sans Unicode"/>
              </a:rPr>
              <a:t>dapat</a:t>
            </a:r>
            <a:r>
              <a:rPr dirty="0" sz="3000" spc="-15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5" b="0">
                <a:solidFill>
                  <a:srgbClr val="FFFFFF"/>
                </a:solidFill>
                <a:latin typeface="Lucida Sans Unicode"/>
                <a:cs typeface="Lucida Sans Unicode"/>
              </a:rPr>
              <a:t>dilaksanakan,</a:t>
            </a:r>
            <a:r>
              <a:rPr dirty="0" sz="3000" spc="-160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85" b="0">
                <a:solidFill>
                  <a:srgbClr val="FFFFFF"/>
                </a:solidFill>
                <a:latin typeface="Lucida Sans Unicode"/>
                <a:cs typeface="Lucida Sans Unicode"/>
              </a:rPr>
              <a:t>tetapi </a:t>
            </a:r>
            <a:r>
              <a:rPr dirty="0" sz="3000" spc="-930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60" b="0">
                <a:solidFill>
                  <a:srgbClr val="FFFFFF"/>
                </a:solidFill>
                <a:latin typeface="Lucida Sans Unicode"/>
                <a:cs typeface="Lucida Sans Unicode"/>
              </a:rPr>
              <a:t>dengan </a:t>
            </a:r>
            <a:r>
              <a:rPr dirty="0" sz="3000" spc="135" b="0">
                <a:solidFill>
                  <a:srgbClr val="FFFFFF"/>
                </a:solidFill>
                <a:latin typeface="Lucida Sans Unicode"/>
                <a:cs typeface="Lucida Sans Unicode"/>
              </a:rPr>
              <a:t>pengorbanan </a:t>
            </a:r>
            <a:r>
              <a:rPr dirty="0" sz="3000" spc="175" b="0">
                <a:solidFill>
                  <a:srgbClr val="FFFFFF"/>
                </a:solidFill>
                <a:latin typeface="Lucida Sans Unicode"/>
                <a:cs typeface="Lucida Sans Unicode"/>
              </a:rPr>
              <a:t>yang </a:t>
            </a:r>
            <a:r>
              <a:rPr dirty="0" sz="3000" spc="160" b="0">
                <a:solidFill>
                  <a:srgbClr val="FFFFFF"/>
                </a:solidFill>
                <a:latin typeface="Lucida Sans Unicode"/>
                <a:cs typeface="Lucida Sans Unicode"/>
              </a:rPr>
              <a:t>sangat </a:t>
            </a:r>
            <a:r>
              <a:rPr dirty="0" sz="3000" spc="125" b="0">
                <a:solidFill>
                  <a:srgbClr val="FFFFFF"/>
                </a:solidFill>
                <a:latin typeface="Lucida Sans Unicode"/>
                <a:cs typeface="Lucida Sans Unicode"/>
              </a:rPr>
              <a:t>besar </a:t>
            </a:r>
            <a:r>
              <a:rPr dirty="0" sz="3000" spc="130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5" b="0">
                <a:solidFill>
                  <a:srgbClr val="FFFFFF"/>
                </a:solidFill>
                <a:latin typeface="Lucida Sans Unicode"/>
                <a:cs typeface="Lucida Sans Unicode"/>
              </a:rPr>
              <a:t>dari</a:t>
            </a:r>
            <a:r>
              <a:rPr dirty="0" sz="3000" spc="-15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0" b="0">
                <a:solidFill>
                  <a:srgbClr val="FFFFFF"/>
                </a:solidFill>
                <a:latin typeface="Lucida Sans Unicode"/>
                <a:cs typeface="Lucida Sans Unicode"/>
              </a:rPr>
              <a:t>hak</a:t>
            </a:r>
            <a:r>
              <a:rPr dirty="0" sz="3000" spc="-150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50" b="0">
                <a:solidFill>
                  <a:srgbClr val="FFFFFF"/>
                </a:solidFill>
                <a:latin typeface="Lucida Sans Unicode"/>
                <a:cs typeface="Lucida Sans Unicode"/>
              </a:rPr>
              <a:t>si</a:t>
            </a:r>
            <a:r>
              <a:rPr dirty="0" sz="3000" spc="-150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00" b="0">
                <a:solidFill>
                  <a:srgbClr val="FFFFFF"/>
                </a:solidFill>
                <a:latin typeface="Lucida Sans Unicode"/>
                <a:cs typeface="Lucida Sans Unicode"/>
              </a:rPr>
              <a:t>berutang</a:t>
            </a:r>
            <a:r>
              <a:rPr dirty="0" sz="3000" spc="-150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0" b="0">
                <a:solidFill>
                  <a:srgbClr val="FFFFFF"/>
                </a:solidFill>
                <a:latin typeface="Lucida Sans Unicode"/>
                <a:cs typeface="Lucida Sans Unicode"/>
              </a:rPr>
              <a:t>(debitur).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914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6846" y="1058969"/>
            <a:ext cx="3935729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800"/>
              <a:t>R</a:t>
            </a:r>
            <a:r>
              <a:rPr dirty="0" sz="9000" spc="140"/>
              <a:t>I</a:t>
            </a:r>
            <a:r>
              <a:rPr dirty="0" sz="9000" spc="1245"/>
              <a:t>S</a:t>
            </a:r>
            <a:r>
              <a:rPr dirty="0" sz="9000" spc="140"/>
              <a:t>I</a:t>
            </a:r>
            <a:r>
              <a:rPr dirty="0" sz="9000" spc="705"/>
              <a:t>K</a:t>
            </a:r>
            <a:r>
              <a:rPr dirty="0" sz="9000" spc="750"/>
              <a:t>O</a:t>
            </a:r>
            <a:endParaRPr sz="9000"/>
          </a:p>
        </p:txBody>
      </p:sp>
      <p:sp>
        <p:nvSpPr>
          <p:cNvPr id="4" name="object 4"/>
          <p:cNvSpPr txBox="1"/>
          <p:nvPr/>
        </p:nvSpPr>
        <p:spPr>
          <a:xfrm>
            <a:off x="1235824" y="3130773"/>
            <a:ext cx="9293225" cy="4826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buSzPct val="96666"/>
              <a:buChar char="•"/>
              <a:tabLst>
                <a:tab pos="170815" algn="l"/>
              </a:tabLst>
            </a:pPr>
            <a:r>
              <a:rPr dirty="0" sz="3000" spc="-165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000" spc="-3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245">
                <a:solidFill>
                  <a:srgbClr val="FFFFFF"/>
                </a:solidFill>
                <a:latin typeface="Lucida Sans Unicode"/>
                <a:cs typeface="Lucida Sans Unicode"/>
              </a:rPr>
              <a:t>"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3000" spc="-13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000" spc="3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3000" spc="-13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000" spc="-21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3000" spc="-245">
                <a:solidFill>
                  <a:srgbClr val="FFFFFF"/>
                </a:solidFill>
                <a:latin typeface="Lucida Sans Unicode"/>
                <a:cs typeface="Lucida Sans Unicode"/>
              </a:rPr>
              <a:t>"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35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000" spc="-13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000" spc="28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165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000" spc="28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3000" spc="3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1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3000" spc="18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3000" spc="3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1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000" spc="3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3000" spc="265">
                <a:solidFill>
                  <a:srgbClr val="FFFFFF"/>
                </a:solidFill>
                <a:latin typeface="Lucida Sans Unicode"/>
                <a:cs typeface="Lucida Sans Unicode"/>
              </a:rPr>
              <a:t>a  </a:t>
            </a:r>
            <a:r>
              <a:rPr dirty="0" sz="3000" spc="70">
                <a:solidFill>
                  <a:srgbClr val="FFFFFF"/>
                </a:solidFill>
                <a:latin typeface="Lucida Sans Unicode"/>
                <a:cs typeface="Lucida Sans Unicode"/>
              </a:rPr>
              <a:t>Indonesia 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(1999: </a:t>
            </a:r>
            <a:r>
              <a:rPr dirty="0" sz="3000" spc="90">
                <a:solidFill>
                  <a:srgbClr val="FFFFFF"/>
                </a:solidFill>
                <a:latin typeface="Lucida Sans Unicode"/>
                <a:cs typeface="Lucida Sans Unicode"/>
              </a:rPr>
              <a:t>844) </a:t>
            </a:r>
            <a:r>
              <a:rPr dirty="0" sz="3000" spc="45">
                <a:solidFill>
                  <a:srgbClr val="FFFFFF"/>
                </a:solidFill>
                <a:latin typeface="Lucida Sans Unicode"/>
                <a:cs typeface="Lucida Sans Unicode"/>
              </a:rPr>
              <a:t>berarti </a:t>
            </a:r>
            <a:r>
              <a:rPr dirty="0" sz="3000" spc="85">
                <a:solidFill>
                  <a:srgbClr val="FFFFFF"/>
                </a:solidFill>
                <a:latin typeface="Lucida Sans Unicode"/>
                <a:cs typeface="Lucida Sans Unicode"/>
              </a:rPr>
              <a:t>akibat </a:t>
            </a:r>
            <a:r>
              <a:rPr dirty="0" sz="3000" spc="50">
                <a:solidFill>
                  <a:srgbClr val="FFFFFF"/>
                </a:solidFill>
                <a:latin typeface="Lucida Sans Unicode"/>
                <a:cs typeface="Lucida Sans Unicode"/>
              </a:rPr>
              <a:t>kurang 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40">
                <a:solidFill>
                  <a:srgbClr val="FFFFFF"/>
                </a:solidFill>
                <a:latin typeface="Lucida Sans Unicode"/>
                <a:cs typeface="Lucida Sans Unicode"/>
              </a:rPr>
              <a:t>menyenangkan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(merugikan, </a:t>
            </a:r>
            <a:r>
              <a:rPr dirty="0" sz="3000" spc="215">
                <a:solidFill>
                  <a:srgbClr val="FFFFFF"/>
                </a:solidFill>
                <a:latin typeface="Lucida Sans Unicode"/>
                <a:cs typeface="Lucida Sans Unicode"/>
              </a:rPr>
              <a:t>membahayakan) </a:t>
            </a:r>
            <a:r>
              <a:rPr dirty="0" sz="3000" spc="2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5">
                <a:solidFill>
                  <a:srgbClr val="FFFFFF"/>
                </a:solidFill>
                <a:latin typeface="Lucida Sans Unicode"/>
                <a:cs typeface="Lucida Sans Unicode"/>
              </a:rPr>
              <a:t>dari </a:t>
            </a:r>
            <a:r>
              <a:rPr dirty="0" sz="3000" spc="95">
                <a:solidFill>
                  <a:srgbClr val="FFFFFF"/>
                </a:solidFill>
                <a:latin typeface="Lucida Sans Unicode"/>
                <a:cs typeface="Lucida Sans Unicode"/>
              </a:rPr>
              <a:t>suatu </a:t>
            </a:r>
            <a:r>
              <a:rPr dirty="0" sz="3000" spc="130">
                <a:solidFill>
                  <a:srgbClr val="FFFFFF"/>
                </a:solidFill>
                <a:latin typeface="Lucida Sans Unicode"/>
                <a:cs typeface="Lucida Sans Unicode"/>
              </a:rPr>
              <a:t>perbuatan </a:t>
            </a:r>
            <a:r>
              <a:rPr dirty="0" sz="3000" spc="190">
                <a:solidFill>
                  <a:srgbClr val="FFFFFF"/>
                </a:solidFill>
                <a:latin typeface="Lucida Sans Unicode"/>
                <a:cs typeface="Lucida Sans Unicode"/>
              </a:rPr>
              <a:t>atau </a:t>
            </a:r>
            <a:r>
              <a:rPr dirty="0" sz="3000" spc="30">
                <a:solidFill>
                  <a:srgbClr val="FFFFFF"/>
                </a:solidFill>
                <a:latin typeface="Lucida Sans Unicode"/>
                <a:cs typeface="Lucida Sans Unicode"/>
              </a:rPr>
              <a:t>tindakan. </a:t>
            </a:r>
            <a:r>
              <a:rPr dirty="0" sz="3000" spc="155">
                <a:solidFill>
                  <a:srgbClr val="FFFFFF"/>
                </a:solidFill>
                <a:latin typeface="Lucida Sans Unicode"/>
                <a:cs typeface="Lucida Sans Unicode"/>
              </a:rPr>
              <a:t>Dalam </a:t>
            </a:r>
            <a:r>
              <a:rPr dirty="0" sz="3000" spc="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0">
                <a:solidFill>
                  <a:srgbClr val="FFFFFF"/>
                </a:solidFill>
                <a:latin typeface="Lucida Sans Unicode"/>
                <a:cs typeface="Lucida Sans Unicode"/>
              </a:rPr>
              <a:t>Hukum </a:t>
            </a:r>
            <a:r>
              <a:rPr dirty="0" sz="3000" spc="20">
                <a:solidFill>
                  <a:srgbClr val="FFFFFF"/>
                </a:solidFill>
                <a:latin typeface="Lucida Sans Unicode"/>
                <a:cs typeface="Lucida Sans Unicode"/>
              </a:rPr>
              <a:t>Perikatan, 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risiko </a:t>
            </a:r>
            <a:r>
              <a:rPr dirty="0" sz="3000" spc="150">
                <a:solidFill>
                  <a:srgbClr val="FFFFFF"/>
                </a:solidFill>
                <a:latin typeface="Lucida Sans Unicode"/>
                <a:cs typeface="Lucida Sans Unicode"/>
              </a:rPr>
              <a:t>mempunyai </a:t>
            </a:r>
            <a:r>
              <a:rPr dirty="0" sz="3000" spc="85">
                <a:solidFill>
                  <a:srgbClr val="FFFFFF"/>
                </a:solidFill>
                <a:latin typeface="Lucida Sans Unicode"/>
                <a:cs typeface="Lucida Sans Unicode"/>
              </a:rPr>
              <a:t>pengertian </a:t>
            </a:r>
            <a:r>
              <a:rPr dirty="0" sz="3000" spc="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75">
                <a:solidFill>
                  <a:srgbClr val="FFFFFF"/>
                </a:solidFill>
                <a:latin typeface="Lucida Sans Unicode"/>
                <a:cs typeface="Lucida Sans Unicode"/>
              </a:rPr>
              <a:t>yang</a:t>
            </a:r>
            <a:r>
              <a:rPr dirty="0" sz="3000" spc="-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40">
                <a:solidFill>
                  <a:srgbClr val="FFFFFF"/>
                </a:solidFill>
                <a:latin typeface="Lucida Sans Unicode"/>
                <a:cs typeface="Lucida Sans Unicode"/>
              </a:rPr>
              <a:t>khusus.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75">
                <a:solidFill>
                  <a:srgbClr val="FFFFFF"/>
                </a:solidFill>
                <a:latin typeface="Lucida Sans Unicode"/>
                <a:cs typeface="Lucida Sans Unicode"/>
              </a:rPr>
              <a:t>Risiko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95">
                <a:solidFill>
                  <a:srgbClr val="FFFFFF"/>
                </a:solidFill>
                <a:latin typeface="Lucida Sans Unicode"/>
                <a:cs typeface="Lucida Sans Unicode"/>
              </a:rPr>
              <a:t>adalah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95">
                <a:solidFill>
                  <a:srgbClr val="FFFFFF"/>
                </a:solidFill>
                <a:latin typeface="Lucida Sans Unicode"/>
                <a:cs typeface="Lucida Sans Unicode"/>
              </a:rPr>
              <a:t>suatu</a:t>
            </a:r>
            <a:r>
              <a:rPr dirty="0" sz="3000" spc="-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45">
                <a:solidFill>
                  <a:srgbClr val="FFFFFF"/>
                </a:solidFill>
                <a:latin typeface="Lucida Sans Unicode"/>
                <a:cs typeface="Lucida Sans Unicode"/>
              </a:rPr>
              <a:t>ajaran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10">
                <a:solidFill>
                  <a:srgbClr val="FFFFFF"/>
                </a:solidFill>
                <a:latin typeface="Lucida Sans Unicode"/>
                <a:cs typeface="Lucida Sans Unicode"/>
              </a:rPr>
              <a:t>tentang </a:t>
            </a:r>
            <a:r>
              <a:rPr dirty="0" sz="3000" spc="-9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25">
                <a:solidFill>
                  <a:srgbClr val="FFFFFF"/>
                </a:solidFill>
                <a:latin typeface="Lucida Sans Unicode"/>
                <a:cs typeface="Lucida Sans Unicode"/>
              </a:rPr>
              <a:t>siapakah </a:t>
            </a:r>
            <a:r>
              <a:rPr dirty="0" sz="3000" spc="175">
                <a:solidFill>
                  <a:srgbClr val="FFFFFF"/>
                </a:solidFill>
                <a:latin typeface="Lucida Sans Unicode"/>
                <a:cs typeface="Lucida Sans Unicode"/>
              </a:rPr>
              <a:t>yang </a:t>
            </a:r>
            <a:r>
              <a:rPr dirty="0" sz="3000" spc="80">
                <a:solidFill>
                  <a:srgbClr val="FFFFFF"/>
                </a:solidFill>
                <a:latin typeface="Lucida Sans Unicode"/>
                <a:cs typeface="Lucida Sans Unicode"/>
              </a:rPr>
              <a:t>harus </a:t>
            </a:r>
            <a:r>
              <a:rPr dirty="0" sz="3000" spc="155">
                <a:solidFill>
                  <a:srgbClr val="FFFFFF"/>
                </a:solidFill>
                <a:latin typeface="Lucida Sans Unicode"/>
                <a:cs typeface="Lucida Sans Unicode"/>
              </a:rPr>
              <a:t>menanggung </a:t>
            </a:r>
            <a:r>
              <a:rPr dirty="0" sz="3000" spc="85">
                <a:solidFill>
                  <a:srgbClr val="FFFFFF"/>
                </a:solidFill>
                <a:latin typeface="Lucida Sans Unicode"/>
                <a:cs typeface="Lucida Sans Unicode"/>
              </a:rPr>
              <a:t>ganti </a:t>
            </a:r>
            <a:r>
              <a:rPr dirty="0" sz="3000" spc="-10">
                <a:solidFill>
                  <a:srgbClr val="FFFFFF"/>
                </a:solidFill>
                <a:latin typeface="Lucida Sans Unicode"/>
                <a:cs typeface="Lucida Sans Unicode"/>
              </a:rPr>
              <a:t>rugi </a:t>
            </a:r>
            <a:r>
              <a:rPr dirty="0" sz="30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60">
                <a:solidFill>
                  <a:srgbClr val="FFFFFF"/>
                </a:solidFill>
                <a:latin typeface="Lucida Sans Unicode"/>
                <a:cs typeface="Lucida Sans Unicode"/>
              </a:rPr>
              <a:t>apabila</a:t>
            </a:r>
            <a:r>
              <a:rPr dirty="0" sz="3000" spc="-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35">
                <a:solidFill>
                  <a:srgbClr val="FFFFFF"/>
                </a:solidFill>
                <a:latin typeface="Lucida Sans Unicode"/>
                <a:cs typeface="Lucida Sans Unicode"/>
              </a:rPr>
              <a:t>debitur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5">
                <a:solidFill>
                  <a:srgbClr val="FFFFFF"/>
                </a:solidFill>
                <a:latin typeface="Lucida Sans Unicode"/>
                <a:cs typeface="Lucida Sans Unicode"/>
              </a:rPr>
              <a:t>tidak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25">
                <a:solidFill>
                  <a:srgbClr val="FFFFFF"/>
                </a:solidFill>
                <a:latin typeface="Lucida Sans Unicode"/>
                <a:cs typeface="Lucida Sans Unicode"/>
              </a:rPr>
              <a:t>memenuhi</a:t>
            </a:r>
            <a:r>
              <a:rPr dirty="0" sz="3000" spc="-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prestasi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04">
                <a:solidFill>
                  <a:srgbClr val="FFFFFF"/>
                </a:solidFill>
                <a:latin typeface="Lucida Sans Unicode"/>
                <a:cs typeface="Lucida Sans Unicode"/>
              </a:rPr>
              <a:t>dalam </a:t>
            </a:r>
            <a:r>
              <a:rPr dirty="0" sz="3000" spc="-9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21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3000" spc="18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000" spc="135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aa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28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3000" spc="18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3000" spc="28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000" spc="-21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3000" spc="3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385">
                <a:solidFill>
                  <a:srgbClr val="FFFFFF"/>
                </a:solidFill>
                <a:latin typeface="Lucida Sans Unicode"/>
                <a:cs typeface="Lucida Sans Unicode"/>
              </a:rPr>
              <a:t>(</a:t>
            </a:r>
            <a:r>
              <a:rPr dirty="0" sz="3000" spc="11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000" spc="135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3000" spc="-13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3000" spc="-355">
                <a:solidFill>
                  <a:srgbClr val="FFFFFF"/>
                </a:solidFill>
                <a:latin typeface="Lucida Sans Unicode"/>
                <a:cs typeface="Lucida Sans Unicode"/>
              </a:rPr>
              <a:t>z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000" spc="28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3000" spc="37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3000" spc="-36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95">
                <a:solidFill>
                  <a:srgbClr val="FFFFFF"/>
                </a:solidFill>
                <a:latin typeface="Lucida Sans Unicode"/>
                <a:cs typeface="Lucida Sans Unicode"/>
              </a:rPr>
              <a:t>20</a:t>
            </a:r>
            <a:r>
              <a:rPr dirty="0" sz="3000" spc="-15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r>
              <a:rPr dirty="0" sz="3000" spc="-94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3000" spc="-315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30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13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3000" spc="-15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r>
              <a:rPr dirty="0" sz="3000" spc="385">
                <a:solidFill>
                  <a:srgbClr val="FFFFFF"/>
                </a:solidFill>
                <a:latin typeface="Lucida Sans Unicode"/>
                <a:cs typeface="Lucida Sans Unicode"/>
              </a:rPr>
              <a:t>)</a:t>
            </a:r>
            <a:r>
              <a:rPr dirty="0" sz="3000" spc="-32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Davy Putra Prawira</dc:creator>
  <cp:keywords>DAFwl0D5E9w,BADj2bPbzqQ</cp:keywords>
  <dc:title>Kuning Pink Ilustrasi Lucu Brainstorm Presentasi</dc:title>
  <dcterms:created xsi:type="dcterms:W3CDTF">2023-10-08T02:09:28Z</dcterms:created>
  <dcterms:modified xsi:type="dcterms:W3CDTF">2023-10-08T02:09:28Z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2023-10-07T00:00:00Z</vt:filetime>
  </property>
  <property fmtid="{D5CDD505-2E9C-101B-9397-08002B2CF9AE}" pid="3" name="Creator">
    <vt:lpwstr>Canva</vt:lpwstr>
  </property>
  <property fmtid="{D5CDD505-2E9C-101B-9397-08002B2CF9AE}" pid="4" name="LastSaved">
    <vt:filetime>2023-10-08T00:00:00Z</vt:filetime>
  </property>
</Properties>
</file>