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8515" y="2668905"/>
            <a:ext cx="16850969" cy="1423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52381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52381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8500" b="1" i="0">
                <a:solidFill>
                  <a:srgbClr val="52381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028700" y="1028700"/>
            <a:ext cx="10334244" cy="449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11710416" y="1028700"/>
            <a:ext cx="5551932" cy="449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15788640" y="4986528"/>
            <a:ext cx="1068705" cy="1068705"/>
          </a:xfrm>
          <a:custGeom>
            <a:avLst/>
            <a:gdLst/>
            <a:ahLst/>
            <a:cxnLst/>
            <a:rect l="l" t="t" r="r" b="b"/>
            <a:pathLst>
              <a:path w="1068705" h="1068704">
                <a:moveTo>
                  <a:pt x="534161" y="0"/>
                </a:moveTo>
                <a:lnTo>
                  <a:pt x="485521" y="2159"/>
                </a:lnTo>
                <a:lnTo>
                  <a:pt x="438150" y="8636"/>
                </a:lnTo>
                <a:lnTo>
                  <a:pt x="392175" y="19050"/>
                </a:lnTo>
                <a:lnTo>
                  <a:pt x="347725" y="33400"/>
                </a:lnTo>
                <a:lnTo>
                  <a:pt x="305180" y="51435"/>
                </a:lnTo>
                <a:lnTo>
                  <a:pt x="264540" y="72898"/>
                </a:lnTo>
                <a:lnTo>
                  <a:pt x="226059" y="97662"/>
                </a:lnTo>
                <a:lnTo>
                  <a:pt x="189992" y="125602"/>
                </a:lnTo>
                <a:lnTo>
                  <a:pt x="156463" y="156463"/>
                </a:lnTo>
                <a:lnTo>
                  <a:pt x="125602" y="189992"/>
                </a:lnTo>
                <a:lnTo>
                  <a:pt x="97663" y="226060"/>
                </a:lnTo>
                <a:lnTo>
                  <a:pt x="72898" y="264541"/>
                </a:lnTo>
                <a:lnTo>
                  <a:pt x="51434" y="305181"/>
                </a:lnTo>
                <a:lnTo>
                  <a:pt x="33400" y="347725"/>
                </a:lnTo>
                <a:lnTo>
                  <a:pt x="19050" y="392175"/>
                </a:lnTo>
                <a:lnTo>
                  <a:pt x="8636" y="438150"/>
                </a:lnTo>
                <a:lnTo>
                  <a:pt x="2158" y="485521"/>
                </a:lnTo>
                <a:lnTo>
                  <a:pt x="0" y="534162"/>
                </a:lnTo>
                <a:lnTo>
                  <a:pt x="2158" y="582802"/>
                </a:lnTo>
                <a:lnTo>
                  <a:pt x="8636" y="630174"/>
                </a:lnTo>
                <a:lnTo>
                  <a:pt x="19050" y="676148"/>
                </a:lnTo>
                <a:lnTo>
                  <a:pt x="33400" y="720598"/>
                </a:lnTo>
                <a:lnTo>
                  <a:pt x="51434" y="763143"/>
                </a:lnTo>
                <a:lnTo>
                  <a:pt x="72898" y="803783"/>
                </a:lnTo>
                <a:lnTo>
                  <a:pt x="97663" y="842263"/>
                </a:lnTo>
                <a:lnTo>
                  <a:pt x="125602" y="878332"/>
                </a:lnTo>
                <a:lnTo>
                  <a:pt x="156463" y="911860"/>
                </a:lnTo>
                <a:lnTo>
                  <a:pt x="189992" y="942721"/>
                </a:lnTo>
                <a:lnTo>
                  <a:pt x="226059" y="970661"/>
                </a:lnTo>
                <a:lnTo>
                  <a:pt x="264540" y="995426"/>
                </a:lnTo>
                <a:lnTo>
                  <a:pt x="305180" y="1016888"/>
                </a:lnTo>
                <a:lnTo>
                  <a:pt x="347725" y="1034923"/>
                </a:lnTo>
                <a:lnTo>
                  <a:pt x="392175" y="1049274"/>
                </a:lnTo>
                <a:lnTo>
                  <a:pt x="438150" y="1059688"/>
                </a:lnTo>
                <a:lnTo>
                  <a:pt x="485521" y="1066164"/>
                </a:lnTo>
                <a:lnTo>
                  <a:pt x="533907" y="1068324"/>
                </a:lnTo>
                <a:lnTo>
                  <a:pt x="582802" y="1066164"/>
                </a:lnTo>
                <a:lnTo>
                  <a:pt x="630173" y="1059688"/>
                </a:lnTo>
                <a:lnTo>
                  <a:pt x="676148" y="1049274"/>
                </a:lnTo>
                <a:lnTo>
                  <a:pt x="720598" y="1034923"/>
                </a:lnTo>
                <a:lnTo>
                  <a:pt x="763142" y="1016888"/>
                </a:lnTo>
                <a:lnTo>
                  <a:pt x="803782" y="995426"/>
                </a:lnTo>
                <a:lnTo>
                  <a:pt x="842263" y="970661"/>
                </a:lnTo>
                <a:lnTo>
                  <a:pt x="878331" y="942721"/>
                </a:lnTo>
                <a:lnTo>
                  <a:pt x="911859" y="911860"/>
                </a:lnTo>
                <a:lnTo>
                  <a:pt x="942721" y="878332"/>
                </a:lnTo>
                <a:lnTo>
                  <a:pt x="970661" y="842263"/>
                </a:lnTo>
                <a:lnTo>
                  <a:pt x="995425" y="803783"/>
                </a:lnTo>
                <a:lnTo>
                  <a:pt x="1016888" y="763143"/>
                </a:lnTo>
                <a:lnTo>
                  <a:pt x="1034923" y="720598"/>
                </a:lnTo>
                <a:lnTo>
                  <a:pt x="1049273" y="676148"/>
                </a:lnTo>
                <a:lnTo>
                  <a:pt x="1059688" y="630174"/>
                </a:lnTo>
                <a:lnTo>
                  <a:pt x="1066165" y="582802"/>
                </a:lnTo>
                <a:lnTo>
                  <a:pt x="1068323" y="534416"/>
                </a:lnTo>
                <a:lnTo>
                  <a:pt x="1066165" y="485521"/>
                </a:lnTo>
                <a:lnTo>
                  <a:pt x="1059688" y="438150"/>
                </a:lnTo>
                <a:lnTo>
                  <a:pt x="1049273" y="392175"/>
                </a:lnTo>
                <a:lnTo>
                  <a:pt x="1034923" y="347725"/>
                </a:lnTo>
                <a:lnTo>
                  <a:pt x="1016888" y="305181"/>
                </a:lnTo>
                <a:lnTo>
                  <a:pt x="995425" y="264541"/>
                </a:lnTo>
                <a:lnTo>
                  <a:pt x="970661" y="226060"/>
                </a:lnTo>
                <a:lnTo>
                  <a:pt x="942721" y="189992"/>
                </a:lnTo>
                <a:lnTo>
                  <a:pt x="911859" y="156463"/>
                </a:lnTo>
                <a:lnTo>
                  <a:pt x="878331" y="125602"/>
                </a:lnTo>
                <a:lnTo>
                  <a:pt x="842263" y="97662"/>
                </a:lnTo>
                <a:lnTo>
                  <a:pt x="803782" y="72898"/>
                </a:lnTo>
                <a:lnTo>
                  <a:pt x="763142" y="51435"/>
                </a:lnTo>
                <a:lnTo>
                  <a:pt x="720598" y="33400"/>
                </a:lnTo>
                <a:lnTo>
                  <a:pt x="676148" y="19050"/>
                </a:lnTo>
                <a:lnTo>
                  <a:pt x="630173" y="8636"/>
                </a:lnTo>
                <a:lnTo>
                  <a:pt x="582802" y="2159"/>
                </a:lnTo>
                <a:lnTo>
                  <a:pt x="534161" y="0"/>
                </a:lnTo>
                <a:close/>
              </a:path>
            </a:pathLst>
          </a:custGeom>
          <a:solidFill>
            <a:srgbClr val="52381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16052293" y="5370575"/>
            <a:ext cx="486409" cy="306070"/>
          </a:xfrm>
          <a:custGeom>
            <a:avLst/>
            <a:gdLst/>
            <a:ahLst/>
            <a:cxnLst/>
            <a:rect l="l" t="t" r="r" b="b"/>
            <a:pathLst>
              <a:path w="486409" h="306070">
                <a:moveTo>
                  <a:pt x="303530" y="186182"/>
                </a:moveTo>
                <a:lnTo>
                  <a:pt x="180340" y="61722"/>
                </a:lnTo>
                <a:lnTo>
                  <a:pt x="0" y="243840"/>
                </a:lnTo>
                <a:lnTo>
                  <a:pt x="61595" y="306070"/>
                </a:lnTo>
                <a:lnTo>
                  <a:pt x="85598" y="281305"/>
                </a:lnTo>
                <a:lnTo>
                  <a:pt x="180340" y="186182"/>
                </a:lnTo>
                <a:lnTo>
                  <a:pt x="303530" y="186182"/>
                </a:lnTo>
                <a:close/>
              </a:path>
              <a:path w="486409" h="306070">
                <a:moveTo>
                  <a:pt x="486156" y="123825"/>
                </a:moveTo>
                <a:lnTo>
                  <a:pt x="363982" y="0"/>
                </a:lnTo>
                <a:lnTo>
                  <a:pt x="260223" y="104648"/>
                </a:lnTo>
                <a:lnTo>
                  <a:pt x="321818" y="166497"/>
                </a:lnTo>
                <a:lnTo>
                  <a:pt x="364109" y="123825"/>
                </a:lnTo>
                <a:lnTo>
                  <a:pt x="486156" y="1238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16232632" y="5494401"/>
            <a:ext cx="363473" cy="18224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45100" y="-29133"/>
            <a:ext cx="12667615" cy="1320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500" b="1" i="0">
                <a:solidFill>
                  <a:srgbClr val="52381F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2945" y="4093840"/>
            <a:ext cx="17882108" cy="414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21.jpg"/><Relationship Id="rId4" Type="http://schemas.openxmlformats.org/officeDocument/2006/relationships/image" Target="../media/image2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515" y="691642"/>
            <a:ext cx="5299075" cy="627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10">
                <a:solidFill>
                  <a:srgbClr val="FFFFFF"/>
                </a:solidFill>
                <a:latin typeface="Verdana"/>
                <a:cs typeface="Verdana"/>
              </a:rPr>
              <a:t>BAGAS</a:t>
            </a:r>
            <a:r>
              <a:rPr dirty="0" sz="165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Verdana"/>
                <a:cs typeface="Verdana"/>
              </a:rPr>
              <a:t>NUGROHO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MAHASISWA</a:t>
            </a:r>
            <a:r>
              <a:rPr dirty="0" sz="2200" spc="-3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Verdana"/>
                <a:cs typeface="Verdana"/>
              </a:rPr>
              <a:t>FAKULTAS</a:t>
            </a:r>
            <a:r>
              <a:rPr dirty="0" sz="2200" spc="-3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HUKUM</a:t>
            </a:r>
            <a:r>
              <a:rPr dirty="0" sz="2200" spc="-3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Verdana"/>
                <a:cs typeface="Verdana"/>
              </a:rPr>
              <a:t>UNILA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515" y="2668905"/>
            <a:ext cx="3519170" cy="142367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1100"/>
              </a:spcBef>
            </a:pPr>
            <a:r>
              <a:rPr dirty="0" sz="5000" spc="160" b="1">
                <a:solidFill>
                  <a:srgbClr val="FFFFFF"/>
                </a:solidFill>
                <a:latin typeface="Arial"/>
                <a:cs typeface="Arial"/>
              </a:rPr>
              <a:t>HUKUM  </a:t>
            </a:r>
            <a:r>
              <a:rPr dirty="0" sz="5000" spc="-18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5000" spc="-60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5000" spc="-24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5000" spc="34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5000" spc="-185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5000" spc="-36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5000" spc="-48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50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8515" y="8686292"/>
            <a:ext cx="6216015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40" b="1">
                <a:solidFill>
                  <a:srgbClr val="FFFFFF"/>
                </a:solidFill>
                <a:latin typeface="Arial"/>
                <a:cs typeface="Arial"/>
              </a:rPr>
              <a:t>ASSALAMUALAIKUM</a:t>
            </a:r>
            <a:r>
              <a:rPr dirty="0" sz="3500" spc="-2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-30" b="1">
                <a:solidFill>
                  <a:srgbClr val="FFFFFF"/>
                </a:solidFill>
                <a:latin typeface="Arial"/>
                <a:cs typeface="Arial"/>
              </a:rPr>
              <a:t>WR.WB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695" y="5952870"/>
            <a:ext cx="6791959" cy="3138805"/>
          </a:xfrm>
          <a:prstGeom prst="rect">
            <a:avLst/>
          </a:prstGeom>
        </p:spPr>
        <p:txBody>
          <a:bodyPr wrap="square" lIns="0" tIns="260985" rIns="0" bIns="0" rtlCol="0" vert="horz">
            <a:spAutoFit/>
          </a:bodyPr>
          <a:lstStyle/>
          <a:p>
            <a:pPr marL="12700" marR="5080">
              <a:lnSpc>
                <a:spcPts val="11310"/>
              </a:lnSpc>
              <a:spcBef>
                <a:spcPts val="2055"/>
              </a:spcBef>
            </a:pPr>
            <a:r>
              <a:rPr dirty="0" sz="11000" spc="-1080" b="1">
                <a:solidFill>
                  <a:srgbClr val="52381F"/>
                </a:solidFill>
                <a:latin typeface="Arial"/>
                <a:cs typeface="Arial"/>
              </a:rPr>
              <a:t>P</a:t>
            </a:r>
            <a:r>
              <a:rPr dirty="0" sz="11000" spc="-400" b="1">
                <a:solidFill>
                  <a:srgbClr val="52381F"/>
                </a:solidFill>
                <a:latin typeface="Arial"/>
                <a:cs typeface="Arial"/>
              </a:rPr>
              <a:t>e</a:t>
            </a:r>
            <a:r>
              <a:rPr dirty="0" sz="11000" spc="-495" b="1">
                <a:solidFill>
                  <a:srgbClr val="52381F"/>
                </a:solidFill>
                <a:latin typeface="Arial"/>
                <a:cs typeface="Arial"/>
              </a:rPr>
              <a:t>n</a:t>
            </a:r>
            <a:r>
              <a:rPr dirty="0" sz="11000" spc="-1090" b="1">
                <a:solidFill>
                  <a:srgbClr val="52381F"/>
                </a:solidFill>
                <a:latin typeface="Arial"/>
                <a:cs typeface="Arial"/>
              </a:rPr>
              <a:t>g</a:t>
            </a:r>
            <a:r>
              <a:rPr dirty="0" sz="11000" spc="-400" b="1">
                <a:solidFill>
                  <a:srgbClr val="52381F"/>
                </a:solidFill>
                <a:latin typeface="Arial"/>
                <a:cs typeface="Arial"/>
              </a:rPr>
              <a:t>e</a:t>
            </a:r>
            <a:r>
              <a:rPr dirty="0" sz="11000" spc="95" b="1">
                <a:solidFill>
                  <a:srgbClr val="52381F"/>
                </a:solidFill>
                <a:latin typeface="Arial"/>
                <a:cs typeface="Arial"/>
              </a:rPr>
              <a:t>r</a:t>
            </a:r>
            <a:r>
              <a:rPr dirty="0" sz="11000" spc="375" b="1">
                <a:solidFill>
                  <a:srgbClr val="52381F"/>
                </a:solidFill>
                <a:latin typeface="Arial"/>
                <a:cs typeface="Arial"/>
              </a:rPr>
              <a:t>t</a:t>
            </a:r>
            <a:r>
              <a:rPr dirty="0" sz="11000" spc="-204" b="1">
                <a:solidFill>
                  <a:srgbClr val="52381F"/>
                </a:solidFill>
                <a:latin typeface="Arial"/>
                <a:cs typeface="Arial"/>
              </a:rPr>
              <a:t>i</a:t>
            </a:r>
            <a:r>
              <a:rPr dirty="0" sz="11000" spc="-420" b="1">
                <a:solidFill>
                  <a:srgbClr val="52381F"/>
                </a:solidFill>
                <a:latin typeface="Arial"/>
                <a:cs typeface="Arial"/>
              </a:rPr>
              <a:t>a</a:t>
            </a:r>
            <a:r>
              <a:rPr dirty="0" sz="11000" b="1">
                <a:solidFill>
                  <a:srgbClr val="52381F"/>
                </a:solidFill>
                <a:latin typeface="Arial"/>
                <a:cs typeface="Arial"/>
              </a:rPr>
              <a:t>n  </a:t>
            </a:r>
            <a:r>
              <a:rPr dirty="0" sz="11000" spc="-270" b="1">
                <a:solidFill>
                  <a:srgbClr val="52381F"/>
                </a:solidFill>
                <a:latin typeface="Arial"/>
                <a:cs typeface="Arial"/>
              </a:rPr>
              <a:t>Perikatan</a:t>
            </a:r>
            <a:endParaRPr sz="11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28964" y="5849772"/>
            <a:ext cx="8150859" cy="3119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5000"/>
              </a:lnSpc>
              <a:spcBef>
                <a:spcPts val="100"/>
              </a:spcBef>
            </a:pPr>
            <a:r>
              <a:rPr dirty="0" sz="2800" spc="15">
                <a:solidFill>
                  <a:srgbClr val="001423"/>
                </a:solidFill>
                <a:latin typeface="Trebuchet MS"/>
                <a:cs typeface="Trebuchet MS"/>
              </a:rPr>
              <a:t>Etimologis: Perikatan </a:t>
            </a:r>
            <a:r>
              <a:rPr dirty="0" sz="2800" spc="50">
                <a:solidFill>
                  <a:srgbClr val="001423"/>
                </a:solidFill>
                <a:latin typeface="Trebuchet MS"/>
                <a:cs typeface="Trebuchet MS"/>
              </a:rPr>
              <a:t>adalah </a:t>
            </a:r>
            <a:r>
              <a:rPr dirty="0" sz="2800" spc="125">
                <a:solidFill>
                  <a:srgbClr val="001423"/>
                </a:solidFill>
                <a:latin typeface="Trebuchet MS"/>
                <a:cs typeface="Trebuchet MS"/>
              </a:rPr>
              <a:t>hubungan </a:t>
            </a:r>
            <a:r>
              <a:rPr dirty="0" sz="2800" spc="135">
                <a:solidFill>
                  <a:srgbClr val="001423"/>
                </a:solidFill>
                <a:latin typeface="Trebuchet MS"/>
                <a:cs typeface="Trebuchet MS"/>
              </a:rPr>
              <a:t>hukum  </a:t>
            </a:r>
            <a:r>
              <a:rPr dirty="0" sz="2800" spc="65">
                <a:solidFill>
                  <a:srgbClr val="001423"/>
                </a:solidFill>
                <a:latin typeface="Trebuchet MS"/>
                <a:cs typeface="Trebuchet MS"/>
              </a:rPr>
              <a:t>yang </a:t>
            </a:r>
            <a:r>
              <a:rPr dirty="0" sz="2800" spc="-30">
                <a:solidFill>
                  <a:srgbClr val="001423"/>
                </a:solidFill>
                <a:latin typeface="Trebuchet MS"/>
                <a:cs typeface="Trebuchet MS"/>
              </a:rPr>
              <a:t>terjadi </a:t>
            </a:r>
            <a:r>
              <a:rPr dirty="0" sz="2800" spc="15">
                <a:solidFill>
                  <a:srgbClr val="001423"/>
                </a:solidFill>
                <a:latin typeface="Trebuchet MS"/>
                <a:cs typeface="Trebuchet MS"/>
              </a:rPr>
              <a:t>di </a:t>
            </a:r>
            <a:r>
              <a:rPr dirty="0" sz="2800" spc="45">
                <a:solidFill>
                  <a:srgbClr val="001423"/>
                </a:solidFill>
                <a:latin typeface="Trebuchet MS"/>
                <a:cs typeface="Trebuchet MS"/>
              </a:rPr>
              <a:t>antara </a:t>
            </a:r>
            <a:r>
              <a:rPr dirty="0" sz="2800" spc="-5">
                <a:solidFill>
                  <a:srgbClr val="001423"/>
                </a:solidFill>
                <a:latin typeface="Trebuchet MS"/>
                <a:cs typeface="Trebuchet MS"/>
              </a:rPr>
              <a:t>2 </a:t>
            </a:r>
            <a:r>
              <a:rPr dirty="0" sz="2800" spc="-15">
                <a:solidFill>
                  <a:srgbClr val="001423"/>
                </a:solidFill>
                <a:latin typeface="Trebuchet MS"/>
                <a:cs typeface="Trebuchet MS"/>
              </a:rPr>
              <a:t>(dua) </a:t>
            </a:r>
            <a:r>
              <a:rPr dirty="0" sz="2800" spc="80">
                <a:solidFill>
                  <a:srgbClr val="001423"/>
                </a:solidFill>
                <a:latin typeface="Trebuchet MS"/>
                <a:cs typeface="Trebuchet MS"/>
              </a:rPr>
              <a:t>orang </a:t>
            </a:r>
            <a:r>
              <a:rPr dirty="0" sz="2800" spc="25">
                <a:solidFill>
                  <a:srgbClr val="001423"/>
                </a:solidFill>
                <a:latin typeface="Trebuchet MS"/>
                <a:cs typeface="Trebuchet MS"/>
              </a:rPr>
              <a:t>atau </a:t>
            </a:r>
            <a:r>
              <a:rPr dirty="0" sz="2800" spc="-15">
                <a:solidFill>
                  <a:srgbClr val="001423"/>
                </a:solidFill>
                <a:latin typeface="Trebuchet MS"/>
                <a:cs typeface="Trebuchet MS"/>
              </a:rPr>
              <a:t>lebih,yg  </a:t>
            </a:r>
            <a:r>
              <a:rPr dirty="0" sz="2800" spc="-20">
                <a:solidFill>
                  <a:srgbClr val="001423"/>
                </a:solidFill>
                <a:latin typeface="Trebuchet MS"/>
                <a:cs typeface="Trebuchet MS"/>
              </a:rPr>
              <a:t>terletak </a:t>
            </a:r>
            <a:r>
              <a:rPr dirty="0" sz="2800" spc="15">
                <a:solidFill>
                  <a:srgbClr val="001423"/>
                </a:solidFill>
                <a:latin typeface="Trebuchet MS"/>
                <a:cs typeface="Trebuchet MS"/>
              </a:rPr>
              <a:t>di </a:t>
            </a:r>
            <a:r>
              <a:rPr dirty="0" sz="2800" spc="70">
                <a:solidFill>
                  <a:srgbClr val="001423"/>
                </a:solidFill>
                <a:latin typeface="Trebuchet MS"/>
                <a:cs typeface="Trebuchet MS"/>
              </a:rPr>
              <a:t>dalam </a:t>
            </a:r>
            <a:r>
              <a:rPr dirty="0" sz="2800" spc="75">
                <a:solidFill>
                  <a:srgbClr val="001423"/>
                </a:solidFill>
                <a:latin typeface="Trebuchet MS"/>
                <a:cs typeface="Trebuchet MS"/>
              </a:rPr>
              <a:t>lapangan </a:t>
            </a:r>
            <a:r>
              <a:rPr dirty="0" sz="2800" spc="40">
                <a:solidFill>
                  <a:srgbClr val="001423"/>
                </a:solidFill>
                <a:latin typeface="Trebuchet MS"/>
                <a:cs typeface="Trebuchet MS"/>
              </a:rPr>
              <a:t>harta </a:t>
            </a:r>
            <a:r>
              <a:rPr dirty="0" sz="2800" spc="15">
                <a:solidFill>
                  <a:srgbClr val="001423"/>
                </a:solidFill>
                <a:latin typeface="Trebuchet MS"/>
                <a:cs typeface="Trebuchet MS"/>
              </a:rPr>
              <a:t>kekayaan, </a:t>
            </a:r>
            <a:r>
              <a:rPr dirty="0" sz="2800" spc="20">
                <a:solidFill>
                  <a:srgbClr val="001423"/>
                </a:solidFill>
                <a:latin typeface="Trebuchet MS"/>
                <a:cs typeface="Trebuchet MS"/>
              </a:rPr>
              <a:t>di  </a:t>
            </a:r>
            <a:r>
              <a:rPr dirty="0" sz="2800" spc="110">
                <a:solidFill>
                  <a:srgbClr val="001423"/>
                </a:solidFill>
                <a:latin typeface="Trebuchet MS"/>
                <a:cs typeface="Trebuchet MS"/>
              </a:rPr>
              <a:t>mana </a:t>
            </a:r>
            <a:r>
              <a:rPr dirty="0" sz="2800" spc="50">
                <a:solidFill>
                  <a:srgbClr val="001423"/>
                </a:solidFill>
                <a:latin typeface="Trebuchet MS"/>
                <a:cs typeface="Trebuchet MS"/>
              </a:rPr>
              <a:t>pihak </a:t>
            </a:r>
            <a:r>
              <a:rPr dirty="0" sz="2800" spc="65">
                <a:solidFill>
                  <a:srgbClr val="001423"/>
                </a:solidFill>
                <a:latin typeface="Trebuchet MS"/>
                <a:cs typeface="Trebuchet MS"/>
              </a:rPr>
              <a:t>yang </a:t>
            </a:r>
            <a:r>
              <a:rPr dirty="0" sz="2800" spc="60">
                <a:solidFill>
                  <a:srgbClr val="001423"/>
                </a:solidFill>
                <a:latin typeface="Trebuchet MS"/>
                <a:cs typeface="Trebuchet MS"/>
              </a:rPr>
              <a:t>satu </a:t>
            </a:r>
            <a:r>
              <a:rPr dirty="0" sz="2800" spc="65">
                <a:solidFill>
                  <a:srgbClr val="001423"/>
                </a:solidFill>
                <a:latin typeface="Trebuchet MS"/>
                <a:cs typeface="Trebuchet MS"/>
              </a:rPr>
              <a:t>berhak </a:t>
            </a:r>
            <a:r>
              <a:rPr dirty="0" sz="2800" spc="45">
                <a:solidFill>
                  <a:srgbClr val="001423"/>
                </a:solidFill>
                <a:latin typeface="Trebuchet MS"/>
                <a:cs typeface="Trebuchet MS"/>
              </a:rPr>
              <a:t>atas prestasi </a:t>
            </a:r>
            <a:r>
              <a:rPr dirty="0" sz="2800" spc="90">
                <a:solidFill>
                  <a:srgbClr val="001423"/>
                </a:solidFill>
                <a:latin typeface="Trebuchet MS"/>
                <a:cs typeface="Trebuchet MS"/>
              </a:rPr>
              <a:t>dan  </a:t>
            </a:r>
            <a:r>
              <a:rPr dirty="0" sz="2800" spc="45">
                <a:solidFill>
                  <a:srgbClr val="001423"/>
                </a:solidFill>
                <a:latin typeface="Trebuchet MS"/>
                <a:cs typeface="Trebuchet MS"/>
              </a:rPr>
              <a:t>pihak </a:t>
            </a:r>
            <a:r>
              <a:rPr dirty="0" sz="2800" spc="30">
                <a:solidFill>
                  <a:srgbClr val="001423"/>
                </a:solidFill>
                <a:latin typeface="Trebuchet MS"/>
                <a:cs typeface="Trebuchet MS"/>
              </a:rPr>
              <a:t>lainnya </a:t>
            </a:r>
            <a:r>
              <a:rPr dirty="0" sz="2800" spc="-30">
                <a:solidFill>
                  <a:srgbClr val="001423"/>
                </a:solidFill>
                <a:latin typeface="Trebuchet MS"/>
                <a:cs typeface="Trebuchet MS"/>
              </a:rPr>
              <a:t>wajib </a:t>
            </a:r>
            <a:r>
              <a:rPr dirty="0" sz="2800" spc="105">
                <a:solidFill>
                  <a:srgbClr val="001423"/>
                </a:solidFill>
                <a:latin typeface="Trebuchet MS"/>
                <a:cs typeface="Trebuchet MS"/>
              </a:rPr>
              <a:t>memenuhi </a:t>
            </a:r>
            <a:r>
              <a:rPr dirty="0" sz="2800" spc="40">
                <a:solidFill>
                  <a:srgbClr val="001423"/>
                </a:solidFill>
                <a:latin typeface="Trebuchet MS"/>
                <a:cs typeface="Trebuchet MS"/>
              </a:rPr>
              <a:t>prestasi</a:t>
            </a:r>
            <a:r>
              <a:rPr dirty="0" sz="2800" spc="-229">
                <a:solidFill>
                  <a:srgbClr val="001423"/>
                </a:solidFill>
                <a:latin typeface="Trebuchet MS"/>
                <a:cs typeface="Trebuchet MS"/>
              </a:rPr>
              <a:t> </a:t>
            </a:r>
            <a:r>
              <a:rPr dirty="0" sz="2800" spc="-15">
                <a:solidFill>
                  <a:srgbClr val="001423"/>
                </a:solidFill>
                <a:latin typeface="Trebuchet MS"/>
                <a:cs typeface="Trebuchet MS"/>
              </a:rPr>
              <a:t>itu</a:t>
            </a:r>
            <a:endParaRPr sz="2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8610600" y="1028700"/>
            <a:ext cx="4924425" cy="8229600"/>
            <a:chOff x="8610600" y="1028700"/>
            <a:chExt cx="4924425" cy="8229600"/>
          </a:xfrm>
        </p:grpSpPr>
        <p:sp>
          <p:nvSpPr>
            <p:cNvPr id="4" name="object 4"/>
            <p:cNvSpPr/>
            <p:nvPr/>
          </p:nvSpPr>
          <p:spPr>
            <a:xfrm>
              <a:off x="9144000" y="1028700"/>
              <a:ext cx="4390644" cy="8229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8610600" y="1028700"/>
              <a:ext cx="1066800" cy="1068705"/>
            </a:xfrm>
            <a:custGeom>
              <a:avLst/>
              <a:gdLst/>
              <a:ahLst/>
              <a:cxnLst/>
              <a:rect l="l" t="t" r="r" b="b"/>
              <a:pathLst>
                <a:path w="1066800" h="1068705">
                  <a:moveTo>
                    <a:pt x="533400" y="0"/>
                  </a:moveTo>
                  <a:lnTo>
                    <a:pt x="484885" y="2158"/>
                  </a:lnTo>
                  <a:lnTo>
                    <a:pt x="437515" y="8635"/>
                  </a:lnTo>
                  <a:lnTo>
                    <a:pt x="391541" y="19050"/>
                  </a:lnTo>
                  <a:lnTo>
                    <a:pt x="347218" y="33400"/>
                  </a:lnTo>
                  <a:lnTo>
                    <a:pt x="304673" y="51434"/>
                  </a:lnTo>
                  <a:lnTo>
                    <a:pt x="264159" y="72898"/>
                  </a:lnTo>
                  <a:lnTo>
                    <a:pt x="225805" y="97663"/>
                  </a:lnTo>
                  <a:lnTo>
                    <a:pt x="189738" y="125602"/>
                  </a:lnTo>
                  <a:lnTo>
                    <a:pt x="156209" y="156464"/>
                  </a:lnTo>
                  <a:lnTo>
                    <a:pt x="125475" y="189992"/>
                  </a:lnTo>
                  <a:lnTo>
                    <a:pt x="97535" y="226059"/>
                  </a:lnTo>
                  <a:lnTo>
                    <a:pt x="72771" y="264541"/>
                  </a:lnTo>
                  <a:lnTo>
                    <a:pt x="51307" y="305180"/>
                  </a:lnTo>
                  <a:lnTo>
                    <a:pt x="33400" y="347725"/>
                  </a:lnTo>
                  <a:lnTo>
                    <a:pt x="19050" y="392175"/>
                  </a:lnTo>
                  <a:lnTo>
                    <a:pt x="8635" y="438150"/>
                  </a:lnTo>
                  <a:lnTo>
                    <a:pt x="2158" y="485521"/>
                  </a:lnTo>
                  <a:lnTo>
                    <a:pt x="0" y="533907"/>
                  </a:lnTo>
                  <a:lnTo>
                    <a:pt x="2158" y="582802"/>
                  </a:lnTo>
                  <a:lnTo>
                    <a:pt x="8635" y="630174"/>
                  </a:lnTo>
                  <a:lnTo>
                    <a:pt x="19050" y="676148"/>
                  </a:lnTo>
                  <a:lnTo>
                    <a:pt x="33400" y="720598"/>
                  </a:lnTo>
                  <a:lnTo>
                    <a:pt x="51307" y="763143"/>
                  </a:lnTo>
                  <a:lnTo>
                    <a:pt x="72771" y="803782"/>
                  </a:lnTo>
                  <a:lnTo>
                    <a:pt x="97535" y="842264"/>
                  </a:lnTo>
                  <a:lnTo>
                    <a:pt x="125475" y="878331"/>
                  </a:lnTo>
                  <a:lnTo>
                    <a:pt x="156209" y="911859"/>
                  </a:lnTo>
                  <a:lnTo>
                    <a:pt x="189738" y="942721"/>
                  </a:lnTo>
                  <a:lnTo>
                    <a:pt x="225805" y="970660"/>
                  </a:lnTo>
                  <a:lnTo>
                    <a:pt x="264159" y="995426"/>
                  </a:lnTo>
                  <a:lnTo>
                    <a:pt x="304673" y="1016889"/>
                  </a:lnTo>
                  <a:lnTo>
                    <a:pt x="347218" y="1034923"/>
                  </a:lnTo>
                  <a:lnTo>
                    <a:pt x="391541" y="1049274"/>
                  </a:lnTo>
                  <a:lnTo>
                    <a:pt x="437515" y="1059688"/>
                  </a:lnTo>
                  <a:lnTo>
                    <a:pt x="484885" y="1066165"/>
                  </a:lnTo>
                  <a:lnTo>
                    <a:pt x="533400" y="1068324"/>
                  </a:lnTo>
                  <a:lnTo>
                    <a:pt x="581914" y="1066165"/>
                  </a:lnTo>
                  <a:lnTo>
                    <a:pt x="629284" y="1059688"/>
                  </a:lnTo>
                  <a:lnTo>
                    <a:pt x="675258" y="1049274"/>
                  </a:lnTo>
                  <a:lnTo>
                    <a:pt x="719581" y="1034923"/>
                  </a:lnTo>
                  <a:lnTo>
                    <a:pt x="762000" y="1016889"/>
                  </a:lnTo>
                  <a:lnTo>
                    <a:pt x="802640" y="995426"/>
                  </a:lnTo>
                  <a:lnTo>
                    <a:pt x="840994" y="970660"/>
                  </a:lnTo>
                  <a:lnTo>
                    <a:pt x="877061" y="942721"/>
                  </a:lnTo>
                  <a:lnTo>
                    <a:pt x="910590" y="911859"/>
                  </a:lnTo>
                  <a:lnTo>
                    <a:pt x="941324" y="878331"/>
                  </a:lnTo>
                  <a:lnTo>
                    <a:pt x="969264" y="842264"/>
                  </a:lnTo>
                  <a:lnTo>
                    <a:pt x="994028" y="803782"/>
                  </a:lnTo>
                  <a:lnTo>
                    <a:pt x="1015492" y="763143"/>
                  </a:lnTo>
                  <a:lnTo>
                    <a:pt x="1033399" y="720598"/>
                  </a:lnTo>
                  <a:lnTo>
                    <a:pt x="1047750" y="676148"/>
                  </a:lnTo>
                  <a:lnTo>
                    <a:pt x="1058164" y="630174"/>
                  </a:lnTo>
                  <a:lnTo>
                    <a:pt x="1064641" y="582802"/>
                  </a:lnTo>
                  <a:lnTo>
                    <a:pt x="1066800" y="534416"/>
                  </a:lnTo>
                  <a:lnTo>
                    <a:pt x="1064641" y="485521"/>
                  </a:lnTo>
                  <a:lnTo>
                    <a:pt x="1058164" y="438150"/>
                  </a:lnTo>
                  <a:lnTo>
                    <a:pt x="1047750" y="392175"/>
                  </a:lnTo>
                  <a:lnTo>
                    <a:pt x="1033399" y="347725"/>
                  </a:lnTo>
                  <a:lnTo>
                    <a:pt x="1015492" y="305180"/>
                  </a:lnTo>
                  <a:lnTo>
                    <a:pt x="994028" y="264541"/>
                  </a:lnTo>
                  <a:lnTo>
                    <a:pt x="969264" y="226059"/>
                  </a:lnTo>
                  <a:lnTo>
                    <a:pt x="941324" y="189992"/>
                  </a:lnTo>
                  <a:lnTo>
                    <a:pt x="910590" y="156464"/>
                  </a:lnTo>
                  <a:lnTo>
                    <a:pt x="877061" y="125602"/>
                  </a:lnTo>
                  <a:lnTo>
                    <a:pt x="840994" y="97663"/>
                  </a:lnTo>
                  <a:lnTo>
                    <a:pt x="802640" y="72898"/>
                  </a:lnTo>
                  <a:lnTo>
                    <a:pt x="762000" y="51434"/>
                  </a:lnTo>
                  <a:lnTo>
                    <a:pt x="719581" y="33400"/>
                  </a:lnTo>
                  <a:lnTo>
                    <a:pt x="675258" y="19050"/>
                  </a:lnTo>
                  <a:lnTo>
                    <a:pt x="629284" y="8635"/>
                  </a:lnTo>
                  <a:lnTo>
                    <a:pt x="581914" y="2158"/>
                  </a:lnTo>
                  <a:lnTo>
                    <a:pt x="533400" y="0"/>
                  </a:lnTo>
                  <a:close/>
                </a:path>
              </a:pathLst>
            </a:custGeom>
            <a:solidFill>
              <a:srgbClr val="5238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8874252" y="1427987"/>
              <a:ext cx="485140" cy="306070"/>
            </a:xfrm>
            <a:custGeom>
              <a:avLst/>
              <a:gdLst/>
              <a:ahLst/>
              <a:cxnLst/>
              <a:rect l="l" t="t" r="r" b="b"/>
              <a:pathLst>
                <a:path w="485140" h="306069">
                  <a:moveTo>
                    <a:pt x="302641" y="186182"/>
                  </a:moveTo>
                  <a:lnTo>
                    <a:pt x="179832" y="61722"/>
                  </a:lnTo>
                  <a:lnTo>
                    <a:pt x="0" y="243840"/>
                  </a:lnTo>
                  <a:lnTo>
                    <a:pt x="61468" y="306070"/>
                  </a:lnTo>
                  <a:lnTo>
                    <a:pt x="85344" y="281305"/>
                  </a:lnTo>
                  <a:lnTo>
                    <a:pt x="179832" y="186182"/>
                  </a:lnTo>
                  <a:lnTo>
                    <a:pt x="302641" y="186182"/>
                  </a:lnTo>
                  <a:close/>
                </a:path>
                <a:path w="485140" h="306069">
                  <a:moveTo>
                    <a:pt x="484886" y="123825"/>
                  </a:moveTo>
                  <a:lnTo>
                    <a:pt x="362966" y="0"/>
                  </a:lnTo>
                  <a:lnTo>
                    <a:pt x="259461" y="104648"/>
                  </a:lnTo>
                  <a:lnTo>
                    <a:pt x="320929" y="166497"/>
                  </a:lnTo>
                  <a:lnTo>
                    <a:pt x="363093" y="123825"/>
                  </a:lnTo>
                  <a:lnTo>
                    <a:pt x="484886" y="1238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054083" y="1551812"/>
              <a:ext cx="362458" cy="182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6582" y="5487"/>
            <a:ext cx="7052309" cy="28486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dirty="0" spc="-345">
                <a:solidFill>
                  <a:srgbClr val="FFFFFF"/>
                </a:solidFill>
              </a:rPr>
              <a:t>Sistem</a:t>
            </a:r>
            <a:r>
              <a:rPr dirty="0" spc="-850">
                <a:solidFill>
                  <a:srgbClr val="FFFFFF"/>
                </a:solidFill>
              </a:rPr>
              <a:t> </a:t>
            </a:r>
            <a:r>
              <a:rPr dirty="0" spc="-185">
                <a:solidFill>
                  <a:srgbClr val="FFFFFF"/>
                </a:solidFill>
              </a:rPr>
              <a:t>Hukum  </a:t>
            </a:r>
            <a:r>
              <a:rPr dirty="0" spc="-204">
                <a:solidFill>
                  <a:srgbClr val="FFFFFF"/>
                </a:solidFill>
              </a:rPr>
              <a:t>Perikatan</a:t>
            </a:r>
          </a:p>
        </p:txBody>
      </p:sp>
      <p:sp>
        <p:nvSpPr>
          <p:cNvPr id="9" name="object 9"/>
          <p:cNvSpPr/>
          <p:nvPr/>
        </p:nvSpPr>
        <p:spPr>
          <a:xfrm>
            <a:off x="13895832" y="1028700"/>
            <a:ext cx="4392167" cy="8229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3629" y="2866770"/>
            <a:ext cx="8924925" cy="61163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43180" marR="5080">
              <a:lnSpc>
                <a:spcPct val="146000"/>
              </a:lnSpc>
              <a:spcBef>
                <a:spcPts val="95"/>
              </a:spcBef>
            </a:pPr>
            <a:r>
              <a:rPr dirty="0" sz="2400" spc="95">
                <a:solidFill>
                  <a:srgbClr val="FFFFFF"/>
                </a:solidFill>
                <a:latin typeface="Trebuchet MS"/>
                <a:cs typeface="Trebuchet MS"/>
              </a:rPr>
              <a:t>Buku </a:t>
            </a:r>
            <a:r>
              <a:rPr dirty="0" sz="2400" spc="-10">
                <a:solidFill>
                  <a:srgbClr val="FFFFFF"/>
                </a:solidFill>
                <a:latin typeface="Trebuchet MS"/>
                <a:cs typeface="Trebuchet MS"/>
              </a:rPr>
              <a:t>III </a:t>
            </a:r>
            <a:r>
              <a:rPr dirty="0" sz="2400" spc="100">
                <a:solidFill>
                  <a:srgbClr val="FFFFFF"/>
                </a:solidFill>
                <a:latin typeface="Trebuchet MS"/>
                <a:cs typeface="Trebuchet MS"/>
              </a:rPr>
              <a:t>KUH </a:t>
            </a:r>
            <a:r>
              <a:rPr dirty="0" sz="2400" spc="35">
                <a:solidFill>
                  <a:srgbClr val="FFFFFF"/>
                </a:solidFill>
                <a:latin typeface="Trebuchet MS"/>
                <a:cs typeface="Trebuchet MS"/>
              </a:rPr>
              <a:t>Perdata </a:t>
            </a:r>
            <a:r>
              <a:rPr dirty="0" sz="2400" spc="70">
                <a:solidFill>
                  <a:srgbClr val="FFFFFF"/>
                </a:solidFill>
                <a:latin typeface="Trebuchet MS"/>
                <a:cs typeface="Trebuchet MS"/>
              </a:rPr>
              <a:t>mengenai </a:t>
            </a:r>
            <a:r>
              <a:rPr dirty="0" sz="2400" spc="30">
                <a:solidFill>
                  <a:srgbClr val="FFFFFF"/>
                </a:solidFill>
                <a:latin typeface="Trebuchet MS"/>
                <a:cs typeface="Trebuchet MS"/>
              </a:rPr>
              <a:t>perikatan </a:t>
            </a:r>
            <a:r>
              <a:rPr dirty="0" sz="2400" spc="80">
                <a:solidFill>
                  <a:srgbClr val="FFFFFF"/>
                </a:solidFill>
                <a:latin typeface="Trebuchet MS"/>
                <a:cs typeface="Trebuchet MS"/>
              </a:rPr>
              <a:t>menganut </a:t>
            </a:r>
            <a:r>
              <a:rPr dirty="0" sz="2400" spc="55">
                <a:solidFill>
                  <a:srgbClr val="FFFFFF"/>
                </a:solidFill>
                <a:latin typeface="Trebuchet MS"/>
                <a:cs typeface="Trebuchet MS"/>
              </a:rPr>
              <a:t>apa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yang 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dinamakan </a:t>
            </a:r>
            <a:r>
              <a:rPr dirty="0" sz="2400" spc="45">
                <a:solidFill>
                  <a:srgbClr val="FFFFFF"/>
                </a:solidFill>
                <a:latin typeface="Trebuchet MS"/>
                <a:cs typeface="Trebuchet MS"/>
              </a:rPr>
              <a:t>sistem </a:t>
            </a:r>
            <a:r>
              <a:rPr dirty="0" sz="2400" spc="35">
                <a:solidFill>
                  <a:srgbClr val="FFFFFF"/>
                </a:solidFill>
                <a:latin typeface="Trebuchet MS"/>
                <a:cs typeface="Trebuchet MS"/>
              </a:rPr>
              <a:t>terbuka </a:t>
            </a:r>
            <a:r>
              <a:rPr dirty="0" sz="2400" spc="30">
                <a:solidFill>
                  <a:srgbClr val="FFFFFF"/>
                </a:solidFill>
                <a:latin typeface="Trebuchet MS"/>
                <a:cs typeface="Trebuchet MS"/>
              </a:rPr>
              <a:t>atau </a:t>
            </a:r>
            <a:r>
              <a:rPr dirty="0" sz="2400" spc="80">
                <a:solidFill>
                  <a:srgbClr val="FFFFFF"/>
                </a:solidFill>
                <a:latin typeface="Trebuchet MS"/>
                <a:cs typeface="Trebuchet MS"/>
              </a:rPr>
              <a:t>open </a:t>
            </a:r>
            <a:r>
              <a:rPr dirty="0" sz="2400" spc="25">
                <a:solidFill>
                  <a:srgbClr val="FFFFFF"/>
                </a:solidFill>
                <a:latin typeface="Trebuchet MS"/>
                <a:cs typeface="Trebuchet MS"/>
              </a:rPr>
              <a:t>system, </a:t>
            </a:r>
            <a:r>
              <a:rPr dirty="0" sz="2400" spc="55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dirty="0" sz="2400" spc="10">
                <a:solidFill>
                  <a:srgbClr val="FFFFFF"/>
                </a:solidFill>
                <a:latin typeface="Trebuchet MS"/>
                <a:cs typeface="Trebuchet MS"/>
              </a:rPr>
              <a:t>berarti 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bahwa </a:t>
            </a:r>
            <a:r>
              <a:rPr dirty="0" sz="2400" spc="120">
                <a:solidFill>
                  <a:srgbClr val="FFFFFF"/>
                </a:solidFill>
                <a:latin typeface="Trebuchet MS"/>
                <a:cs typeface="Trebuchet MS"/>
              </a:rPr>
              <a:t>hukum </a:t>
            </a:r>
            <a:r>
              <a:rPr dirty="0" sz="2400" spc="25">
                <a:solidFill>
                  <a:srgbClr val="FFFFFF"/>
                </a:solidFill>
                <a:latin typeface="Trebuchet MS"/>
                <a:cs typeface="Trebuchet MS"/>
              </a:rPr>
              <a:t>perikatan </a:t>
            </a:r>
            <a:r>
              <a:rPr dirty="0" sz="2400" spc="70">
                <a:solidFill>
                  <a:srgbClr val="FFFFFF"/>
                </a:solidFill>
                <a:latin typeface="Trebuchet MS"/>
                <a:cs typeface="Trebuchet MS"/>
              </a:rPr>
              <a:t>memberikan kebebasan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dirty="0" sz="2400" spc="30">
                <a:solidFill>
                  <a:srgbClr val="FFFFFF"/>
                </a:solidFill>
                <a:latin typeface="Trebuchet MS"/>
                <a:cs typeface="Trebuchet MS"/>
              </a:rPr>
              <a:t>seluas- 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luasnya kepada </a:t>
            </a:r>
            <a:r>
              <a:rPr dirty="0" sz="2400" spc="45">
                <a:solidFill>
                  <a:srgbClr val="FFFFFF"/>
                </a:solidFill>
                <a:latin typeface="Trebuchet MS"/>
                <a:cs typeface="Trebuchet MS"/>
              </a:rPr>
              <a:t>pihak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dirty="0" sz="2400" spc="45">
                <a:solidFill>
                  <a:srgbClr val="FFFFFF"/>
                </a:solidFill>
                <a:latin typeface="Trebuchet MS"/>
                <a:cs typeface="Trebuchet MS"/>
              </a:rPr>
              <a:t>bersangkutan,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untuk </a:t>
            </a:r>
            <a:r>
              <a:rPr dirty="0" sz="2400" spc="85">
                <a:solidFill>
                  <a:srgbClr val="FFFFFF"/>
                </a:solidFill>
                <a:latin typeface="Trebuchet MS"/>
                <a:cs typeface="Trebuchet MS"/>
              </a:rPr>
              <a:t>mengadakan  </a:t>
            </a:r>
            <a:r>
              <a:rPr dirty="0" sz="2400" spc="114">
                <a:solidFill>
                  <a:srgbClr val="FFFFFF"/>
                </a:solidFill>
                <a:latin typeface="Trebuchet MS"/>
                <a:cs typeface="Trebuchet MS"/>
              </a:rPr>
              <a:t>hubungan </a:t>
            </a:r>
            <a:r>
              <a:rPr dirty="0" sz="2400" spc="120">
                <a:solidFill>
                  <a:srgbClr val="FFFFFF"/>
                </a:solidFill>
                <a:latin typeface="Trebuchet MS"/>
                <a:cs typeface="Trebuchet MS"/>
              </a:rPr>
              <a:t>hukum </a:t>
            </a:r>
            <a:r>
              <a:rPr dirty="0" sz="2400" spc="25">
                <a:solidFill>
                  <a:srgbClr val="FFFFFF"/>
                </a:solidFill>
                <a:latin typeface="Trebuchet MS"/>
                <a:cs typeface="Trebuchet MS"/>
              </a:rPr>
              <a:t>tentang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apa </a:t>
            </a:r>
            <a:r>
              <a:rPr dirty="0" sz="2400">
                <a:solidFill>
                  <a:srgbClr val="FFFFFF"/>
                </a:solidFill>
                <a:latin typeface="Trebuchet MS"/>
                <a:cs typeface="Trebuchet MS"/>
              </a:rPr>
              <a:t>saja </a:t>
            </a:r>
            <a:r>
              <a:rPr dirty="0" sz="2400" spc="65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dirty="0" sz="2400" spc="45">
                <a:solidFill>
                  <a:srgbClr val="FFFFFF"/>
                </a:solidFill>
                <a:latin typeface="Trebuchet MS"/>
                <a:cs typeface="Trebuchet MS"/>
              </a:rPr>
              <a:t>diwujudkan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dalam  perbuatan </a:t>
            </a:r>
            <a:r>
              <a:rPr dirty="0" sz="2400" spc="120">
                <a:solidFill>
                  <a:srgbClr val="FFFFFF"/>
                </a:solidFill>
                <a:latin typeface="Trebuchet MS"/>
                <a:cs typeface="Trebuchet MS"/>
              </a:rPr>
              <a:t>hukum </a:t>
            </a:r>
            <a:r>
              <a:rPr dirty="0" sz="2400" spc="25">
                <a:solidFill>
                  <a:srgbClr val="FFFFFF"/>
                </a:solidFill>
                <a:latin typeface="Trebuchet MS"/>
                <a:cs typeface="Trebuchet MS"/>
              </a:rPr>
              <a:t>atau </a:t>
            </a:r>
            <a:r>
              <a:rPr dirty="0" sz="2400" spc="-30">
                <a:solidFill>
                  <a:srgbClr val="FFFFFF"/>
                </a:solidFill>
                <a:latin typeface="Trebuchet MS"/>
                <a:cs typeface="Trebuchet MS"/>
              </a:rPr>
              <a:t>perjanjian,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asalkan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tidak </a:t>
            </a:r>
            <a:r>
              <a:rPr dirty="0" sz="2400" spc="35">
                <a:solidFill>
                  <a:srgbClr val="FFFFFF"/>
                </a:solidFill>
                <a:latin typeface="Trebuchet MS"/>
                <a:cs typeface="Trebuchet MS"/>
              </a:rPr>
              <a:t>bertentangan  </a:t>
            </a:r>
            <a:r>
              <a:rPr dirty="0" sz="2400" spc="80">
                <a:solidFill>
                  <a:srgbClr val="FFFFFF"/>
                </a:solidFill>
                <a:latin typeface="Trebuchet MS"/>
                <a:cs typeface="Trebuchet MS"/>
              </a:rPr>
              <a:t>dengan undangundang, </a:t>
            </a:r>
            <a:r>
              <a:rPr dirty="0" sz="2400" spc="15">
                <a:solidFill>
                  <a:srgbClr val="FFFFFF"/>
                </a:solidFill>
                <a:latin typeface="Trebuchet MS"/>
                <a:cs typeface="Trebuchet MS"/>
              </a:rPr>
              <a:t>ketertiban </a:t>
            </a:r>
            <a:r>
              <a:rPr dirty="0" sz="2400" spc="135">
                <a:solidFill>
                  <a:srgbClr val="FFFFFF"/>
                </a:solidFill>
                <a:latin typeface="Trebuchet MS"/>
                <a:cs typeface="Trebuchet MS"/>
              </a:rPr>
              <a:t>umum </a:t>
            </a:r>
            <a:r>
              <a:rPr dirty="0" sz="2400" spc="65">
                <a:solidFill>
                  <a:srgbClr val="FFFFFF"/>
                </a:solidFill>
                <a:latin typeface="Trebuchet MS"/>
                <a:cs typeface="Trebuchet MS"/>
              </a:rPr>
              <a:t>dan</a:t>
            </a:r>
            <a:r>
              <a:rPr dirty="0" sz="2400" spc="-14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25">
                <a:solidFill>
                  <a:srgbClr val="FFFFFF"/>
                </a:solidFill>
                <a:latin typeface="Trebuchet MS"/>
                <a:cs typeface="Trebuchet MS"/>
              </a:rPr>
              <a:t>kesusilaan.</a:t>
            </a:r>
            <a:endParaRPr sz="2400">
              <a:latin typeface="Trebuchet MS"/>
              <a:cs typeface="Trebuchet MS"/>
            </a:endParaRPr>
          </a:p>
          <a:p>
            <a:pPr algn="just" marL="12700" marR="12700">
              <a:lnSpc>
                <a:spcPct val="146100"/>
              </a:lnSpc>
              <a:spcBef>
                <a:spcPts val="1695"/>
              </a:spcBef>
            </a:pPr>
            <a:r>
              <a:rPr dirty="0" sz="2400" spc="25">
                <a:solidFill>
                  <a:srgbClr val="FFFFFF"/>
                </a:solidFill>
                <a:latin typeface="Trebuchet MS"/>
                <a:cs typeface="Trebuchet MS"/>
              </a:rPr>
              <a:t>Hal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ini </a:t>
            </a:r>
            <a:r>
              <a:rPr dirty="0" sz="2400" spc="15">
                <a:solidFill>
                  <a:srgbClr val="FFFFFF"/>
                </a:solidFill>
                <a:latin typeface="Trebuchet MS"/>
                <a:cs typeface="Trebuchet MS"/>
              </a:rPr>
              <a:t>terkenal </a:t>
            </a:r>
            <a:r>
              <a:rPr dirty="0" sz="2400" spc="55">
                <a:solidFill>
                  <a:srgbClr val="FFFFFF"/>
                </a:solidFill>
                <a:latin typeface="Trebuchet MS"/>
                <a:cs typeface="Trebuchet MS"/>
              </a:rPr>
              <a:t>sebagai </a:t>
            </a:r>
            <a:r>
              <a:rPr dirty="0" sz="2400" spc="85">
                <a:solidFill>
                  <a:srgbClr val="FFFFFF"/>
                </a:solidFill>
                <a:latin typeface="Trebuchet MS"/>
                <a:cs typeface="Trebuchet MS"/>
              </a:rPr>
              <a:t>asas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kebebasan </a:t>
            </a:r>
            <a:r>
              <a:rPr dirty="0" sz="2400" spc="50">
                <a:solidFill>
                  <a:srgbClr val="FFFFFF"/>
                </a:solidFill>
                <a:latin typeface="Trebuchet MS"/>
                <a:cs typeface="Trebuchet MS"/>
              </a:rPr>
              <a:t>berkontrak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yang  </a:t>
            </a:r>
            <a:r>
              <a:rPr dirty="0" sz="2400" spc="20">
                <a:solidFill>
                  <a:srgbClr val="FFFFFF"/>
                </a:solidFill>
                <a:latin typeface="Trebuchet MS"/>
                <a:cs typeface="Trebuchet MS"/>
              </a:rPr>
              <a:t>terdapat </a:t>
            </a:r>
            <a:r>
              <a:rPr dirty="0" sz="2400" spc="65">
                <a:solidFill>
                  <a:srgbClr val="FFFFFF"/>
                </a:solidFill>
                <a:latin typeface="Trebuchet MS"/>
                <a:cs typeface="Trebuchet MS"/>
              </a:rPr>
              <a:t>pada </a:t>
            </a:r>
            <a:r>
              <a:rPr dirty="0" sz="2400" spc="45">
                <a:solidFill>
                  <a:srgbClr val="FFFFFF"/>
                </a:solidFill>
                <a:latin typeface="Trebuchet MS"/>
                <a:cs typeface="Trebuchet MS"/>
              </a:rPr>
              <a:t>Pasal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1338 </a:t>
            </a:r>
            <a:r>
              <a:rPr dirty="0" sz="2400" spc="5">
                <a:solidFill>
                  <a:srgbClr val="FFFFFF"/>
                </a:solidFill>
                <a:latin typeface="Trebuchet MS"/>
                <a:cs typeface="Trebuchet MS"/>
              </a:rPr>
              <a:t>ayat </a:t>
            </a:r>
            <a:r>
              <a:rPr dirty="0" sz="2400" spc="-55">
                <a:solidFill>
                  <a:srgbClr val="FFFFFF"/>
                </a:solidFill>
                <a:latin typeface="Trebuchet MS"/>
                <a:cs typeface="Trebuchet MS"/>
              </a:rPr>
              <a:t>(1) </a:t>
            </a:r>
            <a:r>
              <a:rPr dirty="0" sz="2400" spc="95">
                <a:solidFill>
                  <a:srgbClr val="FFFFFF"/>
                </a:solidFill>
                <a:latin typeface="Trebuchet MS"/>
                <a:cs typeface="Trebuchet MS"/>
              </a:rPr>
              <a:t>KUH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Perdata, </a:t>
            </a:r>
            <a:r>
              <a:rPr dirty="0" sz="2400" spc="65">
                <a:solidFill>
                  <a:srgbClr val="FFFFFF"/>
                </a:solidFill>
                <a:latin typeface="Trebuchet MS"/>
                <a:cs typeface="Trebuchet MS"/>
              </a:rPr>
              <a:t>bahwa </a:t>
            </a:r>
            <a:r>
              <a:rPr dirty="0" sz="2400" spc="90">
                <a:solidFill>
                  <a:srgbClr val="FFFFFF"/>
                </a:solidFill>
                <a:latin typeface="Trebuchet MS"/>
                <a:cs typeface="Trebuchet MS"/>
              </a:rPr>
              <a:t>semua  </a:t>
            </a:r>
            <a:r>
              <a:rPr dirty="0" sz="2400" spc="-5">
                <a:solidFill>
                  <a:srgbClr val="FFFFFF"/>
                </a:solidFill>
                <a:latin typeface="Trebuchet MS"/>
                <a:cs typeface="Trebuchet MS"/>
              </a:rPr>
              <a:t>perjanjian </a:t>
            </a:r>
            <a:r>
              <a:rPr dirty="0" sz="2400" spc="55">
                <a:solidFill>
                  <a:srgbClr val="FFFFFF"/>
                </a:solidFill>
                <a:latin typeface="Trebuchet MS"/>
                <a:cs typeface="Trebuchet MS"/>
              </a:rPr>
              <a:t>yang </a:t>
            </a:r>
            <a:r>
              <a:rPr dirty="0" sz="2400" spc="35">
                <a:solidFill>
                  <a:srgbClr val="FFFFFF"/>
                </a:solidFill>
                <a:latin typeface="Trebuchet MS"/>
                <a:cs typeface="Trebuchet MS"/>
              </a:rPr>
              <a:t>dibuat </a:t>
            </a:r>
            <a:r>
              <a:rPr dirty="0" sz="2400" spc="45">
                <a:solidFill>
                  <a:srgbClr val="FFFFFF"/>
                </a:solidFill>
                <a:latin typeface="Trebuchet MS"/>
                <a:cs typeface="Trebuchet MS"/>
              </a:rPr>
              <a:t>secara </a:t>
            </a:r>
            <a:r>
              <a:rPr dirty="0" sz="2400" spc="85">
                <a:solidFill>
                  <a:srgbClr val="FFFFFF"/>
                </a:solidFill>
                <a:latin typeface="Trebuchet MS"/>
                <a:cs typeface="Trebuchet MS"/>
              </a:rPr>
              <a:t>sah </a:t>
            </a:r>
            <a:r>
              <a:rPr dirty="0" sz="2400" spc="35">
                <a:solidFill>
                  <a:srgbClr val="FFFFFF"/>
                </a:solidFill>
                <a:latin typeface="Trebuchet MS"/>
                <a:cs typeface="Trebuchet MS"/>
              </a:rPr>
              <a:t>berlaku </a:t>
            </a:r>
            <a:r>
              <a:rPr dirty="0" sz="2400" spc="55">
                <a:solidFill>
                  <a:srgbClr val="FFFFFF"/>
                </a:solidFill>
                <a:latin typeface="Trebuchet MS"/>
                <a:cs typeface="Trebuchet MS"/>
              </a:rPr>
              <a:t>sebagai </a:t>
            </a:r>
            <a:r>
              <a:rPr dirty="0" sz="2400" spc="75">
                <a:solidFill>
                  <a:srgbClr val="FFFFFF"/>
                </a:solidFill>
                <a:latin typeface="Trebuchet MS"/>
                <a:cs typeface="Trebuchet MS"/>
              </a:rPr>
              <a:t>undang-  </a:t>
            </a:r>
            <a:r>
              <a:rPr dirty="0" sz="2400" spc="90">
                <a:solidFill>
                  <a:srgbClr val="FFFFFF"/>
                </a:solidFill>
                <a:latin typeface="Trebuchet MS"/>
                <a:cs typeface="Trebuchet MS"/>
              </a:rPr>
              <a:t>undang </a:t>
            </a:r>
            <a:r>
              <a:rPr dirty="0" sz="2400" spc="35">
                <a:solidFill>
                  <a:srgbClr val="FFFFFF"/>
                </a:solidFill>
                <a:latin typeface="Trebuchet MS"/>
                <a:cs typeface="Trebuchet MS"/>
              </a:rPr>
              <a:t>bagi </a:t>
            </a:r>
            <a:r>
              <a:rPr dirty="0" sz="2400" spc="55">
                <a:solidFill>
                  <a:srgbClr val="FFFFFF"/>
                </a:solidFill>
                <a:latin typeface="Trebuchet MS"/>
                <a:cs typeface="Trebuchet MS"/>
              </a:rPr>
              <a:t>mereka </a:t>
            </a:r>
            <a:r>
              <a:rPr dirty="0" sz="2400" spc="60">
                <a:solidFill>
                  <a:srgbClr val="FFFFFF"/>
                </a:solidFill>
                <a:latin typeface="Trebuchet MS"/>
                <a:cs typeface="Trebuchet MS"/>
              </a:rPr>
              <a:t>yang</a:t>
            </a:r>
            <a:r>
              <a:rPr dirty="0" sz="2400" spc="-15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400" spc="80">
                <a:solidFill>
                  <a:srgbClr val="FFFFFF"/>
                </a:solidFill>
                <a:latin typeface="Trebuchet MS"/>
                <a:cs typeface="Trebuchet MS"/>
              </a:rPr>
              <a:t>membuatnya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2247900"/>
            <a:ext cx="17259300" cy="5852160"/>
            <a:chOff x="0" y="2247900"/>
            <a:chExt cx="17259300" cy="5852160"/>
          </a:xfrm>
        </p:grpSpPr>
        <p:sp>
          <p:nvSpPr>
            <p:cNvPr id="4" name="object 4"/>
            <p:cNvSpPr/>
            <p:nvPr/>
          </p:nvSpPr>
          <p:spPr>
            <a:xfrm>
              <a:off x="0" y="2247900"/>
              <a:ext cx="7200900" cy="5852160"/>
            </a:xfrm>
            <a:custGeom>
              <a:avLst/>
              <a:gdLst/>
              <a:ahLst/>
              <a:cxnLst/>
              <a:rect l="l" t="t" r="r" b="b"/>
              <a:pathLst>
                <a:path w="7200900" h="5852159">
                  <a:moveTo>
                    <a:pt x="7200900" y="0"/>
                  </a:moveTo>
                  <a:lnTo>
                    <a:pt x="0" y="0"/>
                  </a:lnTo>
                  <a:lnTo>
                    <a:pt x="0" y="5852160"/>
                  </a:lnTo>
                  <a:lnTo>
                    <a:pt x="7200900" y="5852160"/>
                  </a:lnTo>
                  <a:lnTo>
                    <a:pt x="7200900" y="0"/>
                  </a:lnTo>
                  <a:close/>
                </a:path>
              </a:pathLst>
            </a:custGeom>
            <a:solidFill>
              <a:srgbClr val="5238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00900" y="2247900"/>
              <a:ext cx="10058400" cy="58201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28472" y="3941051"/>
              <a:ext cx="1009015" cy="1009015"/>
            </a:xfrm>
            <a:custGeom>
              <a:avLst/>
              <a:gdLst/>
              <a:ahLst/>
              <a:cxnLst/>
              <a:rect l="l" t="t" r="r" b="b"/>
              <a:pathLst>
                <a:path w="1009014" h="1009014">
                  <a:moveTo>
                    <a:pt x="1008786" y="0"/>
                  </a:moveTo>
                  <a:lnTo>
                    <a:pt x="0" y="0"/>
                  </a:lnTo>
                  <a:lnTo>
                    <a:pt x="0" y="1008519"/>
                  </a:lnTo>
                  <a:lnTo>
                    <a:pt x="1008786" y="1008519"/>
                  </a:lnTo>
                  <a:lnTo>
                    <a:pt x="100878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954024" y="4279392"/>
              <a:ext cx="204215" cy="30175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966216" y="4279392"/>
              <a:ext cx="179705" cy="255904"/>
            </a:xfrm>
            <a:custGeom>
              <a:avLst/>
              <a:gdLst/>
              <a:ahLst/>
              <a:cxnLst/>
              <a:rect l="l" t="t" r="r" b="b"/>
              <a:pathLst>
                <a:path w="179705" h="255904">
                  <a:moveTo>
                    <a:pt x="0" y="254254"/>
                  </a:moveTo>
                  <a:lnTo>
                    <a:pt x="93980" y="0"/>
                  </a:lnTo>
                </a:path>
                <a:path w="179705" h="255904">
                  <a:moveTo>
                    <a:pt x="179324" y="255778"/>
                  </a:moveTo>
                  <a:lnTo>
                    <a:pt x="85343" y="3048"/>
                  </a:lnTo>
                </a:path>
              </a:pathLst>
            </a:custGeom>
            <a:ln w="98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307591" y="4279392"/>
              <a:ext cx="204215" cy="30175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319783" y="4279392"/>
              <a:ext cx="179705" cy="255904"/>
            </a:xfrm>
            <a:custGeom>
              <a:avLst/>
              <a:gdLst/>
              <a:ahLst/>
              <a:cxnLst/>
              <a:rect l="l" t="t" r="r" b="b"/>
              <a:pathLst>
                <a:path w="179705" h="255904">
                  <a:moveTo>
                    <a:pt x="0" y="254254"/>
                  </a:moveTo>
                  <a:lnTo>
                    <a:pt x="95503" y="0"/>
                  </a:lnTo>
                </a:path>
                <a:path w="179705" h="255904">
                  <a:moveTo>
                    <a:pt x="179324" y="255778"/>
                  </a:moveTo>
                  <a:lnTo>
                    <a:pt x="85343" y="3048"/>
                  </a:lnTo>
                </a:path>
              </a:pathLst>
            </a:custGeom>
            <a:ln w="98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086611" y="4293107"/>
              <a:ext cx="292735" cy="409575"/>
            </a:xfrm>
            <a:custGeom>
              <a:avLst/>
              <a:gdLst/>
              <a:ahLst/>
              <a:cxnLst/>
              <a:rect l="l" t="t" r="r" b="b"/>
              <a:pathLst>
                <a:path w="292734" h="409575">
                  <a:moveTo>
                    <a:pt x="154101" y="0"/>
                  </a:moveTo>
                  <a:lnTo>
                    <a:pt x="139344" y="0"/>
                  </a:lnTo>
                  <a:lnTo>
                    <a:pt x="128600" y="310641"/>
                  </a:lnTo>
                  <a:lnTo>
                    <a:pt x="129692" y="322199"/>
                  </a:lnTo>
                  <a:lnTo>
                    <a:pt x="131914" y="334009"/>
                  </a:lnTo>
                  <a:lnTo>
                    <a:pt x="132511" y="345186"/>
                  </a:lnTo>
                  <a:lnTo>
                    <a:pt x="96608" y="379094"/>
                  </a:lnTo>
                  <a:lnTo>
                    <a:pt x="53695" y="395986"/>
                  </a:lnTo>
                  <a:lnTo>
                    <a:pt x="16116" y="406145"/>
                  </a:lnTo>
                  <a:lnTo>
                    <a:pt x="0" y="409447"/>
                  </a:lnTo>
                  <a:lnTo>
                    <a:pt x="292226" y="409447"/>
                  </a:lnTo>
                  <a:lnTo>
                    <a:pt x="233934" y="398652"/>
                  </a:lnTo>
                  <a:lnTo>
                    <a:pt x="181927" y="376554"/>
                  </a:lnTo>
                  <a:lnTo>
                    <a:pt x="160489" y="345313"/>
                  </a:lnTo>
                  <a:lnTo>
                    <a:pt x="161264" y="334009"/>
                  </a:lnTo>
                  <a:lnTo>
                    <a:pt x="163677" y="322199"/>
                  </a:lnTo>
                  <a:lnTo>
                    <a:pt x="164846" y="310641"/>
                  </a:lnTo>
                  <a:lnTo>
                    <a:pt x="154101" y="0"/>
                  </a:lnTo>
                  <a:close/>
                </a:path>
              </a:pathLst>
            </a:custGeom>
            <a:solidFill>
              <a:srgbClr val="5238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1086611" y="4293107"/>
              <a:ext cx="292735" cy="409575"/>
            </a:xfrm>
            <a:custGeom>
              <a:avLst/>
              <a:gdLst/>
              <a:ahLst/>
              <a:cxnLst/>
              <a:rect l="l" t="t" r="r" b="b"/>
              <a:pathLst>
                <a:path w="292734" h="409575">
                  <a:moveTo>
                    <a:pt x="0" y="409447"/>
                  </a:moveTo>
                  <a:lnTo>
                    <a:pt x="292226" y="409447"/>
                  </a:lnTo>
                  <a:lnTo>
                    <a:pt x="233934" y="398652"/>
                  </a:lnTo>
                  <a:lnTo>
                    <a:pt x="201168" y="389381"/>
                  </a:lnTo>
                  <a:lnTo>
                    <a:pt x="181927" y="376554"/>
                  </a:lnTo>
                  <a:lnTo>
                    <a:pt x="164147" y="355091"/>
                  </a:lnTo>
                  <a:lnTo>
                    <a:pt x="160489" y="345186"/>
                  </a:lnTo>
                  <a:lnTo>
                    <a:pt x="161277" y="334009"/>
                  </a:lnTo>
                  <a:lnTo>
                    <a:pt x="163677" y="322199"/>
                  </a:lnTo>
                  <a:lnTo>
                    <a:pt x="164858" y="310641"/>
                  </a:lnTo>
                  <a:lnTo>
                    <a:pt x="154114" y="0"/>
                  </a:lnTo>
                  <a:lnTo>
                    <a:pt x="139344" y="0"/>
                  </a:lnTo>
                  <a:lnTo>
                    <a:pt x="128600" y="310641"/>
                  </a:lnTo>
                  <a:lnTo>
                    <a:pt x="129705" y="322199"/>
                  </a:lnTo>
                  <a:lnTo>
                    <a:pt x="131927" y="334009"/>
                  </a:lnTo>
                  <a:lnTo>
                    <a:pt x="132511" y="345313"/>
                  </a:lnTo>
                  <a:lnTo>
                    <a:pt x="96608" y="379094"/>
                  </a:lnTo>
                  <a:lnTo>
                    <a:pt x="53695" y="395986"/>
                  </a:lnTo>
                  <a:lnTo>
                    <a:pt x="16116" y="406145"/>
                  </a:lnTo>
                  <a:lnTo>
                    <a:pt x="0" y="409447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031748" y="4186427"/>
              <a:ext cx="402590" cy="111760"/>
            </a:xfrm>
            <a:custGeom>
              <a:avLst/>
              <a:gdLst/>
              <a:ahLst/>
              <a:cxnLst/>
              <a:rect l="l" t="t" r="r" b="b"/>
              <a:pathLst>
                <a:path w="402590" h="111760">
                  <a:moveTo>
                    <a:pt x="398018" y="85217"/>
                  </a:moveTo>
                  <a:lnTo>
                    <a:pt x="396621" y="85090"/>
                  </a:lnTo>
                  <a:lnTo>
                    <a:pt x="379984" y="81534"/>
                  </a:lnTo>
                  <a:lnTo>
                    <a:pt x="360299" y="77343"/>
                  </a:lnTo>
                  <a:lnTo>
                    <a:pt x="324104" y="67310"/>
                  </a:lnTo>
                  <a:lnTo>
                    <a:pt x="287782" y="59690"/>
                  </a:lnTo>
                  <a:lnTo>
                    <a:pt x="251079" y="59309"/>
                  </a:lnTo>
                  <a:lnTo>
                    <a:pt x="242443" y="60960"/>
                  </a:lnTo>
                  <a:lnTo>
                    <a:pt x="234238" y="63754"/>
                  </a:lnTo>
                  <a:lnTo>
                    <a:pt x="226733" y="67945"/>
                  </a:lnTo>
                  <a:lnTo>
                    <a:pt x="220116" y="73914"/>
                  </a:lnTo>
                  <a:lnTo>
                    <a:pt x="212369" y="81534"/>
                  </a:lnTo>
                  <a:lnTo>
                    <a:pt x="210591" y="75184"/>
                  </a:lnTo>
                  <a:lnTo>
                    <a:pt x="208635" y="69469"/>
                  </a:lnTo>
                  <a:lnTo>
                    <a:pt x="205955" y="53340"/>
                  </a:lnTo>
                  <a:lnTo>
                    <a:pt x="203733" y="30099"/>
                  </a:lnTo>
                  <a:lnTo>
                    <a:pt x="202069" y="9144"/>
                  </a:lnTo>
                  <a:lnTo>
                    <a:pt x="201079" y="0"/>
                  </a:lnTo>
                  <a:lnTo>
                    <a:pt x="200088" y="9144"/>
                  </a:lnTo>
                  <a:lnTo>
                    <a:pt x="198424" y="30099"/>
                  </a:lnTo>
                  <a:lnTo>
                    <a:pt x="196202" y="53340"/>
                  </a:lnTo>
                  <a:lnTo>
                    <a:pt x="193522" y="69469"/>
                  </a:lnTo>
                  <a:lnTo>
                    <a:pt x="191566" y="75184"/>
                  </a:lnTo>
                  <a:lnTo>
                    <a:pt x="189788" y="81534"/>
                  </a:lnTo>
                  <a:lnTo>
                    <a:pt x="151130" y="59309"/>
                  </a:lnTo>
                  <a:lnTo>
                    <a:pt x="114249" y="59563"/>
                  </a:lnTo>
                  <a:lnTo>
                    <a:pt x="78130" y="68453"/>
                  </a:lnTo>
                  <a:lnTo>
                    <a:pt x="42138" y="79248"/>
                  </a:lnTo>
                  <a:lnTo>
                    <a:pt x="4203" y="85217"/>
                  </a:lnTo>
                  <a:lnTo>
                    <a:pt x="398018" y="85217"/>
                  </a:lnTo>
                  <a:close/>
                </a:path>
                <a:path w="402590" h="111760">
                  <a:moveTo>
                    <a:pt x="401574" y="85217"/>
                  </a:moveTo>
                  <a:lnTo>
                    <a:pt x="399542" y="83947"/>
                  </a:lnTo>
                  <a:lnTo>
                    <a:pt x="398018" y="85217"/>
                  </a:lnTo>
                  <a:lnTo>
                    <a:pt x="401574" y="85217"/>
                  </a:lnTo>
                  <a:close/>
                </a:path>
                <a:path w="402590" h="111760">
                  <a:moveTo>
                    <a:pt x="402209" y="87122"/>
                  </a:moveTo>
                  <a:lnTo>
                    <a:pt x="401828" y="85344"/>
                  </a:lnTo>
                  <a:lnTo>
                    <a:pt x="4203" y="85217"/>
                  </a:lnTo>
                  <a:lnTo>
                    <a:pt x="2628" y="83947"/>
                  </a:lnTo>
                  <a:lnTo>
                    <a:pt x="317" y="85344"/>
                  </a:lnTo>
                  <a:lnTo>
                    <a:pt x="0" y="87122"/>
                  </a:lnTo>
                  <a:lnTo>
                    <a:pt x="2489" y="111252"/>
                  </a:lnTo>
                  <a:lnTo>
                    <a:pt x="399669" y="111252"/>
                  </a:lnTo>
                  <a:lnTo>
                    <a:pt x="402209" y="87122"/>
                  </a:lnTo>
                  <a:close/>
                </a:path>
              </a:pathLst>
            </a:custGeom>
            <a:solidFill>
              <a:srgbClr val="5238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031747" y="4186427"/>
              <a:ext cx="402590" cy="111760"/>
            </a:xfrm>
            <a:custGeom>
              <a:avLst/>
              <a:gdLst/>
              <a:ahLst/>
              <a:cxnLst/>
              <a:rect l="l" t="t" r="r" b="b"/>
              <a:pathLst>
                <a:path w="402590" h="111760">
                  <a:moveTo>
                    <a:pt x="399669" y="111251"/>
                  </a:moveTo>
                  <a:lnTo>
                    <a:pt x="2489" y="111251"/>
                  </a:lnTo>
                  <a:lnTo>
                    <a:pt x="139" y="88519"/>
                  </a:lnTo>
                  <a:lnTo>
                    <a:pt x="0" y="87122"/>
                  </a:lnTo>
                  <a:lnTo>
                    <a:pt x="317" y="85344"/>
                  </a:lnTo>
                  <a:lnTo>
                    <a:pt x="1460" y="84709"/>
                  </a:lnTo>
                  <a:lnTo>
                    <a:pt x="2628" y="83947"/>
                  </a:lnTo>
                  <a:lnTo>
                    <a:pt x="4203" y="85217"/>
                  </a:lnTo>
                  <a:lnTo>
                    <a:pt x="5588" y="85089"/>
                  </a:lnTo>
                  <a:lnTo>
                    <a:pt x="42138" y="79248"/>
                  </a:lnTo>
                  <a:lnTo>
                    <a:pt x="78130" y="68452"/>
                  </a:lnTo>
                  <a:lnTo>
                    <a:pt x="114249" y="59562"/>
                  </a:lnTo>
                  <a:lnTo>
                    <a:pt x="159765" y="61213"/>
                  </a:lnTo>
                  <a:lnTo>
                    <a:pt x="183121" y="74930"/>
                  </a:lnTo>
                  <a:lnTo>
                    <a:pt x="185280" y="77088"/>
                  </a:lnTo>
                  <a:lnTo>
                    <a:pt x="189788" y="81534"/>
                  </a:lnTo>
                  <a:lnTo>
                    <a:pt x="191566" y="75184"/>
                  </a:lnTo>
                  <a:lnTo>
                    <a:pt x="193522" y="69469"/>
                  </a:lnTo>
                  <a:lnTo>
                    <a:pt x="196202" y="53339"/>
                  </a:lnTo>
                  <a:lnTo>
                    <a:pt x="198424" y="30099"/>
                  </a:lnTo>
                  <a:lnTo>
                    <a:pt x="200088" y="9144"/>
                  </a:lnTo>
                  <a:lnTo>
                    <a:pt x="201079" y="0"/>
                  </a:lnTo>
                  <a:lnTo>
                    <a:pt x="202069" y="9144"/>
                  </a:lnTo>
                  <a:lnTo>
                    <a:pt x="203733" y="30099"/>
                  </a:lnTo>
                  <a:lnTo>
                    <a:pt x="205955" y="53339"/>
                  </a:lnTo>
                  <a:lnTo>
                    <a:pt x="208635" y="69469"/>
                  </a:lnTo>
                  <a:lnTo>
                    <a:pt x="210591" y="75184"/>
                  </a:lnTo>
                  <a:lnTo>
                    <a:pt x="212369" y="81534"/>
                  </a:lnTo>
                  <a:lnTo>
                    <a:pt x="251079" y="59309"/>
                  </a:lnTo>
                  <a:lnTo>
                    <a:pt x="287782" y="59689"/>
                  </a:lnTo>
                  <a:lnTo>
                    <a:pt x="324104" y="67310"/>
                  </a:lnTo>
                  <a:lnTo>
                    <a:pt x="360299" y="77343"/>
                  </a:lnTo>
                  <a:lnTo>
                    <a:pt x="396621" y="85089"/>
                  </a:lnTo>
                  <a:lnTo>
                    <a:pt x="398018" y="85217"/>
                  </a:lnTo>
                  <a:lnTo>
                    <a:pt x="399542" y="83947"/>
                  </a:lnTo>
                  <a:lnTo>
                    <a:pt x="400685" y="84709"/>
                  </a:lnTo>
                  <a:lnTo>
                    <a:pt x="401828" y="85344"/>
                  </a:lnTo>
                  <a:lnTo>
                    <a:pt x="402209" y="87122"/>
                  </a:lnTo>
                  <a:lnTo>
                    <a:pt x="402082" y="88519"/>
                  </a:lnTo>
                  <a:lnTo>
                    <a:pt x="399669" y="111251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28472" y="5327916"/>
              <a:ext cx="1049655" cy="1050290"/>
            </a:xfrm>
            <a:custGeom>
              <a:avLst/>
              <a:gdLst/>
              <a:ahLst/>
              <a:cxnLst/>
              <a:rect l="l" t="t" r="r" b="b"/>
              <a:pathLst>
                <a:path w="1049655" h="1050289">
                  <a:moveTo>
                    <a:pt x="1049515" y="0"/>
                  </a:moveTo>
                  <a:lnTo>
                    <a:pt x="0" y="0"/>
                  </a:lnTo>
                  <a:lnTo>
                    <a:pt x="0" y="1049896"/>
                  </a:lnTo>
                  <a:lnTo>
                    <a:pt x="1049515" y="1049896"/>
                  </a:lnTo>
                  <a:lnTo>
                    <a:pt x="1049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005839" y="5812537"/>
              <a:ext cx="76200" cy="655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940308" y="5530595"/>
              <a:ext cx="463550" cy="628015"/>
            </a:xfrm>
            <a:custGeom>
              <a:avLst/>
              <a:gdLst/>
              <a:ahLst/>
              <a:cxnLst/>
              <a:rect l="l" t="t" r="r" b="b"/>
              <a:pathLst>
                <a:path w="463550" h="628014">
                  <a:moveTo>
                    <a:pt x="338836" y="228727"/>
                  </a:moveTo>
                  <a:lnTo>
                    <a:pt x="335280" y="224409"/>
                  </a:lnTo>
                  <a:lnTo>
                    <a:pt x="170510" y="224409"/>
                  </a:lnTo>
                  <a:lnTo>
                    <a:pt x="166903" y="228727"/>
                  </a:lnTo>
                  <a:lnTo>
                    <a:pt x="166903" y="237363"/>
                  </a:lnTo>
                  <a:lnTo>
                    <a:pt x="171246" y="241681"/>
                  </a:lnTo>
                  <a:lnTo>
                    <a:pt x="335280" y="241681"/>
                  </a:lnTo>
                  <a:lnTo>
                    <a:pt x="338836" y="237363"/>
                  </a:lnTo>
                  <a:lnTo>
                    <a:pt x="338836" y="228727"/>
                  </a:lnTo>
                  <a:close/>
                </a:path>
                <a:path w="463550" h="628014">
                  <a:moveTo>
                    <a:pt x="399542" y="181864"/>
                  </a:moveTo>
                  <a:lnTo>
                    <a:pt x="395224" y="178181"/>
                  </a:lnTo>
                  <a:lnTo>
                    <a:pt x="170510" y="178181"/>
                  </a:lnTo>
                  <a:lnTo>
                    <a:pt x="166903" y="182499"/>
                  </a:lnTo>
                  <a:lnTo>
                    <a:pt x="166903" y="191262"/>
                  </a:lnTo>
                  <a:lnTo>
                    <a:pt x="171246" y="195580"/>
                  </a:lnTo>
                  <a:lnTo>
                    <a:pt x="390906" y="195580"/>
                  </a:lnTo>
                  <a:lnTo>
                    <a:pt x="395986" y="196215"/>
                  </a:lnTo>
                  <a:lnTo>
                    <a:pt x="399542" y="191897"/>
                  </a:lnTo>
                  <a:lnTo>
                    <a:pt x="399542" y="181864"/>
                  </a:lnTo>
                  <a:close/>
                </a:path>
                <a:path w="463550" h="628014">
                  <a:moveTo>
                    <a:pt x="463169" y="374523"/>
                  </a:moveTo>
                  <a:lnTo>
                    <a:pt x="459486" y="370840"/>
                  </a:lnTo>
                  <a:lnTo>
                    <a:pt x="449453" y="370840"/>
                  </a:lnTo>
                  <a:lnTo>
                    <a:pt x="445770" y="375158"/>
                  </a:lnTo>
                  <a:lnTo>
                    <a:pt x="445770" y="609727"/>
                  </a:lnTo>
                  <a:lnTo>
                    <a:pt x="17348" y="609727"/>
                  </a:lnTo>
                  <a:lnTo>
                    <a:pt x="17348" y="18034"/>
                  </a:lnTo>
                  <a:lnTo>
                    <a:pt x="315734" y="18034"/>
                  </a:lnTo>
                  <a:lnTo>
                    <a:pt x="315734" y="142875"/>
                  </a:lnTo>
                  <a:lnTo>
                    <a:pt x="319354" y="147193"/>
                  </a:lnTo>
                  <a:lnTo>
                    <a:pt x="444373" y="147193"/>
                  </a:lnTo>
                  <a:lnTo>
                    <a:pt x="444373" y="163830"/>
                  </a:lnTo>
                  <a:lnTo>
                    <a:pt x="448691" y="167386"/>
                  </a:lnTo>
                  <a:lnTo>
                    <a:pt x="457327" y="167386"/>
                  </a:lnTo>
                  <a:lnTo>
                    <a:pt x="461645" y="163068"/>
                  </a:lnTo>
                  <a:lnTo>
                    <a:pt x="461645" y="135636"/>
                  </a:lnTo>
                  <a:lnTo>
                    <a:pt x="461010" y="133477"/>
                  </a:lnTo>
                  <a:lnTo>
                    <a:pt x="331597" y="2921"/>
                  </a:lnTo>
                  <a:lnTo>
                    <a:pt x="330200" y="762"/>
                  </a:lnTo>
                  <a:lnTo>
                    <a:pt x="327304" y="0"/>
                  </a:lnTo>
                  <a:lnTo>
                    <a:pt x="3619" y="0"/>
                  </a:lnTo>
                  <a:lnTo>
                    <a:pt x="0" y="4318"/>
                  </a:lnTo>
                  <a:lnTo>
                    <a:pt x="0" y="624078"/>
                  </a:lnTo>
                  <a:lnTo>
                    <a:pt x="4343" y="627761"/>
                  </a:lnTo>
                  <a:lnTo>
                    <a:pt x="459486" y="627761"/>
                  </a:lnTo>
                  <a:lnTo>
                    <a:pt x="463169" y="623443"/>
                  </a:lnTo>
                  <a:lnTo>
                    <a:pt x="463169" y="3745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1005839" y="5693665"/>
              <a:ext cx="74675" cy="655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005839" y="5926837"/>
              <a:ext cx="74675" cy="655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107948" y="5599175"/>
              <a:ext cx="450850" cy="474345"/>
            </a:xfrm>
            <a:custGeom>
              <a:avLst/>
              <a:gdLst/>
              <a:ahLst/>
              <a:cxnLst/>
              <a:rect l="l" t="t" r="r" b="b"/>
              <a:pathLst>
                <a:path w="450850" h="474345">
                  <a:moveTo>
                    <a:pt x="450723" y="41148"/>
                  </a:moveTo>
                  <a:lnTo>
                    <a:pt x="435483" y="28829"/>
                  </a:lnTo>
                  <a:lnTo>
                    <a:pt x="405384" y="5080"/>
                  </a:lnTo>
                  <a:lnTo>
                    <a:pt x="399542" y="0"/>
                  </a:lnTo>
                  <a:lnTo>
                    <a:pt x="390271" y="0"/>
                  </a:lnTo>
                  <a:lnTo>
                    <a:pt x="367919" y="28829"/>
                  </a:lnTo>
                  <a:lnTo>
                    <a:pt x="364236" y="27432"/>
                  </a:lnTo>
                  <a:lnTo>
                    <a:pt x="362839" y="28194"/>
                  </a:lnTo>
                  <a:lnTo>
                    <a:pt x="360680" y="28194"/>
                  </a:lnTo>
                  <a:lnTo>
                    <a:pt x="358521" y="29591"/>
                  </a:lnTo>
                  <a:lnTo>
                    <a:pt x="357124" y="31750"/>
                  </a:lnTo>
                  <a:lnTo>
                    <a:pt x="326898" y="70739"/>
                  </a:lnTo>
                  <a:lnTo>
                    <a:pt x="324739" y="74295"/>
                  </a:lnTo>
                  <a:lnTo>
                    <a:pt x="324739" y="78613"/>
                  </a:lnTo>
                  <a:lnTo>
                    <a:pt x="326898" y="81534"/>
                  </a:lnTo>
                  <a:lnTo>
                    <a:pt x="213106" y="226441"/>
                  </a:lnTo>
                  <a:lnTo>
                    <a:pt x="3594" y="226441"/>
                  </a:lnTo>
                  <a:lnTo>
                    <a:pt x="0" y="230886"/>
                  </a:lnTo>
                  <a:lnTo>
                    <a:pt x="0" y="239522"/>
                  </a:lnTo>
                  <a:lnTo>
                    <a:pt x="4318" y="243840"/>
                  </a:lnTo>
                  <a:lnTo>
                    <a:pt x="198755" y="243840"/>
                  </a:lnTo>
                  <a:lnTo>
                    <a:pt x="177165" y="271907"/>
                  </a:lnTo>
                  <a:lnTo>
                    <a:pt x="3594" y="271907"/>
                  </a:lnTo>
                  <a:lnTo>
                    <a:pt x="0" y="276225"/>
                  </a:lnTo>
                  <a:lnTo>
                    <a:pt x="0" y="284861"/>
                  </a:lnTo>
                  <a:lnTo>
                    <a:pt x="4318" y="289306"/>
                  </a:lnTo>
                  <a:lnTo>
                    <a:pt x="163449" y="289306"/>
                  </a:lnTo>
                  <a:lnTo>
                    <a:pt x="122389" y="343408"/>
                  </a:lnTo>
                  <a:lnTo>
                    <a:pt x="3594" y="343408"/>
                  </a:lnTo>
                  <a:lnTo>
                    <a:pt x="0" y="347726"/>
                  </a:lnTo>
                  <a:lnTo>
                    <a:pt x="0" y="356362"/>
                  </a:lnTo>
                  <a:lnTo>
                    <a:pt x="4318" y="360680"/>
                  </a:lnTo>
                  <a:lnTo>
                    <a:pt x="107988" y="360680"/>
                  </a:lnTo>
                  <a:lnTo>
                    <a:pt x="89992" y="383794"/>
                  </a:lnTo>
                  <a:lnTo>
                    <a:pt x="88557" y="388747"/>
                  </a:lnTo>
                  <a:lnTo>
                    <a:pt x="3594" y="388747"/>
                  </a:lnTo>
                  <a:lnTo>
                    <a:pt x="0" y="393065"/>
                  </a:lnTo>
                  <a:lnTo>
                    <a:pt x="0" y="401828"/>
                  </a:lnTo>
                  <a:lnTo>
                    <a:pt x="4318" y="406146"/>
                  </a:lnTo>
                  <a:lnTo>
                    <a:pt x="82791" y="406146"/>
                  </a:lnTo>
                  <a:lnTo>
                    <a:pt x="66230" y="461645"/>
                  </a:lnTo>
                  <a:lnTo>
                    <a:pt x="64795" y="465201"/>
                  </a:lnTo>
                  <a:lnTo>
                    <a:pt x="66230" y="469646"/>
                  </a:lnTo>
                  <a:lnTo>
                    <a:pt x="71996" y="473964"/>
                  </a:lnTo>
                  <a:lnTo>
                    <a:pt x="76314" y="473964"/>
                  </a:lnTo>
                  <a:lnTo>
                    <a:pt x="79197" y="472440"/>
                  </a:lnTo>
                  <a:lnTo>
                    <a:pt x="123545" y="445770"/>
                  </a:lnTo>
                  <a:lnTo>
                    <a:pt x="89992" y="445770"/>
                  </a:lnTo>
                  <a:lnTo>
                    <a:pt x="102946" y="402463"/>
                  </a:lnTo>
                  <a:lnTo>
                    <a:pt x="170307" y="402463"/>
                  </a:lnTo>
                  <a:lnTo>
                    <a:pt x="384429" y="126238"/>
                  </a:lnTo>
                  <a:lnTo>
                    <a:pt x="395224" y="126238"/>
                  </a:lnTo>
                  <a:lnTo>
                    <a:pt x="409448" y="107442"/>
                  </a:lnTo>
                  <a:lnTo>
                    <a:pt x="387985" y="107442"/>
                  </a:lnTo>
                  <a:lnTo>
                    <a:pt x="345567" y="74295"/>
                  </a:lnTo>
                  <a:lnTo>
                    <a:pt x="363601" y="51181"/>
                  </a:lnTo>
                  <a:lnTo>
                    <a:pt x="444627" y="51181"/>
                  </a:lnTo>
                  <a:lnTo>
                    <a:pt x="447040" y="48387"/>
                  </a:lnTo>
                  <a:lnTo>
                    <a:pt x="450723" y="41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465707" y="5650357"/>
              <a:ext cx="99440" cy="1638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197940" y="6001639"/>
              <a:ext cx="80645" cy="43815"/>
            </a:xfrm>
            <a:custGeom>
              <a:avLst/>
              <a:gdLst/>
              <a:ahLst/>
              <a:cxnLst/>
              <a:rect l="l" t="t" r="r" b="b"/>
              <a:pathLst>
                <a:path w="80644" h="43814">
                  <a:moveTo>
                    <a:pt x="80314" y="0"/>
                  </a:moveTo>
                  <a:lnTo>
                    <a:pt x="12954" y="0"/>
                  </a:lnTo>
                  <a:lnTo>
                    <a:pt x="17995" y="2921"/>
                  </a:lnTo>
                  <a:lnTo>
                    <a:pt x="26631" y="8636"/>
                  </a:lnTo>
                  <a:lnTo>
                    <a:pt x="35280" y="15875"/>
                  </a:lnTo>
                  <a:lnTo>
                    <a:pt x="38874" y="19558"/>
                  </a:lnTo>
                  <a:lnTo>
                    <a:pt x="0" y="43307"/>
                  </a:lnTo>
                  <a:lnTo>
                    <a:pt x="33553" y="43307"/>
                  </a:lnTo>
                  <a:lnTo>
                    <a:pt x="57137" y="28956"/>
                  </a:lnTo>
                  <a:lnTo>
                    <a:pt x="59029" y="27432"/>
                  </a:lnTo>
                  <a:lnTo>
                    <a:pt x="8031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728472" y="6758952"/>
              <a:ext cx="1049655" cy="1051560"/>
            </a:xfrm>
            <a:custGeom>
              <a:avLst/>
              <a:gdLst/>
              <a:ahLst/>
              <a:cxnLst/>
              <a:rect l="l" t="t" r="r" b="b"/>
              <a:pathLst>
                <a:path w="1049655" h="1051559">
                  <a:moveTo>
                    <a:pt x="1049515" y="0"/>
                  </a:moveTo>
                  <a:lnTo>
                    <a:pt x="0" y="0"/>
                  </a:lnTo>
                  <a:lnTo>
                    <a:pt x="0" y="1051420"/>
                  </a:lnTo>
                  <a:lnTo>
                    <a:pt x="1049515" y="1051420"/>
                  </a:lnTo>
                  <a:lnTo>
                    <a:pt x="10495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812292" y="7106411"/>
              <a:ext cx="879475" cy="337185"/>
            </a:xfrm>
            <a:custGeom>
              <a:avLst/>
              <a:gdLst/>
              <a:ahLst/>
              <a:cxnLst/>
              <a:rect l="l" t="t" r="r" b="b"/>
              <a:pathLst>
                <a:path w="879475" h="337184">
                  <a:moveTo>
                    <a:pt x="879094" y="246507"/>
                  </a:moveTo>
                  <a:lnTo>
                    <a:pt x="878586" y="240157"/>
                  </a:lnTo>
                  <a:lnTo>
                    <a:pt x="878459" y="27940"/>
                  </a:lnTo>
                  <a:lnTo>
                    <a:pt x="878459" y="10160"/>
                  </a:lnTo>
                  <a:lnTo>
                    <a:pt x="871347" y="10972"/>
                  </a:lnTo>
                  <a:lnTo>
                    <a:pt x="871347" y="118237"/>
                  </a:lnTo>
                  <a:lnTo>
                    <a:pt x="871347" y="235077"/>
                  </a:lnTo>
                  <a:lnTo>
                    <a:pt x="797687" y="246507"/>
                  </a:lnTo>
                  <a:lnTo>
                    <a:pt x="743204" y="252857"/>
                  </a:lnTo>
                  <a:lnTo>
                    <a:pt x="729361" y="258064"/>
                  </a:lnTo>
                  <a:lnTo>
                    <a:pt x="699897" y="265684"/>
                  </a:lnTo>
                  <a:lnTo>
                    <a:pt x="685292" y="265684"/>
                  </a:lnTo>
                  <a:lnTo>
                    <a:pt x="678307" y="264414"/>
                  </a:lnTo>
                  <a:lnTo>
                    <a:pt x="671957" y="261874"/>
                  </a:lnTo>
                  <a:lnTo>
                    <a:pt x="665988" y="258064"/>
                  </a:lnTo>
                  <a:lnTo>
                    <a:pt x="667131" y="250317"/>
                  </a:lnTo>
                  <a:lnTo>
                    <a:pt x="667512" y="245237"/>
                  </a:lnTo>
                  <a:lnTo>
                    <a:pt x="667639" y="238887"/>
                  </a:lnTo>
                  <a:lnTo>
                    <a:pt x="669417" y="214757"/>
                  </a:lnTo>
                  <a:lnTo>
                    <a:pt x="668909" y="190627"/>
                  </a:lnTo>
                  <a:lnTo>
                    <a:pt x="664845" y="149987"/>
                  </a:lnTo>
                  <a:lnTo>
                    <a:pt x="654431" y="91567"/>
                  </a:lnTo>
                  <a:lnTo>
                    <a:pt x="653542" y="88658"/>
                  </a:lnTo>
                  <a:lnTo>
                    <a:pt x="653542" y="200787"/>
                  </a:lnTo>
                  <a:lnTo>
                    <a:pt x="651891" y="238887"/>
                  </a:lnTo>
                  <a:lnTo>
                    <a:pt x="643382" y="228727"/>
                  </a:lnTo>
                  <a:lnTo>
                    <a:pt x="640461" y="222377"/>
                  </a:lnTo>
                  <a:lnTo>
                    <a:pt x="638683" y="218567"/>
                  </a:lnTo>
                  <a:lnTo>
                    <a:pt x="634492" y="210947"/>
                  </a:lnTo>
                  <a:lnTo>
                    <a:pt x="627253" y="205867"/>
                  </a:lnTo>
                  <a:lnTo>
                    <a:pt x="614807" y="209677"/>
                  </a:lnTo>
                  <a:lnTo>
                    <a:pt x="600964" y="217297"/>
                  </a:lnTo>
                  <a:lnTo>
                    <a:pt x="586232" y="223647"/>
                  </a:lnTo>
                  <a:lnTo>
                    <a:pt x="571119" y="219837"/>
                  </a:lnTo>
                  <a:lnTo>
                    <a:pt x="567563" y="216839"/>
                  </a:lnTo>
                  <a:lnTo>
                    <a:pt x="567563" y="241427"/>
                  </a:lnTo>
                  <a:lnTo>
                    <a:pt x="566928" y="250317"/>
                  </a:lnTo>
                  <a:lnTo>
                    <a:pt x="562102" y="256794"/>
                  </a:lnTo>
                  <a:lnTo>
                    <a:pt x="553593" y="260604"/>
                  </a:lnTo>
                  <a:lnTo>
                    <a:pt x="547751" y="260604"/>
                  </a:lnTo>
                  <a:lnTo>
                    <a:pt x="539496" y="255524"/>
                  </a:lnTo>
                  <a:lnTo>
                    <a:pt x="522605" y="246507"/>
                  </a:lnTo>
                  <a:lnTo>
                    <a:pt x="491744" y="217297"/>
                  </a:lnTo>
                  <a:lnTo>
                    <a:pt x="487553" y="209677"/>
                  </a:lnTo>
                  <a:lnTo>
                    <a:pt x="485267" y="203327"/>
                  </a:lnTo>
                  <a:lnTo>
                    <a:pt x="483108" y="198247"/>
                  </a:lnTo>
                  <a:lnTo>
                    <a:pt x="479552" y="194437"/>
                  </a:lnTo>
                  <a:lnTo>
                    <a:pt x="474726" y="193167"/>
                  </a:lnTo>
                  <a:lnTo>
                    <a:pt x="470789" y="196977"/>
                  </a:lnTo>
                  <a:lnTo>
                    <a:pt x="468884" y="207137"/>
                  </a:lnTo>
                  <a:lnTo>
                    <a:pt x="487680" y="236347"/>
                  </a:lnTo>
                  <a:lnTo>
                    <a:pt x="528955" y="268224"/>
                  </a:lnTo>
                  <a:lnTo>
                    <a:pt x="528955" y="272034"/>
                  </a:lnTo>
                  <a:lnTo>
                    <a:pt x="514477" y="279654"/>
                  </a:lnTo>
                  <a:lnTo>
                    <a:pt x="509651" y="279654"/>
                  </a:lnTo>
                  <a:lnTo>
                    <a:pt x="497713" y="278384"/>
                  </a:lnTo>
                  <a:lnTo>
                    <a:pt x="485394" y="272034"/>
                  </a:lnTo>
                  <a:lnTo>
                    <a:pt x="464058" y="255524"/>
                  </a:lnTo>
                  <a:lnTo>
                    <a:pt x="459867" y="251587"/>
                  </a:lnTo>
                  <a:lnTo>
                    <a:pt x="454418" y="249047"/>
                  </a:lnTo>
                  <a:lnTo>
                    <a:pt x="449033" y="247777"/>
                  </a:lnTo>
                  <a:lnTo>
                    <a:pt x="444982" y="251587"/>
                  </a:lnTo>
                  <a:lnTo>
                    <a:pt x="442772" y="256794"/>
                  </a:lnTo>
                  <a:lnTo>
                    <a:pt x="448449" y="261874"/>
                  </a:lnTo>
                  <a:lnTo>
                    <a:pt x="485013" y="289814"/>
                  </a:lnTo>
                  <a:lnTo>
                    <a:pt x="485013" y="293624"/>
                  </a:lnTo>
                  <a:lnTo>
                    <a:pt x="467995" y="294894"/>
                  </a:lnTo>
                  <a:lnTo>
                    <a:pt x="464947" y="293624"/>
                  </a:lnTo>
                  <a:lnTo>
                    <a:pt x="452615" y="288544"/>
                  </a:lnTo>
                  <a:lnTo>
                    <a:pt x="448335" y="286004"/>
                  </a:lnTo>
                  <a:lnTo>
                    <a:pt x="448195" y="285927"/>
                  </a:lnTo>
                  <a:lnTo>
                    <a:pt x="448195" y="303784"/>
                  </a:lnTo>
                  <a:lnTo>
                    <a:pt x="443763" y="306324"/>
                  </a:lnTo>
                  <a:lnTo>
                    <a:pt x="437730" y="308864"/>
                  </a:lnTo>
                  <a:lnTo>
                    <a:pt x="431685" y="310134"/>
                  </a:lnTo>
                  <a:lnTo>
                    <a:pt x="427177" y="307594"/>
                  </a:lnTo>
                  <a:lnTo>
                    <a:pt x="425030" y="305054"/>
                  </a:lnTo>
                  <a:lnTo>
                    <a:pt x="425627" y="296164"/>
                  </a:lnTo>
                  <a:lnTo>
                    <a:pt x="425373" y="293624"/>
                  </a:lnTo>
                  <a:lnTo>
                    <a:pt x="448195" y="303784"/>
                  </a:lnTo>
                  <a:lnTo>
                    <a:pt x="448195" y="285927"/>
                  </a:lnTo>
                  <a:lnTo>
                    <a:pt x="437629" y="279654"/>
                  </a:lnTo>
                  <a:lnTo>
                    <a:pt x="418655" y="272034"/>
                  </a:lnTo>
                  <a:lnTo>
                    <a:pt x="415455" y="270764"/>
                  </a:lnTo>
                  <a:lnTo>
                    <a:pt x="409359" y="271399"/>
                  </a:lnTo>
                  <a:lnTo>
                    <a:pt x="409359" y="302514"/>
                  </a:lnTo>
                  <a:lnTo>
                    <a:pt x="405638" y="311404"/>
                  </a:lnTo>
                  <a:lnTo>
                    <a:pt x="398729" y="317754"/>
                  </a:lnTo>
                  <a:lnTo>
                    <a:pt x="392849" y="320294"/>
                  </a:lnTo>
                  <a:lnTo>
                    <a:pt x="382447" y="319024"/>
                  </a:lnTo>
                  <a:lnTo>
                    <a:pt x="376199" y="317754"/>
                  </a:lnTo>
                  <a:lnTo>
                    <a:pt x="376199" y="312674"/>
                  </a:lnTo>
                  <a:lnTo>
                    <a:pt x="389636" y="302514"/>
                  </a:lnTo>
                  <a:lnTo>
                    <a:pt x="391363" y="301244"/>
                  </a:lnTo>
                  <a:lnTo>
                    <a:pt x="397243" y="294894"/>
                  </a:lnTo>
                  <a:lnTo>
                    <a:pt x="402539" y="286004"/>
                  </a:lnTo>
                  <a:lnTo>
                    <a:pt x="408711" y="293624"/>
                  </a:lnTo>
                  <a:lnTo>
                    <a:pt x="409359" y="302514"/>
                  </a:lnTo>
                  <a:lnTo>
                    <a:pt x="409359" y="271399"/>
                  </a:lnTo>
                  <a:lnTo>
                    <a:pt x="403136" y="272034"/>
                  </a:lnTo>
                  <a:lnTo>
                    <a:pt x="399554" y="269494"/>
                  </a:lnTo>
                  <a:lnTo>
                    <a:pt x="393738" y="265684"/>
                  </a:lnTo>
                  <a:lnTo>
                    <a:pt x="388734" y="260604"/>
                  </a:lnTo>
                  <a:lnTo>
                    <a:pt x="384962" y="258330"/>
                  </a:lnTo>
                  <a:lnTo>
                    <a:pt x="384962" y="283464"/>
                  </a:lnTo>
                  <a:lnTo>
                    <a:pt x="383984" y="289814"/>
                  </a:lnTo>
                  <a:lnTo>
                    <a:pt x="369176" y="298704"/>
                  </a:lnTo>
                  <a:lnTo>
                    <a:pt x="363728" y="301244"/>
                  </a:lnTo>
                  <a:lnTo>
                    <a:pt x="357149" y="302514"/>
                  </a:lnTo>
                  <a:lnTo>
                    <a:pt x="350964" y="302514"/>
                  </a:lnTo>
                  <a:lnTo>
                    <a:pt x="347726" y="298704"/>
                  </a:lnTo>
                  <a:lnTo>
                    <a:pt x="346646" y="297434"/>
                  </a:lnTo>
                  <a:lnTo>
                    <a:pt x="345262" y="294894"/>
                  </a:lnTo>
                  <a:lnTo>
                    <a:pt x="348665" y="291084"/>
                  </a:lnTo>
                  <a:lnTo>
                    <a:pt x="354736" y="283464"/>
                  </a:lnTo>
                  <a:lnTo>
                    <a:pt x="359867" y="277114"/>
                  </a:lnTo>
                  <a:lnTo>
                    <a:pt x="358533" y="274574"/>
                  </a:lnTo>
                  <a:lnTo>
                    <a:pt x="364439" y="269494"/>
                  </a:lnTo>
                  <a:lnTo>
                    <a:pt x="371525" y="269494"/>
                  </a:lnTo>
                  <a:lnTo>
                    <a:pt x="378650" y="272034"/>
                  </a:lnTo>
                  <a:lnTo>
                    <a:pt x="383806" y="277114"/>
                  </a:lnTo>
                  <a:lnTo>
                    <a:pt x="384962" y="283464"/>
                  </a:lnTo>
                  <a:lnTo>
                    <a:pt x="384962" y="258330"/>
                  </a:lnTo>
                  <a:lnTo>
                    <a:pt x="382422" y="256794"/>
                  </a:lnTo>
                  <a:lnTo>
                    <a:pt x="377101" y="254127"/>
                  </a:lnTo>
                  <a:lnTo>
                    <a:pt x="374446" y="252857"/>
                  </a:lnTo>
                  <a:lnTo>
                    <a:pt x="365963" y="250317"/>
                  </a:lnTo>
                  <a:lnTo>
                    <a:pt x="362051" y="254127"/>
                  </a:lnTo>
                  <a:lnTo>
                    <a:pt x="356755" y="252857"/>
                  </a:lnTo>
                  <a:lnTo>
                    <a:pt x="351459" y="251587"/>
                  </a:lnTo>
                  <a:lnTo>
                    <a:pt x="347878" y="246507"/>
                  </a:lnTo>
                  <a:lnTo>
                    <a:pt x="339598" y="242150"/>
                  </a:lnTo>
                  <a:lnTo>
                    <a:pt x="339598" y="277114"/>
                  </a:lnTo>
                  <a:lnTo>
                    <a:pt x="329996" y="280924"/>
                  </a:lnTo>
                  <a:lnTo>
                    <a:pt x="320001" y="283464"/>
                  </a:lnTo>
                  <a:lnTo>
                    <a:pt x="309562" y="280924"/>
                  </a:lnTo>
                  <a:lnTo>
                    <a:pt x="303911" y="273304"/>
                  </a:lnTo>
                  <a:lnTo>
                    <a:pt x="302615" y="264414"/>
                  </a:lnTo>
                  <a:lnTo>
                    <a:pt x="305257" y="258064"/>
                  </a:lnTo>
                  <a:lnTo>
                    <a:pt x="307200" y="255524"/>
                  </a:lnTo>
                  <a:lnTo>
                    <a:pt x="311264" y="255524"/>
                  </a:lnTo>
                  <a:lnTo>
                    <a:pt x="318071" y="254127"/>
                  </a:lnTo>
                  <a:lnTo>
                    <a:pt x="327774" y="252857"/>
                  </a:lnTo>
                  <a:lnTo>
                    <a:pt x="339598" y="277114"/>
                  </a:lnTo>
                  <a:lnTo>
                    <a:pt x="339598" y="242150"/>
                  </a:lnTo>
                  <a:lnTo>
                    <a:pt x="335826" y="240157"/>
                  </a:lnTo>
                  <a:lnTo>
                    <a:pt x="333425" y="238887"/>
                  </a:lnTo>
                  <a:lnTo>
                    <a:pt x="318249" y="238887"/>
                  </a:lnTo>
                  <a:lnTo>
                    <a:pt x="298932" y="240157"/>
                  </a:lnTo>
                  <a:lnTo>
                    <a:pt x="295998" y="238887"/>
                  </a:lnTo>
                  <a:lnTo>
                    <a:pt x="290144" y="236347"/>
                  </a:lnTo>
                  <a:lnTo>
                    <a:pt x="286639" y="234061"/>
                  </a:lnTo>
                  <a:lnTo>
                    <a:pt x="286639" y="252857"/>
                  </a:lnTo>
                  <a:lnTo>
                    <a:pt x="277749" y="258064"/>
                  </a:lnTo>
                  <a:lnTo>
                    <a:pt x="271246" y="254127"/>
                  </a:lnTo>
                  <a:lnTo>
                    <a:pt x="267601" y="246507"/>
                  </a:lnTo>
                  <a:lnTo>
                    <a:pt x="267322" y="238887"/>
                  </a:lnTo>
                  <a:lnTo>
                    <a:pt x="286639" y="252857"/>
                  </a:lnTo>
                  <a:lnTo>
                    <a:pt x="286639" y="234061"/>
                  </a:lnTo>
                  <a:lnTo>
                    <a:pt x="278460" y="228727"/>
                  </a:lnTo>
                  <a:lnTo>
                    <a:pt x="256692" y="212217"/>
                  </a:lnTo>
                  <a:lnTo>
                    <a:pt x="253009" y="209677"/>
                  </a:lnTo>
                  <a:lnTo>
                    <a:pt x="242023" y="204597"/>
                  </a:lnTo>
                  <a:lnTo>
                    <a:pt x="235712" y="202057"/>
                  </a:lnTo>
                  <a:lnTo>
                    <a:pt x="231787" y="200787"/>
                  </a:lnTo>
                  <a:lnTo>
                    <a:pt x="225869" y="199517"/>
                  </a:lnTo>
                  <a:lnTo>
                    <a:pt x="223989" y="195707"/>
                  </a:lnTo>
                  <a:lnTo>
                    <a:pt x="223964" y="189357"/>
                  </a:lnTo>
                  <a:lnTo>
                    <a:pt x="226136" y="177927"/>
                  </a:lnTo>
                  <a:lnTo>
                    <a:pt x="235623" y="138557"/>
                  </a:lnTo>
                  <a:lnTo>
                    <a:pt x="244411" y="87757"/>
                  </a:lnTo>
                  <a:lnTo>
                    <a:pt x="246253" y="66040"/>
                  </a:lnTo>
                  <a:lnTo>
                    <a:pt x="284886" y="69850"/>
                  </a:lnTo>
                  <a:lnTo>
                    <a:pt x="281000" y="76200"/>
                  </a:lnTo>
                  <a:lnTo>
                    <a:pt x="279666" y="86360"/>
                  </a:lnTo>
                  <a:lnTo>
                    <a:pt x="287324" y="97917"/>
                  </a:lnTo>
                  <a:lnTo>
                    <a:pt x="334048" y="115697"/>
                  </a:lnTo>
                  <a:lnTo>
                    <a:pt x="346824" y="114427"/>
                  </a:lnTo>
                  <a:lnTo>
                    <a:pt x="356336" y="111887"/>
                  </a:lnTo>
                  <a:lnTo>
                    <a:pt x="365239" y="108077"/>
                  </a:lnTo>
                  <a:lnTo>
                    <a:pt x="376199" y="102997"/>
                  </a:lnTo>
                  <a:lnTo>
                    <a:pt x="389597" y="101727"/>
                  </a:lnTo>
                  <a:lnTo>
                    <a:pt x="405879" y="101727"/>
                  </a:lnTo>
                  <a:lnTo>
                    <a:pt x="421805" y="102997"/>
                  </a:lnTo>
                  <a:lnTo>
                    <a:pt x="434149" y="108077"/>
                  </a:lnTo>
                  <a:lnTo>
                    <a:pt x="446443" y="119507"/>
                  </a:lnTo>
                  <a:lnTo>
                    <a:pt x="451383" y="124587"/>
                  </a:lnTo>
                  <a:lnTo>
                    <a:pt x="457047" y="130937"/>
                  </a:lnTo>
                  <a:lnTo>
                    <a:pt x="477901" y="151257"/>
                  </a:lnTo>
                  <a:lnTo>
                    <a:pt x="504444" y="180467"/>
                  </a:lnTo>
                  <a:lnTo>
                    <a:pt x="563499" y="233807"/>
                  </a:lnTo>
                  <a:lnTo>
                    <a:pt x="567563" y="241427"/>
                  </a:lnTo>
                  <a:lnTo>
                    <a:pt x="567563" y="216839"/>
                  </a:lnTo>
                  <a:lnTo>
                    <a:pt x="550037" y="202057"/>
                  </a:lnTo>
                  <a:lnTo>
                    <a:pt x="513207" y="167767"/>
                  </a:lnTo>
                  <a:lnTo>
                    <a:pt x="488315" y="139827"/>
                  </a:lnTo>
                  <a:lnTo>
                    <a:pt x="465201" y="118237"/>
                  </a:lnTo>
                  <a:lnTo>
                    <a:pt x="448525" y="101727"/>
                  </a:lnTo>
                  <a:lnTo>
                    <a:pt x="445909" y="99187"/>
                  </a:lnTo>
                  <a:lnTo>
                    <a:pt x="444601" y="97917"/>
                  </a:lnTo>
                  <a:lnTo>
                    <a:pt x="434149" y="90297"/>
                  </a:lnTo>
                  <a:lnTo>
                    <a:pt x="414299" y="85090"/>
                  </a:lnTo>
                  <a:lnTo>
                    <a:pt x="383171" y="85090"/>
                  </a:lnTo>
                  <a:lnTo>
                    <a:pt x="348107" y="97917"/>
                  </a:lnTo>
                  <a:lnTo>
                    <a:pt x="337096" y="99187"/>
                  </a:lnTo>
                  <a:lnTo>
                    <a:pt x="323951" y="99187"/>
                  </a:lnTo>
                  <a:lnTo>
                    <a:pt x="311264" y="96647"/>
                  </a:lnTo>
                  <a:lnTo>
                    <a:pt x="301625" y="91567"/>
                  </a:lnTo>
                  <a:lnTo>
                    <a:pt x="298564" y="89027"/>
                  </a:lnTo>
                  <a:lnTo>
                    <a:pt x="297230" y="85090"/>
                  </a:lnTo>
                  <a:lnTo>
                    <a:pt x="295427" y="82550"/>
                  </a:lnTo>
                  <a:lnTo>
                    <a:pt x="303898" y="78740"/>
                  </a:lnTo>
                  <a:lnTo>
                    <a:pt x="312331" y="76200"/>
                  </a:lnTo>
                  <a:lnTo>
                    <a:pt x="334213" y="66040"/>
                  </a:lnTo>
                  <a:lnTo>
                    <a:pt x="336931" y="64770"/>
                  </a:lnTo>
                  <a:lnTo>
                    <a:pt x="355688" y="54610"/>
                  </a:lnTo>
                  <a:lnTo>
                    <a:pt x="358432" y="53340"/>
                  </a:lnTo>
                  <a:lnTo>
                    <a:pt x="363905" y="50800"/>
                  </a:lnTo>
                  <a:lnTo>
                    <a:pt x="414832" y="45720"/>
                  </a:lnTo>
                  <a:lnTo>
                    <a:pt x="441325" y="38100"/>
                  </a:lnTo>
                  <a:lnTo>
                    <a:pt x="449948" y="36830"/>
                  </a:lnTo>
                  <a:lnTo>
                    <a:pt x="461899" y="38100"/>
                  </a:lnTo>
                  <a:lnTo>
                    <a:pt x="474980" y="41910"/>
                  </a:lnTo>
                  <a:lnTo>
                    <a:pt x="487934" y="48260"/>
                  </a:lnTo>
                  <a:lnTo>
                    <a:pt x="499110" y="53340"/>
                  </a:lnTo>
                  <a:lnTo>
                    <a:pt x="519049" y="63500"/>
                  </a:lnTo>
                  <a:lnTo>
                    <a:pt x="540004" y="71120"/>
                  </a:lnTo>
                  <a:lnTo>
                    <a:pt x="561594" y="77470"/>
                  </a:lnTo>
                  <a:lnTo>
                    <a:pt x="583438" y="80010"/>
                  </a:lnTo>
                  <a:lnTo>
                    <a:pt x="589915" y="80010"/>
                  </a:lnTo>
                  <a:lnTo>
                    <a:pt x="603758" y="77470"/>
                  </a:lnTo>
                  <a:lnTo>
                    <a:pt x="609727" y="74930"/>
                  </a:lnTo>
                  <a:lnTo>
                    <a:pt x="616077" y="71120"/>
                  </a:lnTo>
                  <a:lnTo>
                    <a:pt x="620649" y="64770"/>
                  </a:lnTo>
                  <a:lnTo>
                    <a:pt x="627126" y="68580"/>
                  </a:lnTo>
                  <a:lnTo>
                    <a:pt x="646176" y="132207"/>
                  </a:lnTo>
                  <a:lnTo>
                    <a:pt x="652526" y="179197"/>
                  </a:lnTo>
                  <a:lnTo>
                    <a:pt x="653542" y="200787"/>
                  </a:lnTo>
                  <a:lnTo>
                    <a:pt x="653542" y="88658"/>
                  </a:lnTo>
                  <a:lnTo>
                    <a:pt x="649351" y="74930"/>
                  </a:lnTo>
                  <a:lnTo>
                    <a:pt x="641350" y="57150"/>
                  </a:lnTo>
                  <a:lnTo>
                    <a:pt x="815213" y="34290"/>
                  </a:lnTo>
                  <a:lnTo>
                    <a:pt x="869696" y="27940"/>
                  </a:lnTo>
                  <a:lnTo>
                    <a:pt x="869696" y="90297"/>
                  </a:lnTo>
                  <a:lnTo>
                    <a:pt x="871347" y="118237"/>
                  </a:lnTo>
                  <a:lnTo>
                    <a:pt x="871347" y="10972"/>
                  </a:lnTo>
                  <a:lnTo>
                    <a:pt x="788924" y="20320"/>
                  </a:lnTo>
                  <a:lnTo>
                    <a:pt x="650113" y="39370"/>
                  </a:lnTo>
                  <a:lnTo>
                    <a:pt x="642620" y="40640"/>
                  </a:lnTo>
                  <a:lnTo>
                    <a:pt x="634873" y="43180"/>
                  </a:lnTo>
                  <a:lnTo>
                    <a:pt x="627253" y="44450"/>
                  </a:lnTo>
                  <a:lnTo>
                    <a:pt x="620268" y="46990"/>
                  </a:lnTo>
                  <a:lnTo>
                    <a:pt x="610743" y="53340"/>
                  </a:lnTo>
                  <a:lnTo>
                    <a:pt x="604012" y="58420"/>
                  </a:lnTo>
                  <a:lnTo>
                    <a:pt x="596138" y="62230"/>
                  </a:lnTo>
                  <a:lnTo>
                    <a:pt x="536194" y="53340"/>
                  </a:lnTo>
                  <a:lnTo>
                    <a:pt x="501015" y="36830"/>
                  </a:lnTo>
                  <a:lnTo>
                    <a:pt x="490347" y="31750"/>
                  </a:lnTo>
                  <a:lnTo>
                    <a:pt x="480822" y="27940"/>
                  </a:lnTo>
                  <a:lnTo>
                    <a:pt x="470662" y="22860"/>
                  </a:lnTo>
                  <a:lnTo>
                    <a:pt x="460248" y="20320"/>
                  </a:lnTo>
                  <a:lnTo>
                    <a:pt x="449948" y="19050"/>
                  </a:lnTo>
                  <a:lnTo>
                    <a:pt x="440131" y="21590"/>
                  </a:lnTo>
                  <a:lnTo>
                    <a:pt x="406539" y="31750"/>
                  </a:lnTo>
                  <a:lnTo>
                    <a:pt x="399034" y="31750"/>
                  </a:lnTo>
                  <a:lnTo>
                    <a:pt x="391528" y="33020"/>
                  </a:lnTo>
                  <a:lnTo>
                    <a:pt x="383222" y="33020"/>
                  </a:lnTo>
                  <a:lnTo>
                    <a:pt x="359486" y="36830"/>
                  </a:lnTo>
                  <a:lnTo>
                    <a:pt x="338226" y="44450"/>
                  </a:lnTo>
                  <a:lnTo>
                    <a:pt x="315760" y="50800"/>
                  </a:lnTo>
                  <a:lnTo>
                    <a:pt x="288391" y="53340"/>
                  </a:lnTo>
                  <a:lnTo>
                    <a:pt x="256933" y="50800"/>
                  </a:lnTo>
                  <a:lnTo>
                    <a:pt x="230441" y="46482"/>
                  </a:lnTo>
                  <a:lnTo>
                    <a:pt x="230441" y="62230"/>
                  </a:lnTo>
                  <a:lnTo>
                    <a:pt x="221361" y="129667"/>
                  </a:lnTo>
                  <a:lnTo>
                    <a:pt x="205600" y="195707"/>
                  </a:lnTo>
                  <a:lnTo>
                    <a:pt x="195910" y="224917"/>
                  </a:lnTo>
                  <a:lnTo>
                    <a:pt x="192887" y="238887"/>
                  </a:lnTo>
                  <a:lnTo>
                    <a:pt x="184416" y="286004"/>
                  </a:lnTo>
                  <a:lnTo>
                    <a:pt x="183502" y="289814"/>
                  </a:lnTo>
                  <a:lnTo>
                    <a:pt x="181660" y="301244"/>
                  </a:lnTo>
                  <a:lnTo>
                    <a:pt x="175272" y="306324"/>
                  </a:lnTo>
                  <a:lnTo>
                    <a:pt x="169024" y="305054"/>
                  </a:lnTo>
                  <a:lnTo>
                    <a:pt x="165468" y="305054"/>
                  </a:lnTo>
                  <a:lnTo>
                    <a:pt x="157657" y="303784"/>
                  </a:lnTo>
                  <a:lnTo>
                    <a:pt x="133858" y="296164"/>
                  </a:lnTo>
                  <a:lnTo>
                    <a:pt x="84696" y="282194"/>
                  </a:lnTo>
                  <a:lnTo>
                    <a:pt x="40792" y="270764"/>
                  </a:lnTo>
                  <a:lnTo>
                    <a:pt x="34036" y="268224"/>
                  </a:lnTo>
                  <a:lnTo>
                    <a:pt x="9105" y="250317"/>
                  </a:lnTo>
                  <a:lnTo>
                    <a:pt x="9182" y="16510"/>
                  </a:lnTo>
                  <a:lnTo>
                    <a:pt x="56603" y="24130"/>
                  </a:lnTo>
                  <a:lnTo>
                    <a:pt x="71793" y="33020"/>
                  </a:lnTo>
                  <a:lnTo>
                    <a:pt x="80683" y="38100"/>
                  </a:lnTo>
                  <a:lnTo>
                    <a:pt x="91719" y="41910"/>
                  </a:lnTo>
                  <a:lnTo>
                    <a:pt x="105600" y="44450"/>
                  </a:lnTo>
                  <a:lnTo>
                    <a:pt x="119710" y="45720"/>
                  </a:lnTo>
                  <a:lnTo>
                    <a:pt x="133870" y="45720"/>
                  </a:lnTo>
                  <a:lnTo>
                    <a:pt x="147916" y="46990"/>
                  </a:lnTo>
                  <a:lnTo>
                    <a:pt x="230441" y="62230"/>
                  </a:lnTo>
                  <a:lnTo>
                    <a:pt x="230441" y="46482"/>
                  </a:lnTo>
                  <a:lnTo>
                    <a:pt x="225780" y="45720"/>
                  </a:lnTo>
                  <a:lnTo>
                    <a:pt x="163715" y="33020"/>
                  </a:lnTo>
                  <a:lnTo>
                    <a:pt x="95224" y="26670"/>
                  </a:lnTo>
                  <a:lnTo>
                    <a:pt x="86182" y="22860"/>
                  </a:lnTo>
                  <a:lnTo>
                    <a:pt x="75488" y="16510"/>
                  </a:lnTo>
                  <a:lnTo>
                    <a:pt x="69075" y="12700"/>
                  </a:lnTo>
                  <a:lnTo>
                    <a:pt x="60109" y="8890"/>
                  </a:lnTo>
                  <a:lnTo>
                    <a:pt x="45542" y="3810"/>
                  </a:lnTo>
                  <a:lnTo>
                    <a:pt x="406" y="0"/>
                  </a:lnTo>
                  <a:lnTo>
                    <a:pt x="317" y="264414"/>
                  </a:lnTo>
                  <a:lnTo>
                    <a:pt x="0" y="269494"/>
                  </a:lnTo>
                  <a:lnTo>
                    <a:pt x="2184" y="273304"/>
                  </a:lnTo>
                  <a:lnTo>
                    <a:pt x="8153" y="277114"/>
                  </a:lnTo>
                  <a:lnTo>
                    <a:pt x="18503" y="280924"/>
                  </a:lnTo>
                  <a:lnTo>
                    <a:pt x="29464" y="283464"/>
                  </a:lnTo>
                  <a:lnTo>
                    <a:pt x="37274" y="286004"/>
                  </a:lnTo>
                  <a:lnTo>
                    <a:pt x="84696" y="299974"/>
                  </a:lnTo>
                  <a:lnTo>
                    <a:pt x="119811" y="307594"/>
                  </a:lnTo>
                  <a:lnTo>
                    <a:pt x="132067" y="311404"/>
                  </a:lnTo>
                  <a:lnTo>
                    <a:pt x="143827" y="316484"/>
                  </a:lnTo>
                  <a:lnTo>
                    <a:pt x="168986" y="321564"/>
                  </a:lnTo>
                  <a:lnTo>
                    <a:pt x="184429" y="319024"/>
                  </a:lnTo>
                  <a:lnTo>
                    <a:pt x="207530" y="249047"/>
                  </a:lnTo>
                  <a:lnTo>
                    <a:pt x="211277" y="229997"/>
                  </a:lnTo>
                  <a:lnTo>
                    <a:pt x="216395" y="212217"/>
                  </a:lnTo>
                  <a:lnTo>
                    <a:pt x="223113" y="214757"/>
                  </a:lnTo>
                  <a:lnTo>
                    <a:pt x="247370" y="237617"/>
                  </a:lnTo>
                  <a:lnTo>
                    <a:pt x="248767" y="241427"/>
                  </a:lnTo>
                  <a:lnTo>
                    <a:pt x="277126" y="275844"/>
                  </a:lnTo>
                  <a:lnTo>
                    <a:pt x="288391" y="275844"/>
                  </a:lnTo>
                  <a:lnTo>
                    <a:pt x="293700" y="288544"/>
                  </a:lnTo>
                  <a:lnTo>
                    <a:pt x="302933" y="296164"/>
                  </a:lnTo>
                  <a:lnTo>
                    <a:pt x="314985" y="299974"/>
                  </a:lnTo>
                  <a:lnTo>
                    <a:pt x="328790" y="298704"/>
                  </a:lnTo>
                  <a:lnTo>
                    <a:pt x="333184" y="307594"/>
                  </a:lnTo>
                  <a:lnTo>
                    <a:pt x="340385" y="315214"/>
                  </a:lnTo>
                  <a:lnTo>
                    <a:pt x="349681" y="319024"/>
                  </a:lnTo>
                  <a:lnTo>
                    <a:pt x="360400" y="319024"/>
                  </a:lnTo>
                  <a:lnTo>
                    <a:pt x="394093" y="336804"/>
                  </a:lnTo>
                  <a:lnTo>
                    <a:pt x="406247" y="332994"/>
                  </a:lnTo>
                  <a:lnTo>
                    <a:pt x="414832" y="322834"/>
                  </a:lnTo>
                  <a:lnTo>
                    <a:pt x="425551" y="325374"/>
                  </a:lnTo>
                  <a:lnTo>
                    <a:pt x="435292" y="325374"/>
                  </a:lnTo>
                  <a:lnTo>
                    <a:pt x="444906" y="324104"/>
                  </a:lnTo>
                  <a:lnTo>
                    <a:pt x="447484" y="322834"/>
                  </a:lnTo>
                  <a:lnTo>
                    <a:pt x="452640" y="320294"/>
                  </a:lnTo>
                  <a:lnTo>
                    <a:pt x="465709" y="313944"/>
                  </a:lnTo>
                  <a:lnTo>
                    <a:pt x="472567" y="311404"/>
                  </a:lnTo>
                  <a:lnTo>
                    <a:pt x="477139" y="313944"/>
                  </a:lnTo>
                  <a:lnTo>
                    <a:pt x="483616" y="311404"/>
                  </a:lnTo>
                  <a:lnTo>
                    <a:pt x="486791" y="310134"/>
                  </a:lnTo>
                  <a:lnTo>
                    <a:pt x="493268" y="307594"/>
                  </a:lnTo>
                  <a:lnTo>
                    <a:pt x="496570" y="301244"/>
                  </a:lnTo>
                  <a:lnTo>
                    <a:pt x="507746" y="296164"/>
                  </a:lnTo>
                  <a:lnTo>
                    <a:pt x="511937" y="297434"/>
                  </a:lnTo>
                  <a:lnTo>
                    <a:pt x="514477" y="296164"/>
                  </a:lnTo>
                  <a:lnTo>
                    <a:pt x="516890" y="294894"/>
                  </a:lnTo>
                  <a:lnTo>
                    <a:pt x="521970" y="292354"/>
                  </a:lnTo>
                  <a:lnTo>
                    <a:pt x="544322" y="279654"/>
                  </a:lnTo>
                  <a:lnTo>
                    <a:pt x="546481" y="278384"/>
                  </a:lnTo>
                  <a:lnTo>
                    <a:pt x="565912" y="273304"/>
                  </a:lnTo>
                  <a:lnTo>
                    <a:pt x="574548" y="268224"/>
                  </a:lnTo>
                  <a:lnTo>
                    <a:pt x="580771" y="260604"/>
                  </a:lnTo>
                  <a:lnTo>
                    <a:pt x="583946" y="250317"/>
                  </a:lnTo>
                  <a:lnTo>
                    <a:pt x="583438" y="240157"/>
                  </a:lnTo>
                  <a:lnTo>
                    <a:pt x="594741" y="237617"/>
                  </a:lnTo>
                  <a:lnTo>
                    <a:pt x="604520" y="233807"/>
                  </a:lnTo>
                  <a:lnTo>
                    <a:pt x="613918" y="228727"/>
                  </a:lnTo>
                  <a:lnTo>
                    <a:pt x="621792" y="223647"/>
                  </a:lnTo>
                  <a:lnTo>
                    <a:pt x="623824" y="222377"/>
                  </a:lnTo>
                  <a:lnTo>
                    <a:pt x="626618" y="229997"/>
                  </a:lnTo>
                  <a:lnTo>
                    <a:pt x="651891" y="266954"/>
                  </a:lnTo>
                  <a:lnTo>
                    <a:pt x="687070" y="282194"/>
                  </a:lnTo>
                  <a:lnTo>
                    <a:pt x="705993" y="280924"/>
                  </a:lnTo>
                  <a:lnTo>
                    <a:pt x="725678" y="275844"/>
                  </a:lnTo>
                  <a:lnTo>
                    <a:pt x="746760" y="269494"/>
                  </a:lnTo>
                  <a:lnTo>
                    <a:pt x="778383" y="265684"/>
                  </a:lnTo>
                  <a:lnTo>
                    <a:pt x="799465" y="263144"/>
                  </a:lnTo>
                  <a:lnTo>
                    <a:pt x="855599" y="254127"/>
                  </a:lnTo>
                  <a:lnTo>
                    <a:pt x="860044" y="252857"/>
                  </a:lnTo>
                  <a:lnTo>
                    <a:pt x="872617" y="251587"/>
                  </a:lnTo>
                  <a:lnTo>
                    <a:pt x="879094" y="24650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487781" y="223519"/>
            <a:ext cx="3475990" cy="13208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dirty="0" sz="3900" spc="-140">
                <a:solidFill>
                  <a:srgbClr val="FFFFFF"/>
                </a:solidFill>
              </a:rPr>
              <a:t>Sumber</a:t>
            </a:r>
            <a:r>
              <a:rPr dirty="0" sz="3900" spc="-490">
                <a:solidFill>
                  <a:srgbClr val="FFFFFF"/>
                </a:solidFill>
              </a:rPr>
              <a:t> </a:t>
            </a:r>
            <a:r>
              <a:rPr dirty="0" sz="3900" spc="-90">
                <a:solidFill>
                  <a:srgbClr val="FFFFFF"/>
                </a:solidFill>
              </a:rPr>
              <a:t>Hukum  </a:t>
            </a:r>
            <a:r>
              <a:rPr dirty="0" sz="3900" spc="-100">
                <a:solidFill>
                  <a:srgbClr val="FFFFFF"/>
                </a:solidFill>
              </a:rPr>
              <a:t>Perikatan</a:t>
            </a:r>
            <a:endParaRPr sz="3900"/>
          </a:p>
        </p:txBody>
      </p:sp>
      <p:sp>
        <p:nvSpPr>
          <p:cNvPr id="26" name="object 26"/>
          <p:cNvSpPr txBox="1"/>
          <p:nvPr/>
        </p:nvSpPr>
        <p:spPr>
          <a:xfrm>
            <a:off x="1110488" y="2383917"/>
            <a:ext cx="4936490" cy="536321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algn="ctr" marL="436245" marR="413384">
              <a:lnSpc>
                <a:spcPts val="2800"/>
              </a:lnSpc>
              <a:spcBef>
                <a:spcPts val="560"/>
              </a:spcBef>
            </a:pPr>
            <a:r>
              <a:rPr dirty="0" sz="2700" spc="-25" b="1">
                <a:solidFill>
                  <a:srgbClr val="FFFFFF"/>
                </a:solidFill>
                <a:latin typeface="Arial"/>
                <a:cs typeface="Arial"/>
              </a:rPr>
              <a:t>Perikatan </a:t>
            </a:r>
            <a:r>
              <a:rPr dirty="0" sz="2700" spc="-50" b="1">
                <a:solidFill>
                  <a:srgbClr val="FFFFFF"/>
                </a:solidFill>
                <a:latin typeface="Arial"/>
                <a:cs typeface="Arial"/>
              </a:rPr>
              <a:t>Pada</a:t>
            </a:r>
            <a:r>
              <a:rPr dirty="0" sz="2700" spc="-37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50" b="1">
                <a:solidFill>
                  <a:srgbClr val="FFFFFF"/>
                </a:solidFill>
                <a:latin typeface="Arial"/>
                <a:cs typeface="Arial"/>
              </a:rPr>
              <a:t>Umumnya  </a:t>
            </a:r>
            <a:r>
              <a:rPr dirty="0" sz="2700" spc="-25" b="1">
                <a:solidFill>
                  <a:srgbClr val="FFFFFF"/>
                </a:solidFill>
                <a:latin typeface="Arial"/>
                <a:cs typeface="Arial"/>
              </a:rPr>
              <a:t>(Pasal </a:t>
            </a:r>
            <a:r>
              <a:rPr dirty="0" sz="2700" spc="75" b="1">
                <a:solidFill>
                  <a:srgbClr val="FFFFFF"/>
                </a:solidFill>
                <a:latin typeface="Arial"/>
                <a:cs typeface="Arial"/>
              </a:rPr>
              <a:t>1233</a:t>
            </a:r>
            <a:r>
              <a:rPr dirty="0" sz="2700" spc="-1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85" b="1">
                <a:solidFill>
                  <a:srgbClr val="FFFFFF"/>
                </a:solidFill>
                <a:latin typeface="Arial"/>
                <a:cs typeface="Arial"/>
              </a:rPr>
              <a:t>–1312)</a:t>
            </a:r>
            <a:endParaRPr sz="2700">
              <a:latin typeface="Arial"/>
              <a:cs typeface="Arial"/>
            </a:endParaRPr>
          </a:p>
          <a:p>
            <a:pPr algn="ctr">
              <a:lnSpc>
                <a:spcPts val="2785"/>
              </a:lnSpc>
            </a:pPr>
            <a:r>
              <a:rPr dirty="0" sz="2700" spc="-25" b="1">
                <a:solidFill>
                  <a:srgbClr val="FFFFFF"/>
                </a:solidFill>
                <a:latin typeface="Arial"/>
                <a:cs typeface="Arial"/>
              </a:rPr>
              <a:t>Perikatan </a:t>
            </a:r>
            <a:r>
              <a:rPr dirty="0" sz="2700" spc="-45" b="1">
                <a:solidFill>
                  <a:srgbClr val="FFFFFF"/>
                </a:solidFill>
                <a:latin typeface="Arial"/>
                <a:cs typeface="Arial"/>
              </a:rPr>
              <a:t>yang </a:t>
            </a:r>
            <a:r>
              <a:rPr dirty="0" sz="2700" spc="-50" b="1">
                <a:solidFill>
                  <a:srgbClr val="FFFFFF"/>
                </a:solidFill>
                <a:latin typeface="Arial"/>
                <a:cs typeface="Arial"/>
              </a:rPr>
              <a:t>Bersumber</a:t>
            </a:r>
            <a:r>
              <a:rPr dirty="0" sz="2700" spc="-4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700" spc="-10" b="1">
                <a:solidFill>
                  <a:srgbClr val="FFFFFF"/>
                </a:solidFill>
                <a:latin typeface="Arial"/>
                <a:cs typeface="Arial"/>
              </a:rPr>
              <a:t>dari</a:t>
            </a:r>
            <a:endParaRPr sz="2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Arial"/>
              <a:cs typeface="Arial"/>
            </a:endParaRPr>
          </a:p>
          <a:p>
            <a:pPr algn="ctr" marL="808355">
              <a:lnSpc>
                <a:spcPct val="100000"/>
              </a:lnSpc>
            </a:pPr>
            <a:r>
              <a:rPr dirty="0" sz="3500" spc="-90" b="1">
                <a:solidFill>
                  <a:srgbClr val="F5F5F7"/>
                </a:solidFill>
                <a:latin typeface="Arial"/>
                <a:cs typeface="Arial"/>
              </a:rPr>
              <a:t>KUHPerdata</a:t>
            </a:r>
            <a:endParaRPr sz="3500">
              <a:latin typeface="Arial"/>
              <a:cs typeface="Arial"/>
            </a:endParaRPr>
          </a:p>
          <a:p>
            <a:pPr algn="ctr" marL="835660">
              <a:lnSpc>
                <a:spcPct val="100000"/>
              </a:lnSpc>
              <a:spcBef>
                <a:spcPts val="505"/>
              </a:spcBef>
            </a:pPr>
            <a:r>
              <a:rPr dirty="0" sz="3000" spc="-10">
                <a:solidFill>
                  <a:srgbClr val="FFFFFF"/>
                </a:solidFill>
                <a:latin typeface="Trebuchet MS"/>
                <a:cs typeface="Trebuchet MS"/>
              </a:rPr>
              <a:t>(Pasal </a:t>
            </a:r>
            <a:r>
              <a:rPr dirty="0" sz="3000" spc="95">
                <a:solidFill>
                  <a:srgbClr val="FFFFFF"/>
                </a:solidFill>
                <a:latin typeface="Trebuchet MS"/>
                <a:cs typeface="Trebuchet MS"/>
              </a:rPr>
              <a:t>1233</a:t>
            </a:r>
            <a:r>
              <a:rPr dirty="0" sz="3000" spc="-14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rebuchet MS"/>
                <a:cs typeface="Trebuchet MS"/>
              </a:rPr>
              <a:t>–1864)</a:t>
            </a:r>
            <a:endParaRPr sz="3000">
              <a:latin typeface="Trebuchet MS"/>
              <a:cs typeface="Trebuchet MS"/>
            </a:endParaRPr>
          </a:p>
          <a:p>
            <a:pPr algn="ctr" marL="848994">
              <a:lnSpc>
                <a:spcPct val="100000"/>
              </a:lnSpc>
              <a:spcBef>
                <a:spcPts val="2690"/>
              </a:spcBef>
            </a:pPr>
            <a:r>
              <a:rPr dirty="0" sz="3500" spc="-150" b="1">
                <a:solidFill>
                  <a:srgbClr val="F5F5F7"/>
                </a:solidFill>
                <a:latin typeface="Arial"/>
                <a:cs typeface="Arial"/>
              </a:rPr>
              <a:t>Undang-Undang</a:t>
            </a:r>
            <a:endParaRPr sz="3500">
              <a:latin typeface="Arial"/>
              <a:cs typeface="Arial"/>
            </a:endParaRPr>
          </a:p>
          <a:p>
            <a:pPr algn="ctr" marL="934719">
              <a:lnSpc>
                <a:spcPct val="100000"/>
              </a:lnSpc>
              <a:spcBef>
                <a:spcPts val="215"/>
              </a:spcBef>
            </a:pPr>
            <a:r>
              <a:rPr dirty="0" sz="3000" spc="-10">
                <a:solidFill>
                  <a:srgbClr val="FFFFFF"/>
                </a:solidFill>
                <a:latin typeface="Trebuchet MS"/>
                <a:cs typeface="Trebuchet MS"/>
              </a:rPr>
              <a:t>(Pasal </a:t>
            </a:r>
            <a:r>
              <a:rPr dirty="0" sz="3000" spc="95">
                <a:solidFill>
                  <a:srgbClr val="FFFFFF"/>
                </a:solidFill>
                <a:latin typeface="Trebuchet MS"/>
                <a:cs typeface="Trebuchet MS"/>
              </a:rPr>
              <a:t>1352</a:t>
            </a:r>
            <a:r>
              <a:rPr dirty="0" sz="30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rebuchet MS"/>
                <a:cs typeface="Trebuchet MS"/>
              </a:rPr>
              <a:t>–1380)</a:t>
            </a:r>
            <a:endParaRPr sz="3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2750">
              <a:latin typeface="Trebuchet MS"/>
              <a:cs typeface="Trebuchet MS"/>
            </a:endParaRPr>
          </a:p>
          <a:p>
            <a:pPr algn="ctr" marL="811530">
              <a:lnSpc>
                <a:spcPct val="100000"/>
              </a:lnSpc>
              <a:spcBef>
                <a:spcPts val="5"/>
              </a:spcBef>
            </a:pPr>
            <a:r>
              <a:rPr dirty="0" sz="3500" spc="-110" b="1">
                <a:solidFill>
                  <a:srgbClr val="F5F5F7"/>
                </a:solidFill>
                <a:latin typeface="Arial"/>
                <a:cs typeface="Arial"/>
              </a:rPr>
              <a:t>Perjanjian</a:t>
            </a:r>
            <a:endParaRPr sz="3500">
              <a:latin typeface="Arial"/>
              <a:cs typeface="Arial"/>
            </a:endParaRPr>
          </a:p>
          <a:p>
            <a:pPr algn="ctr" marL="934719">
              <a:lnSpc>
                <a:spcPct val="100000"/>
              </a:lnSpc>
              <a:spcBef>
                <a:spcPts val="200"/>
              </a:spcBef>
            </a:pPr>
            <a:r>
              <a:rPr dirty="0" sz="3000" spc="-10">
                <a:solidFill>
                  <a:srgbClr val="FFFFFF"/>
                </a:solidFill>
                <a:latin typeface="Trebuchet MS"/>
                <a:cs typeface="Trebuchet MS"/>
              </a:rPr>
              <a:t>(Pasal </a:t>
            </a:r>
            <a:r>
              <a:rPr dirty="0" sz="3000" spc="95">
                <a:solidFill>
                  <a:srgbClr val="FFFFFF"/>
                </a:solidFill>
                <a:latin typeface="Trebuchet MS"/>
                <a:cs typeface="Trebuchet MS"/>
              </a:rPr>
              <a:t>1313</a:t>
            </a:r>
            <a:r>
              <a:rPr dirty="0" sz="3000" spc="-105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3000" spc="114">
                <a:solidFill>
                  <a:srgbClr val="FFFFFF"/>
                </a:solidFill>
                <a:latin typeface="Trebuchet MS"/>
                <a:cs typeface="Trebuchet MS"/>
              </a:rPr>
              <a:t>–1351)</a:t>
            </a:r>
            <a:endParaRPr sz="3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438912" y="4328159"/>
            <a:ext cx="8278495" cy="4726305"/>
            <a:chOff x="438912" y="4328159"/>
            <a:chExt cx="8278495" cy="4726305"/>
          </a:xfrm>
        </p:grpSpPr>
        <p:sp>
          <p:nvSpPr>
            <p:cNvPr id="4" name="object 4"/>
            <p:cNvSpPr/>
            <p:nvPr/>
          </p:nvSpPr>
          <p:spPr>
            <a:xfrm>
              <a:off x="438912" y="4710683"/>
              <a:ext cx="8278368" cy="4343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34568" y="4328159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533387" y="0"/>
                  </a:moveTo>
                  <a:lnTo>
                    <a:pt x="484847" y="2159"/>
                  </a:lnTo>
                  <a:lnTo>
                    <a:pt x="437515" y="8636"/>
                  </a:lnTo>
                  <a:lnTo>
                    <a:pt x="391604" y="19050"/>
                  </a:lnTo>
                  <a:lnTo>
                    <a:pt x="347281" y="33400"/>
                  </a:lnTo>
                  <a:lnTo>
                    <a:pt x="304736" y="51307"/>
                  </a:lnTo>
                  <a:lnTo>
                    <a:pt x="264185" y="72770"/>
                  </a:lnTo>
                  <a:lnTo>
                    <a:pt x="225780" y="97536"/>
                  </a:lnTo>
                  <a:lnTo>
                    <a:pt x="189737" y="125475"/>
                  </a:lnTo>
                  <a:lnTo>
                    <a:pt x="156222" y="156210"/>
                  </a:lnTo>
                  <a:lnTo>
                    <a:pt x="125450" y="189737"/>
                  </a:lnTo>
                  <a:lnTo>
                    <a:pt x="97586" y="225805"/>
                  </a:lnTo>
                  <a:lnTo>
                    <a:pt x="72821" y="264160"/>
                  </a:lnTo>
                  <a:lnTo>
                    <a:pt x="51358" y="304673"/>
                  </a:lnTo>
                  <a:lnTo>
                    <a:pt x="33375" y="347217"/>
                  </a:lnTo>
                  <a:lnTo>
                    <a:pt x="19050" y="391540"/>
                  </a:lnTo>
                  <a:lnTo>
                    <a:pt x="8597" y="437514"/>
                  </a:lnTo>
                  <a:lnTo>
                    <a:pt x="2184" y="484886"/>
                  </a:lnTo>
                  <a:lnTo>
                    <a:pt x="0" y="533400"/>
                  </a:lnTo>
                  <a:lnTo>
                    <a:pt x="2184" y="581913"/>
                  </a:lnTo>
                  <a:lnTo>
                    <a:pt x="8597" y="629285"/>
                  </a:lnTo>
                  <a:lnTo>
                    <a:pt x="19050" y="675131"/>
                  </a:lnTo>
                  <a:lnTo>
                    <a:pt x="33375" y="719454"/>
                  </a:lnTo>
                  <a:lnTo>
                    <a:pt x="51358" y="762000"/>
                  </a:lnTo>
                  <a:lnTo>
                    <a:pt x="72821" y="802639"/>
                  </a:lnTo>
                  <a:lnTo>
                    <a:pt x="97586" y="840993"/>
                  </a:lnTo>
                  <a:lnTo>
                    <a:pt x="125450" y="877062"/>
                  </a:lnTo>
                  <a:lnTo>
                    <a:pt x="156222" y="910589"/>
                  </a:lnTo>
                  <a:lnTo>
                    <a:pt x="189737" y="941324"/>
                  </a:lnTo>
                  <a:lnTo>
                    <a:pt x="225780" y="969137"/>
                  </a:lnTo>
                  <a:lnTo>
                    <a:pt x="264185" y="993901"/>
                  </a:lnTo>
                  <a:lnTo>
                    <a:pt x="304736" y="1015364"/>
                  </a:lnTo>
                  <a:lnTo>
                    <a:pt x="347281" y="1033399"/>
                  </a:lnTo>
                  <a:lnTo>
                    <a:pt x="391604" y="1047750"/>
                  </a:lnTo>
                  <a:lnTo>
                    <a:pt x="437515" y="1058164"/>
                  </a:lnTo>
                  <a:lnTo>
                    <a:pt x="484847" y="1064640"/>
                  </a:lnTo>
                  <a:lnTo>
                    <a:pt x="533400" y="1066800"/>
                  </a:lnTo>
                  <a:lnTo>
                    <a:pt x="581913" y="1064640"/>
                  </a:lnTo>
                  <a:lnTo>
                    <a:pt x="629285" y="1058164"/>
                  </a:lnTo>
                  <a:lnTo>
                    <a:pt x="675259" y="1047750"/>
                  </a:lnTo>
                  <a:lnTo>
                    <a:pt x="719582" y="1033399"/>
                  </a:lnTo>
                  <a:lnTo>
                    <a:pt x="762000" y="1015364"/>
                  </a:lnTo>
                  <a:lnTo>
                    <a:pt x="802640" y="993901"/>
                  </a:lnTo>
                  <a:lnTo>
                    <a:pt x="840994" y="969137"/>
                  </a:lnTo>
                  <a:lnTo>
                    <a:pt x="877062" y="941324"/>
                  </a:lnTo>
                  <a:lnTo>
                    <a:pt x="910589" y="910589"/>
                  </a:lnTo>
                  <a:lnTo>
                    <a:pt x="941324" y="877062"/>
                  </a:lnTo>
                  <a:lnTo>
                    <a:pt x="969263" y="840993"/>
                  </a:lnTo>
                  <a:lnTo>
                    <a:pt x="994029" y="802639"/>
                  </a:lnTo>
                  <a:lnTo>
                    <a:pt x="1015492" y="762000"/>
                  </a:lnTo>
                  <a:lnTo>
                    <a:pt x="1033399" y="719454"/>
                  </a:lnTo>
                  <a:lnTo>
                    <a:pt x="1047750" y="675131"/>
                  </a:lnTo>
                  <a:lnTo>
                    <a:pt x="1058164" y="629285"/>
                  </a:lnTo>
                  <a:lnTo>
                    <a:pt x="1064640" y="581913"/>
                  </a:lnTo>
                  <a:lnTo>
                    <a:pt x="1066800" y="533400"/>
                  </a:lnTo>
                  <a:lnTo>
                    <a:pt x="1064640" y="484886"/>
                  </a:lnTo>
                  <a:lnTo>
                    <a:pt x="1058164" y="437514"/>
                  </a:lnTo>
                  <a:lnTo>
                    <a:pt x="1047750" y="391540"/>
                  </a:lnTo>
                  <a:lnTo>
                    <a:pt x="1033399" y="347217"/>
                  </a:lnTo>
                  <a:lnTo>
                    <a:pt x="1015492" y="304673"/>
                  </a:lnTo>
                  <a:lnTo>
                    <a:pt x="994029" y="264160"/>
                  </a:lnTo>
                  <a:lnTo>
                    <a:pt x="969263" y="225805"/>
                  </a:lnTo>
                  <a:lnTo>
                    <a:pt x="941324" y="189737"/>
                  </a:lnTo>
                  <a:lnTo>
                    <a:pt x="910589" y="156210"/>
                  </a:lnTo>
                  <a:lnTo>
                    <a:pt x="877062" y="125475"/>
                  </a:lnTo>
                  <a:lnTo>
                    <a:pt x="840994" y="97536"/>
                  </a:lnTo>
                  <a:lnTo>
                    <a:pt x="802640" y="72770"/>
                  </a:lnTo>
                  <a:lnTo>
                    <a:pt x="762000" y="51307"/>
                  </a:lnTo>
                  <a:lnTo>
                    <a:pt x="719582" y="33400"/>
                  </a:lnTo>
                  <a:lnTo>
                    <a:pt x="675259" y="19050"/>
                  </a:lnTo>
                  <a:lnTo>
                    <a:pt x="629285" y="8636"/>
                  </a:lnTo>
                  <a:lnTo>
                    <a:pt x="581913" y="2159"/>
                  </a:lnTo>
                  <a:lnTo>
                    <a:pt x="533387" y="0"/>
                  </a:lnTo>
                  <a:close/>
                </a:path>
              </a:pathLst>
            </a:custGeom>
            <a:solidFill>
              <a:srgbClr val="5238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998220" y="4710683"/>
              <a:ext cx="485140" cy="306070"/>
            </a:xfrm>
            <a:custGeom>
              <a:avLst/>
              <a:gdLst/>
              <a:ahLst/>
              <a:cxnLst/>
              <a:rect l="l" t="t" r="r" b="b"/>
              <a:pathLst>
                <a:path w="485140" h="306070">
                  <a:moveTo>
                    <a:pt x="302641" y="186182"/>
                  </a:moveTo>
                  <a:lnTo>
                    <a:pt x="179832" y="61722"/>
                  </a:lnTo>
                  <a:lnTo>
                    <a:pt x="0" y="243840"/>
                  </a:lnTo>
                  <a:lnTo>
                    <a:pt x="61429" y="306070"/>
                  </a:lnTo>
                  <a:lnTo>
                    <a:pt x="85331" y="281305"/>
                  </a:lnTo>
                  <a:lnTo>
                    <a:pt x="179793" y="186182"/>
                  </a:lnTo>
                  <a:lnTo>
                    <a:pt x="302641" y="186182"/>
                  </a:lnTo>
                  <a:close/>
                </a:path>
                <a:path w="485140" h="306070">
                  <a:moveTo>
                    <a:pt x="484886" y="123825"/>
                  </a:moveTo>
                  <a:lnTo>
                    <a:pt x="362966" y="0"/>
                  </a:lnTo>
                  <a:lnTo>
                    <a:pt x="259448" y="104648"/>
                  </a:lnTo>
                  <a:lnTo>
                    <a:pt x="320929" y="166497"/>
                  </a:lnTo>
                  <a:lnTo>
                    <a:pt x="363093" y="123825"/>
                  </a:lnTo>
                  <a:lnTo>
                    <a:pt x="484886" y="1238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178013" y="4834508"/>
              <a:ext cx="362496" cy="1822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20648" y="655279"/>
            <a:ext cx="6029325" cy="284861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9000"/>
              </a:lnSpc>
              <a:spcBef>
                <a:spcPts val="95"/>
              </a:spcBef>
            </a:pPr>
            <a:r>
              <a:rPr dirty="0" spc="-350">
                <a:solidFill>
                  <a:srgbClr val="FFFFFF"/>
                </a:solidFill>
              </a:rPr>
              <a:t>Prestasi </a:t>
            </a:r>
            <a:r>
              <a:rPr dirty="0" spc="-240">
                <a:solidFill>
                  <a:srgbClr val="FFFFFF"/>
                </a:solidFill>
              </a:rPr>
              <a:t>dan  </a:t>
            </a:r>
            <a:r>
              <a:rPr dirty="0" spc="-30">
                <a:solidFill>
                  <a:srgbClr val="FFFFFF"/>
                </a:solidFill>
              </a:rPr>
              <a:t>W</a:t>
            </a:r>
            <a:r>
              <a:rPr dirty="0" spc="-330">
                <a:solidFill>
                  <a:srgbClr val="FFFFFF"/>
                </a:solidFill>
              </a:rPr>
              <a:t>a</a:t>
            </a:r>
            <a:r>
              <a:rPr dirty="0" spc="-395">
                <a:solidFill>
                  <a:srgbClr val="FFFFFF"/>
                </a:solidFill>
              </a:rPr>
              <a:t>n</a:t>
            </a:r>
            <a:r>
              <a:rPr dirty="0" spc="-345">
                <a:solidFill>
                  <a:srgbClr val="FFFFFF"/>
                </a:solidFill>
              </a:rPr>
              <a:t>p</a:t>
            </a:r>
            <a:r>
              <a:rPr dirty="0" spc="60">
                <a:solidFill>
                  <a:srgbClr val="FFFFFF"/>
                </a:solidFill>
              </a:rPr>
              <a:t>r</a:t>
            </a:r>
            <a:r>
              <a:rPr dirty="0" spc="-305">
                <a:solidFill>
                  <a:srgbClr val="FFFFFF"/>
                </a:solidFill>
              </a:rPr>
              <a:t>e</a:t>
            </a:r>
            <a:r>
              <a:rPr dirty="0" spc="-965">
                <a:solidFill>
                  <a:srgbClr val="FFFFFF"/>
                </a:solidFill>
              </a:rPr>
              <a:t>s</a:t>
            </a:r>
            <a:r>
              <a:rPr dirty="0" spc="285">
                <a:solidFill>
                  <a:srgbClr val="FFFFFF"/>
                </a:solidFill>
              </a:rPr>
              <a:t>t</a:t>
            </a:r>
            <a:r>
              <a:rPr dirty="0" spc="-330">
                <a:solidFill>
                  <a:srgbClr val="FFFFFF"/>
                </a:solidFill>
              </a:rPr>
              <a:t>a</a:t>
            </a:r>
            <a:r>
              <a:rPr dirty="0" spc="-965">
                <a:solidFill>
                  <a:srgbClr val="FFFFFF"/>
                </a:solidFill>
              </a:rPr>
              <a:t>s</a:t>
            </a:r>
            <a:r>
              <a:rPr dirty="0">
                <a:solidFill>
                  <a:srgbClr val="FFFFFF"/>
                </a:solidFill>
              </a:rPr>
              <a:t>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840726" y="1368907"/>
            <a:ext cx="1234440" cy="1052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dirty="0" sz="2600" spc="-15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600" spc="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600" spc="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1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-1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1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i  </a:t>
            </a:r>
            <a:r>
              <a:rPr dirty="0" sz="2600" spc="20">
                <a:solidFill>
                  <a:srgbClr val="FFFFFF"/>
                </a:solidFill>
                <a:latin typeface="Trebuchet MS"/>
                <a:cs typeface="Trebuchet MS"/>
              </a:rPr>
              <a:t>Perdata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175495" y="687780"/>
            <a:ext cx="3261360" cy="1734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00" spc="-260" b="1">
                <a:solidFill>
                  <a:srgbClr val="FFFFFF"/>
                </a:solidFill>
                <a:latin typeface="Arial"/>
                <a:cs typeface="Arial"/>
              </a:rPr>
              <a:t>PRESTASI</a:t>
            </a:r>
            <a:endParaRPr sz="3500">
              <a:latin typeface="Arial"/>
              <a:cs typeface="Arial"/>
            </a:endParaRPr>
          </a:p>
          <a:p>
            <a:pPr marL="372745" marR="5080" indent="-247015">
              <a:lnSpc>
                <a:spcPct val="129600"/>
              </a:lnSpc>
              <a:spcBef>
                <a:spcPts val="1155"/>
              </a:spcBef>
              <a:tabLst>
                <a:tab pos="1706245" algn="l"/>
                <a:tab pos="1920875" algn="l"/>
              </a:tabLst>
            </a:pPr>
            <a:r>
              <a:rPr dirty="0" sz="2600" spc="25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dirty="0" sz="2600" spc="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170">
                <a:solidFill>
                  <a:srgbClr val="FFFFFF"/>
                </a:solidFill>
                <a:latin typeface="Trebuchet MS"/>
                <a:cs typeface="Trebuchet MS"/>
              </a:rPr>
              <a:t>nu</a:t>
            </a:r>
            <a:r>
              <a:rPr dirty="0" sz="2600" spc="4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600" spc="17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00" spc="4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600" spc="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-12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3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17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600" spc="-12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17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n  </a:t>
            </a:r>
            <a:r>
              <a:rPr dirty="0" sz="2600" spc="50">
                <a:solidFill>
                  <a:srgbClr val="FFFFFF"/>
                </a:solidFill>
                <a:latin typeface="Trebuchet MS"/>
                <a:cs typeface="Trebuchet MS"/>
              </a:rPr>
              <a:t>adalah		</a:t>
            </a:r>
            <a:r>
              <a:rPr dirty="0" sz="2600" spc="25">
                <a:solidFill>
                  <a:srgbClr val="FFFFFF"/>
                </a:solidFill>
                <a:latin typeface="Trebuchet MS"/>
                <a:cs typeface="Trebuchet MS"/>
              </a:rPr>
              <a:t>setiap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520041" y="1368907"/>
            <a:ext cx="1953260" cy="10528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46050">
              <a:lnSpc>
                <a:spcPct val="129600"/>
              </a:lnSpc>
              <a:spcBef>
                <a:spcPts val="100"/>
              </a:spcBef>
              <a:tabLst>
                <a:tab pos="1199515" algn="l"/>
              </a:tabLst>
            </a:pPr>
            <a:r>
              <a:rPr dirty="0" sz="2600" spc="13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260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18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7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00" spc="120">
                <a:solidFill>
                  <a:srgbClr val="FFFFFF"/>
                </a:solidFill>
                <a:latin typeface="Trebuchet MS"/>
                <a:cs typeface="Trebuchet MS"/>
              </a:rPr>
              <a:t>123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4  </a:t>
            </a:r>
            <a:r>
              <a:rPr dirty="0" sz="2600" spc="30">
                <a:solidFill>
                  <a:srgbClr val="FFFFFF"/>
                </a:solidFill>
                <a:latin typeface="Trebuchet MS"/>
                <a:cs typeface="Trebuchet MS"/>
              </a:rPr>
              <a:t>perikatan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90572" y="1368907"/>
            <a:ext cx="908050" cy="1052830"/>
          </a:xfrm>
          <a:prstGeom prst="rect">
            <a:avLst/>
          </a:prstGeom>
        </p:spPr>
        <p:txBody>
          <a:bodyPr wrap="square" lIns="0" tIns="129539" rIns="0" bIns="0" rtlCol="0" vert="horz">
            <a:spAutoFit/>
          </a:bodyPr>
          <a:lstStyle/>
          <a:p>
            <a:pPr marL="213360">
              <a:lnSpc>
                <a:spcPct val="100000"/>
              </a:lnSpc>
              <a:spcBef>
                <a:spcPts val="1019"/>
              </a:spcBef>
            </a:pPr>
            <a:r>
              <a:rPr dirty="0" sz="2600" spc="100">
                <a:solidFill>
                  <a:srgbClr val="FFFFFF"/>
                </a:solidFill>
                <a:latin typeface="Trebuchet MS"/>
                <a:cs typeface="Trebuchet MS"/>
              </a:rPr>
              <a:t>KUH</a:t>
            </a:r>
            <a:endParaRPr sz="2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925"/>
              </a:spcBef>
            </a:pPr>
            <a:r>
              <a:rPr dirty="0" sz="2600" spc="85">
                <a:solidFill>
                  <a:srgbClr val="FFFFFF"/>
                </a:solidFill>
                <a:latin typeface="Trebuchet MS"/>
                <a:cs typeface="Trebuchet MS"/>
              </a:rPr>
              <a:t>un</a:t>
            </a:r>
            <a:r>
              <a:rPr dirty="0" sz="2600" spc="6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8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840726" y="2396083"/>
            <a:ext cx="7560945" cy="11899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6900"/>
              </a:lnSpc>
              <a:spcBef>
                <a:spcPts val="100"/>
              </a:spcBef>
              <a:tabLst>
                <a:tab pos="2198370" algn="l"/>
                <a:tab pos="3705225" algn="l"/>
                <a:tab pos="4826000" algn="l"/>
                <a:tab pos="6278245" algn="l"/>
              </a:tabLst>
            </a:pPr>
            <a:r>
              <a:rPr dirty="0" sz="2600" spc="90">
                <a:solidFill>
                  <a:srgbClr val="FFFFFF"/>
                </a:solidFill>
                <a:latin typeface="Trebuchet MS"/>
                <a:cs typeface="Trebuchet MS"/>
              </a:rPr>
              <a:t>membe</a:t>
            </a:r>
            <a:r>
              <a:rPr dirty="0" sz="2600" spc="8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600" spc="8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2600" spc="8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600" spc="9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00" spc="3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4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3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3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 spc="3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 spc="45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3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,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00" spc="9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 spc="75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dirty="0" sz="2600" spc="7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 spc="9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00" spc="7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600" spc="6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dirty="0" sz="2600" spc="6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2600" spc="70">
                <a:solidFill>
                  <a:srgbClr val="FFFFFF"/>
                </a:solidFill>
                <a:latin typeface="Trebuchet MS"/>
                <a:cs typeface="Trebuchet MS"/>
              </a:rPr>
              <a:t>b</a:t>
            </a:r>
            <a:r>
              <a:rPr dirty="0" sz="2600" spc="6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 spc="6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	</a:t>
            </a:r>
            <a:r>
              <a:rPr dirty="0" sz="2600" spc="45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dirty="0" sz="2600" spc="30">
                <a:solidFill>
                  <a:srgbClr val="FFFFFF"/>
                </a:solidFill>
                <a:latin typeface="Trebuchet MS"/>
                <a:cs typeface="Trebuchet MS"/>
              </a:rPr>
              <a:t>es</a:t>
            </a:r>
            <a:r>
              <a:rPr dirty="0" sz="2600" spc="50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 spc="30">
                <a:solidFill>
                  <a:srgbClr val="FFFFFF"/>
                </a:solidFill>
                <a:latin typeface="Trebuchet MS"/>
                <a:cs typeface="Trebuchet MS"/>
              </a:rPr>
              <a:t>at</a:t>
            </a:r>
            <a:r>
              <a:rPr dirty="0" sz="2600" spc="35">
                <a:solidFill>
                  <a:srgbClr val="FFFFFF"/>
                </a:solidFill>
                <a:latin typeface="Trebuchet MS"/>
                <a:cs typeface="Trebuchet MS"/>
              </a:rPr>
              <a:t>u</a:t>
            </a:r>
            <a:r>
              <a:rPr dirty="0" sz="2600">
                <a:solidFill>
                  <a:srgbClr val="FFFFFF"/>
                </a:solidFill>
                <a:latin typeface="Trebuchet MS"/>
                <a:cs typeface="Trebuchet MS"/>
              </a:rPr>
              <a:t>,  </a:t>
            </a:r>
            <a:r>
              <a:rPr dirty="0" sz="2600" spc="35">
                <a:solidFill>
                  <a:srgbClr val="FFFFFF"/>
                </a:solidFill>
                <a:latin typeface="Trebuchet MS"/>
                <a:cs typeface="Trebuchet MS"/>
              </a:rPr>
              <a:t>atau </a:t>
            </a:r>
            <a:r>
              <a:rPr dirty="0" sz="2600" spc="5">
                <a:solidFill>
                  <a:srgbClr val="FFFFFF"/>
                </a:solidFill>
                <a:latin typeface="Trebuchet MS"/>
                <a:cs typeface="Trebuchet MS"/>
              </a:rPr>
              <a:t>tidak </a:t>
            </a:r>
            <a:r>
              <a:rPr dirty="0" sz="2600" spc="55">
                <a:solidFill>
                  <a:srgbClr val="FFFFFF"/>
                </a:solidFill>
                <a:latin typeface="Trebuchet MS"/>
                <a:cs typeface="Trebuchet MS"/>
              </a:rPr>
              <a:t>berbuat</a:t>
            </a:r>
            <a:r>
              <a:rPr dirty="0" sz="2600" spc="-28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600" spc="40">
                <a:solidFill>
                  <a:srgbClr val="FFFFFF"/>
                </a:solidFill>
                <a:latin typeface="Trebuchet MS"/>
                <a:cs typeface="Trebuchet MS"/>
              </a:rPr>
              <a:t>sesuatu.</a:t>
            </a:r>
            <a:endParaRPr sz="2600">
              <a:latin typeface="Trebuchet MS"/>
              <a:cs typeface="Trebuchet MS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2085" rIns="0" bIns="0" rtlCol="0" vert="horz">
            <a:spAutoFit/>
          </a:bodyPr>
          <a:lstStyle/>
          <a:p>
            <a:pPr algn="ctr" marL="8809990">
              <a:lnSpc>
                <a:spcPct val="100000"/>
              </a:lnSpc>
              <a:spcBef>
                <a:spcPts val="1355"/>
              </a:spcBef>
            </a:pPr>
            <a:r>
              <a:rPr dirty="0" spc="-225"/>
              <a:t>WANPRESTASI</a:t>
            </a:r>
          </a:p>
          <a:p>
            <a:pPr marL="8646160">
              <a:lnSpc>
                <a:spcPct val="100000"/>
              </a:lnSpc>
              <a:spcBef>
                <a:spcPts val="935"/>
              </a:spcBef>
              <a:tabLst>
                <a:tab pos="10708640" algn="l"/>
                <a:tab pos="12724765" algn="l"/>
                <a:tab pos="13686790" algn="l"/>
                <a:tab pos="14615160" algn="l"/>
                <a:tab pos="15476219" algn="l"/>
                <a:tab pos="16835120" algn="l"/>
              </a:tabLst>
            </a:pPr>
            <a:r>
              <a:rPr dirty="0" sz="2600" spc="50" b="0">
                <a:latin typeface="Trebuchet MS"/>
                <a:cs typeface="Trebuchet MS"/>
              </a:rPr>
              <a:t>Wanprestasi	diterangkan	</a:t>
            </a:r>
            <a:r>
              <a:rPr dirty="0" sz="2600" spc="20" b="0">
                <a:latin typeface="Trebuchet MS"/>
                <a:cs typeface="Trebuchet MS"/>
              </a:rPr>
              <a:t>Pasal	</a:t>
            </a:r>
            <a:r>
              <a:rPr dirty="0" sz="2600" spc="80" b="0">
                <a:latin typeface="Trebuchet MS"/>
                <a:cs typeface="Trebuchet MS"/>
              </a:rPr>
              <a:t>1238	</a:t>
            </a:r>
            <a:r>
              <a:rPr dirty="0" sz="2600" spc="110" b="0">
                <a:latin typeface="Trebuchet MS"/>
                <a:cs typeface="Trebuchet MS"/>
              </a:rPr>
              <a:t>KUH	</a:t>
            </a:r>
            <a:r>
              <a:rPr dirty="0" sz="2600" spc="20" b="0">
                <a:latin typeface="Trebuchet MS"/>
                <a:cs typeface="Trebuchet MS"/>
              </a:rPr>
              <a:t>Perdata	</a:t>
            </a:r>
            <a:r>
              <a:rPr dirty="0" sz="2600" spc="50" b="0">
                <a:latin typeface="Trebuchet MS"/>
                <a:cs typeface="Trebuchet MS"/>
              </a:rPr>
              <a:t>adalah</a:t>
            </a:r>
            <a:endParaRPr sz="2600">
              <a:latin typeface="Trebuchet MS"/>
              <a:cs typeface="Trebuchet MS"/>
            </a:endParaRPr>
          </a:p>
          <a:p>
            <a:pPr marL="8646160">
              <a:lnSpc>
                <a:spcPct val="100000"/>
              </a:lnSpc>
              <a:spcBef>
                <a:spcPts val="1465"/>
              </a:spcBef>
              <a:tabLst>
                <a:tab pos="9970770" algn="l"/>
                <a:tab pos="10485755" algn="l"/>
                <a:tab pos="11589385" algn="l"/>
                <a:tab pos="12940030" algn="l"/>
                <a:tab pos="14857094" algn="l"/>
                <a:tab pos="15697200" algn="l"/>
                <a:tab pos="17077690" algn="l"/>
              </a:tabLst>
            </a:pPr>
            <a:r>
              <a:rPr dirty="0" sz="2600" spc="60" b="0">
                <a:latin typeface="Trebuchet MS"/>
                <a:cs typeface="Trebuchet MS"/>
              </a:rPr>
              <a:t>kondisi	</a:t>
            </a:r>
            <a:r>
              <a:rPr dirty="0" sz="2600" spc="15" b="0">
                <a:latin typeface="Trebuchet MS"/>
                <a:cs typeface="Trebuchet MS"/>
              </a:rPr>
              <a:t>di	</a:t>
            </a:r>
            <a:r>
              <a:rPr dirty="0" sz="2600" spc="105" b="0">
                <a:latin typeface="Trebuchet MS"/>
                <a:cs typeface="Trebuchet MS"/>
              </a:rPr>
              <a:t>mana	</a:t>
            </a:r>
            <a:r>
              <a:rPr dirty="0" sz="2600" spc="30" b="0">
                <a:latin typeface="Trebuchet MS"/>
                <a:cs typeface="Trebuchet MS"/>
              </a:rPr>
              <a:t>debitur	</a:t>
            </a:r>
            <a:r>
              <a:rPr dirty="0" sz="2600" spc="45" b="0">
                <a:latin typeface="Trebuchet MS"/>
                <a:cs typeface="Trebuchet MS"/>
              </a:rPr>
              <a:t>dinyatakan	</a:t>
            </a:r>
            <a:r>
              <a:rPr dirty="0" sz="2600" spc="-35" b="0">
                <a:latin typeface="Trebuchet MS"/>
                <a:cs typeface="Trebuchet MS"/>
              </a:rPr>
              <a:t>lalai	</a:t>
            </a:r>
            <a:r>
              <a:rPr dirty="0" sz="2600" spc="90" b="0">
                <a:latin typeface="Trebuchet MS"/>
                <a:cs typeface="Trebuchet MS"/>
              </a:rPr>
              <a:t>dengan	</a:t>
            </a:r>
            <a:r>
              <a:rPr dirty="0" sz="2600" spc="50" b="0">
                <a:latin typeface="Trebuchet MS"/>
                <a:cs typeface="Trebuchet MS"/>
              </a:rPr>
              <a:t>surat</a:t>
            </a:r>
            <a:endParaRPr sz="2600">
              <a:latin typeface="Trebuchet MS"/>
              <a:cs typeface="Trebuchet MS"/>
            </a:endParaRPr>
          </a:p>
          <a:p>
            <a:pPr marL="8646160" marR="5080">
              <a:lnSpc>
                <a:spcPct val="146900"/>
              </a:lnSpc>
              <a:spcBef>
                <a:spcPts val="5"/>
              </a:spcBef>
              <a:tabLst>
                <a:tab pos="10202545" algn="l"/>
                <a:tab pos="10274300" algn="l"/>
                <a:tab pos="11059160" algn="l"/>
                <a:tab pos="11089640" algn="l"/>
                <a:tab pos="12381865" algn="l"/>
                <a:tab pos="12761595" algn="l"/>
                <a:tab pos="13206730" algn="l"/>
                <a:tab pos="14098269" algn="l"/>
                <a:tab pos="14429105" algn="l"/>
                <a:tab pos="15066010" algn="l"/>
                <a:tab pos="15829280" algn="l"/>
                <a:tab pos="15935960" algn="l"/>
                <a:tab pos="17501235" algn="l"/>
              </a:tabLst>
            </a:pPr>
            <a:r>
              <a:rPr dirty="0" sz="2600" b="0">
                <a:latin typeface="Trebuchet MS"/>
                <a:cs typeface="Trebuchet MS"/>
              </a:rPr>
              <a:t>perintah,	</a:t>
            </a:r>
            <a:r>
              <a:rPr dirty="0" sz="2600" spc="35" b="0">
                <a:latin typeface="Trebuchet MS"/>
                <a:cs typeface="Trebuchet MS"/>
              </a:rPr>
              <a:t>atau	</a:t>
            </a:r>
            <a:r>
              <a:rPr dirty="0" sz="2600" spc="85" b="0">
                <a:latin typeface="Trebuchet MS"/>
                <a:cs typeface="Trebuchet MS"/>
              </a:rPr>
              <a:t>dengan	</a:t>
            </a:r>
            <a:r>
              <a:rPr dirty="0" sz="2600" spc="5" b="0">
                <a:latin typeface="Trebuchet MS"/>
                <a:cs typeface="Trebuchet MS"/>
              </a:rPr>
              <a:t>akta	</a:t>
            </a:r>
            <a:r>
              <a:rPr dirty="0" sz="2600" spc="20" b="0">
                <a:latin typeface="Trebuchet MS"/>
                <a:cs typeface="Trebuchet MS"/>
              </a:rPr>
              <a:t>sejenis	</a:t>
            </a:r>
            <a:r>
              <a:rPr dirty="0" sz="2600" spc="-75" b="0">
                <a:latin typeface="Trebuchet MS"/>
                <a:cs typeface="Trebuchet MS"/>
              </a:rPr>
              <a:t>itu,	</a:t>
            </a:r>
            <a:r>
              <a:rPr dirty="0" sz="2600" spc="35" b="0">
                <a:latin typeface="Trebuchet MS"/>
                <a:cs typeface="Trebuchet MS"/>
              </a:rPr>
              <a:t>atau		</a:t>
            </a:r>
            <a:r>
              <a:rPr dirty="0" sz="2600" spc="75" b="0">
                <a:latin typeface="Trebuchet MS"/>
                <a:cs typeface="Trebuchet MS"/>
              </a:rPr>
              <a:t>berdasarkan  </a:t>
            </a:r>
            <a:r>
              <a:rPr dirty="0" sz="2600" spc="50" b="0">
                <a:latin typeface="Trebuchet MS"/>
                <a:cs typeface="Trebuchet MS"/>
              </a:rPr>
              <a:t>kek</a:t>
            </a:r>
            <a:r>
              <a:rPr dirty="0" sz="2600" spc="60" b="0">
                <a:latin typeface="Trebuchet MS"/>
                <a:cs typeface="Trebuchet MS"/>
              </a:rPr>
              <a:t>u</a:t>
            </a:r>
            <a:r>
              <a:rPr dirty="0" sz="2600" spc="55" b="0">
                <a:latin typeface="Trebuchet MS"/>
                <a:cs typeface="Trebuchet MS"/>
              </a:rPr>
              <a:t>at</a:t>
            </a:r>
            <a:r>
              <a:rPr dirty="0" sz="2600" spc="45" b="0">
                <a:latin typeface="Trebuchet MS"/>
                <a:cs typeface="Trebuchet MS"/>
              </a:rPr>
              <a:t>a</a:t>
            </a:r>
            <a:r>
              <a:rPr dirty="0" sz="2600" b="0">
                <a:latin typeface="Trebuchet MS"/>
                <a:cs typeface="Trebuchet MS"/>
              </a:rPr>
              <a:t>n</a:t>
            </a:r>
            <a:r>
              <a:rPr dirty="0" sz="2600" b="0">
                <a:latin typeface="Trebuchet MS"/>
                <a:cs typeface="Trebuchet MS"/>
              </a:rPr>
              <a:t>		</a:t>
            </a:r>
            <a:r>
              <a:rPr dirty="0" sz="2600" spc="30" b="0">
                <a:latin typeface="Trebuchet MS"/>
                <a:cs typeface="Trebuchet MS"/>
              </a:rPr>
              <a:t>da</a:t>
            </a:r>
            <a:r>
              <a:rPr dirty="0" sz="2600" spc="25" b="0">
                <a:latin typeface="Trebuchet MS"/>
                <a:cs typeface="Trebuchet MS"/>
              </a:rPr>
              <a:t>r</a:t>
            </a:r>
            <a:r>
              <a:rPr dirty="0" sz="2600" b="0">
                <a:latin typeface="Trebuchet MS"/>
                <a:cs typeface="Trebuchet MS"/>
              </a:rPr>
              <a:t>i</a:t>
            </a:r>
            <a:r>
              <a:rPr dirty="0" sz="2600" b="0">
                <a:latin typeface="Trebuchet MS"/>
                <a:cs typeface="Trebuchet MS"/>
              </a:rPr>
              <a:t>		</a:t>
            </a:r>
            <a:r>
              <a:rPr dirty="0" sz="2600" spc="30" b="0">
                <a:latin typeface="Trebuchet MS"/>
                <a:cs typeface="Trebuchet MS"/>
              </a:rPr>
              <a:t>p</a:t>
            </a:r>
            <a:r>
              <a:rPr dirty="0" sz="2600" spc="40" b="0">
                <a:latin typeface="Trebuchet MS"/>
                <a:cs typeface="Trebuchet MS"/>
              </a:rPr>
              <a:t>er</a:t>
            </a:r>
            <a:r>
              <a:rPr dirty="0" sz="2600" spc="35" b="0">
                <a:latin typeface="Trebuchet MS"/>
                <a:cs typeface="Trebuchet MS"/>
              </a:rPr>
              <a:t>i</a:t>
            </a:r>
            <a:r>
              <a:rPr dirty="0" sz="2600" spc="25" b="0">
                <a:latin typeface="Trebuchet MS"/>
                <a:cs typeface="Trebuchet MS"/>
              </a:rPr>
              <a:t>k</a:t>
            </a:r>
            <a:r>
              <a:rPr dirty="0" sz="2600" spc="30" b="0">
                <a:latin typeface="Trebuchet MS"/>
                <a:cs typeface="Trebuchet MS"/>
              </a:rPr>
              <a:t>ata</a:t>
            </a:r>
            <a:r>
              <a:rPr dirty="0" sz="2600" b="0">
                <a:latin typeface="Trebuchet MS"/>
                <a:cs typeface="Trebuchet MS"/>
              </a:rPr>
              <a:t>n</a:t>
            </a:r>
            <a:r>
              <a:rPr dirty="0" sz="2600" b="0">
                <a:latin typeface="Trebuchet MS"/>
                <a:cs typeface="Trebuchet MS"/>
              </a:rPr>
              <a:t>	</a:t>
            </a:r>
            <a:r>
              <a:rPr dirty="0" sz="2600" b="0">
                <a:latin typeface="Trebuchet MS"/>
                <a:cs typeface="Trebuchet MS"/>
              </a:rPr>
              <a:t>s</a:t>
            </a:r>
            <a:r>
              <a:rPr dirty="0" sz="2600" spc="5" b="0">
                <a:latin typeface="Trebuchet MS"/>
                <a:cs typeface="Trebuchet MS"/>
              </a:rPr>
              <a:t>e</a:t>
            </a:r>
            <a:r>
              <a:rPr dirty="0" sz="2600" spc="-5" b="0">
                <a:latin typeface="Trebuchet MS"/>
                <a:cs typeface="Trebuchet MS"/>
              </a:rPr>
              <a:t>nd</a:t>
            </a:r>
            <a:r>
              <a:rPr dirty="0" sz="2600" spc="5" b="0">
                <a:latin typeface="Trebuchet MS"/>
                <a:cs typeface="Trebuchet MS"/>
              </a:rPr>
              <a:t>i</a:t>
            </a:r>
            <a:r>
              <a:rPr dirty="0" sz="2600" b="0">
                <a:latin typeface="Trebuchet MS"/>
                <a:cs typeface="Trebuchet MS"/>
              </a:rPr>
              <a:t>ri,</a:t>
            </a:r>
            <a:r>
              <a:rPr dirty="0" sz="2600" b="0">
                <a:latin typeface="Trebuchet MS"/>
                <a:cs typeface="Trebuchet MS"/>
              </a:rPr>
              <a:t>	</a:t>
            </a:r>
            <a:r>
              <a:rPr dirty="0" sz="2600" spc="10" b="0">
                <a:latin typeface="Trebuchet MS"/>
                <a:cs typeface="Trebuchet MS"/>
              </a:rPr>
              <a:t>yait</a:t>
            </a:r>
            <a:r>
              <a:rPr dirty="0" sz="2600" b="0">
                <a:latin typeface="Trebuchet MS"/>
                <a:cs typeface="Trebuchet MS"/>
              </a:rPr>
              <a:t>u</a:t>
            </a:r>
            <a:r>
              <a:rPr dirty="0" sz="2600" b="0">
                <a:latin typeface="Trebuchet MS"/>
                <a:cs typeface="Trebuchet MS"/>
              </a:rPr>
              <a:t>	</a:t>
            </a:r>
            <a:r>
              <a:rPr dirty="0" sz="2600" spc="-15" b="0">
                <a:latin typeface="Trebuchet MS"/>
                <a:cs typeface="Trebuchet MS"/>
              </a:rPr>
              <a:t>b</a:t>
            </a:r>
            <a:r>
              <a:rPr dirty="0" sz="2600" spc="-5" b="0">
                <a:latin typeface="Trebuchet MS"/>
                <a:cs typeface="Trebuchet MS"/>
              </a:rPr>
              <a:t>i</a:t>
            </a:r>
            <a:r>
              <a:rPr dirty="0" sz="2600" spc="-15" b="0">
                <a:latin typeface="Trebuchet MS"/>
                <a:cs typeface="Trebuchet MS"/>
              </a:rPr>
              <a:t>l</a:t>
            </a:r>
            <a:r>
              <a:rPr dirty="0" sz="2600" b="0">
                <a:latin typeface="Trebuchet MS"/>
                <a:cs typeface="Trebuchet MS"/>
              </a:rPr>
              <a:t>a</a:t>
            </a:r>
            <a:r>
              <a:rPr dirty="0" sz="2600" b="0">
                <a:latin typeface="Trebuchet MS"/>
                <a:cs typeface="Trebuchet MS"/>
              </a:rPr>
              <a:t>	</a:t>
            </a:r>
            <a:r>
              <a:rPr dirty="0" sz="2600" spc="30" b="0">
                <a:latin typeface="Trebuchet MS"/>
                <a:cs typeface="Trebuchet MS"/>
              </a:rPr>
              <a:t>pe</a:t>
            </a:r>
            <a:r>
              <a:rPr dirty="0" sz="2600" spc="25" b="0">
                <a:latin typeface="Trebuchet MS"/>
                <a:cs typeface="Trebuchet MS"/>
              </a:rPr>
              <a:t>r</a:t>
            </a:r>
            <a:r>
              <a:rPr dirty="0" sz="2600" spc="35" b="0">
                <a:latin typeface="Trebuchet MS"/>
                <a:cs typeface="Trebuchet MS"/>
              </a:rPr>
              <a:t>i</a:t>
            </a:r>
            <a:r>
              <a:rPr dirty="0" sz="2600" spc="25" b="0">
                <a:latin typeface="Trebuchet MS"/>
                <a:cs typeface="Trebuchet MS"/>
              </a:rPr>
              <a:t>k</a:t>
            </a:r>
            <a:r>
              <a:rPr dirty="0" sz="2600" spc="30" b="0">
                <a:latin typeface="Trebuchet MS"/>
                <a:cs typeface="Trebuchet MS"/>
              </a:rPr>
              <a:t>ata</a:t>
            </a:r>
            <a:r>
              <a:rPr dirty="0" sz="2600" b="0">
                <a:latin typeface="Trebuchet MS"/>
                <a:cs typeface="Trebuchet MS"/>
              </a:rPr>
              <a:t>n</a:t>
            </a:r>
            <a:r>
              <a:rPr dirty="0" sz="2600" b="0">
                <a:latin typeface="Trebuchet MS"/>
                <a:cs typeface="Trebuchet MS"/>
              </a:rPr>
              <a:t>	</a:t>
            </a:r>
            <a:r>
              <a:rPr dirty="0" sz="2600" spc="-15" b="0">
                <a:latin typeface="Trebuchet MS"/>
                <a:cs typeface="Trebuchet MS"/>
              </a:rPr>
              <a:t>i</a:t>
            </a:r>
            <a:r>
              <a:rPr dirty="0" sz="2600" spc="-5" b="0">
                <a:latin typeface="Trebuchet MS"/>
                <a:cs typeface="Trebuchet MS"/>
              </a:rPr>
              <a:t>ni</a:t>
            </a:r>
            <a:endParaRPr sz="2600">
              <a:latin typeface="Trebuchet MS"/>
              <a:cs typeface="Trebuchet MS"/>
            </a:endParaRPr>
          </a:p>
          <a:p>
            <a:pPr marL="8646160" marR="20955">
              <a:lnSpc>
                <a:spcPct val="146900"/>
              </a:lnSpc>
              <a:spcBef>
                <a:spcPts val="10"/>
              </a:spcBef>
              <a:tabLst>
                <a:tab pos="11347450" algn="l"/>
                <a:tab pos="12808585" algn="l"/>
                <a:tab pos="14020165" algn="l"/>
                <a:tab pos="15770225" algn="l"/>
                <a:tab pos="16718280" algn="l"/>
              </a:tabLst>
            </a:pPr>
            <a:r>
              <a:rPr dirty="0" sz="2600" spc="65" b="0">
                <a:latin typeface="Trebuchet MS"/>
                <a:cs typeface="Trebuchet MS"/>
              </a:rPr>
              <a:t>m</a:t>
            </a:r>
            <a:r>
              <a:rPr dirty="0" sz="2600" spc="60" b="0">
                <a:latin typeface="Trebuchet MS"/>
                <a:cs typeface="Trebuchet MS"/>
              </a:rPr>
              <a:t>e</a:t>
            </a:r>
            <a:r>
              <a:rPr dirty="0" sz="2600" spc="70" b="0">
                <a:latin typeface="Trebuchet MS"/>
                <a:cs typeface="Trebuchet MS"/>
              </a:rPr>
              <a:t>ng</a:t>
            </a:r>
            <a:r>
              <a:rPr dirty="0" sz="2600" spc="65" b="0">
                <a:latin typeface="Trebuchet MS"/>
                <a:cs typeface="Trebuchet MS"/>
              </a:rPr>
              <a:t>a</a:t>
            </a:r>
            <a:r>
              <a:rPr dirty="0" sz="2600" spc="60" b="0">
                <a:latin typeface="Trebuchet MS"/>
                <a:cs typeface="Trebuchet MS"/>
              </a:rPr>
              <a:t>k</a:t>
            </a:r>
            <a:r>
              <a:rPr dirty="0" sz="2600" spc="65" b="0">
                <a:latin typeface="Trebuchet MS"/>
                <a:cs typeface="Trebuchet MS"/>
              </a:rPr>
              <a:t>i</a:t>
            </a:r>
            <a:r>
              <a:rPr dirty="0" sz="2600" spc="70" b="0">
                <a:latin typeface="Trebuchet MS"/>
                <a:cs typeface="Trebuchet MS"/>
              </a:rPr>
              <a:t>b</a:t>
            </a:r>
            <a:r>
              <a:rPr dirty="0" sz="2600" spc="65" b="0">
                <a:latin typeface="Trebuchet MS"/>
                <a:cs typeface="Trebuchet MS"/>
              </a:rPr>
              <a:t>at</a:t>
            </a:r>
            <a:r>
              <a:rPr dirty="0" sz="2600" spc="60" b="0">
                <a:latin typeface="Trebuchet MS"/>
                <a:cs typeface="Trebuchet MS"/>
              </a:rPr>
              <a:t>k</a:t>
            </a:r>
            <a:r>
              <a:rPr dirty="0" sz="2600" spc="65" b="0">
                <a:latin typeface="Trebuchet MS"/>
                <a:cs typeface="Trebuchet MS"/>
              </a:rPr>
              <a:t>a</a:t>
            </a:r>
            <a:r>
              <a:rPr dirty="0" sz="2600" b="0">
                <a:latin typeface="Trebuchet MS"/>
                <a:cs typeface="Trebuchet MS"/>
              </a:rPr>
              <a:t>n</a:t>
            </a:r>
            <a:r>
              <a:rPr dirty="0" sz="2600" b="0">
                <a:latin typeface="Trebuchet MS"/>
                <a:cs typeface="Trebuchet MS"/>
              </a:rPr>
              <a:t>	</a:t>
            </a:r>
            <a:r>
              <a:rPr dirty="0" sz="2600" spc="55" b="0">
                <a:latin typeface="Trebuchet MS"/>
                <a:cs typeface="Trebuchet MS"/>
              </a:rPr>
              <a:t>d</a:t>
            </a:r>
            <a:r>
              <a:rPr dirty="0" sz="2600" spc="40" b="0">
                <a:latin typeface="Trebuchet MS"/>
                <a:cs typeface="Trebuchet MS"/>
              </a:rPr>
              <a:t>e</a:t>
            </a:r>
            <a:r>
              <a:rPr dirty="0" sz="2600" spc="30" b="0">
                <a:latin typeface="Trebuchet MS"/>
                <a:cs typeface="Trebuchet MS"/>
              </a:rPr>
              <a:t>b</a:t>
            </a:r>
            <a:r>
              <a:rPr dirty="0" sz="2600" spc="35" b="0">
                <a:latin typeface="Trebuchet MS"/>
                <a:cs typeface="Trebuchet MS"/>
              </a:rPr>
              <a:t>i</a:t>
            </a:r>
            <a:r>
              <a:rPr dirty="0" sz="2600" spc="45" b="0">
                <a:latin typeface="Trebuchet MS"/>
                <a:cs typeface="Trebuchet MS"/>
              </a:rPr>
              <a:t>t</a:t>
            </a:r>
            <a:r>
              <a:rPr dirty="0" sz="2600" spc="50" b="0">
                <a:latin typeface="Trebuchet MS"/>
                <a:cs typeface="Trebuchet MS"/>
              </a:rPr>
              <a:t>u</a:t>
            </a:r>
            <a:r>
              <a:rPr dirty="0" sz="2600" b="0">
                <a:latin typeface="Trebuchet MS"/>
                <a:cs typeface="Trebuchet MS"/>
              </a:rPr>
              <a:t>r</a:t>
            </a:r>
            <a:r>
              <a:rPr dirty="0" sz="2600" b="0">
                <a:latin typeface="Trebuchet MS"/>
                <a:cs typeface="Trebuchet MS"/>
              </a:rPr>
              <a:t>	</a:t>
            </a:r>
            <a:r>
              <a:rPr dirty="0" sz="2600" spc="120" b="0">
                <a:latin typeface="Trebuchet MS"/>
                <a:cs typeface="Trebuchet MS"/>
              </a:rPr>
              <a:t>h</a:t>
            </a:r>
            <a:r>
              <a:rPr dirty="0" sz="2600" spc="114" b="0">
                <a:latin typeface="Trebuchet MS"/>
                <a:cs typeface="Trebuchet MS"/>
              </a:rPr>
              <a:t>a</a:t>
            </a:r>
            <a:r>
              <a:rPr dirty="0" sz="2600" spc="110" b="0">
                <a:latin typeface="Trebuchet MS"/>
                <a:cs typeface="Trebuchet MS"/>
              </a:rPr>
              <a:t>r</a:t>
            </a:r>
            <a:r>
              <a:rPr dirty="0" sz="2600" spc="120" b="0">
                <a:latin typeface="Trebuchet MS"/>
                <a:cs typeface="Trebuchet MS"/>
              </a:rPr>
              <a:t>u</a:t>
            </a:r>
            <a:r>
              <a:rPr dirty="0" sz="2600" b="0">
                <a:latin typeface="Trebuchet MS"/>
                <a:cs typeface="Trebuchet MS"/>
              </a:rPr>
              <a:t>s</a:t>
            </a:r>
            <a:r>
              <a:rPr dirty="0" sz="2600" b="0">
                <a:latin typeface="Trebuchet MS"/>
                <a:cs typeface="Trebuchet MS"/>
              </a:rPr>
              <a:t>	</a:t>
            </a:r>
            <a:r>
              <a:rPr dirty="0" sz="2600" spc="90" b="0">
                <a:latin typeface="Trebuchet MS"/>
                <a:cs typeface="Trebuchet MS"/>
              </a:rPr>
              <a:t>d</a:t>
            </a:r>
            <a:r>
              <a:rPr dirty="0" sz="2600" spc="80" b="0">
                <a:latin typeface="Trebuchet MS"/>
                <a:cs typeface="Trebuchet MS"/>
              </a:rPr>
              <a:t>ia</a:t>
            </a:r>
            <a:r>
              <a:rPr dirty="0" sz="2600" spc="85" b="0">
                <a:latin typeface="Trebuchet MS"/>
                <a:cs typeface="Trebuchet MS"/>
              </a:rPr>
              <a:t>n</a:t>
            </a:r>
            <a:r>
              <a:rPr dirty="0" sz="2600" spc="80" b="0">
                <a:latin typeface="Trebuchet MS"/>
                <a:cs typeface="Trebuchet MS"/>
              </a:rPr>
              <a:t>gga</a:t>
            </a:r>
            <a:r>
              <a:rPr dirty="0" sz="2600" b="0">
                <a:latin typeface="Trebuchet MS"/>
                <a:cs typeface="Trebuchet MS"/>
              </a:rPr>
              <a:t>p</a:t>
            </a:r>
            <a:r>
              <a:rPr dirty="0" sz="2600" b="0">
                <a:latin typeface="Trebuchet MS"/>
                <a:cs typeface="Trebuchet MS"/>
              </a:rPr>
              <a:t>	</a:t>
            </a:r>
            <a:r>
              <a:rPr dirty="0" sz="2600" spc="-40" b="0">
                <a:latin typeface="Trebuchet MS"/>
                <a:cs typeface="Trebuchet MS"/>
              </a:rPr>
              <a:t>l</a:t>
            </a:r>
            <a:r>
              <a:rPr dirty="0" sz="2600" spc="-50" b="0">
                <a:latin typeface="Trebuchet MS"/>
                <a:cs typeface="Trebuchet MS"/>
              </a:rPr>
              <a:t>a</a:t>
            </a:r>
            <a:r>
              <a:rPr dirty="0" sz="2600" spc="-40" b="0">
                <a:latin typeface="Trebuchet MS"/>
                <a:cs typeface="Trebuchet MS"/>
              </a:rPr>
              <a:t>l</a:t>
            </a:r>
            <a:r>
              <a:rPr dirty="0" sz="2600" spc="-35" b="0">
                <a:latin typeface="Trebuchet MS"/>
                <a:cs typeface="Trebuchet MS"/>
              </a:rPr>
              <a:t>a</a:t>
            </a:r>
            <a:r>
              <a:rPr dirty="0" sz="2600" b="0">
                <a:latin typeface="Trebuchet MS"/>
                <a:cs typeface="Trebuchet MS"/>
              </a:rPr>
              <a:t>i</a:t>
            </a:r>
            <a:r>
              <a:rPr dirty="0" sz="2600" b="0">
                <a:latin typeface="Trebuchet MS"/>
                <a:cs typeface="Trebuchet MS"/>
              </a:rPr>
              <a:t>	</a:t>
            </a:r>
            <a:r>
              <a:rPr dirty="0" sz="2600" spc="114" b="0">
                <a:latin typeface="Trebuchet MS"/>
                <a:cs typeface="Trebuchet MS"/>
              </a:rPr>
              <a:t>d</a:t>
            </a:r>
            <a:r>
              <a:rPr dirty="0" sz="2600" spc="100" b="0">
                <a:latin typeface="Trebuchet MS"/>
                <a:cs typeface="Trebuchet MS"/>
              </a:rPr>
              <a:t>e</a:t>
            </a:r>
            <a:r>
              <a:rPr dirty="0" sz="2600" spc="110" b="0">
                <a:latin typeface="Trebuchet MS"/>
                <a:cs typeface="Trebuchet MS"/>
              </a:rPr>
              <a:t>n</a:t>
            </a:r>
            <a:r>
              <a:rPr dirty="0" sz="2600" spc="105" b="0">
                <a:latin typeface="Trebuchet MS"/>
                <a:cs typeface="Trebuchet MS"/>
              </a:rPr>
              <a:t>ga</a:t>
            </a:r>
            <a:r>
              <a:rPr dirty="0" sz="2600" b="0">
                <a:latin typeface="Trebuchet MS"/>
                <a:cs typeface="Trebuchet MS"/>
              </a:rPr>
              <a:t>n  </a:t>
            </a:r>
            <a:r>
              <a:rPr dirty="0" sz="2600" spc="15" b="0">
                <a:latin typeface="Trebuchet MS"/>
                <a:cs typeface="Trebuchet MS"/>
              </a:rPr>
              <a:t>lewatnya </a:t>
            </a:r>
            <a:r>
              <a:rPr dirty="0" sz="2600" spc="30" b="0">
                <a:latin typeface="Trebuchet MS"/>
                <a:cs typeface="Trebuchet MS"/>
              </a:rPr>
              <a:t>waktu </a:t>
            </a:r>
            <a:r>
              <a:rPr dirty="0" sz="2600" spc="70" b="0">
                <a:latin typeface="Trebuchet MS"/>
                <a:cs typeface="Trebuchet MS"/>
              </a:rPr>
              <a:t>yang</a:t>
            </a:r>
            <a:r>
              <a:rPr dirty="0" sz="2600" spc="-195" b="0">
                <a:latin typeface="Trebuchet MS"/>
                <a:cs typeface="Trebuchet MS"/>
              </a:rPr>
              <a:t> </a:t>
            </a:r>
            <a:r>
              <a:rPr dirty="0" sz="2600" spc="15" b="0">
                <a:latin typeface="Trebuchet MS"/>
                <a:cs typeface="Trebuchet MS"/>
              </a:rPr>
              <a:t>ditentukan.</a:t>
            </a:r>
            <a:endParaRPr sz="26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7999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043170" cy="10287000"/>
            <a:chOff x="0" y="0"/>
            <a:chExt cx="504317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4504943" cy="1028699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974592" y="8189976"/>
              <a:ext cx="1068705" cy="1068705"/>
            </a:xfrm>
            <a:custGeom>
              <a:avLst/>
              <a:gdLst/>
              <a:ahLst/>
              <a:cxnLst/>
              <a:rect l="l" t="t" r="r" b="b"/>
              <a:pathLst>
                <a:path w="1068704" h="1068704">
                  <a:moveTo>
                    <a:pt x="534162" y="0"/>
                  </a:moveTo>
                  <a:lnTo>
                    <a:pt x="485521" y="2159"/>
                  </a:lnTo>
                  <a:lnTo>
                    <a:pt x="438150" y="8636"/>
                  </a:lnTo>
                  <a:lnTo>
                    <a:pt x="392175" y="19050"/>
                  </a:lnTo>
                  <a:lnTo>
                    <a:pt x="347725" y="33400"/>
                  </a:lnTo>
                  <a:lnTo>
                    <a:pt x="305181" y="51435"/>
                  </a:lnTo>
                  <a:lnTo>
                    <a:pt x="264541" y="72898"/>
                  </a:lnTo>
                  <a:lnTo>
                    <a:pt x="226060" y="97790"/>
                  </a:lnTo>
                  <a:lnTo>
                    <a:pt x="189992" y="125603"/>
                  </a:lnTo>
                  <a:lnTo>
                    <a:pt x="156463" y="156463"/>
                  </a:lnTo>
                  <a:lnTo>
                    <a:pt x="125603" y="189992"/>
                  </a:lnTo>
                  <a:lnTo>
                    <a:pt x="97662" y="226060"/>
                  </a:lnTo>
                  <a:lnTo>
                    <a:pt x="72898" y="264541"/>
                  </a:lnTo>
                  <a:lnTo>
                    <a:pt x="51435" y="305181"/>
                  </a:lnTo>
                  <a:lnTo>
                    <a:pt x="33400" y="347725"/>
                  </a:lnTo>
                  <a:lnTo>
                    <a:pt x="19050" y="392175"/>
                  </a:lnTo>
                  <a:lnTo>
                    <a:pt x="8636" y="438150"/>
                  </a:lnTo>
                  <a:lnTo>
                    <a:pt x="2159" y="485521"/>
                  </a:lnTo>
                  <a:lnTo>
                    <a:pt x="0" y="533908"/>
                  </a:lnTo>
                  <a:lnTo>
                    <a:pt x="2159" y="582803"/>
                  </a:lnTo>
                  <a:lnTo>
                    <a:pt x="8636" y="630174"/>
                  </a:lnTo>
                  <a:lnTo>
                    <a:pt x="19050" y="676148"/>
                  </a:lnTo>
                  <a:lnTo>
                    <a:pt x="33400" y="720598"/>
                  </a:lnTo>
                  <a:lnTo>
                    <a:pt x="51435" y="763143"/>
                  </a:lnTo>
                  <a:lnTo>
                    <a:pt x="72898" y="803783"/>
                  </a:lnTo>
                  <a:lnTo>
                    <a:pt x="97662" y="842225"/>
                  </a:lnTo>
                  <a:lnTo>
                    <a:pt x="125603" y="878332"/>
                  </a:lnTo>
                  <a:lnTo>
                    <a:pt x="156463" y="911885"/>
                  </a:lnTo>
                  <a:lnTo>
                    <a:pt x="189992" y="942708"/>
                  </a:lnTo>
                  <a:lnTo>
                    <a:pt x="226060" y="970610"/>
                  </a:lnTo>
                  <a:lnTo>
                    <a:pt x="264541" y="995400"/>
                  </a:lnTo>
                  <a:lnTo>
                    <a:pt x="305181" y="1016901"/>
                  </a:lnTo>
                  <a:lnTo>
                    <a:pt x="347725" y="1034910"/>
                  </a:lnTo>
                  <a:lnTo>
                    <a:pt x="392175" y="1049248"/>
                  </a:lnTo>
                  <a:lnTo>
                    <a:pt x="438150" y="1059726"/>
                  </a:lnTo>
                  <a:lnTo>
                    <a:pt x="485521" y="1066152"/>
                  </a:lnTo>
                  <a:lnTo>
                    <a:pt x="534416" y="1068324"/>
                  </a:lnTo>
                  <a:lnTo>
                    <a:pt x="582803" y="1066152"/>
                  </a:lnTo>
                  <a:lnTo>
                    <a:pt x="630174" y="1059726"/>
                  </a:lnTo>
                  <a:lnTo>
                    <a:pt x="676148" y="1049248"/>
                  </a:lnTo>
                  <a:lnTo>
                    <a:pt x="720598" y="1034910"/>
                  </a:lnTo>
                  <a:lnTo>
                    <a:pt x="763143" y="1016901"/>
                  </a:lnTo>
                  <a:lnTo>
                    <a:pt x="803783" y="995400"/>
                  </a:lnTo>
                  <a:lnTo>
                    <a:pt x="842263" y="970610"/>
                  </a:lnTo>
                  <a:lnTo>
                    <a:pt x="878332" y="942708"/>
                  </a:lnTo>
                  <a:lnTo>
                    <a:pt x="911860" y="911885"/>
                  </a:lnTo>
                  <a:lnTo>
                    <a:pt x="942721" y="878332"/>
                  </a:lnTo>
                  <a:lnTo>
                    <a:pt x="970534" y="842225"/>
                  </a:lnTo>
                  <a:lnTo>
                    <a:pt x="995426" y="803783"/>
                  </a:lnTo>
                  <a:lnTo>
                    <a:pt x="1016888" y="763143"/>
                  </a:lnTo>
                  <a:lnTo>
                    <a:pt x="1034923" y="720598"/>
                  </a:lnTo>
                  <a:lnTo>
                    <a:pt x="1049274" y="676148"/>
                  </a:lnTo>
                  <a:lnTo>
                    <a:pt x="1059688" y="630174"/>
                  </a:lnTo>
                  <a:lnTo>
                    <a:pt x="1066165" y="582803"/>
                  </a:lnTo>
                  <a:lnTo>
                    <a:pt x="1068324" y="534416"/>
                  </a:lnTo>
                  <a:lnTo>
                    <a:pt x="1066165" y="485521"/>
                  </a:lnTo>
                  <a:lnTo>
                    <a:pt x="1059688" y="438150"/>
                  </a:lnTo>
                  <a:lnTo>
                    <a:pt x="1049274" y="392175"/>
                  </a:lnTo>
                  <a:lnTo>
                    <a:pt x="1034923" y="347725"/>
                  </a:lnTo>
                  <a:lnTo>
                    <a:pt x="1016888" y="305181"/>
                  </a:lnTo>
                  <a:lnTo>
                    <a:pt x="995426" y="264541"/>
                  </a:lnTo>
                  <a:lnTo>
                    <a:pt x="970534" y="226060"/>
                  </a:lnTo>
                  <a:lnTo>
                    <a:pt x="942721" y="189992"/>
                  </a:lnTo>
                  <a:lnTo>
                    <a:pt x="911860" y="156463"/>
                  </a:lnTo>
                  <a:lnTo>
                    <a:pt x="878332" y="125603"/>
                  </a:lnTo>
                  <a:lnTo>
                    <a:pt x="842263" y="97790"/>
                  </a:lnTo>
                  <a:lnTo>
                    <a:pt x="803783" y="72898"/>
                  </a:lnTo>
                  <a:lnTo>
                    <a:pt x="763143" y="51435"/>
                  </a:lnTo>
                  <a:lnTo>
                    <a:pt x="720598" y="33400"/>
                  </a:lnTo>
                  <a:lnTo>
                    <a:pt x="676148" y="19050"/>
                  </a:lnTo>
                  <a:lnTo>
                    <a:pt x="630174" y="8636"/>
                  </a:lnTo>
                  <a:lnTo>
                    <a:pt x="582803" y="2159"/>
                  </a:lnTo>
                  <a:lnTo>
                    <a:pt x="534162" y="0"/>
                  </a:lnTo>
                  <a:close/>
                </a:path>
              </a:pathLst>
            </a:custGeom>
            <a:solidFill>
              <a:srgbClr val="5238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238244" y="8574023"/>
              <a:ext cx="486409" cy="304800"/>
            </a:xfrm>
            <a:custGeom>
              <a:avLst/>
              <a:gdLst/>
              <a:ahLst/>
              <a:cxnLst/>
              <a:rect l="l" t="t" r="r" b="b"/>
              <a:pathLst>
                <a:path w="486410" h="304800">
                  <a:moveTo>
                    <a:pt x="303530" y="185293"/>
                  </a:moveTo>
                  <a:lnTo>
                    <a:pt x="180340" y="61341"/>
                  </a:lnTo>
                  <a:lnTo>
                    <a:pt x="0" y="242570"/>
                  </a:lnTo>
                  <a:lnTo>
                    <a:pt x="61595" y="304546"/>
                  </a:lnTo>
                  <a:lnTo>
                    <a:pt x="85598" y="279908"/>
                  </a:lnTo>
                  <a:lnTo>
                    <a:pt x="180340" y="185293"/>
                  </a:lnTo>
                  <a:lnTo>
                    <a:pt x="303530" y="185293"/>
                  </a:lnTo>
                  <a:close/>
                </a:path>
                <a:path w="486410" h="304800">
                  <a:moveTo>
                    <a:pt x="486156" y="123190"/>
                  </a:moveTo>
                  <a:lnTo>
                    <a:pt x="363982" y="0"/>
                  </a:lnTo>
                  <a:lnTo>
                    <a:pt x="260223" y="104140"/>
                  </a:lnTo>
                  <a:lnTo>
                    <a:pt x="321818" y="165608"/>
                  </a:lnTo>
                  <a:lnTo>
                    <a:pt x="364109" y="123190"/>
                  </a:lnTo>
                  <a:lnTo>
                    <a:pt x="486156" y="123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18584" y="8697214"/>
              <a:ext cx="363474" cy="1813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340"/>
              <a:t>Overmacth,Resiko,Somasi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88408" y="1290827"/>
            <a:ext cx="5821680" cy="4403090"/>
          </a:xfrm>
          <a:prstGeom prst="rect">
            <a:avLst/>
          </a:prstGeom>
          <a:solidFill>
            <a:srgbClr val="52381F"/>
          </a:solidFill>
        </p:spPr>
        <p:txBody>
          <a:bodyPr wrap="square" lIns="0" tIns="38735" rIns="0" bIns="0" rtlCol="0" vert="horz">
            <a:spAutoFit/>
          </a:bodyPr>
          <a:lstStyle/>
          <a:p>
            <a:pPr marL="1625600">
              <a:lnSpc>
                <a:spcPct val="100000"/>
              </a:lnSpc>
              <a:spcBef>
                <a:spcPts val="305"/>
              </a:spcBef>
            </a:pPr>
            <a:r>
              <a:rPr dirty="0" sz="2600" spc="-65" b="1">
                <a:solidFill>
                  <a:srgbClr val="FFFFFF"/>
                </a:solidFill>
                <a:latin typeface="Arial"/>
                <a:cs typeface="Arial"/>
              </a:rPr>
              <a:t>Overmacth</a:t>
            </a:r>
            <a:endParaRPr sz="2600">
              <a:latin typeface="Arial"/>
              <a:cs typeface="Arial"/>
            </a:endParaRPr>
          </a:p>
          <a:p>
            <a:pPr marL="172720">
              <a:lnSpc>
                <a:spcPct val="100000"/>
              </a:lnSpc>
              <a:spcBef>
                <a:spcPts val="459"/>
              </a:spcBef>
            </a:pPr>
            <a:r>
              <a:rPr dirty="0" sz="1750" spc="-155">
                <a:solidFill>
                  <a:srgbClr val="FFFFFF"/>
                </a:solidFill>
                <a:latin typeface="Arial Black"/>
                <a:cs typeface="Arial Black"/>
              </a:rPr>
              <a:t>Overmacht</a:t>
            </a:r>
            <a:r>
              <a:rPr dirty="0" sz="1750" spc="-3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35">
                <a:solidFill>
                  <a:srgbClr val="FFFFFF"/>
                </a:solidFill>
                <a:latin typeface="Arial Black"/>
                <a:cs typeface="Arial Black"/>
              </a:rPr>
              <a:t>dapat</a:t>
            </a:r>
            <a:r>
              <a:rPr dirty="0" sz="1750" spc="-2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35">
                <a:solidFill>
                  <a:srgbClr val="FFFFFF"/>
                </a:solidFill>
                <a:latin typeface="Arial Black"/>
                <a:cs typeface="Arial Black"/>
              </a:rPr>
              <a:t>diartikan</a:t>
            </a:r>
            <a:r>
              <a:rPr dirty="0" sz="1750" spc="-2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35">
                <a:solidFill>
                  <a:srgbClr val="FFFFFF"/>
                </a:solidFill>
                <a:latin typeface="Arial Black"/>
                <a:cs typeface="Arial Black"/>
              </a:rPr>
              <a:t>suatu</a:t>
            </a:r>
            <a:r>
              <a:rPr dirty="0" sz="1750" spc="-3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70">
                <a:solidFill>
                  <a:srgbClr val="FFFFFF"/>
                </a:solidFill>
                <a:latin typeface="Arial Black"/>
                <a:cs typeface="Arial Black"/>
              </a:rPr>
              <a:t>keadaan</a:t>
            </a:r>
            <a:r>
              <a:rPr dirty="0" sz="1750" spc="-3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dimana</a:t>
            </a:r>
            <a:endParaRPr sz="1750">
              <a:latin typeface="Arial Black"/>
              <a:cs typeface="Arial Black"/>
            </a:endParaRPr>
          </a:p>
          <a:p>
            <a:pPr marL="172720">
              <a:lnSpc>
                <a:spcPct val="100000"/>
              </a:lnSpc>
              <a:spcBef>
                <a:spcPts val="660"/>
              </a:spcBef>
            </a:pPr>
            <a:r>
              <a:rPr dirty="0" sz="1750" spc="-114">
                <a:solidFill>
                  <a:srgbClr val="FFFFFF"/>
                </a:solidFill>
                <a:latin typeface="Arial Black"/>
                <a:cs typeface="Arial Black"/>
              </a:rPr>
              <a:t>debitor </a:t>
            </a:r>
            <a:r>
              <a:rPr dirty="0" sz="1750" spc="-140">
                <a:solidFill>
                  <a:srgbClr val="FFFFFF"/>
                </a:solidFill>
                <a:latin typeface="Arial Black"/>
                <a:cs typeface="Arial Black"/>
              </a:rPr>
              <a:t>tidak </a:t>
            </a:r>
            <a:r>
              <a:rPr dirty="0" sz="1750" spc="-130">
                <a:solidFill>
                  <a:srgbClr val="FFFFFF"/>
                </a:solidFill>
                <a:latin typeface="Arial Black"/>
                <a:cs typeface="Arial Black"/>
              </a:rPr>
              <a:t>dapat </a:t>
            </a:r>
            <a:r>
              <a:rPr dirty="0" sz="1750" spc="-160">
                <a:solidFill>
                  <a:srgbClr val="FFFFFF"/>
                </a:solidFill>
                <a:latin typeface="Arial Black"/>
                <a:cs typeface="Arial Black"/>
              </a:rPr>
              <a:t>melakukan </a:t>
            </a:r>
            <a:r>
              <a:rPr dirty="0" sz="1750" spc="-155">
                <a:solidFill>
                  <a:srgbClr val="FFFFFF"/>
                </a:solidFill>
                <a:latin typeface="Arial Black"/>
                <a:cs typeface="Arial Black"/>
              </a:rPr>
              <a:t>prestasinya</a:t>
            </a:r>
            <a:r>
              <a:rPr dirty="0" sz="1750" spc="-1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65">
                <a:solidFill>
                  <a:srgbClr val="FFFFFF"/>
                </a:solidFill>
                <a:latin typeface="Arial Black"/>
                <a:cs typeface="Arial Black"/>
              </a:rPr>
              <a:t>kepada</a:t>
            </a:r>
            <a:endParaRPr sz="1750">
              <a:latin typeface="Arial Black"/>
              <a:cs typeface="Arial Black"/>
            </a:endParaRPr>
          </a:p>
          <a:p>
            <a:pPr algn="just" marL="172720" marR="203200">
              <a:lnSpc>
                <a:spcPct val="146000"/>
              </a:lnSpc>
              <a:spcBef>
                <a:spcPts val="5"/>
              </a:spcBef>
            </a:pPr>
            <a:r>
              <a:rPr dirty="0" sz="1750" spc="-130">
                <a:solidFill>
                  <a:srgbClr val="FFFFFF"/>
                </a:solidFill>
                <a:latin typeface="Arial Black"/>
                <a:cs typeface="Arial Black"/>
              </a:rPr>
              <a:t>kreditor </a:t>
            </a:r>
            <a:r>
              <a:rPr dirty="0" sz="1750" spc="-155">
                <a:solidFill>
                  <a:srgbClr val="FFFFFF"/>
                </a:solidFill>
                <a:latin typeface="Arial Black"/>
                <a:cs typeface="Arial Black"/>
              </a:rPr>
              <a:t>setelah </a:t>
            </a:r>
            <a:r>
              <a:rPr dirty="0" sz="1750" spc="-65">
                <a:solidFill>
                  <a:srgbClr val="FFFFFF"/>
                </a:solidFill>
                <a:latin typeface="Arial Black"/>
                <a:cs typeface="Arial Black"/>
              </a:rPr>
              <a:t>di </a:t>
            </a:r>
            <a:r>
              <a:rPr dirty="0" sz="1750" spc="-145">
                <a:solidFill>
                  <a:srgbClr val="FFFFFF"/>
                </a:solidFill>
                <a:latin typeface="Arial Black"/>
                <a:cs typeface="Arial Black"/>
              </a:rPr>
              <a:t>buatnya </a:t>
            </a:r>
            <a:r>
              <a:rPr dirty="0" sz="1750" spc="-135">
                <a:solidFill>
                  <a:srgbClr val="FFFFFF"/>
                </a:solidFill>
                <a:latin typeface="Arial Black"/>
                <a:cs typeface="Arial Black"/>
              </a:rPr>
              <a:t>persetujuan, </a:t>
            </a:r>
            <a:r>
              <a:rPr dirty="0" sz="1750" spc="-145">
                <a:solidFill>
                  <a:srgbClr val="FFFFFF"/>
                </a:solidFill>
                <a:latin typeface="Arial Black"/>
                <a:cs typeface="Arial Black"/>
              </a:rPr>
              <a:t>yang  </a:t>
            </a:r>
            <a:r>
              <a:rPr dirty="0" sz="1750" spc="-150">
                <a:solidFill>
                  <a:srgbClr val="FFFFFF"/>
                </a:solidFill>
                <a:latin typeface="Arial Black"/>
                <a:cs typeface="Arial Black"/>
              </a:rPr>
              <a:t>menghalangi </a:t>
            </a:r>
            <a:r>
              <a:rPr dirty="0" sz="1750" spc="-114">
                <a:solidFill>
                  <a:srgbClr val="FFFFFF"/>
                </a:solidFill>
                <a:latin typeface="Arial Black"/>
                <a:cs typeface="Arial Black"/>
              </a:rPr>
              <a:t>debitur </a:t>
            </a:r>
            <a:r>
              <a:rPr dirty="0" sz="1750" spc="-120">
                <a:solidFill>
                  <a:srgbClr val="FFFFFF"/>
                </a:solidFill>
                <a:latin typeface="Arial Black"/>
                <a:cs typeface="Arial Black"/>
              </a:rPr>
              <a:t>untuk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memenuhi  </a:t>
            </a:r>
            <a:r>
              <a:rPr dirty="0" sz="1750" spc="-155">
                <a:solidFill>
                  <a:srgbClr val="FFFFFF"/>
                </a:solidFill>
                <a:latin typeface="Arial Black"/>
                <a:cs typeface="Arial Black"/>
              </a:rPr>
              <a:t>prestasinya,dimana </a:t>
            </a:r>
            <a:r>
              <a:rPr dirty="0" sz="1750" spc="-114">
                <a:solidFill>
                  <a:srgbClr val="FFFFFF"/>
                </a:solidFill>
                <a:latin typeface="Arial Black"/>
                <a:cs typeface="Arial Black"/>
              </a:rPr>
              <a:t>debitur </a:t>
            </a:r>
            <a:r>
              <a:rPr dirty="0" sz="1750" spc="-140">
                <a:solidFill>
                  <a:srgbClr val="FFFFFF"/>
                </a:solidFill>
                <a:latin typeface="Arial Black"/>
                <a:cs typeface="Arial Black"/>
              </a:rPr>
              <a:t>tidak </a:t>
            </a:r>
            <a:r>
              <a:rPr dirty="0" sz="1750" spc="-130">
                <a:solidFill>
                  <a:srgbClr val="FFFFFF"/>
                </a:solidFill>
                <a:latin typeface="Arial Black"/>
                <a:cs typeface="Arial Black"/>
              </a:rPr>
              <a:t>dapat  </a:t>
            </a:r>
            <a:r>
              <a:rPr dirty="0" sz="1750" spc="-145">
                <a:solidFill>
                  <a:srgbClr val="FFFFFF"/>
                </a:solidFill>
                <a:latin typeface="Arial Black"/>
                <a:cs typeface="Arial Black"/>
              </a:rPr>
              <a:t>dipersalahkan </a:t>
            </a:r>
            <a:r>
              <a:rPr dirty="0" sz="1750" spc="-95">
                <a:solidFill>
                  <a:srgbClr val="FFFFFF"/>
                </a:solidFill>
                <a:latin typeface="Arial Black"/>
                <a:cs typeface="Arial Black"/>
              </a:rPr>
              <a:t>dan </a:t>
            </a:r>
            <a:r>
              <a:rPr dirty="0" sz="1750" spc="-140">
                <a:solidFill>
                  <a:srgbClr val="FFFFFF"/>
                </a:solidFill>
                <a:latin typeface="Arial Black"/>
                <a:cs typeface="Arial Black"/>
              </a:rPr>
              <a:t>tidak </a:t>
            </a:r>
            <a:r>
              <a:rPr dirty="0" sz="1750" spc="-110">
                <a:solidFill>
                  <a:srgbClr val="FFFFFF"/>
                </a:solidFill>
                <a:latin typeface="Arial Black"/>
                <a:cs typeface="Arial Black"/>
              </a:rPr>
              <a:t>harus </a:t>
            </a:r>
            <a:r>
              <a:rPr dirty="0" sz="1750" spc="-145">
                <a:solidFill>
                  <a:srgbClr val="FFFFFF"/>
                </a:solidFill>
                <a:latin typeface="Arial Black"/>
                <a:cs typeface="Arial Black"/>
              </a:rPr>
              <a:t>menanggung </a:t>
            </a:r>
            <a:r>
              <a:rPr dirty="0" sz="1750" spc="-150">
                <a:solidFill>
                  <a:srgbClr val="FFFFFF"/>
                </a:solidFill>
                <a:latin typeface="Arial Black"/>
                <a:cs typeface="Arial Black"/>
              </a:rPr>
              <a:t>resiko  </a:t>
            </a:r>
            <a:r>
              <a:rPr dirty="0" sz="1750" spc="-120">
                <a:solidFill>
                  <a:srgbClr val="FFFFFF"/>
                </a:solidFill>
                <a:latin typeface="Arial Black"/>
                <a:cs typeface="Arial Black"/>
              </a:rPr>
              <a:t>serta</a:t>
            </a:r>
            <a:r>
              <a:rPr dirty="0" sz="1750" spc="-20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40">
                <a:solidFill>
                  <a:srgbClr val="FFFFFF"/>
                </a:solidFill>
                <a:latin typeface="Arial Black"/>
                <a:cs typeface="Arial Black"/>
              </a:rPr>
              <a:t>tidak</a:t>
            </a:r>
            <a:r>
              <a:rPr dirty="0" sz="1750" spc="-20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30">
                <a:solidFill>
                  <a:srgbClr val="FFFFFF"/>
                </a:solidFill>
                <a:latin typeface="Arial Black"/>
                <a:cs typeface="Arial Black"/>
              </a:rPr>
              <a:t>dapat</a:t>
            </a:r>
            <a:r>
              <a:rPr dirty="0" sz="1750" spc="-1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30">
                <a:solidFill>
                  <a:srgbClr val="FFFFFF"/>
                </a:solidFill>
                <a:latin typeface="Arial Black"/>
                <a:cs typeface="Arial Black"/>
              </a:rPr>
              <a:t>menduga</a:t>
            </a:r>
            <a:r>
              <a:rPr dirty="0" sz="1750" spc="-1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pada</a:t>
            </a:r>
            <a:r>
              <a:rPr dirty="0" sz="1750" spc="-18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70">
                <a:solidFill>
                  <a:srgbClr val="FFFFFF"/>
                </a:solidFill>
                <a:latin typeface="Arial Black"/>
                <a:cs typeface="Arial Black"/>
              </a:rPr>
              <a:t>waktu</a:t>
            </a:r>
            <a:r>
              <a:rPr dirty="0" sz="1750" spc="-22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35">
                <a:solidFill>
                  <a:srgbClr val="FFFFFF"/>
                </a:solidFill>
                <a:latin typeface="Arial Black"/>
                <a:cs typeface="Arial Black"/>
              </a:rPr>
              <a:t>persetujuan 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dibuat </a:t>
            </a:r>
            <a:r>
              <a:rPr dirty="0" sz="1750" spc="-145">
                <a:solidFill>
                  <a:srgbClr val="FFFFFF"/>
                </a:solidFill>
                <a:latin typeface="Arial Black"/>
                <a:cs typeface="Arial Black"/>
              </a:rPr>
              <a:t>yang </a:t>
            </a:r>
            <a:r>
              <a:rPr dirty="0" sz="1750" spc="-150">
                <a:solidFill>
                  <a:srgbClr val="FFFFFF"/>
                </a:solidFill>
                <a:latin typeface="Arial Black"/>
                <a:cs typeface="Arial Black"/>
              </a:rPr>
              <a:t>disebabkan adanya </a:t>
            </a:r>
            <a:r>
              <a:rPr dirty="0" sz="1750" spc="-160">
                <a:solidFill>
                  <a:srgbClr val="FFFFFF"/>
                </a:solidFill>
                <a:latin typeface="Arial Black"/>
                <a:cs typeface="Arial Black"/>
              </a:rPr>
              <a:t>kejadiaan </a:t>
            </a:r>
            <a:r>
              <a:rPr dirty="0" sz="1750" spc="-145">
                <a:solidFill>
                  <a:srgbClr val="FFFFFF"/>
                </a:solidFill>
                <a:latin typeface="Arial Black"/>
                <a:cs typeface="Arial Black"/>
              </a:rPr>
              <a:t>yang 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berbeda </a:t>
            </a:r>
            <a:r>
              <a:rPr dirty="0" sz="1750" spc="-65">
                <a:solidFill>
                  <a:srgbClr val="FFFFFF"/>
                </a:solidFill>
                <a:latin typeface="Arial Black"/>
                <a:cs typeface="Arial Black"/>
              </a:rPr>
              <a:t>di </a:t>
            </a:r>
            <a:r>
              <a:rPr dirty="0" sz="1750" spc="-100">
                <a:solidFill>
                  <a:srgbClr val="FFFFFF"/>
                </a:solidFill>
                <a:latin typeface="Arial Black"/>
                <a:cs typeface="Arial Black"/>
              </a:rPr>
              <a:t>luar </a:t>
            </a:r>
            <a:r>
              <a:rPr dirty="0" sz="1750" spc="-165">
                <a:solidFill>
                  <a:srgbClr val="FFFFFF"/>
                </a:solidFill>
                <a:latin typeface="Arial Black"/>
                <a:cs typeface="Arial Black"/>
              </a:rPr>
              <a:t>kuasanya. </a:t>
            </a:r>
            <a:r>
              <a:rPr dirty="0" sz="1750" spc="-140">
                <a:solidFill>
                  <a:srgbClr val="FFFFFF"/>
                </a:solidFill>
                <a:latin typeface="Arial Black"/>
                <a:cs typeface="Arial Black"/>
              </a:rPr>
              <a:t>Seperti </a:t>
            </a:r>
            <a:r>
              <a:rPr dirty="0" sz="1750">
                <a:solidFill>
                  <a:srgbClr val="FFFFFF"/>
                </a:solidFill>
                <a:latin typeface="Arial Black"/>
                <a:cs typeface="Arial Black"/>
              </a:rPr>
              <a:t>: </a:t>
            </a:r>
            <a:r>
              <a:rPr dirty="0" sz="1750" spc="-140">
                <a:solidFill>
                  <a:srgbClr val="FFFFFF"/>
                </a:solidFill>
                <a:latin typeface="Arial Black"/>
                <a:cs typeface="Arial Black"/>
              </a:rPr>
              <a:t>gempa </a:t>
            </a:r>
            <a:r>
              <a:rPr dirty="0" sz="1750" spc="-105">
                <a:solidFill>
                  <a:srgbClr val="FFFFFF"/>
                </a:solidFill>
                <a:latin typeface="Arial Black"/>
                <a:cs typeface="Arial Black"/>
              </a:rPr>
              <a:t>bumi,  </a:t>
            </a:r>
            <a:r>
              <a:rPr dirty="0" sz="1750" spc="-135">
                <a:solidFill>
                  <a:srgbClr val="FFFFFF"/>
                </a:solidFill>
                <a:latin typeface="Arial Black"/>
                <a:cs typeface="Arial Black"/>
              </a:rPr>
              <a:t>banjir,</a:t>
            </a:r>
            <a:r>
              <a:rPr dirty="0" sz="1750" spc="-2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95">
                <a:solidFill>
                  <a:srgbClr val="FFFFFF"/>
                </a:solidFill>
                <a:latin typeface="Arial Black"/>
                <a:cs typeface="Arial Black"/>
              </a:rPr>
              <a:t>kecelakaan.</a:t>
            </a:r>
            <a:endParaRPr sz="175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07368" y="1284732"/>
            <a:ext cx="5820410" cy="4403090"/>
          </a:xfrm>
          <a:prstGeom prst="rect">
            <a:avLst/>
          </a:prstGeom>
          <a:solidFill>
            <a:srgbClr val="52381F"/>
          </a:solidFill>
        </p:spPr>
        <p:txBody>
          <a:bodyPr wrap="square" lIns="0" tIns="1905" rIns="0" bIns="0" rtlCol="0" vert="horz">
            <a:spAutoFit/>
          </a:bodyPr>
          <a:lstStyle/>
          <a:p>
            <a:pPr marL="1852295">
              <a:lnSpc>
                <a:spcPct val="100000"/>
              </a:lnSpc>
              <a:spcBef>
                <a:spcPts val="15"/>
              </a:spcBef>
            </a:pPr>
            <a:r>
              <a:rPr dirty="0" sz="2600" spc="-120" b="1">
                <a:solidFill>
                  <a:srgbClr val="FFFFFF"/>
                </a:solidFill>
                <a:latin typeface="Arial"/>
                <a:cs typeface="Arial"/>
              </a:rPr>
              <a:t>Resiko</a:t>
            </a:r>
            <a:endParaRPr sz="2600">
              <a:latin typeface="Arial"/>
              <a:cs typeface="Arial"/>
            </a:endParaRPr>
          </a:p>
          <a:p>
            <a:pPr marL="96520">
              <a:lnSpc>
                <a:spcPct val="100000"/>
              </a:lnSpc>
              <a:spcBef>
                <a:spcPts val="455"/>
              </a:spcBef>
            </a:pPr>
            <a:r>
              <a:rPr dirty="0" sz="1750" spc="-190">
                <a:solidFill>
                  <a:srgbClr val="FFFFFF"/>
                </a:solidFill>
                <a:latin typeface="Arial Black"/>
                <a:cs typeface="Arial Black"/>
              </a:rPr>
              <a:t>Resiko</a:t>
            </a:r>
            <a:r>
              <a:rPr dirty="0" sz="1750" spc="-40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pada</a:t>
            </a:r>
            <a:r>
              <a:rPr dirty="0" sz="1750" spc="-2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30">
                <a:solidFill>
                  <a:srgbClr val="FFFFFF"/>
                </a:solidFill>
                <a:latin typeface="Arial Black"/>
                <a:cs typeface="Arial Black"/>
              </a:rPr>
              <a:t>persetujuan</a:t>
            </a:r>
            <a:r>
              <a:rPr dirty="0" sz="1750" spc="-31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65">
                <a:solidFill>
                  <a:srgbClr val="FFFFFF"/>
                </a:solidFill>
                <a:latin typeface="Arial Black"/>
                <a:cs typeface="Arial Black"/>
              </a:rPr>
              <a:t>sepihak,</a:t>
            </a:r>
            <a:r>
              <a:rPr dirty="0" sz="1750" spc="-3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50">
                <a:solidFill>
                  <a:srgbClr val="FFFFFF"/>
                </a:solidFill>
                <a:latin typeface="Arial Black"/>
                <a:cs typeface="Arial Black"/>
              </a:rPr>
              <a:t>Persetujuan</a:t>
            </a:r>
            <a:r>
              <a:rPr dirty="0" sz="1750" spc="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dimana</a:t>
            </a:r>
            <a:endParaRPr sz="1750">
              <a:latin typeface="Arial Black"/>
              <a:cs typeface="Arial Black"/>
            </a:endParaRPr>
          </a:p>
          <a:p>
            <a:pPr marL="96520">
              <a:lnSpc>
                <a:spcPct val="100000"/>
              </a:lnSpc>
              <a:spcBef>
                <a:spcPts val="660"/>
              </a:spcBef>
            </a:pPr>
            <a:r>
              <a:rPr dirty="0" sz="1750" spc="-175">
                <a:solidFill>
                  <a:srgbClr val="FFFFFF"/>
                </a:solidFill>
                <a:latin typeface="Arial Black"/>
                <a:cs typeface="Arial Black"/>
              </a:rPr>
              <a:t>kewajibannya </a:t>
            </a:r>
            <a:r>
              <a:rPr dirty="0" sz="1750" spc="-135">
                <a:solidFill>
                  <a:srgbClr val="FFFFFF"/>
                </a:solidFill>
                <a:latin typeface="Arial Black"/>
                <a:cs typeface="Arial Black"/>
              </a:rPr>
              <a:t>hanya </a:t>
            </a:r>
            <a:r>
              <a:rPr dirty="0" sz="1750" spc="-120">
                <a:solidFill>
                  <a:srgbClr val="FFFFFF"/>
                </a:solidFill>
                <a:latin typeface="Arial Black"/>
                <a:cs typeface="Arial Black"/>
              </a:rPr>
              <a:t>ada pada </a:t>
            </a:r>
            <a:r>
              <a:rPr dirty="0" sz="1750" spc="-155">
                <a:solidFill>
                  <a:srgbClr val="FFFFFF"/>
                </a:solidFill>
                <a:latin typeface="Arial Black"/>
                <a:cs typeface="Arial Black"/>
              </a:rPr>
              <a:t>sepihak saja,</a:t>
            </a:r>
            <a:r>
              <a:rPr dirty="0" sz="1750" spc="2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55">
                <a:solidFill>
                  <a:srgbClr val="FFFFFF"/>
                </a:solidFill>
                <a:latin typeface="Arial Black"/>
                <a:cs typeface="Arial Black"/>
              </a:rPr>
              <a:t>mislanya:</a:t>
            </a:r>
            <a:endParaRPr sz="1750">
              <a:latin typeface="Arial Black"/>
              <a:cs typeface="Arial Black"/>
            </a:endParaRPr>
          </a:p>
          <a:p>
            <a:pPr algn="just" marL="96520" marR="33020">
              <a:lnSpc>
                <a:spcPct val="146000"/>
              </a:lnSpc>
              <a:spcBef>
                <a:spcPts val="5"/>
              </a:spcBef>
            </a:pPr>
            <a:r>
              <a:rPr dirty="0" sz="1750" spc="-120">
                <a:solidFill>
                  <a:srgbClr val="FFFFFF"/>
                </a:solidFill>
                <a:latin typeface="Arial Black"/>
                <a:cs typeface="Arial Black"/>
              </a:rPr>
              <a:t>hibah,</a:t>
            </a:r>
            <a:r>
              <a:rPr dirty="0" sz="1750" spc="-1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30">
                <a:solidFill>
                  <a:srgbClr val="FFFFFF"/>
                </a:solidFill>
                <a:latin typeface="Arial Black"/>
                <a:cs typeface="Arial Black"/>
              </a:rPr>
              <a:t>penitipan</a:t>
            </a:r>
            <a:r>
              <a:rPr dirty="0" sz="1750" spc="-21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35">
                <a:solidFill>
                  <a:srgbClr val="FFFFFF"/>
                </a:solidFill>
                <a:latin typeface="Arial Black"/>
                <a:cs typeface="Arial Black"/>
              </a:rPr>
              <a:t>dengan</a:t>
            </a:r>
            <a:r>
              <a:rPr dirty="0" sz="1750" spc="-2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55">
                <a:solidFill>
                  <a:srgbClr val="FFFFFF"/>
                </a:solidFill>
                <a:latin typeface="Arial Black"/>
                <a:cs typeface="Arial Black"/>
              </a:rPr>
              <a:t>cuma-cuma</a:t>
            </a:r>
            <a:r>
              <a:rPr dirty="0" sz="1750" spc="-22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95">
                <a:solidFill>
                  <a:srgbClr val="FFFFFF"/>
                </a:solidFill>
                <a:latin typeface="Arial Black"/>
                <a:cs typeface="Arial Black"/>
              </a:rPr>
              <a:t>dan</a:t>
            </a:r>
            <a:r>
              <a:rPr dirty="0" sz="1750" spc="-2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14">
                <a:solidFill>
                  <a:srgbClr val="FFFFFF"/>
                </a:solidFill>
                <a:latin typeface="Arial Black"/>
                <a:cs typeface="Arial Black"/>
              </a:rPr>
              <a:t>pinjam</a:t>
            </a:r>
            <a:r>
              <a:rPr dirty="0" sz="1750" spc="-1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50">
                <a:solidFill>
                  <a:srgbClr val="FFFFFF"/>
                </a:solidFill>
                <a:latin typeface="Arial Black"/>
                <a:cs typeface="Arial Black"/>
              </a:rPr>
              <a:t>pakai  </a:t>
            </a:r>
            <a:r>
              <a:rPr dirty="0" sz="1750" spc="-190">
                <a:solidFill>
                  <a:srgbClr val="FFFFFF"/>
                </a:solidFill>
                <a:latin typeface="Arial Black"/>
                <a:cs typeface="Arial Black"/>
              </a:rPr>
              <a:t>Resiko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pada </a:t>
            </a:r>
            <a:r>
              <a:rPr dirty="0" sz="1750" spc="-130">
                <a:solidFill>
                  <a:srgbClr val="FFFFFF"/>
                </a:solidFill>
                <a:latin typeface="Arial Black"/>
                <a:cs typeface="Arial Black"/>
              </a:rPr>
              <a:t>persetujuan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timbal </a:t>
            </a:r>
            <a:r>
              <a:rPr dirty="0" sz="1750" spc="-145">
                <a:solidFill>
                  <a:srgbClr val="FFFFFF"/>
                </a:solidFill>
                <a:latin typeface="Arial Black"/>
                <a:cs typeface="Arial Black"/>
              </a:rPr>
              <a:t>balik, Membebankan  kerugian </a:t>
            </a:r>
            <a:r>
              <a:rPr dirty="0" sz="1750" spc="-130">
                <a:solidFill>
                  <a:srgbClr val="FFFFFF"/>
                </a:solidFill>
                <a:latin typeface="Arial Black"/>
                <a:cs typeface="Arial Black"/>
              </a:rPr>
              <a:t>dalam </a:t>
            </a:r>
            <a:r>
              <a:rPr dirty="0" sz="1750" spc="-100">
                <a:solidFill>
                  <a:srgbClr val="FFFFFF"/>
                </a:solidFill>
                <a:latin typeface="Arial Black"/>
                <a:cs typeface="Arial Black"/>
              </a:rPr>
              <a:t>hal </a:t>
            </a:r>
            <a:r>
              <a:rPr dirty="0" sz="1750" spc="-90">
                <a:solidFill>
                  <a:srgbClr val="FFFFFF"/>
                </a:solidFill>
                <a:latin typeface="Arial Black"/>
                <a:cs typeface="Arial Black"/>
              </a:rPr>
              <a:t>ini </a:t>
            </a:r>
            <a:r>
              <a:rPr dirty="0" sz="1750" spc="-120">
                <a:solidFill>
                  <a:srgbClr val="FFFFFF"/>
                </a:solidFill>
                <a:latin typeface="Arial Black"/>
                <a:cs typeface="Arial Black"/>
              </a:rPr>
              <a:t>terjadi </a:t>
            </a:r>
            <a:r>
              <a:rPr dirty="0" sz="1750" spc="-170">
                <a:solidFill>
                  <a:srgbClr val="FFFFFF"/>
                </a:solidFill>
                <a:latin typeface="Arial Black"/>
                <a:cs typeface="Arial Black"/>
              </a:rPr>
              <a:t>keadaan memaksa  </a:t>
            </a:r>
            <a:r>
              <a:rPr dirty="0" sz="1750" spc="-165">
                <a:solidFill>
                  <a:srgbClr val="FFFFFF"/>
                </a:solidFill>
                <a:latin typeface="Arial Black"/>
                <a:cs typeface="Arial Black"/>
              </a:rPr>
              <a:t>kepada </a:t>
            </a:r>
            <a:r>
              <a:rPr dirty="0" sz="1750" spc="-140">
                <a:solidFill>
                  <a:srgbClr val="FFFFFF"/>
                </a:solidFill>
                <a:latin typeface="Arial Black"/>
                <a:cs typeface="Arial Black"/>
              </a:rPr>
              <a:t>siapa </a:t>
            </a:r>
            <a:r>
              <a:rPr dirty="0" sz="1750" spc="-150">
                <a:solidFill>
                  <a:srgbClr val="FFFFFF"/>
                </a:solidFill>
                <a:latin typeface="Arial Black"/>
                <a:cs typeface="Arial Black"/>
              </a:rPr>
              <a:t>saja </a:t>
            </a:r>
            <a:r>
              <a:rPr dirty="0" sz="1750" spc="-145">
                <a:solidFill>
                  <a:srgbClr val="FFFFFF"/>
                </a:solidFill>
                <a:latin typeface="Arial Black"/>
                <a:cs typeface="Arial Black"/>
              </a:rPr>
              <a:t>yang </a:t>
            </a:r>
            <a:r>
              <a:rPr dirty="0" sz="1750" spc="-140">
                <a:solidFill>
                  <a:srgbClr val="FFFFFF"/>
                </a:solidFill>
                <a:latin typeface="Arial Black"/>
                <a:cs typeface="Arial Black"/>
              </a:rPr>
              <a:t>barangnya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musnah. Contoh:  </a:t>
            </a:r>
            <a:r>
              <a:rPr dirty="0" sz="1750" spc="-140">
                <a:solidFill>
                  <a:srgbClr val="FFFFFF"/>
                </a:solidFill>
                <a:latin typeface="Arial Black"/>
                <a:cs typeface="Arial Black"/>
              </a:rPr>
              <a:t>jika </a:t>
            </a:r>
            <a:r>
              <a:rPr dirty="0" sz="175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dirty="0" sz="1750" spc="-110">
                <a:solidFill>
                  <a:srgbClr val="FFFFFF"/>
                </a:solidFill>
                <a:latin typeface="Arial Black"/>
                <a:cs typeface="Arial Black"/>
              </a:rPr>
              <a:t>harus </a:t>
            </a:r>
            <a:r>
              <a:rPr dirty="0" sz="1750" spc="-150">
                <a:solidFill>
                  <a:srgbClr val="FFFFFF"/>
                </a:solidFill>
                <a:latin typeface="Arial Black"/>
                <a:cs typeface="Arial Black"/>
              </a:rPr>
              <a:t>menyerahkan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kuda </a:t>
            </a:r>
            <a:r>
              <a:rPr dirty="0" sz="1750" spc="-165">
                <a:solidFill>
                  <a:srgbClr val="FFFFFF"/>
                </a:solidFill>
                <a:latin typeface="Arial Black"/>
                <a:cs typeface="Arial Black"/>
              </a:rPr>
              <a:t>kepada </a:t>
            </a:r>
            <a:r>
              <a:rPr dirty="0" sz="1750">
                <a:solidFill>
                  <a:srgbClr val="FFFFFF"/>
                </a:solidFill>
                <a:latin typeface="Arial Black"/>
                <a:cs typeface="Arial Black"/>
              </a:rPr>
              <a:t>B </a:t>
            </a:r>
            <a:r>
              <a:rPr dirty="0" sz="1750" spc="-95">
                <a:solidFill>
                  <a:srgbClr val="FFFFFF"/>
                </a:solidFill>
                <a:latin typeface="Arial Black"/>
                <a:cs typeface="Arial Black"/>
              </a:rPr>
              <a:t>dan </a:t>
            </a:r>
            <a:r>
              <a:rPr dirty="0" sz="1750">
                <a:solidFill>
                  <a:srgbClr val="FFFFFF"/>
                </a:solidFill>
                <a:latin typeface="Arial Black"/>
                <a:cs typeface="Arial Black"/>
              </a:rPr>
              <a:t>B  </a:t>
            </a:r>
            <a:r>
              <a:rPr dirty="0" sz="1750" spc="-150">
                <a:solidFill>
                  <a:srgbClr val="FFFFFF"/>
                </a:solidFill>
                <a:latin typeface="Arial Black"/>
                <a:cs typeface="Arial Black"/>
              </a:rPr>
              <a:t>menyerahkan sapinya </a:t>
            </a:r>
            <a:r>
              <a:rPr dirty="0" sz="1750" spc="-165">
                <a:solidFill>
                  <a:srgbClr val="FFFFFF"/>
                </a:solidFill>
                <a:latin typeface="Arial Black"/>
                <a:cs typeface="Arial Black"/>
              </a:rPr>
              <a:t>kepada </a:t>
            </a:r>
            <a:r>
              <a:rPr dirty="0" sz="1750" spc="-95">
                <a:solidFill>
                  <a:srgbClr val="FFFFFF"/>
                </a:solidFill>
                <a:latin typeface="Arial Black"/>
                <a:cs typeface="Arial Black"/>
              </a:rPr>
              <a:t>A. </a:t>
            </a:r>
            <a:r>
              <a:rPr dirty="0" sz="1750" spc="-245">
                <a:solidFill>
                  <a:srgbClr val="FFFFFF"/>
                </a:solidFill>
                <a:latin typeface="Arial Black"/>
                <a:cs typeface="Arial Black"/>
              </a:rPr>
              <a:t>Jika</a:t>
            </a:r>
            <a:r>
              <a:rPr dirty="0" sz="1750" spc="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25">
                <a:solidFill>
                  <a:srgbClr val="FFFFFF"/>
                </a:solidFill>
                <a:latin typeface="Arial Black"/>
                <a:cs typeface="Arial Black"/>
              </a:rPr>
              <a:t>kuda </a:t>
            </a:r>
            <a:r>
              <a:rPr dirty="0" sz="175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dirty="0" sz="1750" spc="-130">
                <a:solidFill>
                  <a:srgbClr val="FFFFFF"/>
                </a:solidFill>
                <a:latin typeface="Arial Black"/>
                <a:cs typeface="Arial Black"/>
              </a:rPr>
              <a:t>mati  disambar</a:t>
            </a:r>
            <a:r>
              <a:rPr dirty="0" sz="1750" spc="-30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10">
                <a:solidFill>
                  <a:srgbClr val="FFFFFF"/>
                </a:solidFill>
                <a:latin typeface="Arial Black"/>
                <a:cs typeface="Arial Black"/>
              </a:rPr>
              <a:t>petir</a:t>
            </a:r>
            <a:r>
              <a:rPr dirty="0" sz="1750" spc="-29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50">
                <a:solidFill>
                  <a:srgbClr val="FFFFFF"/>
                </a:solidFill>
                <a:latin typeface="Arial Black"/>
                <a:cs typeface="Arial Black"/>
              </a:rPr>
              <a:t>maka</a:t>
            </a:r>
            <a:r>
              <a:rPr dirty="0" sz="1750" spc="-409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90">
                <a:solidFill>
                  <a:srgbClr val="FFFFFF"/>
                </a:solidFill>
                <a:latin typeface="Arial Black"/>
                <a:cs typeface="Arial Black"/>
              </a:rPr>
              <a:t>Btetap</a:t>
            </a:r>
            <a:r>
              <a:rPr dirty="0" sz="1750" spc="-3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55">
                <a:solidFill>
                  <a:srgbClr val="FFFFFF"/>
                </a:solidFill>
                <a:latin typeface="Arial Black"/>
                <a:cs typeface="Arial Black"/>
              </a:rPr>
              <a:t>menguasai</a:t>
            </a:r>
            <a:r>
              <a:rPr dirty="0" sz="175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750" spc="-145">
                <a:solidFill>
                  <a:srgbClr val="FFFFFF"/>
                </a:solidFill>
                <a:latin typeface="Arial Black"/>
                <a:cs typeface="Arial Black"/>
              </a:rPr>
              <a:t>sapinya.</a:t>
            </a:r>
            <a:endParaRPr sz="175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14515" y="6152388"/>
            <a:ext cx="9568180" cy="2903220"/>
          </a:xfrm>
          <a:prstGeom prst="rect">
            <a:avLst/>
          </a:prstGeom>
          <a:solidFill>
            <a:srgbClr val="52381F"/>
          </a:solidFill>
        </p:spPr>
        <p:txBody>
          <a:bodyPr wrap="square" lIns="0" tIns="38100" rIns="0" bIns="0" rtlCol="0" vert="horz">
            <a:spAutoFit/>
          </a:bodyPr>
          <a:lstStyle/>
          <a:p>
            <a:pPr algn="ctr" marR="480059">
              <a:lnSpc>
                <a:spcPct val="100000"/>
              </a:lnSpc>
              <a:spcBef>
                <a:spcPts val="300"/>
              </a:spcBef>
            </a:pPr>
            <a:r>
              <a:rPr dirty="0" sz="2800" spc="-145" b="1">
                <a:solidFill>
                  <a:srgbClr val="FFFFFF"/>
                </a:solidFill>
                <a:latin typeface="Arial"/>
                <a:cs typeface="Arial"/>
              </a:rPr>
              <a:t>Somasi</a:t>
            </a:r>
            <a:endParaRPr sz="2800">
              <a:latin typeface="Arial"/>
              <a:cs typeface="Arial"/>
            </a:endParaRPr>
          </a:p>
          <a:p>
            <a:pPr algn="just" marL="113030" marR="52069">
              <a:lnSpc>
                <a:spcPct val="146000"/>
              </a:lnSpc>
              <a:spcBef>
                <a:spcPts val="385"/>
              </a:spcBef>
            </a:pPr>
            <a:r>
              <a:rPr dirty="0" sz="2050" spc="-175">
                <a:solidFill>
                  <a:srgbClr val="FFFFFF"/>
                </a:solidFill>
                <a:latin typeface="Arial Black"/>
                <a:cs typeface="Arial Black"/>
              </a:rPr>
              <a:t>somasi </a:t>
            </a:r>
            <a:r>
              <a:rPr dirty="0" sz="2050" spc="-155">
                <a:solidFill>
                  <a:srgbClr val="FFFFFF"/>
                </a:solidFill>
                <a:latin typeface="Arial Black"/>
                <a:cs typeface="Arial Black"/>
              </a:rPr>
              <a:t>adalah </a:t>
            </a:r>
            <a:r>
              <a:rPr dirty="0" sz="2050" spc="-170">
                <a:solidFill>
                  <a:srgbClr val="FFFFFF"/>
                </a:solidFill>
                <a:latin typeface="Arial Black"/>
                <a:cs typeface="Arial Black"/>
              </a:rPr>
              <a:t>tindakan </a:t>
            </a:r>
            <a:r>
              <a:rPr dirty="0" sz="2050" spc="-140">
                <a:solidFill>
                  <a:srgbClr val="FFFFFF"/>
                </a:solidFill>
                <a:latin typeface="Arial Black"/>
                <a:cs typeface="Arial Black"/>
              </a:rPr>
              <a:t>resmi </a:t>
            </a:r>
            <a:r>
              <a:rPr dirty="0" sz="2050" spc="-170">
                <a:solidFill>
                  <a:srgbClr val="FFFFFF"/>
                </a:solidFill>
                <a:latin typeface="Arial Black"/>
                <a:cs typeface="Arial Black"/>
              </a:rPr>
              <a:t>yang </a:t>
            </a:r>
            <a:r>
              <a:rPr dirty="0" sz="2050" spc="-140">
                <a:solidFill>
                  <a:srgbClr val="FFFFFF"/>
                </a:solidFill>
                <a:latin typeface="Arial Black"/>
                <a:cs typeface="Arial Black"/>
              </a:rPr>
              <a:t>diambil </a:t>
            </a:r>
            <a:r>
              <a:rPr dirty="0" sz="2050" spc="-125">
                <a:solidFill>
                  <a:srgbClr val="FFFFFF"/>
                </a:solidFill>
                <a:latin typeface="Arial Black"/>
                <a:cs typeface="Arial Black"/>
              </a:rPr>
              <a:t>oleh </a:t>
            </a:r>
            <a:r>
              <a:rPr dirty="0" sz="2050" spc="-140">
                <a:solidFill>
                  <a:srgbClr val="FFFFFF"/>
                </a:solidFill>
                <a:latin typeface="Arial Black"/>
                <a:cs typeface="Arial Black"/>
              </a:rPr>
              <a:t>individu </a:t>
            </a:r>
            <a:r>
              <a:rPr dirty="0" sz="2050" spc="-155">
                <a:solidFill>
                  <a:srgbClr val="FFFFFF"/>
                </a:solidFill>
                <a:latin typeface="Arial Black"/>
                <a:cs typeface="Arial Black"/>
              </a:rPr>
              <a:t>atau perusahaan  </a:t>
            </a:r>
            <a:r>
              <a:rPr dirty="0" sz="2050" spc="-135">
                <a:solidFill>
                  <a:srgbClr val="FFFFFF"/>
                </a:solidFill>
                <a:latin typeface="Arial Black"/>
                <a:cs typeface="Arial Black"/>
              </a:rPr>
              <a:t>untuk </a:t>
            </a:r>
            <a:r>
              <a:rPr dirty="0" sz="2050" spc="-140">
                <a:solidFill>
                  <a:srgbClr val="FFFFFF"/>
                </a:solidFill>
                <a:latin typeface="Arial Black"/>
                <a:cs typeface="Arial Black"/>
              </a:rPr>
              <a:t>memberi </a:t>
            </a:r>
            <a:r>
              <a:rPr dirty="0" sz="2050" spc="-125">
                <a:solidFill>
                  <a:srgbClr val="FFFFFF"/>
                </a:solidFill>
                <a:latin typeface="Arial Black"/>
                <a:cs typeface="Arial Black"/>
              </a:rPr>
              <a:t>tahu </a:t>
            </a:r>
            <a:r>
              <a:rPr dirty="0" sz="2050" spc="-155">
                <a:solidFill>
                  <a:srgbClr val="FFFFFF"/>
                </a:solidFill>
                <a:latin typeface="Arial Black"/>
                <a:cs typeface="Arial Black"/>
              </a:rPr>
              <a:t>pihak </a:t>
            </a:r>
            <a:r>
              <a:rPr dirty="0" sz="2050" spc="-130">
                <a:solidFill>
                  <a:srgbClr val="FFFFFF"/>
                </a:solidFill>
                <a:latin typeface="Arial Black"/>
                <a:cs typeface="Arial Black"/>
              </a:rPr>
              <a:t>lain </a:t>
            </a:r>
            <a:r>
              <a:rPr dirty="0" sz="2050" spc="-165">
                <a:solidFill>
                  <a:srgbClr val="FFFFFF"/>
                </a:solidFill>
                <a:latin typeface="Arial Black"/>
                <a:cs typeface="Arial Black"/>
              </a:rPr>
              <a:t>tentang </a:t>
            </a:r>
            <a:r>
              <a:rPr dirty="0" sz="2050" spc="-155">
                <a:solidFill>
                  <a:srgbClr val="FFFFFF"/>
                </a:solidFill>
                <a:latin typeface="Arial Black"/>
                <a:cs typeface="Arial Black"/>
              </a:rPr>
              <a:t>dugaan </a:t>
            </a:r>
            <a:r>
              <a:rPr dirty="0" sz="2050" spc="-165">
                <a:solidFill>
                  <a:srgbClr val="FFFFFF"/>
                </a:solidFill>
                <a:latin typeface="Arial Black"/>
                <a:cs typeface="Arial Black"/>
              </a:rPr>
              <a:t>pelanggaran </a:t>
            </a:r>
            <a:r>
              <a:rPr dirty="0" sz="2050" spc="-145">
                <a:solidFill>
                  <a:srgbClr val="FFFFFF"/>
                </a:solidFill>
                <a:latin typeface="Arial Black"/>
                <a:cs typeface="Arial Black"/>
              </a:rPr>
              <a:t>terhadap </a:t>
            </a:r>
            <a:r>
              <a:rPr dirty="0" sz="2050" spc="-130">
                <a:solidFill>
                  <a:srgbClr val="FFFFFF"/>
                </a:solidFill>
                <a:latin typeface="Arial Black"/>
                <a:cs typeface="Arial Black"/>
              </a:rPr>
              <a:t>hak-  </a:t>
            </a:r>
            <a:r>
              <a:rPr dirty="0" sz="2050" spc="-145">
                <a:solidFill>
                  <a:srgbClr val="FFFFFF"/>
                </a:solidFill>
                <a:latin typeface="Arial Black"/>
                <a:cs typeface="Arial Black"/>
              </a:rPr>
              <a:t>hak</a:t>
            </a:r>
            <a:r>
              <a:rPr dirty="0" sz="2050" spc="-30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65">
                <a:solidFill>
                  <a:srgbClr val="FFFFFF"/>
                </a:solidFill>
                <a:latin typeface="Arial Black"/>
                <a:cs typeface="Arial Black"/>
              </a:rPr>
              <a:t>mereka.</a:t>
            </a:r>
            <a:r>
              <a:rPr dirty="0" sz="2050" spc="-2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45">
                <a:solidFill>
                  <a:srgbClr val="FFFFFF"/>
                </a:solidFill>
                <a:latin typeface="Arial Black"/>
                <a:cs typeface="Arial Black"/>
              </a:rPr>
              <a:t>Dalam</a:t>
            </a:r>
            <a:r>
              <a:rPr dirty="0" sz="2050" spc="-2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80">
                <a:solidFill>
                  <a:srgbClr val="FFFFFF"/>
                </a:solidFill>
                <a:latin typeface="Arial Black"/>
                <a:cs typeface="Arial Black"/>
              </a:rPr>
              <a:t>somasi,</a:t>
            </a:r>
            <a:r>
              <a:rPr dirty="0" sz="2050" spc="-29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50">
                <a:solidFill>
                  <a:srgbClr val="FFFFFF"/>
                </a:solidFill>
                <a:latin typeface="Arial Black"/>
                <a:cs typeface="Arial Black"/>
              </a:rPr>
              <a:t>terdapat</a:t>
            </a:r>
            <a:r>
              <a:rPr dirty="0" sz="2050" spc="-26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40">
                <a:solidFill>
                  <a:srgbClr val="FFFFFF"/>
                </a:solidFill>
                <a:latin typeface="Arial Black"/>
                <a:cs typeface="Arial Black"/>
              </a:rPr>
              <a:t>tuntutan</a:t>
            </a:r>
            <a:r>
              <a:rPr dirty="0" sz="2050" spc="-24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10">
                <a:solidFill>
                  <a:srgbClr val="FFFFFF"/>
                </a:solidFill>
                <a:latin typeface="Arial Black"/>
                <a:cs typeface="Arial Black"/>
              </a:rPr>
              <a:t>dan</a:t>
            </a:r>
            <a:r>
              <a:rPr dirty="0" sz="2050" spc="-254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40">
                <a:solidFill>
                  <a:srgbClr val="FFFFFF"/>
                </a:solidFill>
                <a:latin typeface="Arial Black"/>
                <a:cs typeface="Arial Black"/>
              </a:rPr>
              <a:t>permintaan</a:t>
            </a:r>
            <a:r>
              <a:rPr dirty="0" sz="2050" spc="-2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40">
                <a:solidFill>
                  <a:srgbClr val="FFFFFF"/>
                </a:solidFill>
                <a:latin typeface="Arial Black"/>
                <a:cs typeface="Arial Black"/>
              </a:rPr>
              <a:t>agar</a:t>
            </a:r>
            <a:r>
              <a:rPr dirty="0" sz="2050" spc="-27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80">
                <a:solidFill>
                  <a:srgbClr val="FFFFFF"/>
                </a:solidFill>
                <a:latin typeface="Arial Black"/>
                <a:cs typeface="Arial Black"/>
              </a:rPr>
              <a:t>masalah  </a:t>
            </a:r>
            <a:r>
              <a:rPr dirty="0" sz="2050" spc="-204">
                <a:solidFill>
                  <a:srgbClr val="FFFFFF"/>
                </a:solidFill>
                <a:latin typeface="Arial Black"/>
                <a:cs typeface="Arial Black"/>
              </a:rPr>
              <a:t>diselesaikan</a:t>
            </a:r>
            <a:r>
              <a:rPr dirty="0" sz="2050" spc="-37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60">
                <a:solidFill>
                  <a:srgbClr val="FFFFFF"/>
                </a:solidFill>
                <a:latin typeface="Arial Black"/>
                <a:cs typeface="Arial Black"/>
              </a:rPr>
              <a:t>secaradamai,</a:t>
            </a:r>
            <a:r>
              <a:rPr dirty="0" sz="2050" spc="-3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50">
                <a:solidFill>
                  <a:srgbClr val="FFFFFF"/>
                </a:solidFill>
                <a:latin typeface="Arial Black"/>
                <a:cs typeface="Arial Black"/>
              </a:rPr>
              <a:t>tanpa</a:t>
            </a:r>
            <a:r>
              <a:rPr dirty="0" sz="2050" spc="-3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80">
                <a:solidFill>
                  <a:srgbClr val="FFFFFF"/>
                </a:solidFill>
                <a:latin typeface="Arial Black"/>
                <a:cs typeface="Arial Black"/>
              </a:rPr>
              <a:t>melibatkan</a:t>
            </a:r>
            <a:r>
              <a:rPr dirty="0" sz="2050" spc="-38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30">
                <a:solidFill>
                  <a:srgbClr val="FFFFFF"/>
                </a:solidFill>
                <a:latin typeface="Arial Black"/>
                <a:cs typeface="Arial Black"/>
              </a:rPr>
              <a:t>jalur</a:t>
            </a:r>
            <a:r>
              <a:rPr dirty="0" sz="2050" spc="-6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2050" spc="-160">
                <a:solidFill>
                  <a:srgbClr val="FFFFFF"/>
                </a:solidFill>
                <a:latin typeface="Arial Black"/>
                <a:cs typeface="Arial Black"/>
              </a:rPr>
              <a:t>hukum</a:t>
            </a:r>
            <a:endParaRPr sz="20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18515" y="691642"/>
            <a:ext cx="5299075" cy="627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50" spc="10">
                <a:solidFill>
                  <a:srgbClr val="FFFFFF"/>
                </a:solidFill>
                <a:latin typeface="Verdana"/>
                <a:cs typeface="Verdana"/>
              </a:rPr>
              <a:t>BAGAS</a:t>
            </a:r>
            <a:r>
              <a:rPr dirty="0" sz="165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Verdana"/>
                <a:cs typeface="Verdana"/>
              </a:rPr>
              <a:t>NUGROHO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00" spc="-25">
                <a:solidFill>
                  <a:srgbClr val="FFFFFF"/>
                </a:solidFill>
                <a:latin typeface="Verdana"/>
                <a:cs typeface="Verdana"/>
              </a:rPr>
              <a:t>MAHASISWA</a:t>
            </a:r>
            <a:r>
              <a:rPr dirty="0" sz="2200" spc="-3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Verdana"/>
                <a:cs typeface="Verdana"/>
              </a:rPr>
              <a:t>FAKULTAS</a:t>
            </a:r>
            <a:r>
              <a:rPr dirty="0" sz="2200" spc="-3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5">
                <a:solidFill>
                  <a:srgbClr val="FFFFFF"/>
                </a:solidFill>
                <a:latin typeface="Verdana"/>
                <a:cs typeface="Verdana"/>
              </a:rPr>
              <a:t>HUKUM</a:t>
            </a:r>
            <a:r>
              <a:rPr dirty="0" sz="2200" spc="-3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30">
                <a:solidFill>
                  <a:srgbClr val="FFFFFF"/>
                </a:solidFill>
                <a:latin typeface="Verdana"/>
                <a:cs typeface="Verdana"/>
              </a:rPr>
              <a:t>UNILA</a:t>
            </a:r>
            <a:endParaRPr sz="22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8515" y="2668905"/>
            <a:ext cx="3519170" cy="142367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1100"/>
              </a:spcBef>
            </a:pPr>
            <a:r>
              <a:rPr dirty="0" sz="5000" spc="160" b="1">
                <a:solidFill>
                  <a:srgbClr val="FFFFFF"/>
                </a:solidFill>
                <a:latin typeface="Arial"/>
                <a:cs typeface="Arial"/>
              </a:rPr>
              <a:t>HUKUM  </a:t>
            </a:r>
            <a:r>
              <a:rPr dirty="0" sz="5000" spc="-185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5000" spc="-605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5000" spc="-245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dirty="0" sz="5000" spc="345" b="1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dirty="0" sz="5000" spc="-185" b="1">
                <a:solidFill>
                  <a:srgbClr val="FFFFFF"/>
                </a:solidFill>
                <a:latin typeface="Arial"/>
                <a:cs typeface="Arial"/>
              </a:rPr>
              <a:t>K</a:t>
            </a:r>
            <a:r>
              <a:rPr dirty="0" sz="5000" spc="-36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5000" spc="-480" b="1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dirty="0" sz="5000" spc="5" b="1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dirty="0" sz="5000" b="1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1899" y="8686292"/>
            <a:ext cx="6623050" cy="559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500" spc="-45" b="1">
                <a:solidFill>
                  <a:srgbClr val="FFFFFF"/>
                </a:solidFill>
                <a:latin typeface="Arial"/>
                <a:cs typeface="Arial"/>
              </a:rPr>
              <a:t>WASSALAMUALAIKUM</a:t>
            </a:r>
            <a:r>
              <a:rPr dirty="0" sz="3500" spc="-18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500" spc="-30" b="1">
                <a:solidFill>
                  <a:srgbClr val="FFFFFF"/>
                </a:solidFill>
                <a:latin typeface="Arial"/>
                <a:cs typeface="Arial"/>
              </a:rPr>
              <a:t>WR.WB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2023-10-07T08:07:46Z</dcterms:created>
  <dcterms:modified xsi:type="dcterms:W3CDTF">2023-10-07T08:07:46Z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2023-10-07T00:00:00Z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2023-10-07T00:00:00Z</vt:filetime>
  </property>
</Properties>
</file>