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handoutMasterIdLst>
    <p:handoutMasterId r:id="rId14"/>
  </p:handoutMasterIdLst>
  <p:sldIdLst>
    <p:sldId id="287" r:id="rId5"/>
    <p:sldId id="272" r:id="rId6"/>
    <p:sldId id="278" r:id="rId7"/>
    <p:sldId id="283" r:id="rId8"/>
    <p:sldId id="281" r:id="rId9"/>
    <p:sldId id="284" r:id="rId10"/>
    <p:sldId id="285"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36A58"/>
    <a:srgbClr val="505A47"/>
    <a:srgbClr val="D1D8B7"/>
    <a:srgbClr val="A09D79"/>
    <a:srgbClr val="AD5C4D"/>
    <a:srgbClr val="543E35"/>
    <a:srgbClr val="637700"/>
    <a:srgbClr val="FFF4ED"/>
    <a:srgbClr val="5E6A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82" autoAdjust="0"/>
  </p:normalViewPr>
  <p:slideViewPr>
    <p:cSldViewPr snapToGrid="0">
      <p:cViewPr varScale="1">
        <p:scale>
          <a:sx n="66" d="100"/>
          <a:sy n="66" d="100"/>
        </p:scale>
        <p:origin x="668" y="36"/>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sorterViewPr>
    <p:cViewPr>
      <p:scale>
        <a:sx n="100" d="100"/>
        <a:sy n="100" d="100"/>
      </p:scale>
      <p:origin x="0" y="0"/>
    </p:cViewPr>
  </p:sorterViewPr>
  <p:notesViewPr>
    <p:cSldViewPr snapToGrid="0">
      <p:cViewPr varScale="1">
        <p:scale>
          <a:sx n="65" d="100"/>
          <a:sy n="65" d="100"/>
        </p:scale>
        <p:origin x="3082"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10/7/2023</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10/7/2023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3433321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24287"/>
            <a:ext cx="9144000" cy="3385676"/>
          </a:xfrm>
        </p:spPr>
        <p:txBody>
          <a:bodyPr anchor="b"/>
          <a:lstStyle>
            <a:lvl1pPr algn="ctr">
              <a:defRPr sz="6000"/>
            </a:lvl1pPr>
          </a:lstStyle>
          <a:p>
            <a:r>
              <a:rPr lang="en-US" dirty="0"/>
              <a:t>click to add title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hasCustomPrompt="1"/>
          </p:nvPr>
        </p:nvSpPr>
        <p:spPr>
          <a:xfrm>
            <a:off x="1524000" y="3543045"/>
            <a:ext cx="9144000" cy="836797"/>
          </a:xfrm>
        </p:spPr>
        <p:txBody>
          <a:bodyPr anchor="ctr" anchorCtr="0">
            <a:noAutofit/>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1120"/>
            <a:ext cx="10839862" cy="1309624"/>
          </a:xfrm>
        </p:spPr>
        <p:txBody>
          <a:bodyPr anchor="b" anchorCtr="0"/>
          <a:lstStyle>
            <a:lvl1pPr>
              <a:defRPr sz="4800"/>
            </a:lvl1pPr>
          </a:lstStyle>
          <a:p>
            <a:r>
              <a:rPr lang="en-US" dirty="0"/>
              <a:t>click to add title</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hasCustomPrompt="1"/>
          </p:nvPr>
        </p:nvSpPr>
        <p:spPr>
          <a:xfrm>
            <a:off x="633259" y="3392424"/>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736848"/>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hasCustomPrompt="1"/>
          </p:nvPr>
        </p:nvSpPr>
        <p:spPr>
          <a:xfrm>
            <a:off x="3419764" y="3392424"/>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736848"/>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hasCustomPrompt="1"/>
          </p:nvPr>
        </p:nvSpPr>
        <p:spPr>
          <a:xfrm>
            <a:off x="6206269" y="3392424"/>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736848"/>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hasCustomPrompt="1"/>
          </p:nvPr>
        </p:nvSpPr>
        <p:spPr>
          <a:xfrm>
            <a:off x="8992774" y="3392424"/>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736848"/>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hasCustomPrompt="1"/>
          </p:nvPr>
        </p:nvSpPr>
        <p:spPr>
          <a:xfrm>
            <a:off x="633259" y="6062472"/>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406896"/>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hasCustomPrompt="1"/>
          </p:nvPr>
        </p:nvSpPr>
        <p:spPr>
          <a:xfrm>
            <a:off x="3419764" y="6062472"/>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406896"/>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hasCustomPrompt="1"/>
          </p:nvPr>
        </p:nvSpPr>
        <p:spPr>
          <a:xfrm>
            <a:off x="6206269" y="6062472"/>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406896"/>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hasCustomPrompt="1"/>
          </p:nvPr>
        </p:nvSpPr>
        <p:spPr>
          <a:xfrm>
            <a:off x="8992774" y="6062472"/>
            <a:ext cx="2423160" cy="310896"/>
          </a:xfrm>
        </p:spPr>
        <p:txBody>
          <a:bodyPr anchor="ctr" anchorCtr="0">
            <a:noAutofit/>
          </a:bodyPr>
          <a:lstStyle>
            <a:lvl1pPr marL="0" indent="0" algn="ctr">
              <a:lnSpc>
                <a:spcPct val="100000"/>
              </a:lnSpc>
              <a:spcBef>
                <a:spcPts val="0"/>
              </a:spcBef>
              <a:buNone/>
              <a:defRPr sz="1400" b="1" cap="all" baseline="0">
                <a:latin typeface="+mn-lt"/>
              </a:defRPr>
            </a:lvl1pPr>
          </a:lstStyle>
          <a:p>
            <a:pPr lvl="0"/>
            <a:r>
              <a:rPr lang="en-US" dirty="0"/>
              <a:t>Click to add text</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406896"/>
            <a:ext cx="2423160" cy="310896"/>
          </a:xfrm>
        </p:spPr>
        <p:txBody>
          <a:bodyPr tIns="0" anchor="t">
            <a:normAutofit/>
          </a:bodyPr>
          <a:lstStyle>
            <a:lvl1pPr marL="0" indent="0" algn="ctr">
              <a:lnSpc>
                <a:spcPct val="100000"/>
              </a:lnSpc>
              <a:spcBef>
                <a:spcPts val="0"/>
              </a:spcBef>
              <a:buNone/>
              <a:defRPr sz="1400" cap="none" baseline="0"/>
            </a:lvl1pPr>
          </a:lstStyle>
          <a:p>
            <a:pPr lvl="0"/>
            <a:r>
              <a:rPr lang="en-US" dirty="0"/>
              <a:t>Click to add text</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3DDF3E-0168-D279-9178-80FF8D10959C}"/>
              </a:ext>
              <a:ext uri="{C183D7F6-B498-43B3-948B-1728B52AA6E4}">
                <adec:decorative xmlns:adec="http://schemas.microsoft.com/office/drawing/2017/decorative" val="1"/>
              </a:ext>
            </a:extLst>
          </p:cNvPr>
          <p:cNvGrpSpPr/>
          <p:nvPr userDrawn="1"/>
        </p:nvGrpSpPr>
        <p:grpSpPr>
          <a:xfrm>
            <a:off x="2793467" y="1387752"/>
            <a:ext cx="6869968" cy="4650100"/>
            <a:chOff x="2793467" y="1387752"/>
            <a:chExt cx="6869968" cy="465010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85474"/>
            <a:ext cx="7567360" cy="1295270"/>
          </a:xfrm>
        </p:spPr>
        <p:txBody>
          <a:bodyPr anchor="b" anchorCtr="0"/>
          <a:lstStyle>
            <a:lvl1pPr>
              <a:defRPr sz="4800"/>
            </a:lvl1pPr>
          </a:lstStyle>
          <a:p>
            <a:r>
              <a:rPr lang="en-US" dirty="0"/>
              <a:t>click to add title</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hasCustomPrompt="1"/>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rmAutofit/>
          </a:bodyPr>
          <a:lstStyle>
            <a:lvl1pPr marL="0" indent="0" algn="ctr">
              <a:lnSpc>
                <a:spcPct val="100000"/>
              </a:lnSpc>
              <a:spcBef>
                <a:spcPts val="0"/>
              </a:spcBef>
              <a:buNone/>
              <a:defRPr sz="2000" b="1" cap="all" baseline="0">
                <a:latin typeface="+mn-lt"/>
              </a:defRPr>
            </a:lvl1pPr>
            <a:lvl2pPr marL="0" indent="0" algn="ctr">
              <a:lnSpc>
                <a:spcPct val="100000"/>
              </a:lnSpc>
              <a:spcBef>
                <a:spcPts val="0"/>
              </a:spcBef>
              <a:buNone/>
              <a:defRPr sz="1800"/>
            </a:lvl2pPr>
          </a:lstStyle>
          <a:p>
            <a:pPr lvl="0"/>
            <a:r>
              <a:rPr lang="en-US" dirty="0"/>
              <a:t>Click to add text</a:t>
            </a:r>
          </a:p>
          <a:p>
            <a:pPr lvl="1"/>
            <a:r>
              <a:rPr lang="en-US" dirty="0"/>
              <a:t>second level</a:t>
            </a: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hasCustomPrompt="1"/>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rmAutofit/>
          </a:bodyPr>
          <a:lstStyle>
            <a:lvl1pPr marL="0" indent="0" algn="ctr">
              <a:lnSpc>
                <a:spcPct val="100000"/>
              </a:lnSpc>
              <a:spcBef>
                <a:spcPts val="0"/>
              </a:spcBef>
              <a:buNone/>
              <a:defRPr sz="2000" b="1" cap="all" baseline="0">
                <a:latin typeface="+mn-lt"/>
              </a:defRPr>
            </a:lvl1pPr>
            <a:lvl2pPr marL="0" indent="0" algn="ctr">
              <a:lnSpc>
                <a:spcPct val="100000"/>
              </a:lnSpc>
              <a:spcBef>
                <a:spcPts val="0"/>
              </a:spcBef>
              <a:buNone/>
              <a:defRPr sz="1800">
                <a:latin typeface="+mn-lt"/>
              </a:defRPr>
            </a:lvl2pPr>
          </a:lstStyle>
          <a:p>
            <a:pPr lvl="0"/>
            <a:r>
              <a:rPr lang="en-US" dirty="0"/>
              <a:t>Click to add text</a:t>
            </a:r>
          </a:p>
          <a:p>
            <a:pPr lvl="1"/>
            <a:r>
              <a:rPr lang="en-US" dirty="0"/>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hasCustomPrompt="1"/>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rmAutofit/>
          </a:bodyPr>
          <a:lstStyle>
            <a:lvl1pPr marL="0" indent="0" algn="ctr">
              <a:lnSpc>
                <a:spcPct val="100000"/>
              </a:lnSpc>
              <a:spcBef>
                <a:spcPts val="0"/>
              </a:spcBef>
              <a:buNone/>
              <a:defRPr sz="2000" b="1" cap="all" baseline="0">
                <a:latin typeface="+mn-lt"/>
              </a:defRPr>
            </a:lvl1pPr>
            <a:lvl2pPr marL="0" indent="0" algn="ctr">
              <a:lnSpc>
                <a:spcPct val="100000"/>
              </a:lnSpc>
              <a:spcBef>
                <a:spcPts val="0"/>
              </a:spcBef>
              <a:buNone/>
              <a:defRPr sz="1800">
                <a:latin typeface="+mn-lt"/>
              </a:defRPr>
            </a:lvl2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Click to add text</a:t>
            </a:r>
          </a:p>
          <a:p>
            <a:pPr lvl="1"/>
            <a:r>
              <a:rPr lang="en-US" dirty="0"/>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hasCustomPrompt="1"/>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rmAutofit/>
          </a:bodyPr>
          <a:lstStyle>
            <a:lvl1pPr marL="0" indent="0" algn="ctr">
              <a:lnSpc>
                <a:spcPct val="100000"/>
              </a:lnSpc>
              <a:spcBef>
                <a:spcPts val="0"/>
              </a:spcBef>
              <a:buNone/>
              <a:defRPr sz="2000" b="1" cap="all" baseline="0">
                <a:latin typeface="+mn-lt"/>
              </a:defRPr>
            </a:lvl1pPr>
            <a:lvl2pPr marL="0" indent="0" algn="ctr">
              <a:lnSpc>
                <a:spcPct val="100000"/>
              </a:lnSpc>
              <a:spcBef>
                <a:spcPts val="0"/>
              </a:spcBef>
              <a:buNone/>
              <a:defRPr sz="1800">
                <a:latin typeface="+mn-lt"/>
              </a:defRPr>
            </a:lvl2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Click to add text</a:t>
            </a:r>
          </a:p>
          <a:p>
            <a:pPr lvl="1"/>
            <a:r>
              <a:rPr lang="en-US" dirty="0"/>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hasCustomPrompt="1"/>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rmAutofit/>
          </a:bodyPr>
          <a:lstStyle>
            <a:lvl1pPr marL="0" indent="0" algn="ctr">
              <a:lnSpc>
                <a:spcPct val="100000"/>
              </a:lnSpc>
              <a:spcBef>
                <a:spcPts val="0"/>
              </a:spcBef>
              <a:buNone/>
              <a:defRPr sz="2000" b="1" cap="all" baseline="0">
                <a:latin typeface="+mn-lt"/>
              </a:defRPr>
            </a:lvl1pPr>
            <a:lvl2pPr marL="0" indent="0" algn="ctr">
              <a:lnSpc>
                <a:spcPct val="100000"/>
              </a:lnSpc>
              <a:spcBef>
                <a:spcPts val="0"/>
              </a:spcBef>
              <a:buNone/>
              <a:defRPr sz="1800">
                <a:latin typeface="+mn-lt"/>
              </a:defRPr>
            </a:lvl2pPr>
          </a:lstStyle>
          <a:p>
            <a:pPr lvl="0"/>
            <a:r>
              <a:rPr lang="en-US" dirty="0"/>
              <a:t>Click to add text</a:t>
            </a:r>
          </a:p>
          <a:p>
            <a:pPr lvl="1"/>
            <a:r>
              <a:rPr lang="en-US" dirty="0"/>
              <a:t>second level</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DFB3FE0-6224-1CB0-11C2-00DCD2B704ED}"/>
              </a:ext>
              <a:ext uri="{C183D7F6-B498-43B3-948B-1728B52AA6E4}">
                <adec:decorative xmlns:adec="http://schemas.microsoft.com/office/drawing/2017/decorative" val="1"/>
              </a:ext>
            </a:extLst>
          </p:cNvPr>
          <p:cNvGrpSpPr/>
          <p:nvPr userDrawn="1"/>
        </p:nvGrpSpPr>
        <p:grpSpPr>
          <a:xfrm>
            <a:off x="0" y="0"/>
            <a:ext cx="12192001" cy="6858000"/>
            <a:chOff x="0" y="0"/>
            <a:chExt cx="12192001" cy="685800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82296"/>
            <a:ext cx="10515600" cy="1298448"/>
          </a:xfrm>
        </p:spPr>
        <p:txBody>
          <a:bodyPr anchor="b" anchorCtr="0"/>
          <a:lstStyle>
            <a:lvl1pPr>
              <a:defRPr sz="4800">
                <a:solidFill>
                  <a:schemeClr val="accent1"/>
                </a:solidFill>
              </a:defRPr>
            </a:lvl1pPr>
          </a:lstStyle>
          <a:p>
            <a:r>
              <a:rPr lang="en-US" dirty="0"/>
              <a:t>click to add title</a:t>
            </a: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hasCustomPrompt="1"/>
          </p:nvPr>
        </p:nvSpPr>
        <p:spPr>
          <a:xfrm>
            <a:off x="576072" y="1911096"/>
            <a:ext cx="7242048" cy="402336"/>
          </a:xfrm>
        </p:spPr>
        <p:txBody>
          <a:bodyPr anchor="ctr" anchorCtr="0">
            <a:noAutofit/>
          </a:bodyPr>
          <a:lstStyle>
            <a:lvl1pPr marL="0" indent="0">
              <a:buNone/>
              <a:defRPr sz="2000" b="1" cap="all"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hasCustomPrompt="1"/>
          </p:nvPr>
        </p:nvSpPr>
        <p:spPr>
          <a:xfrm>
            <a:off x="576072" y="2350008"/>
            <a:ext cx="724204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hasCustomPrompt="1"/>
          </p:nvPr>
        </p:nvSpPr>
        <p:spPr>
          <a:xfrm>
            <a:off x="576072" y="3557016"/>
            <a:ext cx="7242048" cy="402336"/>
          </a:xfrm>
        </p:spPr>
        <p:txBody>
          <a:bodyPr anchor="ctr" anchorCtr="0">
            <a:noAutofit/>
          </a:bodyPr>
          <a:lstStyle>
            <a:lvl1pPr marL="0" indent="0">
              <a:buNone/>
              <a:defRPr sz="2000" b="1" cap="all"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hasCustomPrompt="1"/>
          </p:nvPr>
        </p:nvSpPr>
        <p:spPr>
          <a:xfrm>
            <a:off x="576072" y="3995928"/>
            <a:ext cx="724204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D6E0E53F-80E4-D83A-8BC2-C22ED75540F5}"/>
              </a:ext>
              <a:ext uri="{C183D7F6-B498-43B3-948B-1728B52AA6E4}">
                <adec:decorative xmlns:adec="http://schemas.microsoft.com/office/drawing/2017/decorative" val="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13EF79F-3A35-33CE-5528-14C9E80BDD76}"/>
              </a:ext>
              <a:ext uri="{C183D7F6-B498-43B3-948B-1728B52AA6E4}">
                <adec:decorative xmlns:adec="http://schemas.microsoft.com/office/drawing/2017/decorative" val="1"/>
              </a:ext>
            </a:extLst>
          </p:cNvPr>
          <p:cNvGrpSpPr/>
          <p:nvPr userDrawn="1"/>
        </p:nvGrpSpPr>
        <p:grpSpPr>
          <a:xfrm>
            <a:off x="0" y="-1"/>
            <a:ext cx="12192000" cy="6858001"/>
            <a:chOff x="0" y="-1"/>
            <a:chExt cx="12192000" cy="6858001"/>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82296"/>
            <a:ext cx="11228832" cy="1298448"/>
          </a:xfrm>
        </p:spPr>
        <p:txBody>
          <a:bodyPr anchor="b" anchorCtr="0"/>
          <a:lstStyle>
            <a:lvl1pPr>
              <a:defRPr sz="4800">
                <a:solidFill>
                  <a:schemeClr val="accent1"/>
                </a:solidFill>
              </a:defRPr>
            </a:lvl1pPr>
          </a:lstStyle>
          <a:p>
            <a:r>
              <a:rPr lang="en-US" dirty="0"/>
              <a:t>click to add title</a:t>
            </a: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hasCustomPrompt="1"/>
          </p:nvPr>
        </p:nvSpPr>
        <p:spPr>
          <a:xfrm>
            <a:off x="576072" y="1808480"/>
            <a:ext cx="2944368" cy="683958"/>
          </a:xfrm>
        </p:spPr>
        <p:txBody>
          <a:bodyPr anchor="ctr">
            <a:noAutofit/>
          </a:bodyPr>
          <a:lstStyle>
            <a:lvl1pPr marL="0" indent="0">
              <a:buNone/>
              <a:defRPr sz="2000" b="1" cap="all"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hasCustomPrompt="1"/>
          </p:nvPr>
        </p:nvSpPr>
        <p:spPr>
          <a:xfrm>
            <a:off x="57607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hasCustomPrompt="1"/>
          </p:nvPr>
        </p:nvSpPr>
        <p:spPr>
          <a:xfrm>
            <a:off x="4782312" y="1808480"/>
            <a:ext cx="2944368" cy="683958"/>
          </a:xfrm>
        </p:spPr>
        <p:txBody>
          <a:bodyPr anchor="ctr">
            <a:noAutofit/>
          </a:bodyPr>
          <a:lstStyle>
            <a:lvl1pPr marL="0" indent="0">
              <a:buNone/>
              <a:defRPr sz="2000" b="1" cap="all"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hasCustomPrompt="1"/>
          </p:nvPr>
        </p:nvSpPr>
        <p:spPr>
          <a:xfrm>
            <a:off x="478231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hasCustomPrompt="1"/>
          </p:nvPr>
        </p:nvSpPr>
        <p:spPr>
          <a:xfrm>
            <a:off x="8860536" y="1808480"/>
            <a:ext cx="2944368" cy="683958"/>
          </a:xfrm>
        </p:spPr>
        <p:txBody>
          <a:bodyPr anchor="ctr">
            <a:noAutofit/>
          </a:bodyPr>
          <a:lstStyle>
            <a:lvl1pPr marL="0" indent="0">
              <a:buNone/>
              <a:defRPr sz="2000" b="1" cap="all"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hasCustomPrompt="1"/>
          </p:nvPr>
        </p:nvSpPr>
        <p:spPr>
          <a:xfrm>
            <a:off x="8860536" y="2492438"/>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3" name="Straight Connector 32">
            <a:extLst>
              <a:ext uri="{FF2B5EF4-FFF2-40B4-BE49-F238E27FC236}">
                <a16:creationId xmlns:a16="http://schemas.microsoft.com/office/drawing/2014/main" id="{E90718B6-F0C0-E7EE-D41F-B5CE6A11D721}"/>
              </a:ext>
              <a:ext uri="{C183D7F6-B498-43B3-948B-1728B52AA6E4}">
                <adec:decorative xmlns:adec="http://schemas.microsoft.com/office/drawing/2017/decorative" val="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0F07C0DD-8FC1-84F8-B5CD-FC1EC0E70F56}"/>
              </a:ext>
            </a:extLst>
          </p:cNvPr>
          <p:cNvSpPr/>
          <p:nvPr userDrawn="1"/>
        </p:nvSpPr>
        <p:spPr>
          <a:xfrm>
            <a:off x="9408038" y="4230237"/>
            <a:ext cx="2797330" cy="1932290"/>
          </a:xfrm>
          <a:custGeom>
            <a:avLst/>
            <a:gdLst>
              <a:gd name="connsiteX0" fmla="*/ 0 w 4399808"/>
              <a:gd name="connsiteY0" fmla="*/ 1017115 h 2034229"/>
              <a:gd name="connsiteX1" fmla="*/ 2199904 w 4399808"/>
              <a:gd name="connsiteY1" fmla="*/ 0 h 2034229"/>
              <a:gd name="connsiteX2" fmla="*/ 4399808 w 4399808"/>
              <a:gd name="connsiteY2" fmla="*/ 1017115 h 2034229"/>
              <a:gd name="connsiteX3" fmla="*/ 2199904 w 4399808"/>
              <a:gd name="connsiteY3" fmla="*/ 2034230 h 2034229"/>
              <a:gd name="connsiteX4" fmla="*/ 0 w 4399808"/>
              <a:gd name="connsiteY4" fmla="*/ 1017115 h 2034229"/>
              <a:gd name="connsiteX0" fmla="*/ 0 w 2885704"/>
              <a:gd name="connsiteY0" fmla="*/ 1019585 h 2038250"/>
              <a:gd name="connsiteX1" fmla="*/ 2199904 w 2885704"/>
              <a:gd name="connsiteY1" fmla="*/ 2470 h 2038250"/>
              <a:gd name="connsiteX2" fmla="*/ 2885704 w 2885704"/>
              <a:gd name="connsiteY2" fmla="*/ 823642 h 2038250"/>
              <a:gd name="connsiteX3" fmla="*/ 2199904 w 2885704"/>
              <a:gd name="connsiteY3" fmla="*/ 2036700 h 2038250"/>
              <a:gd name="connsiteX4" fmla="*/ 0 w 2885704"/>
              <a:gd name="connsiteY4" fmla="*/ 1019585 h 2038250"/>
              <a:gd name="connsiteX0" fmla="*/ 4992 w 3097878"/>
              <a:gd name="connsiteY0" fmla="*/ 1019585 h 1948844"/>
              <a:gd name="connsiteX1" fmla="*/ 2204896 w 3097878"/>
              <a:gd name="connsiteY1" fmla="*/ 2470 h 1948844"/>
              <a:gd name="connsiteX2" fmla="*/ 2890696 w 3097878"/>
              <a:gd name="connsiteY2" fmla="*/ 823642 h 1948844"/>
              <a:gd name="connsiteX3" fmla="*/ 2881789 w 3097878"/>
              <a:gd name="connsiteY3" fmla="*/ 1947635 h 1948844"/>
              <a:gd name="connsiteX4" fmla="*/ 4992 w 3097878"/>
              <a:gd name="connsiteY4" fmla="*/ 1019585 h 1948844"/>
              <a:gd name="connsiteX0" fmla="*/ 3 w 3092889"/>
              <a:gd name="connsiteY0" fmla="*/ 676472 h 1605631"/>
              <a:gd name="connsiteX1" fmla="*/ 2858987 w 3092889"/>
              <a:gd name="connsiteY1" fmla="*/ 21555 h 1605631"/>
              <a:gd name="connsiteX2" fmla="*/ 2885707 w 3092889"/>
              <a:gd name="connsiteY2" fmla="*/ 480529 h 1605631"/>
              <a:gd name="connsiteX3" fmla="*/ 2876800 w 3092889"/>
              <a:gd name="connsiteY3" fmla="*/ 1604522 h 1605631"/>
              <a:gd name="connsiteX4" fmla="*/ 3 w 3092889"/>
              <a:gd name="connsiteY4" fmla="*/ 676472 h 1605631"/>
              <a:gd name="connsiteX0" fmla="*/ 4 w 2531677"/>
              <a:gd name="connsiteY0" fmla="*/ 1332889 h 1694136"/>
              <a:gd name="connsiteX1" fmla="*/ 2336474 w 2531677"/>
              <a:gd name="connsiteY1" fmla="*/ 66393 h 1694136"/>
              <a:gd name="connsiteX2" fmla="*/ 2363194 w 2531677"/>
              <a:gd name="connsiteY2" fmla="*/ 525367 h 1694136"/>
              <a:gd name="connsiteX3" fmla="*/ 2354287 w 2531677"/>
              <a:gd name="connsiteY3" fmla="*/ 1649360 h 1694136"/>
              <a:gd name="connsiteX4" fmla="*/ 4 w 2531677"/>
              <a:gd name="connsiteY4" fmla="*/ 1332889 h 1694136"/>
              <a:gd name="connsiteX0" fmla="*/ 4 w 2531677"/>
              <a:gd name="connsiteY0" fmla="*/ 1332889 h 1694136"/>
              <a:gd name="connsiteX1" fmla="*/ 2336474 w 2531677"/>
              <a:gd name="connsiteY1" fmla="*/ 66393 h 1694136"/>
              <a:gd name="connsiteX2" fmla="*/ 2363194 w 2531677"/>
              <a:gd name="connsiteY2" fmla="*/ 525367 h 1694136"/>
              <a:gd name="connsiteX3" fmla="*/ 2354287 w 2531677"/>
              <a:gd name="connsiteY3" fmla="*/ 1649360 h 1694136"/>
              <a:gd name="connsiteX4" fmla="*/ 4 w 2531677"/>
              <a:gd name="connsiteY4" fmla="*/ 1332889 h 1694136"/>
              <a:gd name="connsiteX0" fmla="*/ 174972 w 2706645"/>
              <a:gd name="connsiteY0" fmla="*/ 1332889 h 1743948"/>
              <a:gd name="connsiteX1" fmla="*/ 2511442 w 2706645"/>
              <a:gd name="connsiteY1" fmla="*/ 66393 h 1743948"/>
              <a:gd name="connsiteX2" fmla="*/ 2538162 w 2706645"/>
              <a:gd name="connsiteY2" fmla="*/ 525367 h 1743948"/>
              <a:gd name="connsiteX3" fmla="*/ 2529255 w 2706645"/>
              <a:gd name="connsiteY3" fmla="*/ 1649360 h 1743948"/>
              <a:gd name="connsiteX4" fmla="*/ 174972 w 2706645"/>
              <a:gd name="connsiteY4" fmla="*/ 1332889 h 1743948"/>
              <a:gd name="connsiteX0" fmla="*/ 115397 w 2647070"/>
              <a:gd name="connsiteY0" fmla="*/ 1211591 h 1569451"/>
              <a:gd name="connsiteX1" fmla="*/ 581503 w 2647070"/>
              <a:gd name="connsiteY1" fmla="*/ 123225 h 1569451"/>
              <a:gd name="connsiteX2" fmla="*/ 2478587 w 2647070"/>
              <a:gd name="connsiteY2" fmla="*/ 404069 h 1569451"/>
              <a:gd name="connsiteX3" fmla="*/ 2469680 w 2647070"/>
              <a:gd name="connsiteY3" fmla="*/ 1528062 h 1569451"/>
              <a:gd name="connsiteX4" fmla="*/ 115397 w 2647070"/>
              <a:gd name="connsiteY4" fmla="*/ 1211591 h 1569451"/>
              <a:gd name="connsiteX0" fmla="*/ 115251 w 2644918"/>
              <a:gd name="connsiteY0" fmla="*/ 1497030 h 1884328"/>
              <a:gd name="connsiteX1" fmla="*/ 581357 w 2644918"/>
              <a:gd name="connsiteY1" fmla="*/ 408664 h 1884328"/>
              <a:gd name="connsiteX2" fmla="*/ 2472503 w 2644918"/>
              <a:gd name="connsiteY2" fmla="*/ 256059 h 1884328"/>
              <a:gd name="connsiteX3" fmla="*/ 2469534 w 2644918"/>
              <a:gd name="connsiteY3" fmla="*/ 1813501 h 1884328"/>
              <a:gd name="connsiteX4" fmla="*/ 115251 w 2644918"/>
              <a:gd name="connsiteY4" fmla="*/ 1497030 h 1884328"/>
              <a:gd name="connsiteX0" fmla="*/ 115251 w 2472503"/>
              <a:gd name="connsiteY0" fmla="*/ 1497030 h 1814349"/>
              <a:gd name="connsiteX1" fmla="*/ 581357 w 2472503"/>
              <a:gd name="connsiteY1" fmla="*/ 408664 h 1814349"/>
              <a:gd name="connsiteX2" fmla="*/ 2472503 w 2472503"/>
              <a:gd name="connsiteY2" fmla="*/ 256059 h 1814349"/>
              <a:gd name="connsiteX3" fmla="*/ 2469534 w 2472503"/>
              <a:gd name="connsiteY3" fmla="*/ 1813501 h 1814349"/>
              <a:gd name="connsiteX4" fmla="*/ 115251 w 2472503"/>
              <a:gd name="connsiteY4" fmla="*/ 1497030 h 1814349"/>
              <a:gd name="connsiteX0" fmla="*/ 115251 w 2472503"/>
              <a:gd name="connsiteY0" fmla="*/ 1497030 h 1796669"/>
              <a:gd name="connsiteX1" fmla="*/ 581357 w 2472503"/>
              <a:gd name="connsiteY1" fmla="*/ 408664 h 1796669"/>
              <a:gd name="connsiteX2" fmla="*/ 2472503 w 2472503"/>
              <a:gd name="connsiteY2" fmla="*/ 256059 h 1796669"/>
              <a:gd name="connsiteX3" fmla="*/ 2469534 w 2472503"/>
              <a:gd name="connsiteY3" fmla="*/ 1795688 h 1796669"/>
              <a:gd name="connsiteX4" fmla="*/ 115251 w 2472503"/>
              <a:gd name="connsiteY4" fmla="*/ 1497030 h 1796669"/>
              <a:gd name="connsiteX0" fmla="*/ 505302 w 2862554"/>
              <a:gd name="connsiteY0" fmla="*/ 1497030 h 1909410"/>
              <a:gd name="connsiteX1" fmla="*/ 971408 w 2862554"/>
              <a:gd name="connsiteY1" fmla="*/ 408664 h 1909410"/>
              <a:gd name="connsiteX2" fmla="*/ 2862554 w 2862554"/>
              <a:gd name="connsiteY2" fmla="*/ 256059 h 1909410"/>
              <a:gd name="connsiteX3" fmla="*/ 2859585 w 2862554"/>
              <a:gd name="connsiteY3" fmla="*/ 1795688 h 1909410"/>
              <a:gd name="connsiteX4" fmla="*/ 505302 w 2862554"/>
              <a:gd name="connsiteY4" fmla="*/ 1497030 h 1909410"/>
              <a:gd name="connsiteX0" fmla="*/ 112727 w 2469979"/>
              <a:gd name="connsiteY0" fmla="*/ 1497030 h 1845600"/>
              <a:gd name="connsiteX1" fmla="*/ 578833 w 2469979"/>
              <a:gd name="connsiteY1" fmla="*/ 408664 h 1845600"/>
              <a:gd name="connsiteX2" fmla="*/ 2469979 w 2469979"/>
              <a:gd name="connsiteY2" fmla="*/ 256059 h 1845600"/>
              <a:gd name="connsiteX3" fmla="*/ 2467010 w 2469979"/>
              <a:gd name="connsiteY3" fmla="*/ 1795688 h 1845600"/>
              <a:gd name="connsiteX4" fmla="*/ 112727 w 2469979"/>
              <a:gd name="connsiteY4" fmla="*/ 1497030 h 1845600"/>
              <a:gd name="connsiteX0" fmla="*/ 486926 w 2844178"/>
              <a:gd name="connsiteY0" fmla="*/ 1497030 h 1897794"/>
              <a:gd name="connsiteX1" fmla="*/ 953032 w 2844178"/>
              <a:gd name="connsiteY1" fmla="*/ 408664 h 1897794"/>
              <a:gd name="connsiteX2" fmla="*/ 2844178 w 2844178"/>
              <a:gd name="connsiteY2" fmla="*/ 256059 h 1897794"/>
              <a:gd name="connsiteX3" fmla="*/ 2841209 w 2844178"/>
              <a:gd name="connsiteY3" fmla="*/ 1795688 h 1897794"/>
              <a:gd name="connsiteX4" fmla="*/ 486926 w 2844178"/>
              <a:gd name="connsiteY4" fmla="*/ 1497030 h 1897794"/>
              <a:gd name="connsiteX0" fmla="*/ 205911 w 2563163"/>
              <a:gd name="connsiteY0" fmla="*/ 1522305 h 1822117"/>
              <a:gd name="connsiteX1" fmla="*/ 387009 w 2563163"/>
              <a:gd name="connsiteY1" fmla="*/ 344874 h 1822117"/>
              <a:gd name="connsiteX2" fmla="*/ 2563163 w 2563163"/>
              <a:gd name="connsiteY2" fmla="*/ 281334 h 1822117"/>
              <a:gd name="connsiteX3" fmla="*/ 2560194 w 2563163"/>
              <a:gd name="connsiteY3" fmla="*/ 1820963 h 1822117"/>
              <a:gd name="connsiteX4" fmla="*/ 205911 w 2563163"/>
              <a:gd name="connsiteY4" fmla="*/ 1522305 h 1822117"/>
              <a:gd name="connsiteX0" fmla="*/ 283843 w 2590297"/>
              <a:gd name="connsiteY0" fmla="*/ 1664829 h 1941870"/>
              <a:gd name="connsiteX1" fmla="*/ 257122 w 2590297"/>
              <a:gd name="connsiteY1" fmla="*/ 350832 h 1941870"/>
              <a:gd name="connsiteX2" fmla="*/ 2433276 w 2590297"/>
              <a:gd name="connsiteY2" fmla="*/ 287292 h 1941870"/>
              <a:gd name="connsiteX3" fmla="*/ 2430307 w 2590297"/>
              <a:gd name="connsiteY3" fmla="*/ 1826921 h 1941870"/>
              <a:gd name="connsiteX4" fmla="*/ 283843 w 2590297"/>
              <a:gd name="connsiteY4" fmla="*/ 1664829 h 1941870"/>
              <a:gd name="connsiteX0" fmla="*/ 299118 w 2605572"/>
              <a:gd name="connsiteY0" fmla="*/ 1664829 h 1894053"/>
              <a:gd name="connsiteX1" fmla="*/ 272397 w 2605572"/>
              <a:gd name="connsiteY1" fmla="*/ 350832 h 1894053"/>
              <a:gd name="connsiteX2" fmla="*/ 2448551 w 2605572"/>
              <a:gd name="connsiteY2" fmla="*/ 287292 h 1894053"/>
              <a:gd name="connsiteX3" fmla="*/ 2445582 w 2605572"/>
              <a:gd name="connsiteY3" fmla="*/ 1826921 h 1894053"/>
              <a:gd name="connsiteX4" fmla="*/ 299118 w 2605572"/>
              <a:gd name="connsiteY4" fmla="*/ 1664829 h 1894053"/>
              <a:gd name="connsiteX0" fmla="*/ 290332 w 2596786"/>
              <a:gd name="connsiteY0" fmla="*/ 1664829 h 1943305"/>
              <a:gd name="connsiteX1" fmla="*/ 263611 w 2596786"/>
              <a:gd name="connsiteY1" fmla="*/ 350832 h 1943305"/>
              <a:gd name="connsiteX2" fmla="*/ 2439765 w 2596786"/>
              <a:gd name="connsiteY2" fmla="*/ 287292 h 1943305"/>
              <a:gd name="connsiteX3" fmla="*/ 2436796 w 2596786"/>
              <a:gd name="connsiteY3" fmla="*/ 1826921 h 1943305"/>
              <a:gd name="connsiteX4" fmla="*/ 290332 w 2596786"/>
              <a:gd name="connsiteY4" fmla="*/ 1664829 h 1943305"/>
              <a:gd name="connsiteX0" fmla="*/ 290332 w 2596786"/>
              <a:gd name="connsiteY0" fmla="*/ 1664829 h 1943305"/>
              <a:gd name="connsiteX1" fmla="*/ 263611 w 2596786"/>
              <a:gd name="connsiteY1" fmla="*/ 350832 h 1943305"/>
              <a:gd name="connsiteX2" fmla="*/ 2439765 w 2596786"/>
              <a:gd name="connsiteY2" fmla="*/ 287292 h 1943305"/>
              <a:gd name="connsiteX3" fmla="*/ 2436796 w 2596786"/>
              <a:gd name="connsiteY3" fmla="*/ 1826921 h 1943305"/>
              <a:gd name="connsiteX4" fmla="*/ 290332 w 2596786"/>
              <a:gd name="connsiteY4" fmla="*/ 1664829 h 1943305"/>
              <a:gd name="connsiteX0" fmla="*/ 290332 w 2443830"/>
              <a:gd name="connsiteY0" fmla="*/ 1664829 h 1846723"/>
              <a:gd name="connsiteX1" fmla="*/ 263611 w 2443830"/>
              <a:gd name="connsiteY1" fmla="*/ 350832 h 1846723"/>
              <a:gd name="connsiteX2" fmla="*/ 2439765 w 2443830"/>
              <a:gd name="connsiteY2" fmla="*/ 287292 h 1846723"/>
              <a:gd name="connsiteX3" fmla="*/ 2436796 w 2443830"/>
              <a:gd name="connsiteY3" fmla="*/ 1826921 h 1846723"/>
              <a:gd name="connsiteX4" fmla="*/ 290332 w 2443830"/>
              <a:gd name="connsiteY4" fmla="*/ 1664829 h 1846723"/>
              <a:gd name="connsiteX0" fmla="*/ 643832 w 2797330"/>
              <a:gd name="connsiteY0" fmla="*/ 1664829 h 1932290"/>
              <a:gd name="connsiteX1" fmla="*/ 617111 w 2797330"/>
              <a:gd name="connsiteY1" fmla="*/ 350832 h 1932290"/>
              <a:gd name="connsiteX2" fmla="*/ 2793265 w 2797330"/>
              <a:gd name="connsiteY2" fmla="*/ 287292 h 1932290"/>
              <a:gd name="connsiteX3" fmla="*/ 2790296 w 2797330"/>
              <a:gd name="connsiteY3" fmla="*/ 1826921 h 1932290"/>
              <a:gd name="connsiteX4" fmla="*/ 643832 w 2797330"/>
              <a:gd name="connsiteY4" fmla="*/ 1664829 h 19322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7330" h="1932290">
                <a:moveTo>
                  <a:pt x="643832" y="1664829"/>
                </a:moveTo>
                <a:cubicBezTo>
                  <a:pt x="-585264" y="1187245"/>
                  <a:pt x="258872" y="580421"/>
                  <a:pt x="617111" y="350832"/>
                </a:cubicBezTo>
                <a:cubicBezTo>
                  <a:pt x="975350" y="121243"/>
                  <a:pt x="2793265" y="-274445"/>
                  <a:pt x="2793265" y="287292"/>
                </a:cubicBezTo>
                <a:cubicBezTo>
                  <a:pt x="2793265" y="279013"/>
                  <a:pt x="2804151" y="1817025"/>
                  <a:pt x="2790296" y="1826921"/>
                </a:cubicBezTo>
                <a:cubicBezTo>
                  <a:pt x="2776441" y="1836817"/>
                  <a:pt x="1872928" y="2142413"/>
                  <a:pt x="643832" y="1664829"/>
                </a:cubicBezTo>
                <a:close/>
              </a:path>
            </a:pathLst>
          </a:cu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8430A716-DF40-A710-4FC7-CCCA4BD957F8}"/>
              </a:ext>
              <a:ext uri="{C183D7F6-B498-43B3-948B-1728B52AA6E4}">
                <adec:decorative xmlns:adec="http://schemas.microsoft.com/office/drawing/2017/decorative" val="1"/>
              </a:ext>
            </a:extLst>
          </p:cNvPr>
          <p:cNvSpPr/>
          <p:nvPr userDrawn="1"/>
        </p:nvSpPr>
        <p:spPr>
          <a:xfrm>
            <a:off x="7885215" y="0"/>
            <a:ext cx="4306783" cy="4405746"/>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8" name="Freeform: Shape 47">
            <a:extLst>
              <a:ext uri="{FF2B5EF4-FFF2-40B4-BE49-F238E27FC236}">
                <a16:creationId xmlns:a16="http://schemas.microsoft.com/office/drawing/2014/main" id="{EACA9FF1-6A56-9028-20F7-293A5DAC2547}"/>
              </a:ext>
              <a:ext uri="{C183D7F6-B498-43B3-948B-1728B52AA6E4}">
                <adec:decorative xmlns:adec="http://schemas.microsoft.com/office/drawing/2017/decorative" val="1"/>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82296"/>
            <a:ext cx="7242049" cy="1298448"/>
          </a:xfrm>
        </p:spPr>
        <p:txBody>
          <a:bodyPr anchor="b"/>
          <a:lstStyle>
            <a:lvl1pPr>
              <a:defRPr sz="4800"/>
            </a:lvl1pPr>
          </a:lstStyle>
          <a:p>
            <a:r>
              <a:rPr lang="en-US" dirty="0"/>
              <a:t>click to add title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hasCustomPrompt="1"/>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anchor="b">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EEABB6C-81E2-E370-567A-989FC477477D}"/>
              </a:ext>
              <a:ext uri="{C183D7F6-B498-43B3-948B-1728B52AA6E4}">
                <adec:decorative xmlns:adec="http://schemas.microsoft.com/office/drawing/2017/decorative" val="1"/>
              </a:ext>
            </a:extLst>
          </p:cNvPr>
          <p:cNvGrpSpPr/>
          <p:nvPr userDrawn="1"/>
        </p:nvGrpSpPr>
        <p:grpSpPr>
          <a:xfrm>
            <a:off x="0" y="-1"/>
            <a:ext cx="12209146" cy="6858001"/>
            <a:chOff x="0" y="-1"/>
            <a:chExt cx="12209146" cy="6858001"/>
          </a:xfrm>
        </p:grpSpPr>
        <p:sp>
          <p:nvSpPr>
            <p:cNvPr id="10" name="Freeform: Shape 9">
              <a:extLst>
                <a:ext uri="{FF2B5EF4-FFF2-40B4-BE49-F238E27FC236}">
                  <a16:creationId xmlns:a16="http://schemas.microsoft.com/office/drawing/2014/main" id="{4BC3B985-E244-9B94-5C9B-8ED7DCD699F7}"/>
                </a:ext>
                <a:ext uri="{C183D7F6-B498-43B3-948B-1728B52AA6E4}">
                  <adec:decorative xmlns:adec="http://schemas.microsoft.com/office/drawing/2017/decorative" val="1"/>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417443"/>
            <a:ext cx="9144000" cy="3140589"/>
          </a:xfrm>
        </p:spPr>
        <p:txBody>
          <a:bodyPr anchor="b"/>
          <a:lstStyle>
            <a:lvl1pPr algn="ctr">
              <a:defRPr sz="6000"/>
            </a:lvl1pPr>
          </a:lstStyle>
          <a:p>
            <a:r>
              <a:rPr lang="en-US" dirty="0"/>
              <a:t>click to add title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hasCustomPrompt="1"/>
          </p:nvPr>
        </p:nvSpPr>
        <p:spPr>
          <a:xfrm>
            <a:off x="1524000" y="3602037"/>
            <a:ext cx="9144000" cy="2297317"/>
          </a:xfrm>
        </p:spPr>
        <p:txBody>
          <a:bodyPr anchor="t" anchorCtr="0">
            <a:normAutofit/>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text</a:t>
            </a: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0" y="82296"/>
            <a:ext cx="11087609" cy="1298448"/>
          </a:xfrm>
        </p:spPr>
        <p:txBody>
          <a:bodyPr anchor="b"/>
          <a:lstStyle>
            <a:lvl1pPr>
              <a:defRPr sz="4800"/>
            </a:lvl1pPr>
          </a:lstStyle>
          <a:p>
            <a:r>
              <a:rPr lang="en-US" dirty="0"/>
              <a:t>click to add title</a:t>
            </a:r>
          </a:p>
        </p:txBody>
      </p:sp>
      <p:sp>
        <p:nvSpPr>
          <p:cNvPr id="3" name="Content Placeholder 2">
            <a:extLst>
              <a:ext uri="{FF2B5EF4-FFF2-40B4-BE49-F238E27FC236}">
                <a16:creationId xmlns:a16="http://schemas.microsoft.com/office/drawing/2014/main" id="{65D2FAB7-6DDF-86AA-6FF5-4EBD6234F258}"/>
              </a:ext>
            </a:extLst>
          </p:cNvPr>
          <p:cNvSpPr>
            <a:spLocks noGrp="1"/>
          </p:cNvSpPr>
          <p:nvPr>
            <p:ph sz="half" idx="1" hasCustomPrompt="1"/>
          </p:nvPr>
        </p:nvSpPr>
        <p:spPr>
          <a:xfrm>
            <a:off x="838200" y="1825625"/>
            <a:ext cx="5181600" cy="4351338"/>
          </a:xfrm>
        </p:spPr>
        <p:txBody>
          <a:bodyPr/>
          <a:lstStyle>
            <a:lvl1pPr marL="228600" indent="-228600">
              <a:buFont typeface="Courier New" panose="02070309020205020404" pitchFamily="49" charset="0"/>
              <a:buChar char="o"/>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hasCustomPrompt="1"/>
          </p:nvPr>
        </p:nvSpPr>
        <p:spPr>
          <a:xfrm>
            <a:off x="6172200" y="1825625"/>
            <a:ext cx="5181600" cy="4351338"/>
          </a:xfrm>
        </p:spPr>
        <p:txBody>
          <a:bodyPr/>
          <a:lstStyle>
            <a:lvl1pPr marL="228600" indent="-228600">
              <a:buFont typeface="Courier New" panose="02070309020205020404" pitchFamily="49" charset="0"/>
              <a:buChar char="o"/>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FA23ACD-D6D7-BA38-DC7E-CE581CEEC62F}"/>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82296"/>
            <a:ext cx="11003016" cy="1298448"/>
          </a:xfrm>
        </p:spPr>
        <p:txBody>
          <a:bodyPr anchor="b"/>
          <a:lstStyle>
            <a:lvl1pPr>
              <a:defRPr sz="4800"/>
            </a:lvl1pPr>
          </a:lstStyle>
          <a:p>
            <a:r>
              <a:rPr lang="en-US" dirty="0"/>
              <a:t>click to add title</a:t>
            </a: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012842E-B8F6-A7A6-1FF4-3B44F619D180}"/>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238539"/>
            <a:ext cx="3932237" cy="1818861"/>
          </a:xfrm>
        </p:spPr>
        <p:txBody>
          <a:bodyPr anchor="b"/>
          <a:lstStyle>
            <a:lvl1pPr>
              <a:defRPr sz="3200"/>
            </a:lvl1pPr>
          </a:lstStyle>
          <a:p>
            <a:r>
              <a:rPr lang="en-US" dirty="0"/>
              <a:t>click to add title</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hasCustomPrompt="1"/>
          </p:nvPr>
        </p:nvSpPr>
        <p:spPr>
          <a:xfrm>
            <a:off x="5183188" y="987425"/>
            <a:ext cx="6172200" cy="4873625"/>
          </a:xfrm>
        </p:spPr>
        <p:txBody>
          <a:bodyPr/>
          <a:lstStyle>
            <a:lvl1pPr marL="228600" indent="-228600">
              <a:buFont typeface="Courier New" panose="02070309020205020404" pitchFamily="49" charset="0"/>
              <a:buChar char="o"/>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 uri="{C183D7F6-B498-43B3-948B-1728B52AA6E4}">
                <adec:decorative xmlns:adec="http://schemas.microsoft.com/office/drawing/2017/decorative" val="1"/>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1170432"/>
            <a:ext cx="6229530" cy="2442780"/>
          </a:xfrm>
        </p:spPr>
        <p:txBody>
          <a:bodyPr anchor="b" anchorCtr="0"/>
          <a:lstStyle>
            <a:lvl1pPr algn="ctr">
              <a:defRPr>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7790688" y="1170432"/>
            <a:ext cx="4133088" cy="4351338"/>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82296"/>
            <a:ext cx="6502620" cy="1298448"/>
          </a:xfrm>
        </p:spPr>
        <p:txBody>
          <a:bodyPr anchor="b"/>
          <a:lstStyle>
            <a:lvl1pPr>
              <a:defRPr sz="4800"/>
            </a:lvl1pPr>
          </a:lstStyle>
          <a:p>
            <a:r>
              <a:rPr lang="en-US" dirty="0"/>
              <a:t>click to add title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hasCustomPrompt="1"/>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C82EFE5-7A60-2728-921A-D2048AD6BF65}"/>
              </a:ext>
              <a:ext uri="{C183D7F6-B498-43B3-948B-1728B52AA6E4}">
                <adec:decorative xmlns:adec="http://schemas.microsoft.com/office/drawing/2017/decorative" val="1"/>
              </a:ext>
            </a:extLst>
          </p:cNvPr>
          <p:cNvGrpSpPr/>
          <p:nvPr userDrawn="1"/>
        </p:nvGrpSpPr>
        <p:grpSpPr>
          <a:xfrm>
            <a:off x="1" y="0"/>
            <a:ext cx="12207710" cy="6919556"/>
            <a:chOff x="1" y="0"/>
            <a:chExt cx="12207710" cy="6919556"/>
          </a:xfrm>
        </p:grpSpPr>
        <p:sp>
          <p:nvSpPr>
            <p:cNvPr id="25" name="Freeform: Shape 24">
              <a:extLst>
                <a:ext uri="{FF2B5EF4-FFF2-40B4-BE49-F238E27FC236}">
                  <a16:creationId xmlns:a16="http://schemas.microsoft.com/office/drawing/2014/main" id="{D6B97A1A-D605-738D-8C08-D97B3BBB5274}"/>
                </a:ext>
                <a:ext uri="{C183D7F6-B498-43B3-948B-1728B52AA6E4}">
                  <adec:decorative xmlns:adec="http://schemas.microsoft.com/office/drawing/2017/decorative" val="1"/>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1CC49F1D-4E95-A334-0DE1-5115637E40AF}"/>
                </a:ext>
                <a:ext uri="{C183D7F6-B498-43B3-948B-1728B52AA6E4}">
                  <adec:decorative xmlns:adec="http://schemas.microsoft.com/office/drawing/2017/decorative" val="1"/>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 uri="{C183D7F6-B498-43B3-948B-1728B52AA6E4}">
                  <adec:decorative xmlns:adec="http://schemas.microsoft.com/office/drawing/2017/decorative" val="1"/>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606288"/>
            <a:ext cx="4840641" cy="4245748"/>
          </a:xfrm>
        </p:spPr>
        <p:txBody>
          <a:bodyPr anchor="b"/>
          <a:lstStyle>
            <a:lvl1pPr>
              <a:defRPr sz="6000">
                <a:solidFill>
                  <a:schemeClr val="accent1"/>
                </a:solidFill>
              </a:defRPr>
            </a:lvl1pPr>
          </a:lstStyle>
          <a:p>
            <a:r>
              <a:rPr lang="en-US" dirty="0"/>
              <a:t>click to add title</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3CD1569-0FEF-7BD8-DDC5-D396CE462BB6}"/>
              </a:ext>
              <a:ext uri="{C183D7F6-B498-43B3-948B-1728B52AA6E4}">
                <adec:decorative xmlns:adec="http://schemas.microsoft.com/office/drawing/2017/decorative" val="1"/>
              </a:ext>
            </a:extLst>
          </p:cNvPr>
          <p:cNvGrpSpPr/>
          <p:nvPr userDrawn="1"/>
        </p:nvGrpSpPr>
        <p:grpSpPr>
          <a:xfrm>
            <a:off x="8645826" y="0"/>
            <a:ext cx="3555532" cy="6867024"/>
            <a:chOff x="8645826" y="0"/>
            <a:chExt cx="3555532" cy="6867024"/>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82296"/>
            <a:ext cx="9363456" cy="1298448"/>
          </a:xfrm>
        </p:spPr>
        <p:txBody>
          <a:bodyPr anchor="b" anchorCtr="0"/>
          <a:lstStyle>
            <a:lvl1pPr>
              <a:defRPr sz="4800"/>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576072" y="1901952"/>
            <a:ext cx="9363456" cy="3877056"/>
          </a:xfrm>
        </p:spPr>
        <p:txBody>
          <a:bodyPr/>
          <a:lstStyle>
            <a:lvl1pPr marL="228600" indent="-228600">
              <a:buFont typeface="Courier New" panose="02070309020205020404" pitchFamily="49" charset="0"/>
              <a:buChar char="o"/>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4C0A7B5-B10E-CDE4-EF4B-932E54D4CA66}"/>
              </a:ext>
              <a:ext uri="{C183D7F6-B498-43B3-948B-1728B52AA6E4}">
                <adec:decorative xmlns:adec="http://schemas.microsoft.com/office/drawing/2017/decorative" val="1"/>
              </a:ext>
            </a:extLst>
          </p:cNvPr>
          <p:cNvGrpSpPr/>
          <p:nvPr userDrawn="1"/>
        </p:nvGrpSpPr>
        <p:grpSpPr>
          <a:xfrm>
            <a:off x="4600810" y="-30589"/>
            <a:ext cx="7591189" cy="6915258"/>
            <a:chOff x="4600810" y="-30589"/>
            <a:chExt cx="7591189" cy="6915258"/>
          </a:xfrm>
        </p:grpSpPr>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82296"/>
            <a:ext cx="9363456" cy="1298448"/>
          </a:xfrm>
        </p:spPr>
        <p:txBody>
          <a:bodyPr anchor="b" anchorCtr="0"/>
          <a:lstStyle>
            <a:lvl1pPr>
              <a:defRPr sz="4800"/>
            </a:lvl1pPr>
          </a:lstStyle>
          <a:p>
            <a:r>
              <a:rPr lang="en-US" dirty="0"/>
              <a:t>click to add title</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hasCustomPrompt="1"/>
          </p:nvPr>
        </p:nvSpPr>
        <p:spPr>
          <a:xfrm>
            <a:off x="576072" y="1597981"/>
            <a:ext cx="9363456" cy="4181027"/>
          </a:xfrm>
        </p:spPr>
        <p:txBody>
          <a:bodyPr/>
          <a:lstStyle>
            <a:lvl1pPr marL="228600" indent="-228600">
              <a:buFont typeface="Courier New" panose="02070309020205020404" pitchFamily="49" charset="0"/>
              <a:buChar char="o"/>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138590B-52FF-3291-0CB9-7055B62D6C6F}"/>
              </a:ext>
              <a:ext uri="{C183D7F6-B498-43B3-948B-1728B52AA6E4}">
                <adec:decorative xmlns:adec="http://schemas.microsoft.com/office/drawing/2017/decorative" val="1"/>
              </a:ext>
            </a:extLst>
          </p:cNvPr>
          <p:cNvGrpSpPr/>
          <p:nvPr userDrawn="1"/>
        </p:nvGrpSpPr>
        <p:grpSpPr>
          <a:xfrm>
            <a:off x="0" y="0"/>
            <a:ext cx="12192001" cy="6800412"/>
            <a:chOff x="0" y="0"/>
            <a:chExt cx="12192001" cy="6800412"/>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57588"/>
            <a:ext cx="10515600" cy="1323156"/>
          </a:xfrm>
        </p:spPr>
        <p:txBody>
          <a:bodyPr anchor="b" anchorCtr="0"/>
          <a:lstStyle>
            <a:lvl1pPr>
              <a:defRPr sz="4800"/>
            </a:lvl1pPr>
          </a:lstStyle>
          <a:p>
            <a:r>
              <a:rPr lang="en-US" dirty="0"/>
              <a:t>click to add title</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hasCustomPrompt="1"/>
          </p:nvPr>
        </p:nvSpPr>
        <p:spPr>
          <a:xfrm>
            <a:off x="576072" y="1901952"/>
            <a:ext cx="10515600" cy="3877056"/>
          </a:xfrm>
        </p:spPr>
        <p:txBody>
          <a:bodyPr/>
          <a:lstStyle>
            <a:lvl1pPr marL="228600" indent="-228600">
              <a:buFont typeface="Courier New" panose="02070309020205020404" pitchFamily="49" charset="0"/>
              <a:buChar char="o"/>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5199B7A0-EDB8-5A2D-0096-78B259F81F83}"/>
              </a:ext>
              <a:ext uri="{C183D7F6-B498-43B3-948B-1728B52AA6E4}">
                <adec:decorative xmlns:adec="http://schemas.microsoft.com/office/drawing/2017/decorative" val="1"/>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26" name="Graphic 25">
            <a:extLst>
              <a:ext uri="{FF2B5EF4-FFF2-40B4-BE49-F238E27FC236}">
                <a16:creationId xmlns:a16="http://schemas.microsoft.com/office/drawing/2014/main" id="{9A083F98-8E0D-14F8-CA40-D0B5AB8037E2}"/>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 uri="{C183D7F6-B498-43B3-948B-1728B52AA6E4}">
                <adec:decorative xmlns:adec="http://schemas.microsoft.com/office/drawing/2017/decorative" val="1"/>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3278188" y="193041"/>
            <a:ext cx="5697456" cy="2175256"/>
          </a:xfrm>
        </p:spPr>
        <p:txBody>
          <a:bodyPr anchor="b" anchorCtr="0"/>
          <a:lstStyle>
            <a:lvl1pPr algn="ctr">
              <a:defRPr sz="2400" cap="all" baseline="0">
                <a:latin typeface="Gill Sans Nova" panose="020B0602020104020203" pitchFamily="34" charset="0"/>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3278188" y="2740025"/>
            <a:ext cx="5688012" cy="2644775"/>
          </a:xfrm>
        </p:spPr>
        <p:txBody>
          <a:bodyPr>
            <a:normAutofit/>
          </a:bodyPr>
          <a:lstStyle>
            <a:lvl1pPr marL="0" indent="0" algn="ctr">
              <a:lnSpc>
                <a:spcPct val="100000"/>
              </a:lnSpc>
              <a:spcBef>
                <a:spcPts val="0"/>
              </a:spcBef>
              <a:buNone/>
              <a:defRPr sz="2400"/>
            </a:lvl1pPr>
          </a:lstStyle>
          <a:p>
            <a:pPr lvl="0"/>
            <a:r>
              <a:rPr lang="en-US" dirty="0"/>
              <a:t>Click to add text</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0E8B627-27B3-7EDE-7C21-8804F983CCB7}"/>
              </a:ext>
              <a:ext uri="{C183D7F6-B498-43B3-948B-1728B52AA6E4}">
                <adec:decorative xmlns:adec="http://schemas.microsoft.com/office/drawing/2017/decorative" val="1"/>
              </a:ext>
            </a:extLst>
          </p:cNvPr>
          <p:cNvGrpSpPr/>
          <p:nvPr userDrawn="1"/>
        </p:nvGrpSpPr>
        <p:grpSpPr>
          <a:xfrm>
            <a:off x="0" y="1"/>
            <a:ext cx="12192000" cy="6857998"/>
            <a:chOff x="0" y="1"/>
            <a:chExt cx="12192000" cy="6857998"/>
          </a:xfrm>
        </p:grpSpPr>
        <p:sp>
          <p:nvSpPr>
            <p:cNvPr id="28" name="Freeform: Shape 27">
              <a:extLst>
                <a:ext uri="{FF2B5EF4-FFF2-40B4-BE49-F238E27FC236}">
                  <a16:creationId xmlns:a16="http://schemas.microsoft.com/office/drawing/2014/main" id="{B1BA04E2-C77D-D0F1-EC03-2F832DFA5498}"/>
                </a:ext>
                <a:ext uri="{C183D7F6-B498-43B3-948B-1728B52AA6E4}">
                  <adec:decorative xmlns:adec="http://schemas.microsoft.com/office/drawing/2017/decorative" val="1"/>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1" y="82296"/>
            <a:ext cx="11107489" cy="1298448"/>
          </a:xfrm>
        </p:spPr>
        <p:txBody>
          <a:bodyPr anchor="b" anchorCtr="0"/>
          <a:lstStyle>
            <a:lvl1pPr>
              <a:defRPr sz="4800"/>
            </a:lvl1pPr>
          </a:lstStyle>
          <a:p>
            <a:r>
              <a:rPr lang="en-US" dirty="0"/>
              <a:t>click to add title</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hasCustomPrompt="1"/>
          </p:nvPr>
        </p:nvSpPr>
        <p:spPr>
          <a:xfrm>
            <a:off x="677863" y="5173735"/>
            <a:ext cx="2423160" cy="376673"/>
          </a:xfrm>
        </p:spPr>
        <p:txBody>
          <a:bodyPr anchor="t" anchorCtr="0">
            <a:normAutofit/>
          </a:bodyPr>
          <a:lstStyle>
            <a:lvl1pPr marL="0" indent="0" algn="ctr">
              <a:lnSpc>
                <a:spcPct val="100000"/>
              </a:lnSpc>
              <a:spcBef>
                <a:spcPts val="0"/>
              </a:spcBef>
              <a:buNone/>
              <a:defRPr sz="1800" b="1" cap="all" baseline="0">
                <a:latin typeface="+mn-lt"/>
              </a:defRPr>
            </a:lvl1pPr>
          </a:lstStyle>
          <a:p>
            <a:pPr lvl="0"/>
            <a:r>
              <a:rPr lang="en-US" dirty="0"/>
              <a:t>Click to add text</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748792"/>
          </a:xfrm>
        </p:spPr>
        <p:txBody>
          <a:bodyPr anchor="t">
            <a:normAutofit/>
          </a:bodyPr>
          <a:lstStyle>
            <a:lvl1pPr marL="0" indent="0" algn="ctr">
              <a:lnSpc>
                <a:spcPct val="100000"/>
              </a:lnSpc>
              <a:spcBef>
                <a:spcPts val="0"/>
              </a:spcBef>
              <a:buNone/>
              <a:defRPr sz="1800" cap="none" baseline="0"/>
            </a:lvl1pPr>
          </a:lstStyle>
          <a:p>
            <a:pPr lvl="0"/>
            <a:r>
              <a:rPr lang="en-US" dirty="0"/>
              <a:t>Click to add text</a:t>
            </a:r>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hasCustomPrompt="1"/>
          </p:nvPr>
        </p:nvSpPr>
        <p:spPr>
          <a:xfrm>
            <a:off x="3444123" y="5173735"/>
            <a:ext cx="2423160" cy="376673"/>
          </a:xfrm>
        </p:spPr>
        <p:txBody>
          <a:bodyPr anchor="t" anchorCtr="0">
            <a:normAutofit/>
          </a:bodyPr>
          <a:lstStyle>
            <a:lvl1pPr marL="0" indent="0" algn="ctr">
              <a:lnSpc>
                <a:spcPct val="100000"/>
              </a:lnSpc>
              <a:spcBef>
                <a:spcPts val="0"/>
              </a:spcBef>
              <a:buNone/>
              <a:defRPr sz="1800" b="1" cap="all" baseline="0">
                <a:latin typeface="+mn-lt"/>
              </a:defRPr>
            </a:lvl1pPr>
          </a:lstStyle>
          <a:p>
            <a:pPr lvl="0"/>
            <a:r>
              <a:rPr lang="en-US" dirty="0"/>
              <a:t>Click to add text</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748792"/>
          </a:xfrm>
        </p:spPr>
        <p:txBody>
          <a:bodyPr anchor="t">
            <a:normAutofit/>
          </a:bodyPr>
          <a:lstStyle>
            <a:lvl1pPr marL="0" indent="0" algn="ctr">
              <a:lnSpc>
                <a:spcPct val="100000"/>
              </a:lnSpc>
              <a:spcBef>
                <a:spcPts val="0"/>
              </a:spcBef>
              <a:buNone/>
              <a:defRPr sz="1800" cap="none" baseline="0"/>
            </a:lvl1pPr>
          </a:lstStyle>
          <a:p>
            <a:pPr lvl="0"/>
            <a:r>
              <a:rPr lang="en-US" dirty="0"/>
              <a:t>Click to add text</a:t>
            </a:r>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hasCustomPrompt="1"/>
          </p:nvPr>
        </p:nvSpPr>
        <p:spPr>
          <a:xfrm>
            <a:off x="6434931" y="5173735"/>
            <a:ext cx="2423160" cy="376673"/>
          </a:xfrm>
        </p:spPr>
        <p:txBody>
          <a:bodyPr anchor="t" anchorCtr="0">
            <a:normAutofit/>
          </a:bodyPr>
          <a:lstStyle>
            <a:lvl1pPr marL="0" indent="0" algn="ctr">
              <a:lnSpc>
                <a:spcPct val="100000"/>
              </a:lnSpc>
              <a:spcBef>
                <a:spcPts val="0"/>
              </a:spcBef>
              <a:buNone/>
              <a:defRPr sz="1800" b="1" cap="all" baseline="0">
                <a:latin typeface="+mn-lt"/>
              </a:defRPr>
            </a:lvl1pPr>
          </a:lstStyle>
          <a:p>
            <a:pPr lvl="0"/>
            <a:r>
              <a:rPr lang="en-US" dirty="0"/>
              <a:t>Click to add text</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748792"/>
          </a:xfrm>
        </p:spPr>
        <p:txBody>
          <a:bodyPr anchor="t">
            <a:normAutofit/>
          </a:bodyPr>
          <a:lstStyle>
            <a:lvl1pPr marL="0" indent="0" algn="ctr">
              <a:lnSpc>
                <a:spcPct val="100000"/>
              </a:lnSpc>
              <a:spcBef>
                <a:spcPts val="0"/>
              </a:spcBef>
              <a:buNone/>
              <a:defRPr sz="1800" cap="none" baseline="0"/>
            </a:lvl1pPr>
          </a:lstStyle>
          <a:p>
            <a:pPr lvl="0"/>
            <a:r>
              <a:rPr lang="en-US" dirty="0"/>
              <a:t>Click to add text</a:t>
            </a:r>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t">
            <a:noAutofit/>
          </a:bodyPr>
          <a:lstStyle>
            <a:lvl1pPr marL="0" indent="0" algn="ctr">
              <a:buNone/>
              <a:defRPr sz="1800">
                <a:solidFill>
                  <a:schemeClr val="accent1"/>
                </a:solidFill>
              </a:defRPr>
            </a:lvl1pPr>
          </a:lstStyle>
          <a:p>
            <a:r>
              <a:rPr lang="en-US"/>
              <a:t>Click icon to add picture</a:t>
            </a:r>
            <a:endParaRPr lang="en-US" dirty="0"/>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hasCustomPrompt="1"/>
          </p:nvPr>
        </p:nvSpPr>
        <p:spPr>
          <a:xfrm>
            <a:off x="9260401" y="5173735"/>
            <a:ext cx="2423160" cy="376673"/>
          </a:xfrm>
        </p:spPr>
        <p:txBody>
          <a:bodyPr anchor="t" anchorCtr="0">
            <a:normAutofit/>
          </a:bodyPr>
          <a:lstStyle>
            <a:lvl1pPr marL="0" indent="0" algn="ctr">
              <a:lnSpc>
                <a:spcPct val="100000"/>
              </a:lnSpc>
              <a:spcBef>
                <a:spcPts val="0"/>
              </a:spcBef>
              <a:buNone/>
              <a:defRPr sz="1800" b="1" cap="all" baseline="0">
                <a:latin typeface="+mn-lt"/>
              </a:defRPr>
            </a:lvl1pPr>
          </a:lstStyle>
          <a:p>
            <a:pPr lvl="0"/>
            <a:r>
              <a:rPr lang="en-US" dirty="0"/>
              <a:t>Click to add text</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748792"/>
          </a:xfrm>
        </p:spPr>
        <p:txBody>
          <a:bodyPr anchor="t">
            <a:normAutofit/>
          </a:bodyPr>
          <a:lstStyle>
            <a:lvl1pPr marL="0" indent="0" algn="ctr">
              <a:lnSpc>
                <a:spcPct val="100000"/>
              </a:lnSpc>
              <a:spcBef>
                <a:spcPts val="0"/>
              </a:spcBef>
              <a:buNone/>
              <a:defRPr sz="1800" cap="none" baseline="0"/>
            </a:lvl1pPr>
          </a:lstStyle>
          <a:p>
            <a:pPr lvl="0"/>
            <a:r>
              <a:rPr lang="en-US" dirty="0"/>
              <a:t>Click to add text</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r>
              <a:rPr lang="en-US" dirty="0"/>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sz="1400">
                <a:solidFill>
                  <a:schemeClr val="tx1"/>
                </a:solidFill>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A4648-9366-1591-17D4-3E6C71B2B7C3}"/>
              </a:ext>
            </a:extLst>
          </p:cNvPr>
          <p:cNvSpPr>
            <a:spLocks noGrp="1"/>
          </p:cNvSpPr>
          <p:nvPr>
            <p:ph type="title"/>
          </p:nvPr>
        </p:nvSpPr>
        <p:spPr>
          <a:xfrm>
            <a:off x="211755" y="202131"/>
            <a:ext cx="11685069" cy="6420050"/>
          </a:xfrm>
        </p:spPr>
        <p:txBody>
          <a:bodyPr/>
          <a:lstStyle/>
          <a:p>
            <a:r>
              <a:rPr lang="id-ID" dirty="0">
                <a:solidFill>
                  <a:srgbClr val="000000"/>
                </a:solidFill>
              </a:rPr>
              <a:t>HUKUM PERIKATAN</a:t>
            </a:r>
            <a:br>
              <a:rPr lang="id-ID" dirty="0">
                <a:solidFill>
                  <a:srgbClr val="000000"/>
                </a:solidFill>
              </a:rPr>
            </a:br>
            <a:br>
              <a:rPr lang="id-ID" dirty="0">
                <a:solidFill>
                  <a:srgbClr val="000000"/>
                </a:solidFill>
              </a:rPr>
            </a:br>
            <a:r>
              <a:rPr lang="id-ID" sz="3600" dirty="0">
                <a:solidFill>
                  <a:srgbClr val="000000"/>
                </a:solidFill>
              </a:rPr>
              <a:t>NAMA : KHALUSHA AULIA</a:t>
            </a:r>
            <a:br>
              <a:rPr lang="id-ID" sz="3600" dirty="0">
                <a:solidFill>
                  <a:srgbClr val="000000"/>
                </a:solidFill>
              </a:rPr>
            </a:br>
            <a:r>
              <a:rPr lang="id-ID" sz="3600" dirty="0">
                <a:solidFill>
                  <a:srgbClr val="000000"/>
                </a:solidFill>
              </a:rPr>
              <a:t>NPM : 2252011028</a:t>
            </a:r>
            <a:br>
              <a:rPr lang="id-ID" sz="3600" dirty="0">
                <a:solidFill>
                  <a:srgbClr val="000000"/>
                </a:solidFill>
              </a:rPr>
            </a:br>
            <a:r>
              <a:rPr lang="id-ID" sz="3600" dirty="0">
                <a:solidFill>
                  <a:srgbClr val="000000"/>
                </a:solidFill>
              </a:rPr>
              <a:t>DOSEN PENGAMPU :</a:t>
            </a:r>
            <a:br>
              <a:rPr lang="id-ID" sz="3600" dirty="0">
                <a:solidFill>
                  <a:srgbClr val="000000"/>
                </a:solidFill>
              </a:rPr>
            </a:br>
            <a:r>
              <a:rPr lang="id-ID" sz="3600" dirty="0">
                <a:solidFill>
                  <a:srgbClr val="000000"/>
                </a:solidFill>
              </a:rPr>
              <a:t> SITI NURHASANAH,S.H,M.H</a:t>
            </a:r>
            <a:br>
              <a:rPr lang="id-ID" sz="3600" dirty="0">
                <a:solidFill>
                  <a:srgbClr val="000000"/>
                </a:solidFill>
              </a:rPr>
            </a:br>
            <a:r>
              <a:rPr lang="id-ID" sz="3600" dirty="0">
                <a:solidFill>
                  <a:srgbClr val="000000"/>
                </a:solidFill>
              </a:rPr>
              <a:t>KELAS : E4.2 </a:t>
            </a:r>
            <a:br>
              <a:rPr lang="id-ID" sz="3600" dirty="0">
                <a:solidFill>
                  <a:srgbClr val="000000"/>
                </a:solidFill>
              </a:rPr>
            </a:br>
            <a:endParaRPr lang="en-ID" sz="3600" dirty="0">
              <a:solidFill>
                <a:srgbClr val="000000"/>
              </a:solidFill>
            </a:endParaRPr>
          </a:p>
        </p:txBody>
      </p:sp>
    </p:spTree>
    <p:extLst>
      <p:ext uri="{BB962C8B-B14F-4D97-AF65-F5344CB8AC3E}">
        <p14:creationId xmlns:p14="http://schemas.microsoft.com/office/powerpoint/2010/main" val="4188860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a:xfrm>
            <a:off x="192505" y="124287"/>
            <a:ext cx="11829449" cy="6488270"/>
          </a:xfrm>
        </p:spPr>
        <p:txBody>
          <a:bodyPr/>
          <a:lstStyle/>
          <a:p>
            <a:r>
              <a:rPr lang="id-ID" sz="2000" dirty="0">
                <a:solidFill>
                  <a:srgbClr val="000000"/>
                </a:solidFill>
              </a:rPr>
              <a:t>A. PERIKATAN</a:t>
            </a:r>
            <a:br>
              <a:rPr lang="id-ID" sz="2000" dirty="0">
                <a:solidFill>
                  <a:srgbClr val="000000"/>
                </a:solidFill>
              </a:rPr>
            </a:br>
            <a:r>
              <a:rPr lang="id-ID" sz="2000" dirty="0">
                <a:solidFill>
                  <a:srgbClr val="000000"/>
                </a:solidFill>
              </a:rPr>
              <a:t>1. Pengertian perikatan.</a:t>
            </a:r>
            <a:br>
              <a:rPr lang="id-ID" sz="2000" dirty="0">
                <a:solidFill>
                  <a:srgbClr val="000000"/>
                </a:solidFill>
              </a:rPr>
            </a:br>
            <a:r>
              <a:rPr lang="id-ID" sz="2000" dirty="0">
                <a:solidFill>
                  <a:srgbClr val="000000"/>
                </a:solidFill>
              </a:rPr>
              <a:t>P</a:t>
            </a:r>
            <a:r>
              <a:rPr lang="en-US" sz="2000" dirty="0" err="1">
                <a:solidFill>
                  <a:srgbClr val="000000"/>
                </a:solidFill>
              </a:rPr>
              <a:t>erikatan</a:t>
            </a:r>
            <a:r>
              <a:rPr lang="en-US" sz="2000" dirty="0">
                <a:solidFill>
                  <a:srgbClr val="000000"/>
                </a:solidFill>
              </a:rPr>
              <a:t> (</a:t>
            </a:r>
            <a:r>
              <a:rPr lang="en-US" sz="2000" dirty="0" err="1">
                <a:solidFill>
                  <a:srgbClr val="000000"/>
                </a:solidFill>
              </a:rPr>
              <a:t>verbintenis</a:t>
            </a:r>
            <a:r>
              <a:rPr lang="en-US" sz="2000" dirty="0">
                <a:solidFill>
                  <a:srgbClr val="000000"/>
                </a:solidFill>
              </a:rPr>
              <a:t>) </a:t>
            </a:r>
            <a:r>
              <a:rPr lang="en-US" sz="2000" dirty="0" err="1">
                <a:solidFill>
                  <a:srgbClr val="000000"/>
                </a:solidFill>
              </a:rPr>
              <a:t>adalah</a:t>
            </a:r>
            <a:r>
              <a:rPr lang="en-US" sz="2000" dirty="0">
                <a:solidFill>
                  <a:srgbClr val="000000"/>
                </a:solidFill>
              </a:rPr>
              <a:t> </a:t>
            </a:r>
            <a:r>
              <a:rPr lang="en-US" sz="2000" dirty="0" err="1">
                <a:solidFill>
                  <a:srgbClr val="000000"/>
                </a:solidFill>
              </a:rPr>
              <a:t>hubungan</a:t>
            </a:r>
            <a:r>
              <a:rPr lang="en-US" sz="2000" dirty="0">
                <a:solidFill>
                  <a:srgbClr val="000000"/>
                </a:solidFill>
              </a:rPr>
              <a:t> </a:t>
            </a:r>
            <a:r>
              <a:rPr lang="en-US" sz="2000" dirty="0" err="1">
                <a:solidFill>
                  <a:srgbClr val="000000"/>
                </a:solidFill>
              </a:rPr>
              <a:t>antara</a:t>
            </a:r>
            <a:r>
              <a:rPr lang="en-US" sz="2000" dirty="0">
                <a:solidFill>
                  <a:srgbClr val="000000"/>
                </a:solidFill>
              </a:rPr>
              <a:t> dua </a:t>
            </a:r>
            <a:r>
              <a:rPr lang="en-US" sz="2000" dirty="0" err="1">
                <a:solidFill>
                  <a:srgbClr val="000000"/>
                </a:solidFill>
              </a:rPr>
              <a:t>pihak</a:t>
            </a:r>
            <a:r>
              <a:rPr lang="en-US" sz="2000" dirty="0">
                <a:solidFill>
                  <a:srgbClr val="000000"/>
                </a:solidFill>
              </a:rPr>
              <a:t> di </a:t>
            </a:r>
            <a:r>
              <a:rPr lang="en-US" sz="2000" dirty="0" err="1">
                <a:solidFill>
                  <a:srgbClr val="000000"/>
                </a:solidFill>
              </a:rPr>
              <a:t>dalam</a:t>
            </a:r>
            <a:r>
              <a:rPr lang="en-US" sz="2000" dirty="0">
                <a:solidFill>
                  <a:srgbClr val="000000"/>
                </a:solidFill>
              </a:rPr>
              <a:t> </a:t>
            </a:r>
            <a:r>
              <a:rPr lang="en-US" sz="2000" dirty="0" err="1">
                <a:solidFill>
                  <a:srgbClr val="000000"/>
                </a:solidFill>
              </a:rPr>
              <a:t>lapangan</a:t>
            </a:r>
            <a:r>
              <a:rPr lang="en-US" sz="2000" dirty="0">
                <a:solidFill>
                  <a:srgbClr val="000000"/>
                </a:solidFill>
              </a:rPr>
              <a:t> </a:t>
            </a:r>
            <a:r>
              <a:rPr lang="en-US" sz="2000" dirty="0" err="1">
                <a:solidFill>
                  <a:srgbClr val="000000"/>
                </a:solidFill>
              </a:rPr>
              <a:t>harta</a:t>
            </a:r>
            <a:r>
              <a:rPr lang="en-US" sz="2000" dirty="0">
                <a:solidFill>
                  <a:srgbClr val="000000"/>
                </a:solidFill>
              </a:rPr>
              <a:t> </a:t>
            </a:r>
            <a:r>
              <a:rPr lang="en-US" sz="2000" dirty="0" err="1">
                <a:solidFill>
                  <a:srgbClr val="000000"/>
                </a:solidFill>
              </a:rPr>
              <a:t>kekayaan</a:t>
            </a:r>
            <a:r>
              <a:rPr lang="en-US" sz="2000" dirty="0">
                <a:solidFill>
                  <a:srgbClr val="000000"/>
                </a:solidFill>
              </a:rPr>
              <a:t>, di mana </a:t>
            </a:r>
            <a:r>
              <a:rPr lang="en-US" sz="2000" dirty="0" err="1">
                <a:solidFill>
                  <a:srgbClr val="000000"/>
                </a:solidFill>
              </a:rPr>
              <a:t>pihak</a:t>
            </a:r>
            <a:r>
              <a:rPr lang="en-US" sz="2000" dirty="0">
                <a:solidFill>
                  <a:srgbClr val="000000"/>
                </a:solidFill>
              </a:rPr>
              <a:t> yang </a:t>
            </a:r>
            <a:r>
              <a:rPr lang="en-US" sz="2000" dirty="0" err="1">
                <a:solidFill>
                  <a:srgbClr val="000000"/>
                </a:solidFill>
              </a:rPr>
              <a:t>satu</a:t>
            </a:r>
            <a:r>
              <a:rPr lang="en-US" sz="2000" dirty="0">
                <a:solidFill>
                  <a:srgbClr val="000000"/>
                </a:solidFill>
              </a:rPr>
              <a:t> (</a:t>
            </a:r>
            <a:r>
              <a:rPr lang="en-US" sz="2000" dirty="0" err="1">
                <a:solidFill>
                  <a:srgbClr val="000000"/>
                </a:solidFill>
              </a:rPr>
              <a:t>kreditur</a:t>
            </a:r>
            <a:r>
              <a:rPr lang="en-US" sz="2000" dirty="0">
                <a:solidFill>
                  <a:srgbClr val="000000"/>
                </a:solidFill>
              </a:rPr>
              <a:t>) </a:t>
            </a:r>
            <a:r>
              <a:rPr lang="en-US" sz="2000" dirty="0" err="1">
                <a:solidFill>
                  <a:srgbClr val="000000"/>
                </a:solidFill>
              </a:rPr>
              <a:t>berhak</a:t>
            </a:r>
            <a:r>
              <a:rPr lang="en-US" sz="2000" dirty="0">
                <a:solidFill>
                  <a:srgbClr val="000000"/>
                </a:solidFill>
              </a:rPr>
              <a:t> </a:t>
            </a:r>
            <a:r>
              <a:rPr lang="en-US" sz="2000" dirty="0" err="1">
                <a:solidFill>
                  <a:srgbClr val="000000"/>
                </a:solidFill>
              </a:rPr>
              <a:t>atas</a:t>
            </a:r>
            <a:r>
              <a:rPr lang="en-US" sz="2000" dirty="0">
                <a:solidFill>
                  <a:srgbClr val="000000"/>
                </a:solidFill>
              </a:rPr>
              <a:t> </a:t>
            </a:r>
            <a:r>
              <a:rPr lang="en-US" sz="2000" dirty="0" err="1">
                <a:solidFill>
                  <a:srgbClr val="000000"/>
                </a:solidFill>
              </a:rPr>
              <a:t>suatu</a:t>
            </a:r>
            <a:r>
              <a:rPr lang="en-US" sz="2000" dirty="0">
                <a:solidFill>
                  <a:srgbClr val="000000"/>
                </a:solidFill>
              </a:rPr>
              <a:t> </a:t>
            </a:r>
            <a:r>
              <a:rPr lang="en-US" sz="2000" dirty="0" err="1">
                <a:solidFill>
                  <a:srgbClr val="000000"/>
                </a:solidFill>
              </a:rPr>
              <a:t>prestasi</a:t>
            </a:r>
            <a:r>
              <a:rPr lang="en-US" sz="2000" dirty="0">
                <a:solidFill>
                  <a:srgbClr val="000000"/>
                </a:solidFill>
              </a:rPr>
              <a:t>, dan </a:t>
            </a:r>
            <a:r>
              <a:rPr lang="en-US" sz="2000" dirty="0" err="1">
                <a:solidFill>
                  <a:srgbClr val="000000"/>
                </a:solidFill>
              </a:rPr>
              <a:t>pihak</a:t>
            </a:r>
            <a:r>
              <a:rPr lang="en-US" sz="2000" dirty="0">
                <a:solidFill>
                  <a:srgbClr val="000000"/>
                </a:solidFill>
              </a:rPr>
              <a:t> yang lain (</a:t>
            </a:r>
            <a:r>
              <a:rPr lang="en-US" sz="2000" dirty="0" err="1">
                <a:solidFill>
                  <a:srgbClr val="000000"/>
                </a:solidFill>
              </a:rPr>
              <a:t>debitur</a:t>
            </a:r>
            <a:r>
              <a:rPr lang="en-US" sz="2000" dirty="0">
                <a:solidFill>
                  <a:srgbClr val="000000"/>
                </a:solidFill>
              </a:rPr>
              <a:t>) </a:t>
            </a:r>
            <a:r>
              <a:rPr lang="en-US" sz="2000" dirty="0" err="1">
                <a:solidFill>
                  <a:srgbClr val="000000"/>
                </a:solidFill>
              </a:rPr>
              <a:t>berkewajiban</a:t>
            </a:r>
            <a:r>
              <a:rPr lang="en-US" sz="2000" dirty="0">
                <a:solidFill>
                  <a:srgbClr val="000000"/>
                </a:solidFill>
              </a:rPr>
              <a:t> </a:t>
            </a:r>
            <a:r>
              <a:rPr lang="en-US" sz="2000" dirty="0" err="1">
                <a:solidFill>
                  <a:srgbClr val="000000"/>
                </a:solidFill>
              </a:rPr>
              <a:t>memenuhi</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itu</a:t>
            </a:r>
            <a:r>
              <a:rPr lang="en-US" sz="2000" dirty="0">
                <a:solidFill>
                  <a:srgbClr val="000000"/>
                </a:solidFill>
              </a:rPr>
              <a:t>.</a:t>
            </a:r>
            <a:br>
              <a:rPr lang="id-ID" sz="2000" dirty="0">
                <a:solidFill>
                  <a:srgbClr val="000000"/>
                </a:solidFill>
              </a:rPr>
            </a:br>
            <a:br>
              <a:rPr lang="id-ID" sz="2000" dirty="0">
                <a:solidFill>
                  <a:srgbClr val="000000"/>
                </a:solidFill>
              </a:rPr>
            </a:br>
            <a:r>
              <a:rPr lang="id-ID" sz="2000" dirty="0">
                <a:solidFill>
                  <a:srgbClr val="000000"/>
                </a:solidFill>
              </a:rPr>
              <a:t>2. Sistem hukum perikatan </a:t>
            </a:r>
            <a:br>
              <a:rPr lang="id-ID" sz="2000" dirty="0">
                <a:solidFill>
                  <a:srgbClr val="000000"/>
                </a:solidFill>
              </a:rPr>
            </a:br>
            <a:r>
              <a:rPr lang="id-ID" sz="2000" dirty="0">
                <a:solidFill>
                  <a:srgbClr val="000000"/>
                </a:solidFill>
              </a:rPr>
              <a:t>Hukum perikatan memiliki sistem terbuka yang diatur dalam buku lll KUH perdata. hukum perikatan yang memberikan kebebasan seluas luasnya kepada masyarakat untuk mengadakan perikatan (perjanjian) yang berisi apa saja asalkan tidak bertentangan dengan ketertiban umum dan kesusilaan. inilah yang dikenal dengan hukum perikatan sebagai hukum pelengkap (optional law), Yang artinya pasal pasal itu boleh disingkirkan manakala dikehendaki oleh pihak pihak yang membuat janji itu. Mereka boleh mengatur sendiri kepentingan mereka dalam janji yang mereka buat.</a:t>
            </a:r>
            <a:br>
              <a:rPr lang="id-ID" sz="2000" dirty="0">
                <a:solidFill>
                  <a:srgbClr val="000000"/>
                </a:solidFill>
              </a:rPr>
            </a:br>
            <a:br>
              <a:rPr lang="id-ID" sz="2000" dirty="0">
                <a:solidFill>
                  <a:srgbClr val="000000"/>
                </a:solidFill>
              </a:rPr>
            </a:br>
            <a:r>
              <a:rPr lang="id-ID" sz="2000" dirty="0">
                <a:solidFill>
                  <a:srgbClr val="000000"/>
                </a:solidFill>
              </a:rPr>
              <a:t>3. Sumber hukum perikatan</a:t>
            </a:r>
            <a:br>
              <a:rPr lang="id-ID" sz="2000" dirty="0">
                <a:solidFill>
                  <a:srgbClr val="000000"/>
                </a:solidFill>
              </a:rPr>
            </a:br>
            <a:r>
              <a:rPr lang="id-ID" sz="2000" dirty="0">
                <a:solidFill>
                  <a:srgbClr val="000000"/>
                </a:solidFill>
              </a:rPr>
              <a:t>Dari mana datangnya orang atau pihak itu terikat satu sama lainnya atas hak dan kewajibannya disebutkan dan sekaligus sebagai sumber perikatan dalam pasal 1233 KUH perdata “ Tiap tiap perikatan dilahirkan baik karena persetujuan baik karena undang undang”Berdasarkan ketentuan ini ada dua sumber perikatan itu perikatan yang lahir dari persetujuan atau perjanjian dan perikatan yang lahir dari undang undang</a:t>
            </a:r>
            <a:r>
              <a:rPr lang="id-ID" sz="2000" dirty="0"/>
              <a:t>”.</a:t>
            </a:r>
            <a:br>
              <a:rPr lang="id-ID" sz="2000" dirty="0"/>
            </a:br>
            <a:br>
              <a:rPr lang="id-ID" sz="1400" dirty="0"/>
            </a:br>
            <a:endParaRPr lang="en-US" sz="1400" dirty="0"/>
          </a:p>
        </p:txBody>
      </p:sp>
    </p:spTree>
    <p:extLst>
      <p:ext uri="{BB962C8B-B14F-4D97-AF65-F5344CB8AC3E}">
        <p14:creationId xmlns:p14="http://schemas.microsoft.com/office/powerpoint/2010/main" val="417536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7D1CF"/>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192506" y="163629"/>
            <a:ext cx="11848698" cy="6506678"/>
          </a:xfrm>
        </p:spPr>
        <p:txBody>
          <a:bodyPr/>
          <a:lstStyle/>
          <a:p>
            <a:pPr algn="ctr"/>
            <a:br>
              <a:rPr lang="id-ID" sz="2000" dirty="0">
                <a:solidFill>
                  <a:srgbClr val="000000"/>
                </a:solidFill>
              </a:rPr>
            </a:br>
            <a:br>
              <a:rPr lang="id-ID" sz="2000" dirty="0">
                <a:solidFill>
                  <a:srgbClr val="000000"/>
                </a:solidFill>
              </a:rPr>
            </a:br>
            <a:r>
              <a:rPr lang="id-ID" sz="2000" dirty="0">
                <a:solidFill>
                  <a:srgbClr val="000000"/>
                </a:solidFill>
              </a:rPr>
              <a:t>B. </a:t>
            </a:r>
            <a:r>
              <a:rPr lang="en-US" sz="2000" dirty="0">
                <a:solidFill>
                  <a:srgbClr val="000000"/>
                </a:solidFill>
              </a:rPr>
              <a:t>P</a:t>
            </a:r>
            <a:r>
              <a:rPr lang="id-ID" sz="2000" dirty="0">
                <a:solidFill>
                  <a:srgbClr val="000000"/>
                </a:solidFill>
              </a:rPr>
              <a:t>RESTASI DAN WANPRESTASI</a:t>
            </a:r>
            <a:br>
              <a:rPr lang="id-ID" sz="2000" dirty="0">
                <a:solidFill>
                  <a:srgbClr val="000000"/>
                </a:solidFill>
              </a:rPr>
            </a:br>
            <a:br>
              <a:rPr lang="id-ID" sz="2000" dirty="0">
                <a:solidFill>
                  <a:srgbClr val="000000"/>
                </a:solidFill>
              </a:rPr>
            </a:br>
            <a:r>
              <a:rPr lang="id-ID" sz="2000" dirty="0">
                <a:solidFill>
                  <a:srgbClr val="000000"/>
                </a:solidFill>
              </a:rPr>
              <a:t>1. Prestasi</a:t>
            </a:r>
            <a:br>
              <a:rPr lang="id-ID" sz="2000" dirty="0">
                <a:solidFill>
                  <a:srgbClr val="000000"/>
                </a:solidFill>
              </a:rPr>
            </a:br>
            <a:r>
              <a:rPr lang="id-ID" sz="2000" dirty="0">
                <a:solidFill>
                  <a:srgbClr val="000000"/>
                </a:solidFill>
              </a:rPr>
              <a:t>a. </a:t>
            </a:r>
            <a:r>
              <a:rPr lang="en-US" sz="2000" dirty="0" err="1">
                <a:solidFill>
                  <a:srgbClr val="000000"/>
                </a:solidFill>
              </a:rPr>
              <a:t>Macam-macam</a:t>
            </a:r>
            <a:r>
              <a:rPr lang="en-US" sz="2000" dirty="0">
                <a:solidFill>
                  <a:srgbClr val="000000"/>
                </a:solidFill>
              </a:rPr>
              <a:t> </a:t>
            </a:r>
            <a:r>
              <a:rPr lang="en-US" sz="2000" dirty="0" err="1">
                <a:solidFill>
                  <a:srgbClr val="000000"/>
                </a:solidFill>
              </a:rPr>
              <a:t>prestasi</a:t>
            </a:r>
            <a:br>
              <a:rPr lang="id-ID" sz="2000" dirty="0">
                <a:solidFill>
                  <a:srgbClr val="000000"/>
                </a:solidFill>
              </a:rPr>
            </a:br>
            <a:r>
              <a:rPr lang="id-ID" sz="2000" dirty="0">
                <a:solidFill>
                  <a:srgbClr val="000000"/>
                </a:solidFill>
              </a:rPr>
              <a:t>K</a:t>
            </a:r>
            <a:r>
              <a:rPr lang="en-US" sz="2000" dirty="0" err="1">
                <a:solidFill>
                  <a:srgbClr val="000000"/>
                </a:solidFill>
              </a:rPr>
              <a:t>reditur</a:t>
            </a:r>
            <a:r>
              <a:rPr lang="en-US" sz="2000" dirty="0">
                <a:solidFill>
                  <a:srgbClr val="000000"/>
                </a:solidFill>
              </a:rPr>
              <a:t> </a:t>
            </a:r>
            <a:r>
              <a:rPr lang="en-US" sz="2000" dirty="0" err="1">
                <a:solidFill>
                  <a:srgbClr val="000000"/>
                </a:solidFill>
              </a:rPr>
              <a:t>berhak</a:t>
            </a:r>
            <a:r>
              <a:rPr lang="en-US" sz="2000" dirty="0">
                <a:solidFill>
                  <a:srgbClr val="000000"/>
                </a:solidFill>
              </a:rPr>
              <a:t> </a:t>
            </a:r>
            <a:r>
              <a:rPr lang="en-US" sz="2000" dirty="0" err="1">
                <a:solidFill>
                  <a:srgbClr val="000000"/>
                </a:solidFill>
              </a:rPr>
              <a:t>atas</a:t>
            </a:r>
            <a:r>
              <a:rPr lang="en-US" sz="2000" dirty="0">
                <a:solidFill>
                  <a:srgbClr val="000000"/>
                </a:solidFill>
              </a:rPr>
              <a:t> </a:t>
            </a:r>
            <a:r>
              <a:rPr lang="en-US" sz="2000" dirty="0" err="1">
                <a:solidFill>
                  <a:srgbClr val="000000"/>
                </a:solidFill>
              </a:rPr>
              <a:t>sesuatu</a:t>
            </a:r>
            <a:r>
              <a:rPr lang="en-US" sz="2000" dirty="0">
                <a:solidFill>
                  <a:srgbClr val="000000"/>
                </a:solidFill>
              </a:rPr>
              <a:t> yang </a:t>
            </a:r>
            <a:r>
              <a:rPr lang="en-US" sz="2000" dirty="0" err="1">
                <a:solidFill>
                  <a:srgbClr val="000000"/>
                </a:solidFill>
              </a:rPr>
              <a:t>wajib</a:t>
            </a:r>
            <a:r>
              <a:rPr lang="en-US" sz="2000" dirty="0">
                <a:solidFill>
                  <a:srgbClr val="000000"/>
                </a:solidFill>
              </a:rPr>
              <a:t> </a:t>
            </a:r>
            <a:r>
              <a:rPr lang="en-US" sz="2000" dirty="0" err="1">
                <a:solidFill>
                  <a:srgbClr val="000000"/>
                </a:solidFill>
              </a:rPr>
              <a:t>diberikan</a:t>
            </a:r>
            <a:r>
              <a:rPr lang="en-US" sz="2000" dirty="0">
                <a:solidFill>
                  <a:srgbClr val="000000"/>
                </a:solidFill>
              </a:rPr>
              <a:t> oleh </a:t>
            </a:r>
            <a:r>
              <a:rPr lang="en-US" sz="2000" dirty="0" err="1">
                <a:solidFill>
                  <a:srgbClr val="000000"/>
                </a:solidFill>
              </a:rPr>
              <a:t>debitur</a:t>
            </a:r>
            <a:r>
              <a:rPr lang="en-US" sz="2000" dirty="0">
                <a:solidFill>
                  <a:srgbClr val="000000"/>
                </a:solidFill>
              </a:rPr>
              <a:t> </a:t>
            </a:r>
            <a:r>
              <a:rPr lang="en-US" sz="2000" dirty="0" err="1">
                <a:solidFill>
                  <a:srgbClr val="000000"/>
                </a:solidFill>
              </a:rPr>
              <a:t>disebut</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Sesuatu</a:t>
            </a:r>
            <a:r>
              <a:rPr lang="en-US" sz="2000" dirty="0">
                <a:solidFill>
                  <a:srgbClr val="000000"/>
                </a:solidFill>
              </a:rPr>
              <a:t> </a:t>
            </a:r>
            <a:r>
              <a:rPr lang="en-US" sz="2000" dirty="0" err="1">
                <a:solidFill>
                  <a:srgbClr val="000000"/>
                </a:solidFill>
              </a:rPr>
              <a:t>itu</a:t>
            </a:r>
            <a:r>
              <a:rPr lang="en-US" sz="2000" dirty="0">
                <a:solidFill>
                  <a:srgbClr val="000000"/>
                </a:solidFill>
              </a:rPr>
              <a:t> </a:t>
            </a:r>
            <a:r>
              <a:rPr lang="en-US" sz="2000" dirty="0" err="1">
                <a:solidFill>
                  <a:srgbClr val="000000"/>
                </a:solidFill>
              </a:rPr>
              <a:t>terdiri</a:t>
            </a:r>
            <a:r>
              <a:rPr lang="en-US" sz="2000" dirty="0">
                <a:solidFill>
                  <a:srgbClr val="000000"/>
                </a:solidFill>
              </a:rPr>
              <a:t> </a:t>
            </a:r>
            <a:r>
              <a:rPr lang="en-US" sz="2000" dirty="0" err="1">
                <a:solidFill>
                  <a:srgbClr val="000000"/>
                </a:solidFill>
              </a:rPr>
              <a:t>atas</a:t>
            </a:r>
            <a:r>
              <a:rPr lang="en-US" sz="2000" dirty="0">
                <a:solidFill>
                  <a:srgbClr val="000000"/>
                </a:solidFill>
              </a:rPr>
              <a:t> </a:t>
            </a:r>
            <a:r>
              <a:rPr lang="en-US" sz="2000" dirty="0" err="1">
                <a:solidFill>
                  <a:srgbClr val="000000"/>
                </a:solidFill>
              </a:rPr>
              <a:t>memberikan</a:t>
            </a:r>
            <a:r>
              <a:rPr lang="en-US" sz="2000" dirty="0">
                <a:solidFill>
                  <a:srgbClr val="000000"/>
                </a:solidFill>
              </a:rPr>
              <a:t>, </a:t>
            </a:r>
            <a:r>
              <a:rPr lang="en-US" sz="2000" dirty="0" err="1">
                <a:solidFill>
                  <a:srgbClr val="000000"/>
                </a:solidFill>
              </a:rPr>
              <a:t>melakukan</a:t>
            </a:r>
            <a:r>
              <a:rPr lang="en-US" sz="2000" dirty="0">
                <a:solidFill>
                  <a:srgbClr val="000000"/>
                </a:solidFill>
              </a:rPr>
              <a:t> </a:t>
            </a:r>
            <a:r>
              <a:rPr lang="en-US" sz="2000" dirty="0" err="1">
                <a:solidFill>
                  <a:srgbClr val="000000"/>
                </a:solidFill>
              </a:rPr>
              <a:t>atau</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melakukan</a:t>
            </a:r>
            <a:r>
              <a:rPr lang="en-US" sz="2000" dirty="0">
                <a:solidFill>
                  <a:srgbClr val="000000"/>
                </a:solidFill>
              </a:rPr>
              <a:t>. Hal </a:t>
            </a:r>
            <a:r>
              <a:rPr lang="en-US" sz="2000" dirty="0" err="1">
                <a:solidFill>
                  <a:srgbClr val="000000"/>
                </a:solidFill>
              </a:rPr>
              <a:t>ini</a:t>
            </a:r>
            <a:r>
              <a:rPr lang="en-US" sz="2000" dirty="0">
                <a:solidFill>
                  <a:srgbClr val="000000"/>
                </a:solidFill>
              </a:rPr>
              <a:t> </a:t>
            </a:r>
            <a:r>
              <a:rPr lang="en-US" sz="2000" dirty="0" err="1">
                <a:solidFill>
                  <a:srgbClr val="000000"/>
                </a:solidFill>
              </a:rPr>
              <a:t>diatur</a:t>
            </a:r>
            <a:r>
              <a:rPr lang="en-US" sz="2000" dirty="0">
                <a:solidFill>
                  <a:srgbClr val="000000"/>
                </a:solidFill>
              </a:rPr>
              <a:t> </a:t>
            </a:r>
            <a:r>
              <a:rPr lang="en-US" sz="2000" dirty="0" err="1">
                <a:solidFill>
                  <a:srgbClr val="000000"/>
                </a:solidFill>
              </a:rPr>
              <a:t>dalam</a:t>
            </a:r>
            <a:r>
              <a:rPr lang="en-US" sz="2000" dirty="0">
                <a:solidFill>
                  <a:srgbClr val="000000"/>
                </a:solidFill>
              </a:rPr>
              <a:t> </a:t>
            </a:r>
            <a:r>
              <a:rPr lang="en-US" sz="2000" dirty="0" err="1">
                <a:solidFill>
                  <a:srgbClr val="000000"/>
                </a:solidFill>
              </a:rPr>
              <a:t>pasal</a:t>
            </a:r>
            <a:r>
              <a:rPr lang="en-US" sz="2000" dirty="0">
                <a:solidFill>
                  <a:srgbClr val="000000"/>
                </a:solidFill>
              </a:rPr>
              <a:t> 1234 KUH </a:t>
            </a:r>
            <a:r>
              <a:rPr lang="en-US" sz="2000" dirty="0" err="1">
                <a:solidFill>
                  <a:srgbClr val="000000"/>
                </a:solidFill>
              </a:rPr>
              <a:t>perdata</a:t>
            </a:r>
            <a:r>
              <a:rPr lang="en-US" sz="2000" dirty="0">
                <a:solidFill>
                  <a:srgbClr val="000000"/>
                </a:solidFill>
              </a:rPr>
              <a:t> “</a:t>
            </a:r>
            <a:r>
              <a:rPr lang="en-US" sz="2000" dirty="0" err="1">
                <a:solidFill>
                  <a:srgbClr val="000000"/>
                </a:solidFill>
              </a:rPr>
              <a:t>tiap</a:t>
            </a:r>
            <a:r>
              <a:rPr lang="en-US" sz="2000" dirty="0">
                <a:solidFill>
                  <a:srgbClr val="000000"/>
                </a:solidFill>
              </a:rPr>
              <a:t> </a:t>
            </a:r>
            <a:r>
              <a:rPr lang="en-US" sz="2000" dirty="0" err="1">
                <a:solidFill>
                  <a:srgbClr val="000000"/>
                </a:solidFill>
              </a:rPr>
              <a:t>tiap</a:t>
            </a:r>
            <a:r>
              <a:rPr lang="en-US" sz="2000" dirty="0">
                <a:solidFill>
                  <a:srgbClr val="000000"/>
                </a:solidFill>
              </a:rPr>
              <a:t> </a:t>
            </a:r>
            <a:r>
              <a:rPr lang="en-US" sz="2000" dirty="0" err="1">
                <a:solidFill>
                  <a:srgbClr val="000000"/>
                </a:solidFill>
              </a:rPr>
              <a:t>perikatan</a:t>
            </a:r>
            <a:r>
              <a:rPr lang="en-US" sz="2000" dirty="0">
                <a:solidFill>
                  <a:srgbClr val="000000"/>
                </a:solidFill>
              </a:rPr>
              <a:t> </a:t>
            </a:r>
            <a:r>
              <a:rPr lang="en-US" sz="2000" dirty="0" err="1">
                <a:solidFill>
                  <a:srgbClr val="000000"/>
                </a:solidFill>
              </a:rPr>
              <a:t>adalah</a:t>
            </a:r>
            <a:r>
              <a:rPr lang="en-US" sz="2000" dirty="0">
                <a:solidFill>
                  <a:srgbClr val="000000"/>
                </a:solidFill>
              </a:rPr>
              <a:t> </a:t>
            </a:r>
            <a:r>
              <a:rPr lang="en-US" sz="2000" dirty="0" err="1">
                <a:solidFill>
                  <a:srgbClr val="000000"/>
                </a:solidFill>
              </a:rPr>
              <a:t>untuk</a:t>
            </a:r>
            <a:r>
              <a:rPr lang="en-US" sz="2000" dirty="0">
                <a:solidFill>
                  <a:srgbClr val="000000"/>
                </a:solidFill>
              </a:rPr>
              <a:t> </a:t>
            </a:r>
            <a:r>
              <a:rPr lang="en-US" sz="2000" dirty="0" err="1">
                <a:solidFill>
                  <a:srgbClr val="000000"/>
                </a:solidFill>
              </a:rPr>
              <a:t>memberikan</a:t>
            </a:r>
            <a:r>
              <a:rPr lang="en-US" sz="2000" dirty="0">
                <a:solidFill>
                  <a:srgbClr val="000000"/>
                </a:solidFill>
              </a:rPr>
              <a:t> </a:t>
            </a:r>
            <a:r>
              <a:rPr lang="en-US" sz="2000" dirty="0" err="1">
                <a:solidFill>
                  <a:srgbClr val="000000"/>
                </a:solidFill>
              </a:rPr>
              <a:t>sesuatu</a:t>
            </a:r>
            <a:r>
              <a:rPr lang="en-US" sz="2000" dirty="0">
                <a:solidFill>
                  <a:srgbClr val="000000"/>
                </a:solidFill>
              </a:rPr>
              <a:t>, </a:t>
            </a:r>
            <a:r>
              <a:rPr lang="en-US" sz="2000" dirty="0" err="1">
                <a:solidFill>
                  <a:srgbClr val="000000"/>
                </a:solidFill>
              </a:rPr>
              <a:t>untuk</a:t>
            </a:r>
            <a:r>
              <a:rPr lang="en-US" sz="2000" dirty="0">
                <a:solidFill>
                  <a:srgbClr val="000000"/>
                </a:solidFill>
              </a:rPr>
              <a:t> </a:t>
            </a:r>
            <a:r>
              <a:rPr lang="en-US" sz="2000" dirty="0" err="1">
                <a:solidFill>
                  <a:srgbClr val="000000"/>
                </a:solidFill>
              </a:rPr>
              <a:t>berbuat</a:t>
            </a:r>
            <a:r>
              <a:rPr lang="en-US" sz="2000" dirty="0">
                <a:solidFill>
                  <a:srgbClr val="000000"/>
                </a:solidFill>
              </a:rPr>
              <a:t> </a:t>
            </a:r>
            <a:r>
              <a:rPr lang="en-US" sz="2000" dirty="0" err="1">
                <a:solidFill>
                  <a:srgbClr val="000000"/>
                </a:solidFill>
              </a:rPr>
              <a:t>sesuatu</a:t>
            </a:r>
            <a:r>
              <a:rPr lang="en-US" sz="2000" dirty="0">
                <a:solidFill>
                  <a:srgbClr val="000000"/>
                </a:solidFill>
              </a:rPr>
              <a:t> </a:t>
            </a:r>
            <a:r>
              <a:rPr lang="en-US" sz="2000" dirty="0" err="1">
                <a:solidFill>
                  <a:srgbClr val="000000"/>
                </a:solidFill>
              </a:rPr>
              <a:t>atau</a:t>
            </a:r>
            <a:r>
              <a:rPr lang="en-US" sz="2000" dirty="0">
                <a:solidFill>
                  <a:srgbClr val="000000"/>
                </a:solidFill>
              </a:rPr>
              <a:t> </a:t>
            </a:r>
            <a:r>
              <a:rPr lang="en-US" sz="2000" dirty="0" err="1">
                <a:solidFill>
                  <a:srgbClr val="000000"/>
                </a:solidFill>
              </a:rPr>
              <a:t>untuk</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berbuat</a:t>
            </a:r>
            <a:r>
              <a:rPr lang="en-US" sz="2000" dirty="0">
                <a:solidFill>
                  <a:srgbClr val="000000"/>
                </a:solidFill>
              </a:rPr>
              <a:t> </a:t>
            </a:r>
            <a:r>
              <a:rPr lang="en-US" sz="2000" dirty="0" err="1">
                <a:solidFill>
                  <a:srgbClr val="000000"/>
                </a:solidFill>
              </a:rPr>
              <a:t>sesuatu</a:t>
            </a:r>
            <a:r>
              <a:rPr lang="en-US" sz="2000" dirty="0">
                <a:solidFill>
                  <a:srgbClr val="000000"/>
                </a:solidFill>
              </a:rPr>
              <a:t>”</a:t>
            </a:r>
            <a:br>
              <a:rPr lang="id-ID" sz="2000" dirty="0">
                <a:solidFill>
                  <a:srgbClr val="000000"/>
                </a:solidFill>
              </a:rPr>
            </a:br>
            <a:br>
              <a:rPr lang="id-ID" sz="2000" dirty="0">
                <a:solidFill>
                  <a:srgbClr val="000000"/>
                </a:solidFill>
              </a:rPr>
            </a:br>
            <a:r>
              <a:rPr lang="en-US" sz="2000" dirty="0">
                <a:solidFill>
                  <a:srgbClr val="000000"/>
                </a:solidFill>
              </a:rPr>
              <a:t>b. </a:t>
            </a:r>
            <a:r>
              <a:rPr lang="en-US" sz="2000" dirty="0" err="1">
                <a:solidFill>
                  <a:srgbClr val="000000"/>
                </a:solidFill>
              </a:rPr>
              <a:t>Sahnya</a:t>
            </a:r>
            <a:r>
              <a:rPr lang="en-US" sz="2000" dirty="0">
                <a:solidFill>
                  <a:srgbClr val="000000"/>
                </a:solidFill>
              </a:rPr>
              <a:t> </a:t>
            </a:r>
            <a:r>
              <a:rPr lang="en-US" sz="2000" dirty="0" err="1">
                <a:solidFill>
                  <a:srgbClr val="000000"/>
                </a:solidFill>
              </a:rPr>
              <a:t>perikatan</a:t>
            </a:r>
            <a:r>
              <a:rPr lang="en-US" sz="2000" dirty="0">
                <a:solidFill>
                  <a:srgbClr val="000000"/>
                </a:solidFill>
              </a:rPr>
              <a:t> </a:t>
            </a:r>
            <a:r>
              <a:rPr lang="en-US" sz="2000" dirty="0" err="1">
                <a:solidFill>
                  <a:srgbClr val="000000"/>
                </a:solidFill>
              </a:rPr>
              <a:t>dalam</a:t>
            </a:r>
            <a:r>
              <a:rPr lang="en-US" sz="2000" dirty="0">
                <a:solidFill>
                  <a:srgbClr val="000000"/>
                </a:solidFill>
              </a:rPr>
              <a:t> </a:t>
            </a:r>
            <a:r>
              <a:rPr lang="en-US" sz="2000" dirty="0" err="1">
                <a:solidFill>
                  <a:srgbClr val="000000"/>
                </a:solidFill>
              </a:rPr>
              <a:t>kaitannya</a:t>
            </a:r>
            <a:r>
              <a:rPr lang="en-US" sz="2000" dirty="0">
                <a:solidFill>
                  <a:srgbClr val="000000"/>
                </a:solidFill>
              </a:rPr>
              <a:t> </a:t>
            </a:r>
            <a:r>
              <a:rPr lang="en-US" sz="2000" dirty="0" err="1">
                <a:solidFill>
                  <a:srgbClr val="000000"/>
                </a:solidFill>
              </a:rPr>
              <a:t>dengan</a:t>
            </a:r>
            <a:r>
              <a:rPr lang="en-US" sz="2000" dirty="0">
                <a:solidFill>
                  <a:srgbClr val="000000"/>
                </a:solidFill>
              </a:rPr>
              <a:t> </a:t>
            </a:r>
            <a:r>
              <a:rPr lang="en-US" sz="2000" dirty="0" err="1">
                <a:solidFill>
                  <a:srgbClr val="000000"/>
                </a:solidFill>
              </a:rPr>
              <a:t>prestasi</a:t>
            </a:r>
            <a:br>
              <a:rPr lang="id-ID" sz="2000" dirty="0">
                <a:solidFill>
                  <a:srgbClr val="000000"/>
                </a:solidFill>
              </a:rPr>
            </a:b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itu</a:t>
            </a:r>
            <a:r>
              <a:rPr lang="en-US" sz="2000" dirty="0">
                <a:solidFill>
                  <a:srgbClr val="000000"/>
                </a:solidFill>
              </a:rPr>
              <a:t> </a:t>
            </a:r>
            <a:r>
              <a:rPr lang="en-US" sz="2000" dirty="0" err="1">
                <a:solidFill>
                  <a:srgbClr val="000000"/>
                </a:solidFill>
              </a:rPr>
              <a:t>harus</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ditentukan</a:t>
            </a:r>
            <a:r>
              <a:rPr lang="en-US" sz="2000" dirty="0">
                <a:solidFill>
                  <a:srgbClr val="000000"/>
                </a:solidFill>
              </a:rPr>
              <a:t> (</a:t>
            </a:r>
            <a:r>
              <a:rPr lang="en-US" sz="2000" dirty="0" err="1">
                <a:solidFill>
                  <a:srgbClr val="000000"/>
                </a:solidFill>
              </a:rPr>
              <a:t>bepaalbaar</a:t>
            </a:r>
            <a:r>
              <a:rPr lang="en-US" sz="2000" dirty="0">
                <a:solidFill>
                  <a:srgbClr val="000000"/>
                </a:solidFill>
              </a:rPr>
              <a:t>).</a:t>
            </a:r>
            <a:br>
              <a:rPr lang="id-ID" sz="2000" dirty="0">
                <a:solidFill>
                  <a:srgbClr val="000000"/>
                </a:solidFill>
              </a:rPr>
            </a:b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boleh</a:t>
            </a:r>
            <a:r>
              <a:rPr lang="en-US" sz="2000" dirty="0">
                <a:solidFill>
                  <a:srgbClr val="000000"/>
                </a:solidFill>
              </a:rPr>
              <a:t> </a:t>
            </a:r>
            <a:r>
              <a:rPr lang="en-US" sz="2000" dirty="0" err="1">
                <a:solidFill>
                  <a:srgbClr val="000000"/>
                </a:solidFill>
              </a:rPr>
              <a:t>bertentangan</a:t>
            </a:r>
            <a:r>
              <a:rPr lang="en-US" sz="2000" dirty="0">
                <a:solidFill>
                  <a:srgbClr val="000000"/>
                </a:solidFill>
              </a:rPr>
              <a:t> </a:t>
            </a:r>
            <a:r>
              <a:rPr lang="en-US" sz="2000" dirty="0" err="1">
                <a:solidFill>
                  <a:srgbClr val="000000"/>
                </a:solidFill>
              </a:rPr>
              <a:t>dengan</a:t>
            </a:r>
            <a:r>
              <a:rPr lang="en-US" sz="2000" dirty="0">
                <a:solidFill>
                  <a:srgbClr val="000000"/>
                </a:solidFill>
              </a:rPr>
              <a:t> </a:t>
            </a:r>
            <a:r>
              <a:rPr lang="en-US" sz="2000" dirty="0" err="1">
                <a:solidFill>
                  <a:srgbClr val="000000"/>
                </a:solidFill>
              </a:rPr>
              <a:t>undang</a:t>
            </a:r>
            <a:r>
              <a:rPr lang="en-US" sz="2000" dirty="0">
                <a:solidFill>
                  <a:srgbClr val="000000"/>
                </a:solidFill>
              </a:rPr>
              <a:t> </a:t>
            </a:r>
            <a:r>
              <a:rPr lang="en-US" sz="2000" dirty="0" err="1">
                <a:solidFill>
                  <a:srgbClr val="000000"/>
                </a:solidFill>
              </a:rPr>
              <a:t>undang</a:t>
            </a:r>
            <a:r>
              <a:rPr lang="en-US" sz="2000" dirty="0">
                <a:solidFill>
                  <a:srgbClr val="000000"/>
                </a:solidFill>
              </a:rPr>
              <a:t>, </a:t>
            </a:r>
            <a:r>
              <a:rPr lang="en-US" sz="2000" dirty="0" err="1">
                <a:solidFill>
                  <a:srgbClr val="000000"/>
                </a:solidFill>
              </a:rPr>
              <a:t>ketertiban</a:t>
            </a:r>
            <a:r>
              <a:rPr lang="en-US" sz="2000" dirty="0">
                <a:solidFill>
                  <a:srgbClr val="000000"/>
                </a:solidFill>
              </a:rPr>
              <a:t> </a:t>
            </a:r>
            <a:r>
              <a:rPr lang="en-US" sz="2000" dirty="0" err="1">
                <a:solidFill>
                  <a:srgbClr val="000000"/>
                </a:solidFill>
              </a:rPr>
              <a:t>umum</a:t>
            </a:r>
            <a:r>
              <a:rPr lang="en-US" sz="2000" dirty="0">
                <a:solidFill>
                  <a:srgbClr val="000000"/>
                </a:solidFill>
              </a:rPr>
              <a:t> dan </a:t>
            </a:r>
            <a:r>
              <a:rPr lang="en-US" sz="2000" dirty="0" err="1">
                <a:solidFill>
                  <a:srgbClr val="000000"/>
                </a:solidFill>
              </a:rPr>
              <a:t>kesusilaan</a:t>
            </a:r>
            <a:r>
              <a:rPr lang="en-US" sz="2000" dirty="0">
                <a:solidFill>
                  <a:srgbClr val="000000"/>
                </a:solidFill>
              </a:rPr>
              <a:t> yang </a:t>
            </a:r>
            <a:r>
              <a:rPr lang="en-US" sz="2000" dirty="0" err="1">
                <a:solidFill>
                  <a:srgbClr val="000000"/>
                </a:solidFill>
              </a:rPr>
              <a:t>baik</a:t>
            </a:r>
            <a:r>
              <a:rPr lang="en-US" sz="2000" dirty="0">
                <a:solidFill>
                  <a:srgbClr val="000000"/>
                </a:solidFill>
              </a:rPr>
              <a:t>.</a:t>
            </a:r>
            <a:br>
              <a:rPr lang="id-ID" sz="2000" dirty="0">
                <a:solidFill>
                  <a:srgbClr val="000000"/>
                </a:solidFill>
              </a:rPr>
            </a:b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dapat</a:t>
            </a:r>
            <a:r>
              <a:rPr lang="en-US" sz="2000" dirty="0">
                <a:solidFill>
                  <a:srgbClr val="000000"/>
                </a:solidFill>
              </a:rPr>
              <a:t> di </a:t>
            </a:r>
            <a:r>
              <a:rPr lang="en-US" sz="2000" dirty="0" err="1">
                <a:solidFill>
                  <a:srgbClr val="000000"/>
                </a:solidFill>
              </a:rPr>
              <a:t>syaratkan</a:t>
            </a:r>
            <a:r>
              <a:rPr lang="en-US" sz="2000" dirty="0">
                <a:solidFill>
                  <a:srgbClr val="000000"/>
                </a:solidFill>
              </a:rPr>
              <a:t> </a:t>
            </a:r>
            <a:r>
              <a:rPr lang="en-US" sz="2000" dirty="0" err="1">
                <a:solidFill>
                  <a:srgbClr val="000000"/>
                </a:solidFill>
              </a:rPr>
              <a:t>bahwa</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dijalankan</a:t>
            </a:r>
            <a:r>
              <a:rPr lang="en-US" sz="2000" dirty="0">
                <a:solidFill>
                  <a:srgbClr val="000000"/>
                </a:solidFill>
              </a:rPr>
              <a:t> </a:t>
            </a:r>
            <a:r>
              <a:rPr lang="en-US" sz="2000" dirty="0" err="1">
                <a:solidFill>
                  <a:srgbClr val="000000"/>
                </a:solidFill>
              </a:rPr>
              <a:t>atau</a:t>
            </a:r>
            <a:r>
              <a:rPr lang="en-US" sz="2000" dirty="0">
                <a:solidFill>
                  <a:srgbClr val="000000"/>
                </a:solidFill>
              </a:rPr>
              <a:t> </a:t>
            </a:r>
            <a:r>
              <a:rPr lang="en-US" sz="2000" dirty="0" err="1">
                <a:solidFill>
                  <a:srgbClr val="000000"/>
                </a:solidFill>
              </a:rPr>
              <a:t>dipenuhi</a:t>
            </a:r>
            <a:r>
              <a:rPr lang="en-US" sz="2000" dirty="0">
                <a:solidFill>
                  <a:srgbClr val="000000"/>
                </a:solidFill>
              </a:rPr>
              <a:t>.</a:t>
            </a:r>
            <a:br>
              <a:rPr lang="id-ID" sz="2000" dirty="0">
                <a:solidFill>
                  <a:srgbClr val="000000"/>
                </a:solidFill>
              </a:rPr>
            </a:b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dapat</a:t>
            </a:r>
            <a:r>
              <a:rPr lang="en-US" sz="2000" dirty="0">
                <a:solidFill>
                  <a:srgbClr val="000000"/>
                </a:solidFill>
              </a:rPr>
              <a:t> di </a:t>
            </a:r>
            <a:r>
              <a:rPr lang="en-US" sz="2000" dirty="0" err="1">
                <a:solidFill>
                  <a:srgbClr val="000000"/>
                </a:solidFill>
              </a:rPr>
              <a:t>syaratkan</a:t>
            </a:r>
            <a:r>
              <a:rPr lang="en-US" sz="2000" dirty="0">
                <a:solidFill>
                  <a:srgbClr val="000000"/>
                </a:solidFill>
              </a:rPr>
              <a:t> </a:t>
            </a:r>
            <a:r>
              <a:rPr lang="en-US" sz="2000" dirty="0" err="1">
                <a:solidFill>
                  <a:srgbClr val="000000"/>
                </a:solidFill>
              </a:rPr>
              <a:t>bahwa</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harus</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dinilai</a:t>
            </a:r>
            <a:r>
              <a:rPr lang="en-US" sz="2000" dirty="0">
                <a:solidFill>
                  <a:srgbClr val="000000"/>
                </a:solidFill>
              </a:rPr>
              <a:t> </a:t>
            </a:r>
            <a:br>
              <a:rPr lang="id-ID" sz="2000" dirty="0">
                <a:solidFill>
                  <a:srgbClr val="000000"/>
                </a:solidFill>
              </a:rPr>
            </a:br>
            <a:br>
              <a:rPr lang="id-ID" sz="2000" dirty="0">
                <a:solidFill>
                  <a:srgbClr val="000000"/>
                </a:solidFill>
              </a:rPr>
            </a:br>
            <a:br>
              <a:rPr lang="id-ID" sz="2000" dirty="0">
                <a:solidFill>
                  <a:srgbClr val="000000"/>
                </a:solidFill>
              </a:rPr>
            </a:br>
            <a:br>
              <a:rPr lang="id-ID" sz="2000" dirty="0">
                <a:solidFill>
                  <a:srgbClr val="000000"/>
                </a:solidFill>
              </a:rPr>
            </a:br>
            <a:br>
              <a:rPr lang="id-ID" sz="2000" dirty="0">
                <a:solidFill>
                  <a:srgbClr val="000000"/>
                </a:solidFill>
              </a:rPr>
            </a:br>
            <a:br>
              <a:rPr lang="id-ID" sz="2000" dirty="0">
                <a:solidFill>
                  <a:srgbClr val="000000"/>
                </a:solidFill>
              </a:rPr>
            </a:br>
            <a:endParaRPr lang="en-US" sz="2000" dirty="0"/>
          </a:p>
        </p:txBody>
      </p:sp>
    </p:spTree>
    <p:extLst>
      <p:ext uri="{BB962C8B-B14F-4D97-AF65-F5344CB8AC3E}">
        <p14:creationId xmlns:p14="http://schemas.microsoft.com/office/powerpoint/2010/main" val="52000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AA24D-A04C-049E-DE96-6A1E347FC41A}"/>
              </a:ext>
            </a:extLst>
          </p:cNvPr>
          <p:cNvSpPr>
            <a:spLocks noGrp="1"/>
          </p:cNvSpPr>
          <p:nvPr>
            <p:ph type="title"/>
          </p:nvPr>
        </p:nvSpPr>
        <p:spPr>
          <a:xfrm>
            <a:off x="202131" y="163628"/>
            <a:ext cx="11752446" cy="6525929"/>
          </a:xfrm>
        </p:spPr>
        <p:txBody>
          <a:bodyPr/>
          <a:lstStyle/>
          <a:p>
            <a:r>
              <a:rPr lang="id-ID" sz="2000" dirty="0">
                <a:solidFill>
                  <a:srgbClr val="000000"/>
                </a:solidFill>
              </a:rPr>
              <a:t>2. </a:t>
            </a:r>
            <a:r>
              <a:rPr lang="en-US" sz="2000" dirty="0" err="1">
                <a:solidFill>
                  <a:srgbClr val="000000"/>
                </a:solidFill>
              </a:rPr>
              <a:t>Wanprestas</a:t>
            </a:r>
            <a:r>
              <a:rPr lang="id-ID" sz="2000" dirty="0">
                <a:solidFill>
                  <a:srgbClr val="000000"/>
                </a:solidFill>
              </a:rPr>
              <a:t>i</a:t>
            </a:r>
            <a:br>
              <a:rPr lang="id-ID" sz="2000" dirty="0">
                <a:solidFill>
                  <a:srgbClr val="000000"/>
                </a:solidFill>
              </a:rPr>
            </a:br>
            <a:r>
              <a:rPr lang="id-ID" sz="2000" dirty="0">
                <a:solidFill>
                  <a:srgbClr val="000000"/>
                </a:solidFill>
              </a:rPr>
              <a:t>a. </a:t>
            </a:r>
            <a:r>
              <a:rPr lang="en-US" sz="2000" dirty="0" err="1">
                <a:solidFill>
                  <a:srgbClr val="000000"/>
                </a:solidFill>
              </a:rPr>
              <a:t>Pengertian</a:t>
            </a:r>
            <a:br>
              <a:rPr lang="id-ID" sz="2000" dirty="0">
                <a:solidFill>
                  <a:srgbClr val="000000"/>
                </a:solidFill>
              </a:rPr>
            </a:br>
            <a:r>
              <a:rPr lang="en-US" sz="2000" dirty="0">
                <a:solidFill>
                  <a:srgbClr val="000000"/>
                </a:solidFill>
              </a:rPr>
              <a:t>Pada </a:t>
            </a:r>
            <a:r>
              <a:rPr lang="en-US" sz="2000" dirty="0" err="1">
                <a:solidFill>
                  <a:srgbClr val="000000"/>
                </a:solidFill>
              </a:rPr>
              <a:t>umumnya</a:t>
            </a:r>
            <a:r>
              <a:rPr lang="en-US" sz="2000" dirty="0">
                <a:solidFill>
                  <a:srgbClr val="000000"/>
                </a:solidFill>
              </a:rPr>
              <a:t> </a:t>
            </a:r>
            <a:r>
              <a:rPr lang="en-US" sz="2000" dirty="0" err="1">
                <a:solidFill>
                  <a:srgbClr val="000000"/>
                </a:solidFill>
              </a:rPr>
              <a:t>hak</a:t>
            </a:r>
            <a:r>
              <a:rPr lang="en-US" sz="2000" dirty="0">
                <a:solidFill>
                  <a:srgbClr val="000000"/>
                </a:solidFill>
              </a:rPr>
              <a:t> dan </a:t>
            </a:r>
            <a:r>
              <a:rPr lang="en-US" sz="2000" dirty="0" err="1">
                <a:solidFill>
                  <a:srgbClr val="000000"/>
                </a:solidFill>
              </a:rPr>
              <a:t>kewajiban</a:t>
            </a:r>
            <a:r>
              <a:rPr lang="en-US" sz="2000" dirty="0">
                <a:solidFill>
                  <a:srgbClr val="000000"/>
                </a:solidFill>
              </a:rPr>
              <a:t> yang </a:t>
            </a:r>
            <a:r>
              <a:rPr lang="en-US" sz="2000" dirty="0" err="1">
                <a:solidFill>
                  <a:srgbClr val="000000"/>
                </a:solidFill>
              </a:rPr>
              <a:t>lahir</a:t>
            </a:r>
            <a:r>
              <a:rPr lang="en-US" sz="2000" dirty="0">
                <a:solidFill>
                  <a:srgbClr val="000000"/>
                </a:solidFill>
              </a:rPr>
              <a:t> </a:t>
            </a:r>
            <a:r>
              <a:rPr lang="en-US" sz="2000" dirty="0" err="1">
                <a:solidFill>
                  <a:srgbClr val="000000"/>
                </a:solidFill>
              </a:rPr>
              <a:t>dari</a:t>
            </a:r>
            <a:r>
              <a:rPr lang="en-US" sz="2000" dirty="0">
                <a:solidFill>
                  <a:srgbClr val="000000"/>
                </a:solidFill>
              </a:rPr>
              <a:t> </a:t>
            </a:r>
            <a:r>
              <a:rPr lang="en-US" sz="2000" dirty="0" err="1">
                <a:solidFill>
                  <a:srgbClr val="000000"/>
                </a:solidFill>
              </a:rPr>
              <a:t>perikatan</a:t>
            </a:r>
            <a:r>
              <a:rPr lang="en-US" sz="2000" dirty="0">
                <a:solidFill>
                  <a:srgbClr val="000000"/>
                </a:solidFill>
              </a:rPr>
              <a:t> </a:t>
            </a:r>
            <a:r>
              <a:rPr lang="en-US" sz="2000" dirty="0" err="1">
                <a:solidFill>
                  <a:srgbClr val="000000"/>
                </a:solidFill>
              </a:rPr>
              <a:t>dipenuhi</a:t>
            </a:r>
            <a:r>
              <a:rPr lang="en-US" sz="2000" dirty="0">
                <a:solidFill>
                  <a:srgbClr val="000000"/>
                </a:solidFill>
              </a:rPr>
              <a:t> oleh </a:t>
            </a:r>
            <a:r>
              <a:rPr lang="en-US" sz="2000" dirty="0" err="1">
                <a:solidFill>
                  <a:srgbClr val="000000"/>
                </a:solidFill>
              </a:rPr>
              <a:t>pihak</a:t>
            </a:r>
            <a:r>
              <a:rPr lang="en-US" sz="2000" dirty="0">
                <a:solidFill>
                  <a:srgbClr val="000000"/>
                </a:solidFill>
              </a:rPr>
              <a:t> </a:t>
            </a:r>
            <a:r>
              <a:rPr lang="en-US" sz="2000" dirty="0" err="1">
                <a:solidFill>
                  <a:srgbClr val="000000"/>
                </a:solidFill>
              </a:rPr>
              <a:t>pihak</a:t>
            </a:r>
            <a:r>
              <a:rPr lang="en-US" sz="2000" dirty="0">
                <a:solidFill>
                  <a:srgbClr val="000000"/>
                </a:solidFill>
              </a:rPr>
              <a:t> </a:t>
            </a:r>
            <a:r>
              <a:rPr lang="en-US" sz="2000" dirty="0" err="1">
                <a:solidFill>
                  <a:srgbClr val="000000"/>
                </a:solidFill>
              </a:rPr>
              <a:t>baik</a:t>
            </a:r>
            <a:r>
              <a:rPr lang="en-US" sz="2000" dirty="0">
                <a:solidFill>
                  <a:srgbClr val="000000"/>
                </a:solidFill>
              </a:rPr>
              <a:t> </a:t>
            </a:r>
            <a:r>
              <a:rPr lang="en-US" sz="2000" dirty="0" err="1">
                <a:solidFill>
                  <a:srgbClr val="000000"/>
                </a:solidFill>
              </a:rPr>
              <a:t>debitur</a:t>
            </a:r>
            <a:r>
              <a:rPr lang="en-US" sz="2000" dirty="0">
                <a:solidFill>
                  <a:srgbClr val="000000"/>
                </a:solidFill>
              </a:rPr>
              <a:t> </a:t>
            </a:r>
            <a:r>
              <a:rPr lang="en-US" sz="2000" dirty="0" err="1">
                <a:solidFill>
                  <a:srgbClr val="000000"/>
                </a:solidFill>
              </a:rPr>
              <a:t>maupun</a:t>
            </a:r>
            <a:r>
              <a:rPr lang="en-US" sz="2000" dirty="0">
                <a:solidFill>
                  <a:srgbClr val="000000"/>
                </a:solidFill>
              </a:rPr>
              <a:t> </a:t>
            </a:r>
            <a:r>
              <a:rPr lang="en-US" sz="2000" dirty="0" err="1">
                <a:solidFill>
                  <a:srgbClr val="000000"/>
                </a:solidFill>
              </a:rPr>
              <a:t>kreditur</a:t>
            </a:r>
            <a:r>
              <a:rPr lang="en-US" sz="2000" dirty="0">
                <a:solidFill>
                  <a:srgbClr val="000000"/>
                </a:solidFill>
              </a:rPr>
              <a:t>, </a:t>
            </a:r>
            <a:r>
              <a:rPr lang="en-US" sz="2000" dirty="0" err="1">
                <a:solidFill>
                  <a:srgbClr val="000000"/>
                </a:solidFill>
              </a:rPr>
              <a:t>akan</a:t>
            </a:r>
            <a:r>
              <a:rPr lang="en-US" sz="2000" dirty="0">
                <a:solidFill>
                  <a:srgbClr val="000000"/>
                </a:solidFill>
              </a:rPr>
              <a:t> </a:t>
            </a:r>
            <a:r>
              <a:rPr lang="en-US" sz="2000" dirty="0" err="1">
                <a:solidFill>
                  <a:srgbClr val="000000"/>
                </a:solidFill>
              </a:rPr>
              <a:t>tetapi</a:t>
            </a:r>
            <a:r>
              <a:rPr lang="en-US" sz="2000" dirty="0">
                <a:solidFill>
                  <a:srgbClr val="000000"/>
                </a:solidFill>
              </a:rPr>
              <a:t> </a:t>
            </a:r>
            <a:r>
              <a:rPr lang="en-US" sz="2000" dirty="0" err="1">
                <a:solidFill>
                  <a:srgbClr val="000000"/>
                </a:solidFill>
              </a:rPr>
              <a:t>dalam</a:t>
            </a:r>
            <a:r>
              <a:rPr lang="en-US" sz="2000" dirty="0">
                <a:solidFill>
                  <a:srgbClr val="000000"/>
                </a:solidFill>
              </a:rPr>
              <a:t> </a:t>
            </a:r>
            <a:r>
              <a:rPr lang="en-US" sz="2000" dirty="0" err="1">
                <a:solidFill>
                  <a:srgbClr val="000000"/>
                </a:solidFill>
              </a:rPr>
              <a:t>praktik</a:t>
            </a:r>
            <a:r>
              <a:rPr lang="en-US" sz="2000" dirty="0">
                <a:solidFill>
                  <a:srgbClr val="000000"/>
                </a:solidFill>
              </a:rPr>
              <a:t> </a:t>
            </a:r>
            <a:r>
              <a:rPr lang="en-US" sz="2000" dirty="0" err="1">
                <a:solidFill>
                  <a:srgbClr val="000000"/>
                </a:solidFill>
              </a:rPr>
              <a:t>kadang</a:t>
            </a:r>
            <a:r>
              <a:rPr lang="en-US" sz="2000" dirty="0">
                <a:solidFill>
                  <a:srgbClr val="000000"/>
                </a:solidFill>
              </a:rPr>
              <a:t> </a:t>
            </a:r>
            <a:r>
              <a:rPr lang="en-US" sz="2000" dirty="0" err="1">
                <a:solidFill>
                  <a:srgbClr val="000000"/>
                </a:solidFill>
              </a:rPr>
              <a:t>kadang</a:t>
            </a:r>
            <a:r>
              <a:rPr lang="en-US" sz="2000" dirty="0">
                <a:solidFill>
                  <a:srgbClr val="000000"/>
                </a:solidFill>
              </a:rPr>
              <a:t> </a:t>
            </a:r>
            <a:r>
              <a:rPr lang="en-US" sz="2000" dirty="0" err="1">
                <a:solidFill>
                  <a:srgbClr val="000000"/>
                </a:solidFill>
              </a:rPr>
              <a:t>debitur</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memenuhi</a:t>
            </a:r>
            <a:r>
              <a:rPr lang="en-US" sz="2000" dirty="0">
                <a:solidFill>
                  <a:srgbClr val="000000"/>
                </a:solidFill>
              </a:rPr>
              <a:t> </a:t>
            </a:r>
            <a:r>
              <a:rPr lang="en-US" sz="2000" dirty="0" err="1">
                <a:solidFill>
                  <a:srgbClr val="000000"/>
                </a:solidFill>
              </a:rPr>
              <a:t>apa</a:t>
            </a:r>
            <a:r>
              <a:rPr lang="en-US" sz="2000" dirty="0">
                <a:solidFill>
                  <a:srgbClr val="000000"/>
                </a:solidFill>
              </a:rPr>
              <a:t> yang </a:t>
            </a:r>
            <a:r>
              <a:rPr lang="en-US" sz="2000" dirty="0" err="1">
                <a:solidFill>
                  <a:srgbClr val="000000"/>
                </a:solidFill>
              </a:rPr>
              <a:t>menjadi</a:t>
            </a:r>
            <a:r>
              <a:rPr lang="en-US" sz="2000" dirty="0">
                <a:solidFill>
                  <a:srgbClr val="000000"/>
                </a:solidFill>
              </a:rPr>
              <a:t> </a:t>
            </a:r>
            <a:r>
              <a:rPr lang="en-US" sz="2000" dirty="0" err="1">
                <a:solidFill>
                  <a:srgbClr val="000000"/>
                </a:solidFill>
              </a:rPr>
              <a:t>kewajibannya</a:t>
            </a:r>
            <a:r>
              <a:rPr lang="en-US" sz="2000" dirty="0">
                <a:solidFill>
                  <a:srgbClr val="000000"/>
                </a:solidFill>
              </a:rPr>
              <a:t> dan </a:t>
            </a:r>
            <a:r>
              <a:rPr lang="en-US" sz="2000" dirty="0" err="1">
                <a:solidFill>
                  <a:srgbClr val="000000"/>
                </a:solidFill>
              </a:rPr>
              <a:t>inilah</a:t>
            </a:r>
            <a:r>
              <a:rPr lang="en-US" sz="2000" dirty="0">
                <a:solidFill>
                  <a:srgbClr val="000000"/>
                </a:solidFill>
              </a:rPr>
              <a:t> yang </a:t>
            </a:r>
            <a:r>
              <a:rPr lang="en-US" sz="2000" dirty="0" err="1">
                <a:solidFill>
                  <a:srgbClr val="000000"/>
                </a:solidFill>
              </a:rPr>
              <a:t>disebut</a:t>
            </a:r>
            <a:r>
              <a:rPr lang="en-US" sz="2000" dirty="0">
                <a:solidFill>
                  <a:srgbClr val="000000"/>
                </a:solidFill>
              </a:rPr>
              <a:t> </a:t>
            </a:r>
            <a:r>
              <a:rPr lang="en-US" sz="2000" dirty="0" err="1">
                <a:solidFill>
                  <a:srgbClr val="000000"/>
                </a:solidFill>
              </a:rPr>
              <a:t>dengan</a:t>
            </a:r>
            <a:r>
              <a:rPr lang="en-US" sz="2000" dirty="0">
                <a:solidFill>
                  <a:srgbClr val="000000"/>
                </a:solidFill>
              </a:rPr>
              <a:t> “</a:t>
            </a:r>
            <a:r>
              <a:rPr lang="en-US" sz="2000" dirty="0" err="1">
                <a:solidFill>
                  <a:srgbClr val="000000"/>
                </a:solidFill>
              </a:rPr>
              <a:t>Wanprestasi</a:t>
            </a:r>
            <a:r>
              <a:rPr lang="en-US" sz="2000" dirty="0">
                <a:solidFill>
                  <a:srgbClr val="000000"/>
                </a:solidFill>
              </a:rPr>
              <a:t>”.</a:t>
            </a:r>
            <a:br>
              <a:rPr lang="id-ID" sz="2000" dirty="0">
                <a:solidFill>
                  <a:srgbClr val="000000"/>
                </a:solidFill>
              </a:rPr>
            </a:br>
            <a:br>
              <a:rPr lang="id-ID" sz="2000" dirty="0">
                <a:solidFill>
                  <a:srgbClr val="000000"/>
                </a:solidFill>
              </a:rPr>
            </a:br>
            <a:r>
              <a:rPr lang="en-US" sz="2000" dirty="0">
                <a:solidFill>
                  <a:srgbClr val="000000"/>
                </a:solidFill>
              </a:rPr>
              <a:t>b. </a:t>
            </a:r>
            <a:r>
              <a:rPr lang="id-ID" sz="2000" dirty="0">
                <a:solidFill>
                  <a:srgbClr val="000000"/>
                </a:solidFill>
              </a:rPr>
              <a:t>B</a:t>
            </a:r>
            <a:r>
              <a:rPr lang="en-US" sz="2000" dirty="0" err="1">
                <a:solidFill>
                  <a:srgbClr val="000000"/>
                </a:solidFill>
              </a:rPr>
              <a:t>entuk</a:t>
            </a:r>
            <a:r>
              <a:rPr lang="en-US" sz="2000" dirty="0">
                <a:solidFill>
                  <a:srgbClr val="000000"/>
                </a:solidFill>
              </a:rPr>
              <a:t> </a:t>
            </a:r>
            <a:r>
              <a:rPr lang="en-US" sz="2000" dirty="0" err="1">
                <a:solidFill>
                  <a:srgbClr val="000000"/>
                </a:solidFill>
              </a:rPr>
              <a:t>bentuk</a:t>
            </a:r>
            <a:r>
              <a:rPr lang="en-US" sz="2000" dirty="0">
                <a:solidFill>
                  <a:srgbClr val="000000"/>
                </a:solidFill>
              </a:rPr>
              <a:t> </a:t>
            </a:r>
            <a:r>
              <a:rPr lang="id-ID" sz="2000" dirty="0">
                <a:solidFill>
                  <a:srgbClr val="000000"/>
                </a:solidFill>
              </a:rPr>
              <a:t>wan</a:t>
            </a:r>
            <a:r>
              <a:rPr lang="en-US" sz="2000" dirty="0" err="1">
                <a:solidFill>
                  <a:srgbClr val="000000"/>
                </a:solidFill>
              </a:rPr>
              <a:t>prestasi</a:t>
            </a:r>
            <a:br>
              <a:rPr lang="id-ID" sz="2000" dirty="0">
                <a:solidFill>
                  <a:srgbClr val="000000"/>
                </a:solidFill>
              </a:rPr>
            </a:br>
            <a:r>
              <a:rPr lang="en-US" sz="2000" dirty="0">
                <a:solidFill>
                  <a:srgbClr val="000000"/>
                </a:solidFill>
              </a:rPr>
              <a:t>- </a:t>
            </a:r>
            <a:r>
              <a:rPr lang="id-ID" sz="2000" dirty="0">
                <a:solidFill>
                  <a:srgbClr val="000000"/>
                </a:solidFill>
              </a:rPr>
              <a:t>M</a:t>
            </a:r>
            <a:r>
              <a:rPr lang="en-US" sz="2000" dirty="0" err="1">
                <a:solidFill>
                  <a:srgbClr val="000000"/>
                </a:solidFill>
              </a:rPr>
              <a:t>emenuhi</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tetapi</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tepat</a:t>
            </a:r>
            <a:r>
              <a:rPr lang="en-US" sz="2000" dirty="0">
                <a:solidFill>
                  <a:srgbClr val="000000"/>
                </a:solidFill>
              </a:rPr>
              <a:t> pada </a:t>
            </a:r>
            <a:r>
              <a:rPr lang="en-US" sz="2000" dirty="0" err="1">
                <a:solidFill>
                  <a:srgbClr val="000000"/>
                </a:solidFill>
              </a:rPr>
              <a:t>waktunya</a:t>
            </a:r>
            <a:r>
              <a:rPr lang="en-US" sz="2000" dirty="0">
                <a:solidFill>
                  <a:srgbClr val="000000"/>
                </a:solidFill>
              </a:rPr>
              <a:t> </a:t>
            </a:r>
            <a:br>
              <a:rPr lang="id-ID" sz="2000" dirty="0">
                <a:solidFill>
                  <a:srgbClr val="000000"/>
                </a:solidFill>
              </a:rPr>
            </a:b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memenuhi</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artinya</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itu</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hanya</a:t>
            </a:r>
            <a:r>
              <a:rPr lang="en-US" sz="2000" dirty="0">
                <a:solidFill>
                  <a:srgbClr val="000000"/>
                </a:solidFill>
              </a:rPr>
              <a:t> </a:t>
            </a:r>
            <a:r>
              <a:rPr lang="en-US" sz="2000" dirty="0" err="1">
                <a:solidFill>
                  <a:srgbClr val="000000"/>
                </a:solidFill>
              </a:rPr>
              <a:t>terlambat</a:t>
            </a:r>
            <a:r>
              <a:rPr lang="en-US" sz="2000" dirty="0">
                <a:solidFill>
                  <a:srgbClr val="000000"/>
                </a:solidFill>
              </a:rPr>
              <a:t> ,</a:t>
            </a:r>
            <a:r>
              <a:rPr lang="en-US" sz="2000" dirty="0" err="1">
                <a:solidFill>
                  <a:srgbClr val="000000"/>
                </a:solidFill>
              </a:rPr>
              <a:t>tetapi</a:t>
            </a:r>
            <a:r>
              <a:rPr lang="en-US" sz="2000" dirty="0">
                <a:solidFill>
                  <a:srgbClr val="000000"/>
                </a:solidFill>
              </a:rPr>
              <a:t> juga </a:t>
            </a:r>
            <a:r>
              <a:rPr lang="en-US" sz="2000" dirty="0" err="1">
                <a:solidFill>
                  <a:srgbClr val="000000"/>
                </a:solidFill>
              </a:rPr>
              <a:t>tidak</a:t>
            </a:r>
            <a:r>
              <a:rPr lang="en-US" sz="2000" dirty="0">
                <a:solidFill>
                  <a:srgbClr val="000000"/>
                </a:solidFill>
              </a:rPr>
              <a:t> </a:t>
            </a:r>
            <a:r>
              <a:rPr lang="en-US" sz="2000" dirty="0" err="1">
                <a:solidFill>
                  <a:srgbClr val="000000"/>
                </a:solidFill>
              </a:rPr>
              <a:t>bisa</a:t>
            </a:r>
            <a:r>
              <a:rPr lang="en-US" sz="2000" dirty="0">
                <a:solidFill>
                  <a:srgbClr val="000000"/>
                </a:solidFill>
              </a:rPr>
              <a:t> </a:t>
            </a:r>
            <a:r>
              <a:rPr lang="en-US" sz="2000" dirty="0" err="1">
                <a:solidFill>
                  <a:srgbClr val="000000"/>
                </a:solidFill>
              </a:rPr>
              <a:t>lagi</a:t>
            </a:r>
            <a:r>
              <a:rPr lang="en-US" sz="2000" dirty="0">
                <a:solidFill>
                  <a:srgbClr val="000000"/>
                </a:solidFill>
              </a:rPr>
              <a:t> </a:t>
            </a:r>
            <a:r>
              <a:rPr lang="en-US" sz="2000" dirty="0" err="1">
                <a:solidFill>
                  <a:srgbClr val="000000"/>
                </a:solidFill>
              </a:rPr>
              <a:t>dijalankan</a:t>
            </a:r>
            <a:r>
              <a:rPr lang="en-US" sz="2000" dirty="0">
                <a:solidFill>
                  <a:srgbClr val="000000"/>
                </a:solidFill>
              </a:rPr>
              <a:t>.</a:t>
            </a:r>
            <a:br>
              <a:rPr lang="id-ID" sz="2000" dirty="0">
                <a:solidFill>
                  <a:srgbClr val="000000"/>
                </a:solidFill>
              </a:rPr>
            </a:br>
            <a:r>
              <a:rPr lang="en-US" sz="2000" dirty="0">
                <a:solidFill>
                  <a:srgbClr val="000000"/>
                </a:solidFill>
              </a:rPr>
              <a:t>- </a:t>
            </a:r>
            <a:r>
              <a:rPr lang="en-US" sz="2000" dirty="0" err="1">
                <a:solidFill>
                  <a:srgbClr val="000000"/>
                </a:solidFill>
              </a:rPr>
              <a:t>Memenuhi</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sempurna</a:t>
            </a:r>
            <a:r>
              <a:rPr lang="en-US" sz="2000" dirty="0">
                <a:solidFill>
                  <a:srgbClr val="000000"/>
                </a:solidFill>
              </a:rPr>
              <a:t>.</a:t>
            </a:r>
            <a:br>
              <a:rPr lang="id-ID" sz="2000" dirty="0">
                <a:solidFill>
                  <a:srgbClr val="000000"/>
                </a:solidFill>
              </a:rPr>
            </a:br>
            <a:br>
              <a:rPr lang="id-ID" sz="2000" dirty="0">
                <a:solidFill>
                  <a:srgbClr val="000000"/>
                </a:solidFill>
              </a:rPr>
            </a:br>
            <a:r>
              <a:rPr lang="en-US" sz="2000" dirty="0">
                <a:solidFill>
                  <a:srgbClr val="000000"/>
                </a:solidFill>
              </a:rPr>
              <a:t>c. </a:t>
            </a:r>
            <a:r>
              <a:rPr lang="en-US" sz="2000" dirty="0" err="1">
                <a:solidFill>
                  <a:srgbClr val="000000"/>
                </a:solidFill>
              </a:rPr>
              <a:t>Akibat</a:t>
            </a:r>
            <a:r>
              <a:rPr lang="en-US" sz="2000" dirty="0">
                <a:solidFill>
                  <a:srgbClr val="000000"/>
                </a:solidFill>
              </a:rPr>
              <a:t> </a:t>
            </a:r>
            <a:r>
              <a:rPr lang="id-ID" sz="2000" dirty="0">
                <a:solidFill>
                  <a:srgbClr val="000000"/>
                </a:solidFill>
              </a:rPr>
              <a:t>w</a:t>
            </a:r>
            <a:r>
              <a:rPr lang="en-US" sz="2000" dirty="0" err="1">
                <a:solidFill>
                  <a:srgbClr val="000000"/>
                </a:solidFill>
              </a:rPr>
              <a:t>anprestasi</a:t>
            </a:r>
            <a:br>
              <a:rPr lang="id-ID" sz="2000" dirty="0">
                <a:solidFill>
                  <a:srgbClr val="000000"/>
                </a:solidFill>
              </a:rPr>
            </a:br>
            <a:r>
              <a:rPr lang="en-US" sz="2000" dirty="0">
                <a:solidFill>
                  <a:srgbClr val="000000"/>
                </a:solidFill>
              </a:rPr>
              <a:t>- </a:t>
            </a:r>
            <a:r>
              <a:rPr lang="id-ID" sz="2000" dirty="0">
                <a:solidFill>
                  <a:srgbClr val="000000"/>
                </a:solidFill>
              </a:rPr>
              <a:t>K</a:t>
            </a:r>
            <a:r>
              <a:rPr lang="en-US" sz="2000" dirty="0" err="1">
                <a:solidFill>
                  <a:srgbClr val="000000"/>
                </a:solidFill>
              </a:rPr>
              <a:t>reditur</a:t>
            </a:r>
            <a:r>
              <a:rPr lang="en-US" sz="2000" dirty="0">
                <a:solidFill>
                  <a:srgbClr val="000000"/>
                </a:solidFill>
              </a:rPr>
              <a:t> </a:t>
            </a:r>
            <a:r>
              <a:rPr lang="en-US" sz="2000" dirty="0" err="1">
                <a:solidFill>
                  <a:srgbClr val="000000"/>
                </a:solidFill>
              </a:rPr>
              <a:t>tetap</a:t>
            </a:r>
            <a:r>
              <a:rPr lang="en-US" sz="2000" dirty="0">
                <a:solidFill>
                  <a:srgbClr val="000000"/>
                </a:solidFill>
              </a:rPr>
              <a:t> </a:t>
            </a:r>
            <a:r>
              <a:rPr lang="en-US" sz="2000" dirty="0" err="1">
                <a:solidFill>
                  <a:srgbClr val="000000"/>
                </a:solidFill>
              </a:rPr>
              <a:t>berhak</a:t>
            </a:r>
            <a:r>
              <a:rPr lang="en-US" sz="2000" dirty="0">
                <a:solidFill>
                  <a:srgbClr val="000000"/>
                </a:solidFill>
              </a:rPr>
              <a:t> </a:t>
            </a:r>
            <a:r>
              <a:rPr lang="en-US" sz="2000" dirty="0" err="1">
                <a:solidFill>
                  <a:srgbClr val="000000"/>
                </a:solidFill>
              </a:rPr>
              <a:t>atas</a:t>
            </a:r>
            <a:r>
              <a:rPr lang="en-US" sz="2000" dirty="0">
                <a:solidFill>
                  <a:srgbClr val="000000"/>
                </a:solidFill>
              </a:rPr>
              <a:t> </a:t>
            </a:r>
            <a:r>
              <a:rPr lang="en-US" sz="2000" dirty="0" err="1">
                <a:solidFill>
                  <a:srgbClr val="000000"/>
                </a:solidFill>
              </a:rPr>
              <a:t>pemenuhan</a:t>
            </a:r>
            <a:r>
              <a:rPr lang="en-US" sz="2000" dirty="0">
                <a:solidFill>
                  <a:srgbClr val="000000"/>
                </a:solidFill>
              </a:rPr>
              <a:t> </a:t>
            </a:r>
            <a:r>
              <a:rPr lang="en-US" sz="2000" dirty="0" err="1">
                <a:solidFill>
                  <a:srgbClr val="000000"/>
                </a:solidFill>
              </a:rPr>
              <a:t>perikatan</a:t>
            </a:r>
            <a:r>
              <a:rPr lang="en-US" sz="2000" dirty="0">
                <a:solidFill>
                  <a:srgbClr val="000000"/>
                </a:solidFill>
              </a:rPr>
              <a:t> </a:t>
            </a:r>
            <a:r>
              <a:rPr lang="en-US" sz="2000" dirty="0" err="1">
                <a:solidFill>
                  <a:srgbClr val="000000"/>
                </a:solidFill>
              </a:rPr>
              <a:t>jika</a:t>
            </a:r>
            <a:r>
              <a:rPr lang="en-US" sz="2000" dirty="0">
                <a:solidFill>
                  <a:srgbClr val="000000"/>
                </a:solidFill>
              </a:rPr>
              <a:t> </a:t>
            </a:r>
            <a:r>
              <a:rPr lang="en-US" sz="2000" dirty="0" err="1">
                <a:solidFill>
                  <a:srgbClr val="000000"/>
                </a:solidFill>
              </a:rPr>
              <a:t>hal</a:t>
            </a:r>
            <a:r>
              <a:rPr lang="en-US" sz="2000" dirty="0">
                <a:solidFill>
                  <a:srgbClr val="000000"/>
                </a:solidFill>
              </a:rPr>
              <a:t> </a:t>
            </a:r>
            <a:r>
              <a:rPr lang="en-US" sz="2000" dirty="0" err="1">
                <a:solidFill>
                  <a:srgbClr val="000000"/>
                </a:solidFill>
              </a:rPr>
              <a:t>itu</a:t>
            </a:r>
            <a:r>
              <a:rPr lang="en-US" sz="2000" dirty="0">
                <a:solidFill>
                  <a:srgbClr val="000000"/>
                </a:solidFill>
              </a:rPr>
              <a:t> </a:t>
            </a:r>
            <a:r>
              <a:rPr lang="en-US" sz="2000" dirty="0" err="1">
                <a:solidFill>
                  <a:srgbClr val="000000"/>
                </a:solidFill>
              </a:rPr>
              <a:t>masih</a:t>
            </a:r>
            <a:r>
              <a:rPr lang="en-US" sz="2000" dirty="0">
                <a:solidFill>
                  <a:srgbClr val="000000"/>
                </a:solidFill>
              </a:rPr>
              <a:t> </a:t>
            </a:r>
            <a:r>
              <a:rPr lang="en-US" sz="2000" dirty="0" err="1">
                <a:solidFill>
                  <a:srgbClr val="000000"/>
                </a:solidFill>
              </a:rPr>
              <a:t>dimungkinkan</a:t>
            </a:r>
            <a:br>
              <a:rPr lang="id-ID" sz="2000" dirty="0">
                <a:solidFill>
                  <a:srgbClr val="000000"/>
                </a:solidFill>
              </a:rPr>
            </a:br>
            <a:r>
              <a:rPr lang="en-US" sz="2000" dirty="0">
                <a:solidFill>
                  <a:srgbClr val="000000"/>
                </a:solidFill>
              </a:rPr>
              <a:t>- </a:t>
            </a:r>
            <a:r>
              <a:rPr lang="id-ID" sz="2000" dirty="0">
                <a:solidFill>
                  <a:srgbClr val="000000"/>
                </a:solidFill>
              </a:rPr>
              <a:t>K</a:t>
            </a:r>
            <a:r>
              <a:rPr lang="en-US" sz="2000" dirty="0" err="1">
                <a:solidFill>
                  <a:srgbClr val="000000"/>
                </a:solidFill>
              </a:rPr>
              <a:t>reditur</a:t>
            </a:r>
            <a:r>
              <a:rPr lang="en-US" sz="2000" dirty="0">
                <a:solidFill>
                  <a:srgbClr val="000000"/>
                </a:solidFill>
              </a:rPr>
              <a:t> juga </a:t>
            </a:r>
            <a:r>
              <a:rPr lang="en-US" sz="2000" dirty="0" err="1">
                <a:solidFill>
                  <a:srgbClr val="000000"/>
                </a:solidFill>
              </a:rPr>
              <a:t>mempunyai</a:t>
            </a:r>
            <a:r>
              <a:rPr lang="en-US" sz="2000" dirty="0">
                <a:solidFill>
                  <a:srgbClr val="000000"/>
                </a:solidFill>
              </a:rPr>
              <a:t> </a:t>
            </a:r>
            <a:r>
              <a:rPr lang="en-US" sz="2000" dirty="0" err="1">
                <a:solidFill>
                  <a:srgbClr val="000000"/>
                </a:solidFill>
              </a:rPr>
              <a:t>hak</a:t>
            </a:r>
            <a:r>
              <a:rPr lang="en-US" sz="2000" dirty="0">
                <a:solidFill>
                  <a:srgbClr val="000000"/>
                </a:solidFill>
              </a:rPr>
              <a:t> </a:t>
            </a:r>
            <a:r>
              <a:rPr lang="en-US" sz="2000" dirty="0" err="1">
                <a:solidFill>
                  <a:srgbClr val="000000"/>
                </a:solidFill>
              </a:rPr>
              <a:t>atas</a:t>
            </a:r>
            <a:r>
              <a:rPr lang="en-US" sz="2000" dirty="0">
                <a:solidFill>
                  <a:srgbClr val="000000"/>
                </a:solidFill>
              </a:rPr>
              <a:t> </a:t>
            </a:r>
            <a:r>
              <a:rPr lang="en-US" sz="2000" dirty="0" err="1">
                <a:solidFill>
                  <a:srgbClr val="000000"/>
                </a:solidFill>
              </a:rPr>
              <a:t>ganti</a:t>
            </a:r>
            <a:r>
              <a:rPr lang="en-US" sz="2000" dirty="0">
                <a:solidFill>
                  <a:srgbClr val="000000"/>
                </a:solidFill>
              </a:rPr>
              <a:t> </a:t>
            </a:r>
            <a:r>
              <a:rPr lang="en-US" sz="2000" dirty="0" err="1">
                <a:solidFill>
                  <a:srgbClr val="000000"/>
                </a:solidFill>
              </a:rPr>
              <a:t>kerugian</a:t>
            </a:r>
            <a:r>
              <a:rPr lang="en-US" sz="2000" dirty="0">
                <a:solidFill>
                  <a:srgbClr val="000000"/>
                </a:solidFill>
              </a:rPr>
              <a:t> </a:t>
            </a:r>
            <a:r>
              <a:rPr lang="en-US" sz="2000" dirty="0" err="1">
                <a:solidFill>
                  <a:srgbClr val="000000"/>
                </a:solidFill>
              </a:rPr>
              <a:t>baik</a:t>
            </a:r>
            <a:r>
              <a:rPr lang="en-US" sz="2000" dirty="0">
                <a:solidFill>
                  <a:srgbClr val="000000"/>
                </a:solidFill>
              </a:rPr>
              <a:t> </a:t>
            </a:r>
            <a:r>
              <a:rPr lang="en-US" sz="2000" dirty="0" err="1">
                <a:solidFill>
                  <a:srgbClr val="000000"/>
                </a:solidFill>
              </a:rPr>
              <a:t>bersamaan</a:t>
            </a:r>
            <a:r>
              <a:rPr lang="en-US" sz="2000" dirty="0">
                <a:solidFill>
                  <a:srgbClr val="000000"/>
                </a:solidFill>
              </a:rPr>
              <a:t> </a:t>
            </a:r>
            <a:r>
              <a:rPr lang="en-US" sz="2000" dirty="0" err="1">
                <a:solidFill>
                  <a:srgbClr val="000000"/>
                </a:solidFill>
              </a:rPr>
              <a:t>dengan</a:t>
            </a:r>
            <a:r>
              <a:rPr lang="en-US" sz="2000" dirty="0">
                <a:solidFill>
                  <a:srgbClr val="000000"/>
                </a:solidFill>
              </a:rPr>
              <a:t> </a:t>
            </a:r>
            <a:r>
              <a:rPr lang="en-US" sz="2000" dirty="0" err="1">
                <a:solidFill>
                  <a:srgbClr val="000000"/>
                </a:solidFill>
              </a:rPr>
              <a:t>pemenuhan</a:t>
            </a:r>
            <a:r>
              <a:rPr lang="en-US" sz="2000" dirty="0">
                <a:solidFill>
                  <a:srgbClr val="000000"/>
                </a:solidFill>
              </a:rPr>
              <a:t> </a:t>
            </a:r>
            <a:r>
              <a:rPr lang="en-US" sz="2000" dirty="0" err="1">
                <a:solidFill>
                  <a:srgbClr val="000000"/>
                </a:solidFill>
              </a:rPr>
              <a:t>prestasi</a:t>
            </a:r>
            <a:r>
              <a:rPr lang="en-US" sz="2000" dirty="0">
                <a:solidFill>
                  <a:srgbClr val="000000"/>
                </a:solidFill>
              </a:rPr>
              <a:t> </a:t>
            </a:r>
            <a:r>
              <a:rPr lang="en-US" sz="2000" dirty="0" err="1">
                <a:solidFill>
                  <a:srgbClr val="000000"/>
                </a:solidFill>
              </a:rPr>
              <a:t>maupun</a:t>
            </a:r>
            <a:r>
              <a:rPr lang="en-US" sz="2000" dirty="0">
                <a:solidFill>
                  <a:srgbClr val="000000"/>
                </a:solidFill>
              </a:rPr>
              <a:t> </a:t>
            </a:r>
            <a:r>
              <a:rPr lang="en-US" sz="2000" dirty="0" err="1">
                <a:solidFill>
                  <a:srgbClr val="000000"/>
                </a:solidFill>
              </a:rPr>
              <a:t>sebagai</a:t>
            </a:r>
            <a:r>
              <a:rPr lang="en-US" sz="2000" dirty="0">
                <a:solidFill>
                  <a:srgbClr val="000000"/>
                </a:solidFill>
              </a:rPr>
              <a:t> </a:t>
            </a:r>
            <a:r>
              <a:rPr lang="en-US" sz="2000" dirty="0" err="1">
                <a:solidFill>
                  <a:srgbClr val="000000"/>
                </a:solidFill>
              </a:rPr>
              <a:t>gantinya</a:t>
            </a:r>
            <a:r>
              <a:rPr lang="en-US" sz="2000" dirty="0">
                <a:solidFill>
                  <a:srgbClr val="000000"/>
                </a:solidFill>
              </a:rPr>
              <a:t> </a:t>
            </a:r>
            <a:r>
              <a:rPr lang="en-US" sz="2000" dirty="0" err="1">
                <a:solidFill>
                  <a:srgbClr val="000000"/>
                </a:solidFill>
              </a:rPr>
              <a:t>pemenuhan</a:t>
            </a:r>
            <a:r>
              <a:rPr lang="en-US" sz="2000" dirty="0">
                <a:solidFill>
                  <a:srgbClr val="000000"/>
                </a:solidFill>
              </a:rPr>
              <a:t> </a:t>
            </a:r>
            <a:r>
              <a:rPr lang="en-US" sz="2000" dirty="0" err="1">
                <a:solidFill>
                  <a:srgbClr val="000000"/>
                </a:solidFill>
              </a:rPr>
              <a:t>prestasi</a:t>
            </a:r>
            <a:br>
              <a:rPr lang="id-ID" sz="2000" dirty="0">
                <a:solidFill>
                  <a:srgbClr val="000000"/>
                </a:solidFill>
              </a:rPr>
            </a:br>
            <a:r>
              <a:rPr lang="en-US" sz="2000" dirty="0">
                <a:solidFill>
                  <a:srgbClr val="000000"/>
                </a:solidFill>
              </a:rPr>
              <a:t>- </a:t>
            </a:r>
            <a:r>
              <a:rPr lang="en-US" sz="2000" dirty="0" err="1">
                <a:solidFill>
                  <a:srgbClr val="000000"/>
                </a:solidFill>
              </a:rPr>
              <a:t>Sesudah</a:t>
            </a:r>
            <a:r>
              <a:rPr lang="en-US" sz="2000" dirty="0">
                <a:solidFill>
                  <a:srgbClr val="000000"/>
                </a:solidFill>
              </a:rPr>
              <a:t> </a:t>
            </a:r>
            <a:r>
              <a:rPr lang="en-US" sz="2000" dirty="0" err="1">
                <a:solidFill>
                  <a:srgbClr val="000000"/>
                </a:solidFill>
              </a:rPr>
              <a:t>adanya</a:t>
            </a:r>
            <a:r>
              <a:rPr lang="en-US" sz="2000" dirty="0">
                <a:solidFill>
                  <a:srgbClr val="000000"/>
                </a:solidFill>
              </a:rPr>
              <a:t> </a:t>
            </a:r>
            <a:r>
              <a:rPr lang="en-US" sz="2000" dirty="0" err="1">
                <a:solidFill>
                  <a:srgbClr val="000000"/>
                </a:solidFill>
              </a:rPr>
              <a:t>Wanprestasi</a:t>
            </a:r>
            <a:r>
              <a:rPr lang="en-US" sz="2000" dirty="0">
                <a:solidFill>
                  <a:srgbClr val="000000"/>
                </a:solidFill>
              </a:rPr>
              <a:t> </a:t>
            </a:r>
            <a:r>
              <a:rPr lang="en-US" sz="2000" dirty="0" err="1">
                <a:solidFill>
                  <a:srgbClr val="000000"/>
                </a:solidFill>
              </a:rPr>
              <a:t>maka</a:t>
            </a:r>
            <a:r>
              <a:rPr lang="en-US" sz="2000" dirty="0">
                <a:solidFill>
                  <a:srgbClr val="000000"/>
                </a:solidFill>
              </a:rPr>
              <a:t> </a:t>
            </a:r>
            <a:r>
              <a:rPr lang="en-US" sz="2000" dirty="0" err="1">
                <a:solidFill>
                  <a:srgbClr val="000000"/>
                </a:solidFill>
              </a:rPr>
              <a:t>overmacht</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mempunyai</a:t>
            </a:r>
            <a:r>
              <a:rPr lang="en-US" sz="2000" dirty="0">
                <a:solidFill>
                  <a:srgbClr val="000000"/>
                </a:solidFill>
              </a:rPr>
              <a:t> </a:t>
            </a:r>
            <a:r>
              <a:rPr lang="en-US" sz="2000" dirty="0" err="1">
                <a:solidFill>
                  <a:srgbClr val="000000"/>
                </a:solidFill>
              </a:rPr>
              <a:t>kekuatan</a:t>
            </a:r>
            <a:r>
              <a:rPr lang="en-US" sz="2000" dirty="0">
                <a:solidFill>
                  <a:srgbClr val="000000"/>
                </a:solidFill>
              </a:rPr>
              <a:t> </a:t>
            </a:r>
            <a:r>
              <a:rPr lang="en-US" sz="2000" dirty="0" err="1">
                <a:solidFill>
                  <a:srgbClr val="000000"/>
                </a:solidFill>
              </a:rPr>
              <a:t>untuk</a:t>
            </a:r>
            <a:r>
              <a:rPr lang="en-US" sz="2000" dirty="0">
                <a:solidFill>
                  <a:srgbClr val="000000"/>
                </a:solidFill>
              </a:rPr>
              <a:t> </a:t>
            </a:r>
            <a:r>
              <a:rPr lang="en-US" sz="2000" dirty="0" err="1">
                <a:solidFill>
                  <a:srgbClr val="000000"/>
                </a:solidFill>
              </a:rPr>
              <a:t>membebaskan</a:t>
            </a:r>
            <a:r>
              <a:rPr lang="en-US" sz="2000" dirty="0">
                <a:solidFill>
                  <a:srgbClr val="000000"/>
                </a:solidFill>
              </a:rPr>
              <a:t> </a:t>
            </a:r>
            <a:r>
              <a:rPr lang="en-US" sz="2000" dirty="0" err="1">
                <a:solidFill>
                  <a:srgbClr val="000000"/>
                </a:solidFill>
              </a:rPr>
              <a:t>debitur</a:t>
            </a:r>
            <a:br>
              <a:rPr lang="id-ID" sz="2000" dirty="0">
                <a:solidFill>
                  <a:srgbClr val="000000"/>
                </a:solidFill>
              </a:rPr>
            </a:br>
            <a:r>
              <a:rPr lang="en-US" sz="2000" dirty="0">
                <a:solidFill>
                  <a:srgbClr val="000000"/>
                </a:solidFill>
              </a:rPr>
              <a:t>- Pada </a:t>
            </a:r>
            <a:r>
              <a:rPr lang="en-US" sz="2000" dirty="0" err="1">
                <a:solidFill>
                  <a:srgbClr val="000000"/>
                </a:solidFill>
              </a:rPr>
              <a:t>perikatan</a:t>
            </a:r>
            <a:r>
              <a:rPr lang="en-US" sz="2000" dirty="0">
                <a:solidFill>
                  <a:srgbClr val="000000"/>
                </a:solidFill>
              </a:rPr>
              <a:t> yang </a:t>
            </a:r>
            <a:r>
              <a:rPr lang="en-US" sz="2000" dirty="0" err="1">
                <a:solidFill>
                  <a:srgbClr val="000000"/>
                </a:solidFill>
              </a:rPr>
              <a:t>lahir</a:t>
            </a:r>
            <a:r>
              <a:rPr lang="en-US" sz="2000" dirty="0">
                <a:solidFill>
                  <a:srgbClr val="000000"/>
                </a:solidFill>
              </a:rPr>
              <a:t> </a:t>
            </a:r>
            <a:r>
              <a:rPr lang="en-US" sz="2000" dirty="0" err="1">
                <a:solidFill>
                  <a:srgbClr val="000000"/>
                </a:solidFill>
              </a:rPr>
              <a:t>dari</a:t>
            </a:r>
            <a:r>
              <a:rPr lang="en-US" sz="2000" dirty="0">
                <a:solidFill>
                  <a:srgbClr val="000000"/>
                </a:solidFill>
              </a:rPr>
              <a:t> </a:t>
            </a:r>
            <a:r>
              <a:rPr lang="en-US" sz="2000" dirty="0" err="1">
                <a:solidFill>
                  <a:srgbClr val="000000"/>
                </a:solidFill>
              </a:rPr>
              <a:t>kontrak</a:t>
            </a:r>
            <a:r>
              <a:rPr lang="en-US" sz="2000" dirty="0">
                <a:solidFill>
                  <a:srgbClr val="000000"/>
                </a:solidFill>
              </a:rPr>
              <a:t> timbal </a:t>
            </a:r>
            <a:r>
              <a:rPr lang="en-US" sz="2000" dirty="0" err="1">
                <a:solidFill>
                  <a:srgbClr val="000000"/>
                </a:solidFill>
              </a:rPr>
              <a:t>balik</a:t>
            </a:r>
            <a:r>
              <a:rPr lang="en-US" sz="2000" dirty="0">
                <a:solidFill>
                  <a:srgbClr val="000000"/>
                </a:solidFill>
              </a:rPr>
              <a:t>, </a:t>
            </a:r>
            <a:r>
              <a:rPr lang="en-US" sz="2000" dirty="0" err="1">
                <a:solidFill>
                  <a:srgbClr val="000000"/>
                </a:solidFill>
              </a:rPr>
              <a:t>maka</a:t>
            </a:r>
            <a:r>
              <a:rPr lang="en-US" sz="2000" dirty="0">
                <a:solidFill>
                  <a:srgbClr val="000000"/>
                </a:solidFill>
              </a:rPr>
              <a:t> </a:t>
            </a:r>
            <a:r>
              <a:rPr lang="en-US" sz="2000" dirty="0" err="1">
                <a:solidFill>
                  <a:srgbClr val="000000"/>
                </a:solidFill>
              </a:rPr>
              <a:t>wanprestasi</a:t>
            </a:r>
            <a:r>
              <a:rPr lang="en-US" sz="2000" dirty="0">
                <a:solidFill>
                  <a:srgbClr val="000000"/>
                </a:solidFill>
              </a:rPr>
              <a:t> </a:t>
            </a:r>
            <a:r>
              <a:rPr lang="en-US" sz="2000" dirty="0" err="1">
                <a:solidFill>
                  <a:srgbClr val="000000"/>
                </a:solidFill>
              </a:rPr>
              <a:t>dari</a:t>
            </a:r>
            <a:r>
              <a:rPr lang="en-US" sz="2000" dirty="0">
                <a:solidFill>
                  <a:srgbClr val="000000"/>
                </a:solidFill>
              </a:rPr>
              <a:t> </a:t>
            </a:r>
            <a:r>
              <a:rPr lang="en-US" sz="2000" dirty="0" err="1">
                <a:solidFill>
                  <a:srgbClr val="000000"/>
                </a:solidFill>
              </a:rPr>
              <a:t>pihak</a:t>
            </a:r>
            <a:r>
              <a:rPr lang="en-US" sz="2000" dirty="0">
                <a:solidFill>
                  <a:srgbClr val="000000"/>
                </a:solidFill>
              </a:rPr>
              <a:t> </a:t>
            </a:r>
            <a:r>
              <a:rPr lang="en-US" sz="2000" dirty="0" err="1">
                <a:solidFill>
                  <a:srgbClr val="000000"/>
                </a:solidFill>
              </a:rPr>
              <a:t>pertama</a:t>
            </a:r>
            <a:r>
              <a:rPr lang="en-US" sz="2000" dirty="0">
                <a:solidFill>
                  <a:srgbClr val="000000"/>
                </a:solidFill>
              </a:rPr>
              <a:t> </a:t>
            </a:r>
            <a:r>
              <a:rPr lang="en-US" sz="2000" dirty="0" err="1">
                <a:solidFill>
                  <a:srgbClr val="000000"/>
                </a:solidFill>
              </a:rPr>
              <a:t>memberi</a:t>
            </a:r>
            <a:r>
              <a:rPr lang="en-US" sz="2000" dirty="0">
                <a:solidFill>
                  <a:srgbClr val="000000"/>
                </a:solidFill>
              </a:rPr>
              <a:t> </a:t>
            </a:r>
            <a:r>
              <a:rPr lang="en-US" sz="2000" dirty="0" err="1">
                <a:solidFill>
                  <a:srgbClr val="000000"/>
                </a:solidFill>
              </a:rPr>
              <a:t>hak</a:t>
            </a:r>
            <a:r>
              <a:rPr lang="en-US" sz="2000" dirty="0">
                <a:solidFill>
                  <a:srgbClr val="000000"/>
                </a:solidFill>
              </a:rPr>
              <a:t> </a:t>
            </a:r>
            <a:r>
              <a:rPr lang="en-US" sz="2000" dirty="0" err="1">
                <a:solidFill>
                  <a:srgbClr val="000000"/>
                </a:solidFill>
              </a:rPr>
              <a:t>kepada</a:t>
            </a:r>
            <a:r>
              <a:rPr lang="en-US" sz="2000" dirty="0">
                <a:solidFill>
                  <a:srgbClr val="000000"/>
                </a:solidFill>
              </a:rPr>
              <a:t> </a:t>
            </a:r>
            <a:r>
              <a:rPr lang="en-US" sz="2000" dirty="0" err="1">
                <a:solidFill>
                  <a:srgbClr val="000000"/>
                </a:solidFill>
              </a:rPr>
              <a:t>pihak</a:t>
            </a:r>
            <a:r>
              <a:rPr lang="en-US" sz="2000" dirty="0">
                <a:solidFill>
                  <a:srgbClr val="000000"/>
                </a:solidFill>
              </a:rPr>
              <a:t> lain </a:t>
            </a:r>
            <a:r>
              <a:rPr lang="en-US" sz="2000" dirty="0" err="1">
                <a:solidFill>
                  <a:srgbClr val="000000"/>
                </a:solidFill>
              </a:rPr>
              <a:t>untuk</a:t>
            </a:r>
            <a:r>
              <a:rPr lang="en-US" sz="2000" dirty="0">
                <a:solidFill>
                  <a:srgbClr val="000000"/>
                </a:solidFill>
              </a:rPr>
              <a:t> </a:t>
            </a:r>
            <a:r>
              <a:rPr lang="en-US" sz="2000" dirty="0" err="1">
                <a:solidFill>
                  <a:srgbClr val="000000"/>
                </a:solidFill>
              </a:rPr>
              <a:t>meminta</a:t>
            </a:r>
            <a:r>
              <a:rPr lang="en-US" sz="2000" dirty="0">
                <a:solidFill>
                  <a:srgbClr val="000000"/>
                </a:solidFill>
              </a:rPr>
              <a:t> </a:t>
            </a:r>
            <a:r>
              <a:rPr lang="en-US" sz="2000" dirty="0" err="1">
                <a:solidFill>
                  <a:srgbClr val="000000"/>
                </a:solidFill>
              </a:rPr>
              <a:t>pembatalan</a:t>
            </a:r>
            <a:r>
              <a:rPr lang="en-US" sz="2000" dirty="0">
                <a:solidFill>
                  <a:srgbClr val="000000"/>
                </a:solidFill>
              </a:rPr>
              <a:t> </a:t>
            </a:r>
            <a:r>
              <a:rPr lang="en-US" sz="2000" dirty="0" err="1">
                <a:solidFill>
                  <a:srgbClr val="000000"/>
                </a:solidFill>
              </a:rPr>
              <a:t>kontrak</a:t>
            </a:r>
            <a:r>
              <a:rPr lang="en-US" sz="2000" dirty="0">
                <a:solidFill>
                  <a:srgbClr val="000000"/>
                </a:solidFill>
              </a:rPr>
              <a:t> oleh </a:t>
            </a:r>
            <a:r>
              <a:rPr lang="en-US" sz="2000" dirty="0" err="1">
                <a:solidFill>
                  <a:srgbClr val="000000"/>
                </a:solidFill>
              </a:rPr>
              <a:t>hakim,sehingga</a:t>
            </a:r>
            <a:r>
              <a:rPr lang="en-US" sz="2000" dirty="0">
                <a:solidFill>
                  <a:srgbClr val="000000"/>
                </a:solidFill>
              </a:rPr>
              <a:t> </a:t>
            </a:r>
            <a:r>
              <a:rPr lang="en-US" sz="2000" dirty="0" err="1">
                <a:solidFill>
                  <a:srgbClr val="000000"/>
                </a:solidFill>
              </a:rPr>
              <a:t>penggugat</a:t>
            </a:r>
            <a:r>
              <a:rPr lang="en-US" sz="2000" dirty="0">
                <a:solidFill>
                  <a:srgbClr val="000000"/>
                </a:solidFill>
              </a:rPr>
              <a:t> </a:t>
            </a:r>
            <a:r>
              <a:rPr lang="en-US" sz="2000" dirty="0" err="1">
                <a:solidFill>
                  <a:srgbClr val="000000"/>
                </a:solidFill>
              </a:rPr>
              <a:t>dibebaskan</a:t>
            </a:r>
            <a:r>
              <a:rPr lang="en-US" sz="2000" dirty="0">
                <a:solidFill>
                  <a:srgbClr val="000000"/>
                </a:solidFill>
              </a:rPr>
              <a:t> </a:t>
            </a:r>
            <a:r>
              <a:rPr lang="en-US" sz="2000" dirty="0" err="1">
                <a:solidFill>
                  <a:srgbClr val="000000"/>
                </a:solidFill>
              </a:rPr>
              <a:t>dari</a:t>
            </a:r>
            <a:r>
              <a:rPr lang="en-US" sz="2000" dirty="0">
                <a:solidFill>
                  <a:srgbClr val="000000"/>
                </a:solidFill>
              </a:rPr>
              <a:t> </a:t>
            </a:r>
            <a:r>
              <a:rPr lang="en-US" sz="2000" dirty="0" err="1">
                <a:solidFill>
                  <a:srgbClr val="000000"/>
                </a:solidFill>
              </a:rPr>
              <a:t>kewajiban</a:t>
            </a:r>
            <a:r>
              <a:rPr lang="en-US" sz="2000" dirty="0">
                <a:solidFill>
                  <a:srgbClr val="000000"/>
                </a:solidFill>
              </a:rPr>
              <a:t> </a:t>
            </a:r>
            <a:r>
              <a:rPr lang="en-US" sz="2000" dirty="0" err="1">
                <a:solidFill>
                  <a:srgbClr val="000000"/>
                </a:solidFill>
              </a:rPr>
              <a:t>nya</a:t>
            </a:r>
            <a:r>
              <a:rPr lang="en-US" sz="2000" dirty="0">
                <a:solidFill>
                  <a:srgbClr val="000000"/>
                </a:solidFill>
              </a:rPr>
              <a:t>.</a:t>
            </a:r>
            <a:br>
              <a:rPr lang="en-US" sz="2000" dirty="0">
                <a:solidFill>
                  <a:srgbClr val="000000"/>
                </a:solidFill>
              </a:rPr>
            </a:br>
            <a:endParaRPr lang="en-ID" sz="2000" dirty="0"/>
          </a:p>
        </p:txBody>
      </p:sp>
    </p:spTree>
    <p:extLst>
      <p:ext uri="{BB962C8B-B14F-4D97-AF65-F5344CB8AC3E}">
        <p14:creationId xmlns:p14="http://schemas.microsoft.com/office/powerpoint/2010/main" val="271321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6D4E-8B4F-62B8-F551-56379B923E78}"/>
              </a:ext>
            </a:extLst>
          </p:cNvPr>
          <p:cNvSpPr>
            <a:spLocks noGrp="1"/>
          </p:cNvSpPr>
          <p:nvPr>
            <p:ph type="ctrTitle"/>
          </p:nvPr>
        </p:nvSpPr>
        <p:spPr>
          <a:xfrm>
            <a:off x="154004" y="154005"/>
            <a:ext cx="11858324" cy="6448926"/>
          </a:xfrm>
        </p:spPr>
        <p:txBody>
          <a:bodyPr/>
          <a:lstStyle/>
          <a:p>
            <a:r>
              <a:rPr lang="en-US" sz="2000" dirty="0"/>
              <a:t> </a:t>
            </a:r>
            <a:r>
              <a:rPr lang="en-US" sz="2000" dirty="0">
                <a:solidFill>
                  <a:srgbClr val="000000"/>
                </a:solidFill>
              </a:rPr>
              <a:t>d. </a:t>
            </a:r>
            <a:r>
              <a:rPr lang="en-US" sz="2000" dirty="0" err="1">
                <a:solidFill>
                  <a:srgbClr val="000000"/>
                </a:solidFill>
              </a:rPr>
              <a:t>Sanksi</a:t>
            </a:r>
            <a:r>
              <a:rPr lang="en-US" sz="2000" dirty="0">
                <a:solidFill>
                  <a:srgbClr val="000000"/>
                </a:solidFill>
              </a:rPr>
              <a:t> </a:t>
            </a:r>
            <a:r>
              <a:rPr lang="en-US" sz="2000" dirty="0" err="1">
                <a:solidFill>
                  <a:srgbClr val="000000"/>
                </a:solidFill>
              </a:rPr>
              <a:t>bagi</a:t>
            </a:r>
            <a:r>
              <a:rPr lang="en-US" sz="2000" dirty="0">
                <a:solidFill>
                  <a:srgbClr val="000000"/>
                </a:solidFill>
              </a:rPr>
              <a:t> </a:t>
            </a:r>
            <a:r>
              <a:rPr lang="en-US" sz="2000" dirty="0" err="1">
                <a:solidFill>
                  <a:srgbClr val="000000"/>
                </a:solidFill>
              </a:rPr>
              <a:t>debitur</a:t>
            </a:r>
            <a:r>
              <a:rPr lang="en-US" sz="2000" dirty="0">
                <a:solidFill>
                  <a:srgbClr val="000000"/>
                </a:solidFill>
              </a:rPr>
              <a:t> yang </a:t>
            </a:r>
            <a:r>
              <a:rPr lang="id-ID" sz="2000" dirty="0">
                <a:solidFill>
                  <a:srgbClr val="000000"/>
                </a:solidFill>
              </a:rPr>
              <a:t>w</a:t>
            </a:r>
            <a:r>
              <a:rPr lang="en-US" sz="2000" dirty="0" err="1">
                <a:solidFill>
                  <a:srgbClr val="000000"/>
                </a:solidFill>
              </a:rPr>
              <a:t>anprestasi</a:t>
            </a:r>
            <a:br>
              <a:rPr lang="id-ID" sz="2000" dirty="0">
                <a:solidFill>
                  <a:srgbClr val="000000"/>
                </a:solidFill>
              </a:rPr>
            </a:br>
            <a:r>
              <a:rPr lang="en-US" sz="2000" dirty="0">
                <a:solidFill>
                  <a:srgbClr val="000000"/>
                </a:solidFill>
              </a:rPr>
              <a:t>-</a:t>
            </a:r>
            <a:r>
              <a:rPr lang="en-US" sz="2000" dirty="0" err="1">
                <a:solidFill>
                  <a:srgbClr val="000000"/>
                </a:solidFill>
              </a:rPr>
              <a:t>Kreditur</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meminta</a:t>
            </a:r>
            <a:r>
              <a:rPr lang="en-US" sz="2000" dirty="0">
                <a:solidFill>
                  <a:srgbClr val="000000"/>
                </a:solidFill>
              </a:rPr>
              <a:t> </a:t>
            </a:r>
            <a:r>
              <a:rPr lang="en-US" sz="2000" dirty="0" err="1">
                <a:solidFill>
                  <a:srgbClr val="000000"/>
                </a:solidFill>
              </a:rPr>
              <a:t>pelaksanaan</a:t>
            </a:r>
            <a:r>
              <a:rPr lang="en-US" sz="2000" dirty="0">
                <a:solidFill>
                  <a:srgbClr val="000000"/>
                </a:solidFill>
              </a:rPr>
              <a:t> </a:t>
            </a:r>
            <a:r>
              <a:rPr lang="en-US" sz="2000" dirty="0" err="1">
                <a:solidFill>
                  <a:srgbClr val="000000"/>
                </a:solidFill>
              </a:rPr>
              <a:t>perjanjian</a:t>
            </a:r>
            <a:r>
              <a:rPr lang="en-US" sz="2000" dirty="0">
                <a:solidFill>
                  <a:srgbClr val="000000"/>
                </a:solidFill>
              </a:rPr>
              <a:t> </a:t>
            </a:r>
            <a:r>
              <a:rPr lang="en-US" sz="2000" dirty="0" err="1">
                <a:solidFill>
                  <a:srgbClr val="000000"/>
                </a:solidFill>
              </a:rPr>
              <a:t>walaupun</a:t>
            </a:r>
            <a:r>
              <a:rPr lang="en-US" sz="2000" dirty="0">
                <a:solidFill>
                  <a:srgbClr val="000000"/>
                </a:solidFill>
              </a:rPr>
              <a:t> </a:t>
            </a:r>
            <a:r>
              <a:rPr lang="en-US" sz="2000" dirty="0" err="1">
                <a:solidFill>
                  <a:srgbClr val="000000"/>
                </a:solidFill>
              </a:rPr>
              <a:t>terlambat</a:t>
            </a:r>
            <a:br>
              <a:rPr lang="id-ID" sz="2000" dirty="0">
                <a:solidFill>
                  <a:srgbClr val="000000"/>
                </a:solidFill>
              </a:rPr>
            </a:br>
            <a:r>
              <a:rPr lang="en-US" sz="2000" dirty="0">
                <a:solidFill>
                  <a:srgbClr val="000000"/>
                </a:solidFill>
              </a:rPr>
              <a:t>- </a:t>
            </a:r>
            <a:r>
              <a:rPr lang="en-US" sz="2000" dirty="0" err="1">
                <a:solidFill>
                  <a:srgbClr val="000000"/>
                </a:solidFill>
              </a:rPr>
              <a:t>Kreditur</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minta</a:t>
            </a:r>
            <a:r>
              <a:rPr lang="en-US" sz="2000" dirty="0">
                <a:solidFill>
                  <a:srgbClr val="000000"/>
                </a:solidFill>
              </a:rPr>
              <a:t> </a:t>
            </a:r>
            <a:r>
              <a:rPr lang="en-US" sz="2000" dirty="0" err="1">
                <a:solidFill>
                  <a:srgbClr val="000000"/>
                </a:solidFill>
              </a:rPr>
              <a:t>ganti</a:t>
            </a:r>
            <a:r>
              <a:rPr lang="en-US" sz="2000" dirty="0">
                <a:solidFill>
                  <a:srgbClr val="000000"/>
                </a:solidFill>
              </a:rPr>
              <a:t> </a:t>
            </a:r>
            <a:r>
              <a:rPr lang="en-US" sz="2000" dirty="0" err="1">
                <a:solidFill>
                  <a:srgbClr val="000000"/>
                </a:solidFill>
              </a:rPr>
              <a:t>rugi</a:t>
            </a:r>
            <a:r>
              <a:rPr lang="en-US" sz="2000" dirty="0">
                <a:solidFill>
                  <a:srgbClr val="000000"/>
                </a:solidFill>
              </a:rPr>
              <a:t>, </a:t>
            </a:r>
            <a:r>
              <a:rPr lang="en-US" sz="2000" dirty="0" err="1">
                <a:solidFill>
                  <a:srgbClr val="000000"/>
                </a:solidFill>
              </a:rPr>
              <a:t>Yaitu</a:t>
            </a:r>
            <a:r>
              <a:rPr lang="en-US" sz="2000" dirty="0">
                <a:solidFill>
                  <a:srgbClr val="000000"/>
                </a:solidFill>
              </a:rPr>
              <a:t> </a:t>
            </a:r>
            <a:r>
              <a:rPr lang="en-US" sz="2000" dirty="0" err="1">
                <a:solidFill>
                  <a:srgbClr val="000000"/>
                </a:solidFill>
              </a:rPr>
              <a:t>kerugian</a:t>
            </a:r>
            <a:r>
              <a:rPr lang="en-US" sz="2000" dirty="0">
                <a:solidFill>
                  <a:srgbClr val="000000"/>
                </a:solidFill>
              </a:rPr>
              <a:t> </a:t>
            </a:r>
            <a:r>
              <a:rPr lang="en-US" sz="2000" dirty="0" err="1">
                <a:solidFill>
                  <a:srgbClr val="000000"/>
                </a:solidFill>
              </a:rPr>
              <a:t>karena</a:t>
            </a:r>
            <a:r>
              <a:rPr lang="en-US" sz="2000" dirty="0">
                <a:solidFill>
                  <a:srgbClr val="000000"/>
                </a:solidFill>
              </a:rPr>
              <a:t> </a:t>
            </a:r>
            <a:r>
              <a:rPr lang="en-US" sz="2000" dirty="0" err="1">
                <a:solidFill>
                  <a:srgbClr val="000000"/>
                </a:solidFill>
              </a:rPr>
              <a:t>debitur</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berprestasi</a:t>
            </a:r>
            <a:r>
              <a:rPr lang="en-US" sz="2000" dirty="0">
                <a:solidFill>
                  <a:srgbClr val="000000"/>
                </a:solidFill>
              </a:rPr>
              <a:t>, </a:t>
            </a:r>
            <a:r>
              <a:rPr lang="en-US" sz="2000" dirty="0" err="1">
                <a:solidFill>
                  <a:srgbClr val="000000"/>
                </a:solidFill>
              </a:rPr>
              <a:t>berprestasi</a:t>
            </a:r>
            <a:r>
              <a:rPr lang="en-US" sz="2000" dirty="0">
                <a:solidFill>
                  <a:srgbClr val="000000"/>
                </a:solidFill>
              </a:rPr>
              <a:t> </a:t>
            </a:r>
            <a:r>
              <a:rPr lang="en-US" sz="2000" dirty="0" err="1">
                <a:solidFill>
                  <a:srgbClr val="000000"/>
                </a:solidFill>
              </a:rPr>
              <a:t>tapi</a:t>
            </a:r>
            <a:r>
              <a:rPr lang="en-US" sz="2000" dirty="0">
                <a:solidFill>
                  <a:srgbClr val="000000"/>
                </a:solidFill>
              </a:rPr>
              <a:t> </a:t>
            </a:r>
            <a:r>
              <a:rPr lang="en-US" sz="2000" dirty="0" err="1">
                <a:solidFill>
                  <a:srgbClr val="000000"/>
                </a:solidFill>
              </a:rPr>
              <a:t>tidak</a:t>
            </a:r>
            <a:r>
              <a:rPr lang="en-US" sz="2000" dirty="0">
                <a:solidFill>
                  <a:srgbClr val="000000"/>
                </a:solidFill>
              </a:rPr>
              <a:t> </a:t>
            </a:r>
            <a:r>
              <a:rPr lang="en-US" sz="2000" dirty="0" err="1">
                <a:solidFill>
                  <a:srgbClr val="000000"/>
                </a:solidFill>
              </a:rPr>
              <a:t>tepat</a:t>
            </a:r>
            <a:r>
              <a:rPr lang="en-US" sz="2000" dirty="0">
                <a:solidFill>
                  <a:srgbClr val="000000"/>
                </a:solidFill>
              </a:rPr>
              <a:t> </a:t>
            </a:r>
            <a:r>
              <a:rPr lang="en-US" sz="2000" dirty="0" err="1">
                <a:solidFill>
                  <a:srgbClr val="000000"/>
                </a:solidFill>
              </a:rPr>
              <a:t>waktu</a:t>
            </a:r>
            <a:r>
              <a:rPr lang="en-US" sz="2000" dirty="0">
                <a:solidFill>
                  <a:srgbClr val="000000"/>
                </a:solidFill>
              </a:rPr>
              <a:t> </a:t>
            </a:r>
            <a:r>
              <a:rPr lang="en-US" sz="2000" dirty="0" err="1">
                <a:solidFill>
                  <a:srgbClr val="000000"/>
                </a:solidFill>
              </a:rPr>
              <a:t>atau</a:t>
            </a:r>
            <a:r>
              <a:rPr lang="en-US" sz="2000" dirty="0">
                <a:solidFill>
                  <a:srgbClr val="000000"/>
                </a:solidFill>
              </a:rPr>
              <a:t> </a:t>
            </a:r>
            <a:r>
              <a:rPr lang="en-US" sz="2000" dirty="0" err="1">
                <a:solidFill>
                  <a:srgbClr val="000000"/>
                </a:solidFill>
              </a:rPr>
              <a:t>berprestasi</a:t>
            </a:r>
            <a:r>
              <a:rPr lang="en-US" sz="2000" dirty="0">
                <a:solidFill>
                  <a:srgbClr val="000000"/>
                </a:solidFill>
              </a:rPr>
              <a:t> yang </a:t>
            </a:r>
            <a:r>
              <a:rPr lang="en-US" sz="2000" dirty="0" err="1">
                <a:solidFill>
                  <a:srgbClr val="000000"/>
                </a:solidFill>
              </a:rPr>
              <a:t>tidak</a:t>
            </a:r>
            <a:r>
              <a:rPr lang="en-US" sz="2000" dirty="0">
                <a:solidFill>
                  <a:srgbClr val="000000"/>
                </a:solidFill>
              </a:rPr>
              <a:t> </a:t>
            </a:r>
            <a:r>
              <a:rPr lang="en-US" sz="2000" dirty="0" err="1">
                <a:solidFill>
                  <a:srgbClr val="000000"/>
                </a:solidFill>
              </a:rPr>
              <a:t>sempurna</a:t>
            </a:r>
            <a:br>
              <a:rPr lang="id-ID" sz="2000" dirty="0">
                <a:solidFill>
                  <a:srgbClr val="000000"/>
                </a:solidFill>
              </a:rPr>
            </a:br>
            <a:r>
              <a:rPr lang="en-US" sz="2000" dirty="0">
                <a:solidFill>
                  <a:srgbClr val="000000"/>
                </a:solidFill>
              </a:rPr>
              <a:t>- </a:t>
            </a:r>
            <a:r>
              <a:rPr lang="en-US" sz="2000" dirty="0" err="1">
                <a:solidFill>
                  <a:srgbClr val="000000"/>
                </a:solidFill>
              </a:rPr>
              <a:t>Kreditur</a:t>
            </a:r>
            <a:r>
              <a:rPr lang="en-US" sz="2000" dirty="0">
                <a:solidFill>
                  <a:srgbClr val="000000"/>
                </a:solidFill>
              </a:rPr>
              <a:t> </a:t>
            </a:r>
            <a:r>
              <a:rPr lang="en-US" sz="2000" dirty="0" err="1">
                <a:solidFill>
                  <a:srgbClr val="000000"/>
                </a:solidFill>
              </a:rPr>
              <a:t>dapat</a:t>
            </a:r>
            <a:r>
              <a:rPr lang="en-US" sz="2000" dirty="0">
                <a:solidFill>
                  <a:srgbClr val="000000"/>
                </a:solidFill>
              </a:rPr>
              <a:t> </a:t>
            </a:r>
            <a:r>
              <a:rPr lang="en-US" sz="2000" dirty="0" err="1">
                <a:solidFill>
                  <a:srgbClr val="000000"/>
                </a:solidFill>
              </a:rPr>
              <a:t>minta</a:t>
            </a:r>
            <a:r>
              <a:rPr lang="en-US" sz="2000" dirty="0">
                <a:solidFill>
                  <a:srgbClr val="000000"/>
                </a:solidFill>
              </a:rPr>
              <a:t> </a:t>
            </a:r>
            <a:r>
              <a:rPr lang="en-US" sz="2000" dirty="0" err="1">
                <a:solidFill>
                  <a:srgbClr val="000000"/>
                </a:solidFill>
              </a:rPr>
              <a:t>pelaksanaan</a:t>
            </a:r>
            <a:r>
              <a:rPr lang="en-US" sz="2000" dirty="0">
                <a:solidFill>
                  <a:srgbClr val="000000"/>
                </a:solidFill>
              </a:rPr>
              <a:t> </a:t>
            </a:r>
            <a:r>
              <a:rPr lang="en-US" sz="2000" dirty="0" err="1">
                <a:solidFill>
                  <a:srgbClr val="000000"/>
                </a:solidFill>
              </a:rPr>
              <a:t>perjanjian</a:t>
            </a:r>
            <a:r>
              <a:rPr lang="en-US" sz="2000" dirty="0">
                <a:solidFill>
                  <a:srgbClr val="000000"/>
                </a:solidFill>
              </a:rPr>
              <a:t> </a:t>
            </a:r>
            <a:r>
              <a:rPr lang="en-US" sz="2000" dirty="0" err="1">
                <a:solidFill>
                  <a:srgbClr val="000000"/>
                </a:solidFill>
              </a:rPr>
              <a:t>disertai</a:t>
            </a:r>
            <a:r>
              <a:rPr lang="en-US" sz="2000" dirty="0">
                <a:solidFill>
                  <a:srgbClr val="000000"/>
                </a:solidFill>
              </a:rPr>
              <a:t> </a:t>
            </a:r>
            <a:r>
              <a:rPr lang="en-US" sz="2000" dirty="0" err="1">
                <a:solidFill>
                  <a:srgbClr val="000000"/>
                </a:solidFill>
              </a:rPr>
              <a:t>dengan</a:t>
            </a:r>
            <a:r>
              <a:rPr lang="en-US" sz="2000" dirty="0">
                <a:solidFill>
                  <a:srgbClr val="000000"/>
                </a:solidFill>
              </a:rPr>
              <a:t> </a:t>
            </a:r>
            <a:r>
              <a:rPr lang="en-US" sz="2000" dirty="0" err="1">
                <a:solidFill>
                  <a:srgbClr val="000000"/>
                </a:solidFill>
              </a:rPr>
              <a:t>ganti</a:t>
            </a:r>
            <a:r>
              <a:rPr lang="en-US" sz="2000" dirty="0">
                <a:solidFill>
                  <a:srgbClr val="000000"/>
                </a:solidFill>
              </a:rPr>
              <a:t> </a:t>
            </a:r>
            <a:r>
              <a:rPr lang="en-US" sz="2000" dirty="0" err="1">
                <a:solidFill>
                  <a:srgbClr val="000000"/>
                </a:solidFill>
              </a:rPr>
              <a:t>kerugian</a:t>
            </a:r>
            <a:r>
              <a:rPr lang="en-US" sz="2000" dirty="0">
                <a:solidFill>
                  <a:srgbClr val="000000"/>
                </a:solidFill>
              </a:rPr>
              <a:t> </a:t>
            </a:r>
            <a:r>
              <a:rPr lang="en-US" sz="2000" dirty="0" err="1">
                <a:solidFill>
                  <a:srgbClr val="000000"/>
                </a:solidFill>
              </a:rPr>
              <a:t>sebagai</a:t>
            </a:r>
            <a:r>
              <a:rPr lang="en-US" sz="2000" dirty="0">
                <a:solidFill>
                  <a:srgbClr val="000000"/>
                </a:solidFill>
              </a:rPr>
              <a:t> </a:t>
            </a:r>
            <a:r>
              <a:rPr lang="en-US" sz="2000" dirty="0" err="1">
                <a:solidFill>
                  <a:srgbClr val="000000"/>
                </a:solidFill>
              </a:rPr>
              <a:t>akibat</a:t>
            </a:r>
            <a:r>
              <a:rPr lang="en-US" sz="2000" dirty="0">
                <a:solidFill>
                  <a:srgbClr val="000000"/>
                </a:solidFill>
              </a:rPr>
              <a:t> </a:t>
            </a:r>
            <a:r>
              <a:rPr lang="en-US" sz="2000" dirty="0" err="1">
                <a:solidFill>
                  <a:srgbClr val="000000"/>
                </a:solidFill>
              </a:rPr>
              <a:t>lambatnya</a:t>
            </a:r>
            <a:r>
              <a:rPr lang="en-US" sz="2000" dirty="0">
                <a:solidFill>
                  <a:srgbClr val="000000"/>
                </a:solidFill>
              </a:rPr>
              <a:t> </a:t>
            </a:r>
            <a:r>
              <a:rPr lang="en-US" sz="2000" dirty="0" err="1">
                <a:solidFill>
                  <a:srgbClr val="000000"/>
                </a:solidFill>
              </a:rPr>
              <a:t>pelaksanaan</a:t>
            </a:r>
            <a:r>
              <a:rPr lang="en-US" sz="2000" dirty="0">
                <a:solidFill>
                  <a:srgbClr val="000000"/>
                </a:solidFill>
              </a:rPr>
              <a:t> </a:t>
            </a:r>
            <a:r>
              <a:rPr lang="en-US" sz="2000" dirty="0" err="1">
                <a:solidFill>
                  <a:srgbClr val="000000"/>
                </a:solidFill>
              </a:rPr>
              <a:t>perjanjian</a:t>
            </a:r>
            <a:br>
              <a:rPr lang="id-ID" sz="2000" dirty="0">
                <a:solidFill>
                  <a:srgbClr val="000000"/>
                </a:solidFill>
              </a:rPr>
            </a:br>
            <a:r>
              <a:rPr lang="en-US" sz="2000" dirty="0">
                <a:solidFill>
                  <a:srgbClr val="000000"/>
                </a:solidFill>
              </a:rPr>
              <a:t>- </a:t>
            </a:r>
            <a:r>
              <a:rPr lang="en-US" sz="2000" dirty="0" err="1">
                <a:solidFill>
                  <a:srgbClr val="000000"/>
                </a:solidFill>
              </a:rPr>
              <a:t>Dalam</a:t>
            </a:r>
            <a:r>
              <a:rPr lang="en-US" sz="2000" dirty="0">
                <a:solidFill>
                  <a:srgbClr val="000000"/>
                </a:solidFill>
              </a:rPr>
              <a:t> </a:t>
            </a:r>
            <a:r>
              <a:rPr lang="en-US" sz="2000" dirty="0" err="1">
                <a:solidFill>
                  <a:srgbClr val="000000"/>
                </a:solidFill>
              </a:rPr>
              <a:t>perjanjian</a:t>
            </a:r>
            <a:r>
              <a:rPr lang="en-US" sz="2000" dirty="0">
                <a:solidFill>
                  <a:srgbClr val="000000"/>
                </a:solidFill>
              </a:rPr>
              <a:t> yang Timbal </a:t>
            </a:r>
            <a:r>
              <a:rPr lang="en-US" sz="2000" dirty="0" err="1">
                <a:solidFill>
                  <a:srgbClr val="000000"/>
                </a:solidFill>
              </a:rPr>
              <a:t>balik</a:t>
            </a:r>
            <a:r>
              <a:rPr lang="en-US" sz="2000" dirty="0">
                <a:solidFill>
                  <a:srgbClr val="000000"/>
                </a:solidFill>
              </a:rPr>
              <a:t> </a:t>
            </a:r>
            <a:r>
              <a:rPr lang="en-US" sz="2000" dirty="0" err="1">
                <a:solidFill>
                  <a:srgbClr val="000000"/>
                </a:solidFill>
              </a:rPr>
              <a:t>Kelayan</a:t>
            </a:r>
            <a:r>
              <a:rPr lang="en-US" sz="2000" dirty="0">
                <a:solidFill>
                  <a:srgbClr val="000000"/>
                </a:solidFill>
              </a:rPr>
              <a:t> </a:t>
            </a:r>
            <a:r>
              <a:rPr lang="en-US" sz="2000" dirty="0" err="1">
                <a:solidFill>
                  <a:srgbClr val="000000"/>
                </a:solidFill>
              </a:rPr>
              <a:t>satu</a:t>
            </a:r>
            <a:r>
              <a:rPr lang="en-US" sz="2000" dirty="0">
                <a:solidFill>
                  <a:srgbClr val="000000"/>
                </a:solidFill>
              </a:rPr>
              <a:t> </a:t>
            </a:r>
            <a:r>
              <a:rPr lang="en-US" sz="2000" dirty="0" err="1">
                <a:solidFill>
                  <a:srgbClr val="000000"/>
                </a:solidFill>
              </a:rPr>
              <a:t>pihak</a:t>
            </a:r>
            <a:r>
              <a:rPr lang="en-US" sz="2000" dirty="0">
                <a:solidFill>
                  <a:srgbClr val="000000"/>
                </a:solidFill>
              </a:rPr>
              <a:t> </a:t>
            </a:r>
            <a:r>
              <a:rPr lang="en-US" sz="2000" dirty="0" err="1">
                <a:solidFill>
                  <a:srgbClr val="000000"/>
                </a:solidFill>
              </a:rPr>
              <a:t>memberi</a:t>
            </a:r>
            <a:r>
              <a:rPr lang="en-US" sz="2000" dirty="0">
                <a:solidFill>
                  <a:srgbClr val="000000"/>
                </a:solidFill>
              </a:rPr>
              <a:t> </a:t>
            </a:r>
            <a:r>
              <a:rPr lang="en-US" sz="2000" dirty="0" err="1">
                <a:solidFill>
                  <a:srgbClr val="000000"/>
                </a:solidFill>
              </a:rPr>
              <a:t>hak</a:t>
            </a:r>
            <a:r>
              <a:rPr lang="en-US" sz="2000" dirty="0">
                <a:solidFill>
                  <a:srgbClr val="000000"/>
                </a:solidFill>
              </a:rPr>
              <a:t> </a:t>
            </a:r>
            <a:r>
              <a:rPr lang="en-US" sz="2000" dirty="0" err="1">
                <a:solidFill>
                  <a:srgbClr val="000000"/>
                </a:solidFill>
              </a:rPr>
              <a:t>kepada</a:t>
            </a:r>
            <a:r>
              <a:rPr lang="en-US" sz="2000" dirty="0">
                <a:solidFill>
                  <a:srgbClr val="000000"/>
                </a:solidFill>
              </a:rPr>
              <a:t> </a:t>
            </a:r>
            <a:r>
              <a:rPr lang="en-US" sz="2000" dirty="0" err="1">
                <a:solidFill>
                  <a:srgbClr val="000000"/>
                </a:solidFill>
              </a:rPr>
              <a:t>pihak</a:t>
            </a:r>
            <a:r>
              <a:rPr lang="en-US" sz="2000" dirty="0">
                <a:solidFill>
                  <a:srgbClr val="000000"/>
                </a:solidFill>
              </a:rPr>
              <a:t> </a:t>
            </a:r>
            <a:r>
              <a:rPr lang="en-US" sz="2000" dirty="0" err="1">
                <a:solidFill>
                  <a:srgbClr val="000000"/>
                </a:solidFill>
              </a:rPr>
              <a:t>lawan</a:t>
            </a:r>
            <a:r>
              <a:rPr lang="en-US" sz="2000" dirty="0">
                <a:solidFill>
                  <a:srgbClr val="000000"/>
                </a:solidFill>
              </a:rPr>
              <a:t> </a:t>
            </a:r>
            <a:r>
              <a:rPr lang="en-US" sz="2000" dirty="0" err="1">
                <a:solidFill>
                  <a:srgbClr val="000000"/>
                </a:solidFill>
              </a:rPr>
              <a:t>nya</a:t>
            </a:r>
            <a:r>
              <a:rPr lang="en-US" sz="2000" dirty="0">
                <a:solidFill>
                  <a:srgbClr val="000000"/>
                </a:solidFill>
              </a:rPr>
              <a:t> </a:t>
            </a:r>
            <a:r>
              <a:rPr lang="en-US" sz="2000" dirty="0" err="1">
                <a:solidFill>
                  <a:srgbClr val="000000"/>
                </a:solidFill>
              </a:rPr>
              <a:t>untuk</a:t>
            </a:r>
            <a:r>
              <a:rPr lang="en-US" sz="2000" dirty="0">
                <a:solidFill>
                  <a:srgbClr val="000000"/>
                </a:solidFill>
              </a:rPr>
              <a:t> </a:t>
            </a:r>
            <a:r>
              <a:rPr lang="en-US" sz="2000" dirty="0" err="1">
                <a:solidFill>
                  <a:srgbClr val="000000"/>
                </a:solidFill>
              </a:rPr>
              <a:t>meminta</a:t>
            </a:r>
            <a:r>
              <a:rPr lang="en-US" sz="2000" dirty="0">
                <a:solidFill>
                  <a:srgbClr val="000000"/>
                </a:solidFill>
              </a:rPr>
              <a:t> </a:t>
            </a:r>
            <a:r>
              <a:rPr lang="en-US" sz="2000" dirty="0" err="1">
                <a:solidFill>
                  <a:srgbClr val="000000"/>
                </a:solidFill>
              </a:rPr>
              <a:t>kepada</a:t>
            </a:r>
            <a:r>
              <a:rPr lang="en-US" sz="2000" dirty="0">
                <a:solidFill>
                  <a:srgbClr val="000000"/>
                </a:solidFill>
              </a:rPr>
              <a:t> hakim agar </a:t>
            </a:r>
            <a:r>
              <a:rPr lang="en-US" sz="2000" dirty="0" err="1">
                <a:solidFill>
                  <a:srgbClr val="000000"/>
                </a:solidFill>
              </a:rPr>
              <a:t>perjanjian</a:t>
            </a:r>
            <a:r>
              <a:rPr lang="en-US" sz="2000" dirty="0">
                <a:solidFill>
                  <a:srgbClr val="000000"/>
                </a:solidFill>
              </a:rPr>
              <a:t> di </a:t>
            </a:r>
            <a:r>
              <a:rPr lang="en-US" sz="2000" dirty="0" err="1">
                <a:solidFill>
                  <a:srgbClr val="000000"/>
                </a:solidFill>
              </a:rPr>
              <a:t>batalkan</a:t>
            </a:r>
            <a:r>
              <a:rPr lang="en-US" sz="2000" dirty="0">
                <a:solidFill>
                  <a:srgbClr val="000000"/>
                </a:solidFill>
              </a:rPr>
              <a:t> </a:t>
            </a:r>
            <a:r>
              <a:rPr lang="en-US" sz="2000" dirty="0" err="1">
                <a:solidFill>
                  <a:srgbClr val="000000"/>
                </a:solidFill>
              </a:rPr>
              <a:t>disertai</a:t>
            </a:r>
            <a:r>
              <a:rPr lang="en-US" sz="2000" dirty="0">
                <a:solidFill>
                  <a:srgbClr val="000000"/>
                </a:solidFill>
              </a:rPr>
              <a:t> </a:t>
            </a:r>
            <a:r>
              <a:rPr lang="en-US" sz="2000" dirty="0" err="1">
                <a:solidFill>
                  <a:srgbClr val="000000"/>
                </a:solidFill>
              </a:rPr>
              <a:t>ganti</a:t>
            </a:r>
            <a:r>
              <a:rPr lang="en-US" sz="2000" dirty="0">
                <a:solidFill>
                  <a:srgbClr val="000000"/>
                </a:solidFill>
              </a:rPr>
              <a:t> </a:t>
            </a:r>
            <a:r>
              <a:rPr lang="en-US" sz="2000" dirty="0" err="1">
                <a:solidFill>
                  <a:srgbClr val="000000"/>
                </a:solidFill>
              </a:rPr>
              <a:t>kerugian</a:t>
            </a:r>
            <a:br>
              <a:rPr lang="id-ID" sz="2000" dirty="0">
                <a:solidFill>
                  <a:srgbClr val="000000"/>
                </a:solidFill>
              </a:rPr>
            </a:br>
            <a:br>
              <a:rPr lang="id-ID" sz="2000" dirty="0">
                <a:solidFill>
                  <a:srgbClr val="000000"/>
                </a:solidFill>
              </a:rPr>
            </a:br>
            <a:r>
              <a:rPr lang="id-ID" sz="2000" dirty="0">
                <a:solidFill>
                  <a:srgbClr val="000000"/>
                </a:solidFill>
              </a:rPr>
              <a:t>e. Unsur unsur gantirugi</a:t>
            </a:r>
            <a:br>
              <a:rPr lang="id-ID" sz="2000" dirty="0">
                <a:solidFill>
                  <a:srgbClr val="000000"/>
                </a:solidFill>
              </a:rPr>
            </a:br>
            <a:r>
              <a:rPr lang="id-ID" sz="2000" dirty="0">
                <a:solidFill>
                  <a:srgbClr val="000000"/>
                </a:solidFill>
              </a:rPr>
              <a:t>Mengenai gantirugi yang dapat dituntut undang undang pasal 1248 KUH perdata menyebutkan langsung usah berupa :</a:t>
            </a:r>
            <a:br>
              <a:rPr lang="id-ID" sz="2000" dirty="0">
                <a:solidFill>
                  <a:srgbClr val="000000"/>
                </a:solidFill>
              </a:rPr>
            </a:br>
            <a:r>
              <a:rPr lang="id-ID" sz="2000" dirty="0">
                <a:solidFill>
                  <a:srgbClr val="000000"/>
                </a:solidFill>
              </a:rPr>
              <a:t>- Biaya (kosten)</a:t>
            </a:r>
            <a:br>
              <a:rPr lang="id-ID" sz="2000" dirty="0">
                <a:solidFill>
                  <a:srgbClr val="000000"/>
                </a:solidFill>
              </a:rPr>
            </a:br>
            <a:r>
              <a:rPr lang="id-ID" sz="2000" dirty="0">
                <a:solidFill>
                  <a:srgbClr val="000000"/>
                </a:solidFill>
              </a:rPr>
              <a:t>- Rugi (schadein)</a:t>
            </a:r>
            <a:br>
              <a:rPr lang="id-ID" sz="2000" dirty="0">
                <a:solidFill>
                  <a:srgbClr val="000000"/>
                </a:solidFill>
              </a:rPr>
            </a:br>
            <a:r>
              <a:rPr lang="id-ID" sz="2000" dirty="0">
                <a:solidFill>
                  <a:srgbClr val="000000"/>
                </a:solidFill>
              </a:rPr>
              <a:t>- Halnya keuntungan (interessen)</a:t>
            </a:r>
            <a:br>
              <a:rPr lang="id-ID" sz="2000" dirty="0">
                <a:solidFill>
                  <a:srgbClr val="000000"/>
                </a:solidFill>
              </a:rPr>
            </a:br>
            <a:br>
              <a:rPr lang="id-ID" sz="2000" dirty="0"/>
            </a:br>
            <a:br>
              <a:rPr lang="id-ID" sz="2000" dirty="0"/>
            </a:br>
            <a:endParaRPr lang="en-US" sz="2000" dirty="0"/>
          </a:p>
        </p:txBody>
      </p:sp>
    </p:spTree>
    <p:extLst>
      <p:ext uri="{BB962C8B-B14F-4D97-AF65-F5344CB8AC3E}">
        <p14:creationId xmlns:p14="http://schemas.microsoft.com/office/powerpoint/2010/main" val="2577936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289F4-B841-40B9-49FE-331FCEE82EB4}"/>
              </a:ext>
            </a:extLst>
          </p:cNvPr>
          <p:cNvSpPr>
            <a:spLocks noGrp="1"/>
          </p:cNvSpPr>
          <p:nvPr>
            <p:ph type="title"/>
          </p:nvPr>
        </p:nvSpPr>
        <p:spPr>
          <a:xfrm>
            <a:off x="182879" y="144379"/>
            <a:ext cx="11848699" cy="6535553"/>
          </a:xfrm>
        </p:spPr>
        <p:txBody>
          <a:bodyPr/>
          <a:lstStyle/>
          <a:p>
            <a:r>
              <a:rPr lang="en-ID" sz="2000" dirty="0">
                <a:solidFill>
                  <a:srgbClr val="000000"/>
                </a:solidFill>
              </a:rPr>
              <a:t>D. </a:t>
            </a:r>
            <a:r>
              <a:rPr lang="id-ID" sz="2000" dirty="0">
                <a:solidFill>
                  <a:srgbClr val="000000"/>
                </a:solidFill>
              </a:rPr>
              <a:t>OVERMACHT</a:t>
            </a:r>
            <a:r>
              <a:rPr lang="en-ID" sz="2000" dirty="0">
                <a:solidFill>
                  <a:srgbClr val="000000"/>
                </a:solidFill>
              </a:rPr>
              <a:t>,</a:t>
            </a:r>
            <a:r>
              <a:rPr lang="id-ID" sz="2000" dirty="0">
                <a:solidFill>
                  <a:srgbClr val="000000"/>
                </a:solidFill>
              </a:rPr>
              <a:t>RESIKO DAN SOMASI </a:t>
            </a:r>
            <a:br>
              <a:rPr lang="id-ID" sz="2000" dirty="0">
                <a:solidFill>
                  <a:srgbClr val="000000"/>
                </a:solidFill>
              </a:rPr>
            </a:br>
            <a:r>
              <a:rPr lang="en-ID" sz="2000" dirty="0">
                <a:solidFill>
                  <a:srgbClr val="000000"/>
                </a:solidFill>
              </a:rPr>
              <a:t>1. </a:t>
            </a:r>
            <a:r>
              <a:rPr lang="en-ID" sz="2000" dirty="0" err="1">
                <a:solidFill>
                  <a:srgbClr val="000000"/>
                </a:solidFill>
              </a:rPr>
              <a:t>Overma</a:t>
            </a:r>
            <a:r>
              <a:rPr lang="id-ID" sz="2000" dirty="0">
                <a:solidFill>
                  <a:srgbClr val="000000"/>
                </a:solidFill>
              </a:rPr>
              <a:t>cht</a:t>
            </a:r>
            <a:br>
              <a:rPr lang="id-ID" sz="2000" dirty="0">
                <a:solidFill>
                  <a:srgbClr val="000000"/>
                </a:solidFill>
              </a:rPr>
            </a:br>
            <a:r>
              <a:rPr lang="en-ID" sz="2000" dirty="0">
                <a:solidFill>
                  <a:srgbClr val="000000"/>
                </a:solidFill>
              </a:rPr>
              <a:t>a. </a:t>
            </a:r>
            <a:r>
              <a:rPr lang="en-ID" sz="2000" dirty="0" err="1">
                <a:solidFill>
                  <a:srgbClr val="000000"/>
                </a:solidFill>
              </a:rPr>
              <a:t>Pengertian</a:t>
            </a:r>
            <a:br>
              <a:rPr lang="id-ID" sz="2000" dirty="0">
                <a:solidFill>
                  <a:srgbClr val="000000"/>
                </a:solidFill>
              </a:rPr>
            </a:br>
            <a:r>
              <a:rPr lang="en-ID" sz="2000" dirty="0" err="1">
                <a:solidFill>
                  <a:srgbClr val="000000"/>
                </a:solidFill>
              </a:rPr>
              <a:t>keadaan</a:t>
            </a:r>
            <a:r>
              <a:rPr lang="en-ID" sz="2000" dirty="0">
                <a:solidFill>
                  <a:srgbClr val="000000"/>
                </a:solidFill>
              </a:rPr>
              <a:t> yang </a:t>
            </a:r>
            <a:r>
              <a:rPr lang="en-ID" sz="2000" dirty="0" err="1">
                <a:solidFill>
                  <a:srgbClr val="000000"/>
                </a:solidFill>
              </a:rPr>
              <a:t>tidak</a:t>
            </a:r>
            <a:r>
              <a:rPr lang="en-ID" sz="2000" dirty="0">
                <a:solidFill>
                  <a:srgbClr val="000000"/>
                </a:solidFill>
              </a:rPr>
              <a:t> </a:t>
            </a:r>
            <a:r>
              <a:rPr lang="en-ID" sz="2000" dirty="0" err="1">
                <a:solidFill>
                  <a:srgbClr val="000000"/>
                </a:solidFill>
              </a:rPr>
              <a:t>terduga</a:t>
            </a:r>
            <a:r>
              <a:rPr lang="en-ID" sz="2000" dirty="0">
                <a:solidFill>
                  <a:srgbClr val="000000"/>
                </a:solidFill>
              </a:rPr>
              <a:t>.</a:t>
            </a:r>
            <a:br>
              <a:rPr lang="id-ID" sz="2000" dirty="0">
                <a:solidFill>
                  <a:srgbClr val="000000"/>
                </a:solidFill>
              </a:rPr>
            </a:br>
            <a:br>
              <a:rPr lang="id-ID" sz="2000" dirty="0">
                <a:solidFill>
                  <a:srgbClr val="000000"/>
                </a:solidFill>
              </a:rPr>
            </a:br>
            <a:r>
              <a:rPr lang="en-ID" sz="2000" dirty="0">
                <a:solidFill>
                  <a:srgbClr val="000000"/>
                </a:solidFill>
              </a:rPr>
              <a:t>b. </a:t>
            </a:r>
            <a:r>
              <a:rPr lang="id-ID" sz="2000" dirty="0">
                <a:solidFill>
                  <a:srgbClr val="000000"/>
                </a:solidFill>
              </a:rPr>
              <a:t>M</a:t>
            </a:r>
            <a:r>
              <a:rPr lang="en-ID" sz="2000" dirty="0" err="1">
                <a:solidFill>
                  <a:srgbClr val="000000"/>
                </a:solidFill>
              </a:rPr>
              <a:t>acam</a:t>
            </a:r>
            <a:r>
              <a:rPr lang="en-ID" sz="2000" dirty="0">
                <a:solidFill>
                  <a:srgbClr val="000000"/>
                </a:solidFill>
              </a:rPr>
              <a:t> </a:t>
            </a:r>
            <a:r>
              <a:rPr lang="en-ID" sz="2000" dirty="0" err="1">
                <a:solidFill>
                  <a:srgbClr val="000000"/>
                </a:solidFill>
              </a:rPr>
              <a:t>macam</a:t>
            </a:r>
            <a:r>
              <a:rPr lang="en-ID" sz="2000" dirty="0">
                <a:solidFill>
                  <a:srgbClr val="000000"/>
                </a:solidFill>
              </a:rPr>
              <a:t> </a:t>
            </a:r>
            <a:r>
              <a:rPr lang="en-ID" sz="2000" dirty="0" err="1">
                <a:solidFill>
                  <a:srgbClr val="000000"/>
                </a:solidFill>
              </a:rPr>
              <a:t>overma</a:t>
            </a:r>
            <a:r>
              <a:rPr lang="id-ID" sz="2000" dirty="0">
                <a:solidFill>
                  <a:srgbClr val="000000"/>
                </a:solidFill>
              </a:rPr>
              <a:t>cht</a:t>
            </a:r>
            <a:br>
              <a:rPr lang="id-ID" sz="2000" dirty="0">
                <a:solidFill>
                  <a:srgbClr val="000000"/>
                </a:solidFill>
              </a:rPr>
            </a:br>
            <a:r>
              <a:rPr lang="en-ID" sz="2000" dirty="0" err="1">
                <a:solidFill>
                  <a:srgbClr val="000000"/>
                </a:solidFill>
              </a:rPr>
              <a:t>Menurut</a:t>
            </a:r>
            <a:r>
              <a:rPr lang="en-ID" sz="2000" dirty="0">
                <a:solidFill>
                  <a:srgbClr val="000000"/>
                </a:solidFill>
              </a:rPr>
              <a:t> </a:t>
            </a:r>
            <a:r>
              <a:rPr lang="en-ID" sz="2000" dirty="0" err="1">
                <a:solidFill>
                  <a:srgbClr val="000000"/>
                </a:solidFill>
              </a:rPr>
              <a:t>Subakti</a:t>
            </a:r>
            <a:r>
              <a:rPr lang="en-ID" sz="2000" dirty="0">
                <a:solidFill>
                  <a:srgbClr val="000000"/>
                </a:solidFill>
              </a:rPr>
              <a:t> (2010: 150) </a:t>
            </a:r>
            <a:r>
              <a:rPr lang="en-ID" sz="2000" dirty="0" err="1">
                <a:solidFill>
                  <a:srgbClr val="000000"/>
                </a:solidFill>
              </a:rPr>
              <a:t>overma</a:t>
            </a:r>
            <a:r>
              <a:rPr lang="id-ID" sz="2000" dirty="0">
                <a:solidFill>
                  <a:srgbClr val="000000"/>
                </a:solidFill>
              </a:rPr>
              <a:t>cht</a:t>
            </a:r>
            <a:r>
              <a:rPr lang="en-ID" sz="2000" dirty="0">
                <a:solidFill>
                  <a:srgbClr val="000000"/>
                </a:solidFill>
              </a:rPr>
              <a:t> </a:t>
            </a:r>
            <a:r>
              <a:rPr lang="en-ID" sz="2000" dirty="0" err="1">
                <a:solidFill>
                  <a:srgbClr val="000000"/>
                </a:solidFill>
              </a:rPr>
              <a:t>ada</a:t>
            </a:r>
            <a:r>
              <a:rPr lang="en-ID" sz="2000" dirty="0">
                <a:solidFill>
                  <a:srgbClr val="000000"/>
                </a:solidFill>
              </a:rPr>
              <a:t> yang </a:t>
            </a:r>
            <a:r>
              <a:rPr lang="en-ID" sz="2000" dirty="0" err="1">
                <a:solidFill>
                  <a:srgbClr val="000000"/>
                </a:solidFill>
              </a:rPr>
              <a:t>bersifat</a:t>
            </a:r>
            <a:r>
              <a:rPr lang="en-ID" sz="2000" dirty="0">
                <a:solidFill>
                  <a:srgbClr val="000000"/>
                </a:solidFill>
              </a:rPr>
              <a:t> </a:t>
            </a:r>
            <a:r>
              <a:rPr lang="en-ID" sz="2000" dirty="0" err="1">
                <a:solidFill>
                  <a:srgbClr val="000000"/>
                </a:solidFill>
              </a:rPr>
              <a:t>mutlak</a:t>
            </a:r>
            <a:r>
              <a:rPr lang="en-ID" sz="2000" dirty="0">
                <a:solidFill>
                  <a:srgbClr val="000000"/>
                </a:solidFill>
              </a:rPr>
              <a:t> (</a:t>
            </a:r>
            <a:r>
              <a:rPr lang="en-ID" sz="2000" dirty="0" err="1">
                <a:solidFill>
                  <a:srgbClr val="000000"/>
                </a:solidFill>
              </a:rPr>
              <a:t>absolut</a:t>
            </a:r>
            <a:r>
              <a:rPr lang="en-ID" sz="2000" dirty="0">
                <a:solidFill>
                  <a:srgbClr val="000000"/>
                </a:solidFill>
              </a:rPr>
              <a:t>) </a:t>
            </a:r>
            <a:r>
              <a:rPr lang="en-ID" sz="2000" dirty="0" err="1">
                <a:solidFill>
                  <a:srgbClr val="000000"/>
                </a:solidFill>
              </a:rPr>
              <a:t>apabila</a:t>
            </a:r>
            <a:r>
              <a:rPr lang="en-ID" sz="2000" dirty="0">
                <a:solidFill>
                  <a:srgbClr val="000000"/>
                </a:solidFill>
              </a:rPr>
              <a:t> </a:t>
            </a:r>
            <a:r>
              <a:rPr lang="en-ID" sz="2000" dirty="0" err="1">
                <a:solidFill>
                  <a:srgbClr val="000000"/>
                </a:solidFill>
              </a:rPr>
              <a:t>sama</a:t>
            </a:r>
            <a:r>
              <a:rPr lang="en-ID" sz="2000" dirty="0">
                <a:solidFill>
                  <a:srgbClr val="000000"/>
                </a:solidFill>
              </a:rPr>
              <a:t> </a:t>
            </a:r>
            <a:r>
              <a:rPr lang="en-ID" sz="2000" dirty="0" err="1">
                <a:solidFill>
                  <a:srgbClr val="000000"/>
                </a:solidFill>
              </a:rPr>
              <a:t>sekali</a:t>
            </a:r>
            <a:r>
              <a:rPr lang="en-ID" sz="2000" dirty="0">
                <a:solidFill>
                  <a:srgbClr val="000000"/>
                </a:solidFill>
              </a:rPr>
              <a:t> </a:t>
            </a:r>
            <a:r>
              <a:rPr lang="en-ID" sz="2000" dirty="0" err="1">
                <a:solidFill>
                  <a:srgbClr val="000000"/>
                </a:solidFill>
              </a:rPr>
              <a:t>tidak</a:t>
            </a:r>
            <a:r>
              <a:rPr lang="en-ID" sz="2000" dirty="0">
                <a:solidFill>
                  <a:srgbClr val="000000"/>
                </a:solidFill>
              </a:rPr>
              <a:t> </a:t>
            </a:r>
            <a:r>
              <a:rPr lang="en-ID" sz="2000" dirty="0" err="1">
                <a:solidFill>
                  <a:srgbClr val="000000"/>
                </a:solidFill>
              </a:rPr>
              <a:t>mungkin</a:t>
            </a:r>
            <a:r>
              <a:rPr lang="en-ID" sz="2000" dirty="0">
                <a:solidFill>
                  <a:srgbClr val="000000"/>
                </a:solidFill>
              </a:rPr>
              <a:t> </a:t>
            </a:r>
            <a:r>
              <a:rPr lang="en-ID" sz="2000" dirty="0" err="1">
                <a:solidFill>
                  <a:srgbClr val="000000"/>
                </a:solidFill>
              </a:rPr>
              <a:t>lagi</a:t>
            </a:r>
            <a:r>
              <a:rPr lang="en-ID" sz="2000" dirty="0">
                <a:solidFill>
                  <a:srgbClr val="000000"/>
                </a:solidFill>
              </a:rPr>
              <a:t> </a:t>
            </a:r>
            <a:r>
              <a:rPr lang="en-ID" sz="2000" dirty="0" err="1">
                <a:solidFill>
                  <a:srgbClr val="000000"/>
                </a:solidFill>
              </a:rPr>
              <a:t>melaksanakan</a:t>
            </a:r>
            <a:r>
              <a:rPr lang="en-ID" sz="2000" dirty="0">
                <a:solidFill>
                  <a:srgbClr val="000000"/>
                </a:solidFill>
              </a:rPr>
              <a:t> </a:t>
            </a:r>
            <a:r>
              <a:rPr lang="en-ID" sz="2000" dirty="0" err="1">
                <a:solidFill>
                  <a:srgbClr val="000000"/>
                </a:solidFill>
              </a:rPr>
              <a:t>perikatan</a:t>
            </a:r>
            <a:r>
              <a:rPr lang="en-ID" sz="2000" dirty="0">
                <a:solidFill>
                  <a:srgbClr val="000000"/>
                </a:solidFill>
              </a:rPr>
              <a:t> dan </a:t>
            </a:r>
            <a:r>
              <a:rPr lang="en-ID" sz="2000" dirty="0" err="1">
                <a:solidFill>
                  <a:srgbClr val="000000"/>
                </a:solidFill>
              </a:rPr>
              <a:t>bersifat</a:t>
            </a:r>
            <a:r>
              <a:rPr lang="en-ID" sz="2000" dirty="0">
                <a:solidFill>
                  <a:srgbClr val="000000"/>
                </a:solidFill>
              </a:rPr>
              <a:t> </a:t>
            </a:r>
            <a:r>
              <a:rPr lang="en-ID" sz="2000" dirty="0" err="1">
                <a:solidFill>
                  <a:srgbClr val="000000"/>
                </a:solidFill>
              </a:rPr>
              <a:t>tidak</a:t>
            </a:r>
            <a:r>
              <a:rPr lang="en-ID" sz="2000" dirty="0">
                <a:solidFill>
                  <a:srgbClr val="000000"/>
                </a:solidFill>
              </a:rPr>
              <a:t> </a:t>
            </a:r>
            <a:r>
              <a:rPr lang="en-ID" sz="2000" dirty="0" err="1">
                <a:solidFill>
                  <a:srgbClr val="000000"/>
                </a:solidFill>
              </a:rPr>
              <a:t>mutlak</a:t>
            </a:r>
            <a:r>
              <a:rPr lang="en-ID" sz="2000" dirty="0">
                <a:solidFill>
                  <a:srgbClr val="000000"/>
                </a:solidFill>
              </a:rPr>
              <a:t> (</a:t>
            </a:r>
            <a:r>
              <a:rPr lang="en-ID" sz="2000" dirty="0" err="1">
                <a:solidFill>
                  <a:srgbClr val="000000"/>
                </a:solidFill>
              </a:rPr>
              <a:t>relatif</a:t>
            </a:r>
            <a:r>
              <a:rPr lang="en-ID" sz="2000" dirty="0">
                <a:solidFill>
                  <a:srgbClr val="000000"/>
                </a:solidFill>
              </a:rPr>
              <a:t>) </a:t>
            </a:r>
            <a:r>
              <a:rPr lang="en-ID" sz="2000" dirty="0" err="1">
                <a:solidFill>
                  <a:srgbClr val="000000"/>
                </a:solidFill>
              </a:rPr>
              <a:t>yaitu</a:t>
            </a:r>
            <a:r>
              <a:rPr lang="en-ID" sz="2000" dirty="0">
                <a:solidFill>
                  <a:srgbClr val="000000"/>
                </a:solidFill>
              </a:rPr>
              <a:t> </a:t>
            </a:r>
            <a:r>
              <a:rPr lang="en-ID" sz="2000" dirty="0" err="1">
                <a:solidFill>
                  <a:srgbClr val="000000"/>
                </a:solidFill>
              </a:rPr>
              <a:t>suatu</a:t>
            </a:r>
            <a:r>
              <a:rPr lang="en-ID" sz="2000" dirty="0">
                <a:solidFill>
                  <a:srgbClr val="000000"/>
                </a:solidFill>
              </a:rPr>
              <a:t> </a:t>
            </a:r>
            <a:r>
              <a:rPr lang="en-ID" sz="2000" dirty="0" err="1">
                <a:solidFill>
                  <a:srgbClr val="000000"/>
                </a:solidFill>
              </a:rPr>
              <a:t>keadaan</a:t>
            </a:r>
            <a:r>
              <a:rPr lang="en-ID" sz="2000" dirty="0">
                <a:solidFill>
                  <a:srgbClr val="000000"/>
                </a:solidFill>
              </a:rPr>
              <a:t> </a:t>
            </a:r>
            <a:r>
              <a:rPr lang="en-ID" sz="2000" dirty="0" err="1">
                <a:solidFill>
                  <a:srgbClr val="000000"/>
                </a:solidFill>
              </a:rPr>
              <a:t>suatu</a:t>
            </a:r>
            <a:r>
              <a:rPr lang="en-ID" sz="2000" dirty="0">
                <a:solidFill>
                  <a:srgbClr val="000000"/>
                </a:solidFill>
              </a:rPr>
              <a:t> </a:t>
            </a:r>
            <a:r>
              <a:rPr lang="en-ID" sz="2000" dirty="0" err="1">
                <a:solidFill>
                  <a:srgbClr val="000000"/>
                </a:solidFill>
              </a:rPr>
              <a:t>perikatan</a:t>
            </a:r>
            <a:r>
              <a:rPr lang="en-ID" sz="2000" dirty="0">
                <a:solidFill>
                  <a:srgbClr val="000000"/>
                </a:solidFill>
              </a:rPr>
              <a:t> </a:t>
            </a:r>
            <a:r>
              <a:rPr lang="en-ID" sz="2000" dirty="0" err="1">
                <a:solidFill>
                  <a:srgbClr val="000000"/>
                </a:solidFill>
              </a:rPr>
              <a:t>masih</a:t>
            </a:r>
            <a:r>
              <a:rPr lang="en-ID" sz="2000" dirty="0">
                <a:solidFill>
                  <a:srgbClr val="000000"/>
                </a:solidFill>
              </a:rPr>
              <a:t> </a:t>
            </a:r>
            <a:r>
              <a:rPr lang="en-ID" sz="2000" dirty="0" err="1">
                <a:solidFill>
                  <a:srgbClr val="000000"/>
                </a:solidFill>
              </a:rPr>
              <a:t>dapat</a:t>
            </a:r>
            <a:r>
              <a:rPr lang="en-ID" sz="2000" dirty="0">
                <a:solidFill>
                  <a:srgbClr val="000000"/>
                </a:solidFill>
              </a:rPr>
              <a:t> </a:t>
            </a:r>
            <a:r>
              <a:rPr lang="en-ID" sz="2000" dirty="0" err="1">
                <a:solidFill>
                  <a:srgbClr val="000000"/>
                </a:solidFill>
              </a:rPr>
              <a:t>dilaksanakan</a:t>
            </a:r>
            <a:r>
              <a:rPr lang="en-ID" sz="2000" dirty="0">
                <a:solidFill>
                  <a:srgbClr val="000000"/>
                </a:solidFill>
              </a:rPr>
              <a:t>, </a:t>
            </a:r>
            <a:r>
              <a:rPr lang="en-ID" sz="2000" dirty="0" err="1">
                <a:solidFill>
                  <a:srgbClr val="000000"/>
                </a:solidFill>
              </a:rPr>
              <a:t>tetapi</a:t>
            </a:r>
            <a:r>
              <a:rPr lang="en-ID" sz="2000" dirty="0">
                <a:solidFill>
                  <a:srgbClr val="000000"/>
                </a:solidFill>
              </a:rPr>
              <a:t> </a:t>
            </a:r>
            <a:r>
              <a:rPr lang="en-ID" sz="2000" dirty="0" err="1">
                <a:solidFill>
                  <a:srgbClr val="000000"/>
                </a:solidFill>
              </a:rPr>
              <a:t>dengan</a:t>
            </a:r>
            <a:r>
              <a:rPr lang="en-ID" sz="2000" dirty="0">
                <a:solidFill>
                  <a:srgbClr val="000000"/>
                </a:solidFill>
              </a:rPr>
              <a:t> </a:t>
            </a:r>
            <a:r>
              <a:rPr lang="en-ID" sz="2000" dirty="0" err="1">
                <a:solidFill>
                  <a:srgbClr val="000000"/>
                </a:solidFill>
              </a:rPr>
              <a:t>pengorbanan</a:t>
            </a:r>
            <a:r>
              <a:rPr lang="en-ID" sz="2000" dirty="0">
                <a:solidFill>
                  <a:srgbClr val="000000"/>
                </a:solidFill>
              </a:rPr>
              <a:t> yang sangat </a:t>
            </a:r>
            <a:r>
              <a:rPr lang="en-ID" sz="2000" dirty="0" err="1">
                <a:solidFill>
                  <a:srgbClr val="000000"/>
                </a:solidFill>
              </a:rPr>
              <a:t>besar</a:t>
            </a:r>
            <a:r>
              <a:rPr lang="en-ID" sz="2000" dirty="0">
                <a:solidFill>
                  <a:srgbClr val="000000"/>
                </a:solidFill>
              </a:rPr>
              <a:t> </a:t>
            </a:r>
            <a:r>
              <a:rPr lang="en-ID" sz="2000" dirty="0" err="1">
                <a:solidFill>
                  <a:srgbClr val="000000"/>
                </a:solidFill>
              </a:rPr>
              <a:t>dari</a:t>
            </a:r>
            <a:r>
              <a:rPr lang="en-ID" sz="2000" dirty="0">
                <a:solidFill>
                  <a:srgbClr val="000000"/>
                </a:solidFill>
              </a:rPr>
              <a:t> </a:t>
            </a:r>
            <a:r>
              <a:rPr lang="en-ID" sz="2000" dirty="0" err="1">
                <a:solidFill>
                  <a:srgbClr val="000000"/>
                </a:solidFill>
              </a:rPr>
              <a:t>hak</a:t>
            </a:r>
            <a:r>
              <a:rPr lang="en-ID" sz="2000" dirty="0">
                <a:solidFill>
                  <a:srgbClr val="000000"/>
                </a:solidFill>
              </a:rPr>
              <a:t> </a:t>
            </a:r>
            <a:r>
              <a:rPr lang="en-ID" sz="2000" dirty="0" err="1">
                <a:solidFill>
                  <a:srgbClr val="000000"/>
                </a:solidFill>
              </a:rPr>
              <a:t>si</a:t>
            </a:r>
            <a:r>
              <a:rPr lang="en-ID" sz="2000" dirty="0">
                <a:solidFill>
                  <a:srgbClr val="000000"/>
                </a:solidFill>
              </a:rPr>
              <a:t> </a:t>
            </a:r>
            <a:r>
              <a:rPr lang="en-ID" sz="2000" dirty="0" err="1">
                <a:solidFill>
                  <a:srgbClr val="000000"/>
                </a:solidFill>
              </a:rPr>
              <a:t>berutang</a:t>
            </a:r>
            <a:r>
              <a:rPr lang="en-ID" sz="2000" dirty="0">
                <a:solidFill>
                  <a:srgbClr val="000000"/>
                </a:solidFill>
              </a:rPr>
              <a:t> (</a:t>
            </a:r>
            <a:r>
              <a:rPr lang="en-ID" sz="2000" dirty="0" err="1">
                <a:solidFill>
                  <a:srgbClr val="000000"/>
                </a:solidFill>
              </a:rPr>
              <a:t>debitur</a:t>
            </a:r>
            <a:r>
              <a:rPr lang="en-ID" sz="2000" dirty="0">
                <a:solidFill>
                  <a:srgbClr val="000000"/>
                </a:solidFill>
              </a:rPr>
              <a:t>).</a:t>
            </a:r>
            <a:br>
              <a:rPr lang="id-ID" sz="2000" dirty="0">
                <a:solidFill>
                  <a:srgbClr val="000000"/>
                </a:solidFill>
              </a:rPr>
            </a:br>
            <a:br>
              <a:rPr lang="id-ID" sz="2000" dirty="0">
                <a:solidFill>
                  <a:srgbClr val="000000"/>
                </a:solidFill>
              </a:rPr>
            </a:br>
            <a:r>
              <a:rPr lang="id-ID" sz="2000" dirty="0">
                <a:solidFill>
                  <a:srgbClr val="000000"/>
                </a:solidFill>
              </a:rPr>
              <a:t>c. Teori overmacht</a:t>
            </a:r>
            <a:br>
              <a:rPr lang="id-ID" sz="2000" dirty="0">
                <a:solidFill>
                  <a:srgbClr val="000000"/>
                </a:solidFill>
              </a:rPr>
            </a:br>
            <a:r>
              <a:rPr lang="id-ID" sz="2000" dirty="0">
                <a:solidFill>
                  <a:srgbClr val="000000"/>
                </a:solidFill>
              </a:rPr>
              <a:t>1. Teori ketidakmungkinan (on mogelijkeheid) menyatakan bawah overmatch adalah suatu keadaan tidak mungkin melakukan pemenuhan prestasi yang diperjanjikan.</a:t>
            </a:r>
            <a:br>
              <a:rPr lang="id-ID" sz="2000" dirty="0">
                <a:solidFill>
                  <a:srgbClr val="000000"/>
                </a:solidFill>
              </a:rPr>
            </a:br>
            <a:r>
              <a:rPr lang="id-ID" sz="2000" dirty="0">
                <a:solidFill>
                  <a:srgbClr val="000000"/>
                </a:solidFill>
              </a:rPr>
              <a:t>2. Teori penghapusan atau peniadaan kesalahan (afwesingheid ban schuld) Itu ajaran yang mengatakan dengan adanya overmatch terhapuslah kesalahan debitur atau overmatch meniadakan kesalahan sehingga akibat kesalahan yang telah ditiadakan tidak bisa dipertanggungjawabkan.</a:t>
            </a:r>
            <a:br>
              <a:rPr lang="id-ID" sz="2000" dirty="0">
                <a:solidFill>
                  <a:srgbClr val="000000"/>
                </a:solidFill>
              </a:rPr>
            </a:br>
            <a:br>
              <a:rPr lang="id-ID" sz="2000" dirty="0">
                <a:solidFill>
                  <a:srgbClr val="000000"/>
                </a:solidFill>
              </a:rPr>
            </a:br>
            <a:endParaRPr lang="en-ID" sz="2000" dirty="0">
              <a:solidFill>
                <a:srgbClr val="000000"/>
              </a:solidFill>
            </a:endParaRPr>
          </a:p>
        </p:txBody>
      </p:sp>
    </p:spTree>
    <p:extLst>
      <p:ext uri="{BB962C8B-B14F-4D97-AF65-F5344CB8AC3E}">
        <p14:creationId xmlns:p14="http://schemas.microsoft.com/office/powerpoint/2010/main" val="732723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4D858-76E8-4C4D-0003-3D19ACC758FE}"/>
              </a:ext>
            </a:extLst>
          </p:cNvPr>
          <p:cNvSpPr>
            <a:spLocks noGrp="1"/>
          </p:cNvSpPr>
          <p:nvPr>
            <p:ph type="title"/>
          </p:nvPr>
        </p:nvSpPr>
        <p:spPr>
          <a:xfrm>
            <a:off x="269508" y="173255"/>
            <a:ext cx="11713946" cy="6458551"/>
          </a:xfrm>
        </p:spPr>
        <p:txBody>
          <a:bodyPr/>
          <a:lstStyle/>
          <a:p>
            <a:pPr algn="ctr"/>
            <a:r>
              <a:rPr lang="id-ID" sz="2000" dirty="0">
                <a:solidFill>
                  <a:srgbClr val="000000"/>
                </a:solidFill>
              </a:rPr>
              <a:t>d. Kewajiban membuktikan adanya overmacht</a:t>
            </a:r>
            <a:br>
              <a:rPr lang="id-ID" sz="2000" dirty="0">
                <a:solidFill>
                  <a:srgbClr val="000000"/>
                </a:solidFill>
              </a:rPr>
            </a:br>
            <a:r>
              <a:rPr lang="id-ID" sz="2000" dirty="0">
                <a:solidFill>
                  <a:srgbClr val="000000"/>
                </a:solidFill>
              </a:rPr>
              <a:t>Ditentukan menurut pasa 1244 KUH perdata.</a:t>
            </a:r>
            <a:br>
              <a:rPr lang="id-ID" sz="2000" dirty="0">
                <a:solidFill>
                  <a:srgbClr val="000000"/>
                </a:solidFill>
              </a:rPr>
            </a:br>
            <a:br>
              <a:rPr lang="id-ID" sz="2000" dirty="0">
                <a:solidFill>
                  <a:srgbClr val="000000"/>
                </a:solidFill>
              </a:rPr>
            </a:br>
            <a:r>
              <a:rPr lang="id-ID" sz="2000" dirty="0">
                <a:solidFill>
                  <a:srgbClr val="000000"/>
                </a:solidFill>
              </a:rPr>
              <a:t>e. Akibat overmacht</a:t>
            </a:r>
            <a:br>
              <a:rPr lang="id-ID" sz="2000" dirty="0">
                <a:solidFill>
                  <a:srgbClr val="000000"/>
                </a:solidFill>
              </a:rPr>
            </a:br>
            <a:r>
              <a:rPr lang="id-ID" sz="2000" dirty="0">
                <a:solidFill>
                  <a:srgbClr val="000000"/>
                </a:solidFill>
              </a:rPr>
              <a:t>Ketentuan yang mengatur akibat dari adanya overmacht dapat dibaca pada pasal 1244 dan 1245 KUH perdata.</a:t>
            </a:r>
            <a:br>
              <a:rPr lang="id-ID" sz="2000" dirty="0">
                <a:solidFill>
                  <a:srgbClr val="000000"/>
                </a:solidFill>
              </a:rPr>
            </a:br>
            <a:br>
              <a:rPr lang="id-ID" sz="2000" dirty="0">
                <a:solidFill>
                  <a:srgbClr val="000000"/>
                </a:solidFill>
              </a:rPr>
            </a:br>
            <a:r>
              <a:rPr lang="id-ID" sz="2000" dirty="0">
                <a:solidFill>
                  <a:srgbClr val="000000"/>
                </a:solidFill>
              </a:rPr>
              <a:t>f. Overmacht tetap pada perjanjian sepihak</a:t>
            </a:r>
            <a:br>
              <a:rPr lang="id-ID" sz="2000" dirty="0">
                <a:solidFill>
                  <a:srgbClr val="000000"/>
                </a:solidFill>
              </a:rPr>
            </a:br>
            <a:r>
              <a:rPr lang="id-ID" sz="2000" dirty="0">
                <a:solidFill>
                  <a:srgbClr val="000000"/>
                </a:solidFill>
              </a:rPr>
              <a:t>Dijelaskan dalam pasal 1237 KUH perdata.</a:t>
            </a:r>
            <a:br>
              <a:rPr lang="id-ID" sz="2000" dirty="0">
                <a:solidFill>
                  <a:srgbClr val="000000"/>
                </a:solidFill>
              </a:rPr>
            </a:br>
            <a:br>
              <a:rPr lang="id-ID" sz="2000" dirty="0">
                <a:solidFill>
                  <a:srgbClr val="000000"/>
                </a:solidFill>
              </a:rPr>
            </a:br>
            <a:r>
              <a:rPr lang="id-ID" sz="2000" dirty="0">
                <a:solidFill>
                  <a:srgbClr val="000000"/>
                </a:solidFill>
              </a:rPr>
              <a:t>g. Overmacht tetap pada persetujuan timbal balik </a:t>
            </a:r>
            <a:br>
              <a:rPr lang="id-ID" sz="2000" dirty="0">
                <a:solidFill>
                  <a:srgbClr val="000000"/>
                </a:solidFill>
              </a:rPr>
            </a:br>
            <a:r>
              <a:rPr lang="id-ID" sz="2000" dirty="0">
                <a:solidFill>
                  <a:srgbClr val="000000"/>
                </a:solidFill>
              </a:rPr>
              <a:t>Dijelaskan dalam ketentuan pasal 1244,1245,1553 dan 1607 KUH perdata.</a:t>
            </a:r>
            <a:br>
              <a:rPr lang="id-ID" sz="2000" dirty="0">
                <a:solidFill>
                  <a:srgbClr val="000000"/>
                </a:solidFill>
              </a:rPr>
            </a:br>
            <a:br>
              <a:rPr lang="id-ID" sz="2000" dirty="0">
                <a:solidFill>
                  <a:srgbClr val="000000"/>
                </a:solidFill>
              </a:rPr>
            </a:br>
            <a:r>
              <a:rPr lang="id-ID" sz="2000" dirty="0">
                <a:solidFill>
                  <a:srgbClr val="000000"/>
                </a:solidFill>
              </a:rPr>
              <a:t>h. Overmacht besifat sementara pada persetujuan timbal balik</a:t>
            </a:r>
            <a:br>
              <a:rPr lang="id-ID" sz="2000" dirty="0">
                <a:solidFill>
                  <a:srgbClr val="000000"/>
                </a:solidFill>
              </a:rPr>
            </a:br>
            <a:r>
              <a:rPr lang="id-ID" sz="2000" dirty="0">
                <a:solidFill>
                  <a:srgbClr val="000000"/>
                </a:solidFill>
              </a:rPr>
              <a:t>Selama overmacht berjalan kedua belah pihak diwajibkan memberikan prestasi nya masing masing.</a:t>
            </a:r>
            <a:br>
              <a:rPr lang="id-ID" sz="2000" dirty="0">
                <a:solidFill>
                  <a:srgbClr val="000000"/>
                </a:solidFill>
              </a:rPr>
            </a:br>
            <a:br>
              <a:rPr lang="id-ID" sz="2000" dirty="0">
                <a:solidFill>
                  <a:srgbClr val="000000"/>
                </a:solidFill>
              </a:rPr>
            </a:br>
            <a:br>
              <a:rPr lang="id-ID" sz="2000" dirty="0">
                <a:solidFill>
                  <a:srgbClr val="000000"/>
                </a:solidFill>
              </a:rPr>
            </a:br>
            <a:br>
              <a:rPr lang="id-ID" sz="2000" dirty="0">
                <a:solidFill>
                  <a:srgbClr val="000000"/>
                </a:solidFill>
              </a:rPr>
            </a:br>
            <a:endParaRPr lang="en-ID" sz="2000" dirty="0"/>
          </a:p>
        </p:txBody>
      </p:sp>
    </p:spTree>
    <p:extLst>
      <p:ext uri="{BB962C8B-B14F-4D97-AF65-F5344CB8AC3E}">
        <p14:creationId xmlns:p14="http://schemas.microsoft.com/office/powerpoint/2010/main" val="2173287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0A11-C5F8-FCBA-A36A-D49A6BAF27D5}"/>
              </a:ext>
            </a:extLst>
          </p:cNvPr>
          <p:cNvSpPr>
            <a:spLocks noGrp="1"/>
          </p:cNvSpPr>
          <p:nvPr>
            <p:ph type="ctrTitle"/>
          </p:nvPr>
        </p:nvSpPr>
        <p:spPr>
          <a:xfrm>
            <a:off x="144379" y="154005"/>
            <a:ext cx="11839074" cy="6535554"/>
          </a:xfrm>
        </p:spPr>
        <p:txBody>
          <a:bodyPr/>
          <a:lstStyle/>
          <a:p>
            <a:r>
              <a:rPr lang="en-ID" sz="2000" dirty="0">
                <a:solidFill>
                  <a:srgbClr val="000000"/>
                </a:solidFill>
              </a:rPr>
              <a:t>2. </a:t>
            </a:r>
            <a:r>
              <a:rPr lang="en-ID" sz="2000" dirty="0" err="1">
                <a:solidFill>
                  <a:srgbClr val="000000"/>
                </a:solidFill>
              </a:rPr>
              <a:t>Resiko</a:t>
            </a:r>
            <a:br>
              <a:rPr lang="id-ID" sz="2000" dirty="0">
                <a:solidFill>
                  <a:srgbClr val="000000"/>
                </a:solidFill>
              </a:rPr>
            </a:br>
            <a:r>
              <a:rPr lang="en-ID" sz="2000" dirty="0">
                <a:solidFill>
                  <a:srgbClr val="000000"/>
                </a:solidFill>
              </a:rPr>
              <a:t>a. </a:t>
            </a:r>
            <a:r>
              <a:rPr lang="en-ID" sz="2000" dirty="0" err="1">
                <a:solidFill>
                  <a:srgbClr val="000000"/>
                </a:solidFill>
              </a:rPr>
              <a:t>Pengertian</a:t>
            </a:r>
            <a:br>
              <a:rPr lang="id-ID" sz="2000" dirty="0">
                <a:solidFill>
                  <a:srgbClr val="000000"/>
                </a:solidFill>
              </a:rPr>
            </a:br>
            <a:r>
              <a:rPr lang="id-ID" sz="2000" dirty="0">
                <a:solidFill>
                  <a:srgbClr val="000000"/>
                </a:solidFill>
              </a:rPr>
              <a:t>M</a:t>
            </a:r>
            <a:r>
              <a:rPr lang="en-ID" sz="2000" dirty="0" err="1">
                <a:solidFill>
                  <a:srgbClr val="000000"/>
                </a:solidFill>
              </a:rPr>
              <a:t>enurut</a:t>
            </a:r>
            <a:r>
              <a:rPr lang="en-ID" sz="2000" dirty="0">
                <a:solidFill>
                  <a:srgbClr val="000000"/>
                </a:solidFill>
              </a:rPr>
              <a:t> </a:t>
            </a:r>
            <a:r>
              <a:rPr lang="en-ID" sz="2000" dirty="0" err="1">
                <a:solidFill>
                  <a:srgbClr val="000000"/>
                </a:solidFill>
              </a:rPr>
              <a:t>subekti</a:t>
            </a:r>
            <a:r>
              <a:rPr lang="en-ID" sz="2000" dirty="0">
                <a:solidFill>
                  <a:srgbClr val="000000"/>
                </a:solidFill>
              </a:rPr>
              <a:t> (1984:42) </a:t>
            </a:r>
            <a:r>
              <a:rPr lang="en-ID" sz="2000" dirty="0" err="1">
                <a:solidFill>
                  <a:srgbClr val="000000"/>
                </a:solidFill>
              </a:rPr>
              <a:t>Resiko</a:t>
            </a:r>
            <a:r>
              <a:rPr lang="en-ID" sz="2000" dirty="0">
                <a:solidFill>
                  <a:srgbClr val="000000"/>
                </a:solidFill>
              </a:rPr>
              <a:t> </a:t>
            </a:r>
            <a:r>
              <a:rPr lang="en-ID" sz="2000" dirty="0" err="1">
                <a:solidFill>
                  <a:srgbClr val="000000"/>
                </a:solidFill>
              </a:rPr>
              <a:t>adalah</a:t>
            </a:r>
            <a:r>
              <a:rPr lang="en-ID" sz="2000" dirty="0">
                <a:solidFill>
                  <a:srgbClr val="000000"/>
                </a:solidFill>
              </a:rPr>
              <a:t> </a:t>
            </a:r>
            <a:r>
              <a:rPr lang="en-ID" sz="2000" dirty="0" err="1">
                <a:solidFill>
                  <a:srgbClr val="000000"/>
                </a:solidFill>
              </a:rPr>
              <a:t>kewajiban</a:t>
            </a:r>
            <a:r>
              <a:rPr lang="en-ID" sz="2000" dirty="0">
                <a:solidFill>
                  <a:srgbClr val="000000"/>
                </a:solidFill>
              </a:rPr>
              <a:t> </a:t>
            </a:r>
            <a:r>
              <a:rPr lang="en-ID" sz="2000" dirty="0" err="1">
                <a:solidFill>
                  <a:srgbClr val="000000"/>
                </a:solidFill>
              </a:rPr>
              <a:t>memikul</a:t>
            </a:r>
            <a:r>
              <a:rPr lang="en-ID" sz="2000" dirty="0">
                <a:solidFill>
                  <a:srgbClr val="000000"/>
                </a:solidFill>
              </a:rPr>
              <a:t> </a:t>
            </a:r>
            <a:r>
              <a:rPr lang="en-ID" sz="2000" dirty="0" err="1">
                <a:solidFill>
                  <a:srgbClr val="000000"/>
                </a:solidFill>
              </a:rPr>
              <a:t>kerugian</a:t>
            </a:r>
            <a:r>
              <a:rPr lang="en-ID" sz="2000" dirty="0">
                <a:solidFill>
                  <a:srgbClr val="000000"/>
                </a:solidFill>
              </a:rPr>
              <a:t> yang </a:t>
            </a:r>
            <a:r>
              <a:rPr lang="en-ID" sz="2000" dirty="0" err="1">
                <a:solidFill>
                  <a:srgbClr val="000000"/>
                </a:solidFill>
              </a:rPr>
              <a:t>disebabkan</a:t>
            </a:r>
            <a:r>
              <a:rPr lang="en-ID" sz="2000" dirty="0">
                <a:solidFill>
                  <a:srgbClr val="000000"/>
                </a:solidFill>
              </a:rPr>
              <a:t> oleh </a:t>
            </a:r>
            <a:r>
              <a:rPr lang="en-ID" sz="2000" dirty="0" err="1">
                <a:solidFill>
                  <a:srgbClr val="000000"/>
                </a:solidFill>
              </a:rPr>
              <a:t>suatu</a:t>
            </a:r>
            <a:r>
              <a:rPr lang="en-ID" sz="2000" dirty="0">
                <a:solidFill>
                  <a:srgbClr val="000000"/>
                </a:solidFill>
              </a:rPr>
              <a:t> </a:t>
            </a:r>
            <a:r>
              <a:rPr lang="en-ID" sz="2000" dirty="0" err="1">
                <a:solidFill>
                  <a:srgbClr val="000000"/>
                </a:solidFill>
              </a:rPr>
              <a:t>kejadian</a:t>
            </a:r>
            <a:r>
              <a:rPr lang="en-ID" sz="2000" dirty="0">
                <a:solidFill>
                  <a:srgbClr val="000000"/>
                </a:solidFill>
              </a:rPr>
              <a:t> </a:t>
            </a:r>
            <a:r>
              <a:rPr lang="en-ID" sz="2000" dirty="0" err="1">
                <a:solidFill>
                  <a:srgbClr val="000000"/>
                </a:solidFill>
              </a:rPr>
              <a:t>atau</a:t>
            </a:r>
            <a:r>
              <a:rPr lang="en-ID" sz="2000" dirty="0">
                <a:solidFill>
                  <a:srgbClr val="000000"/>
                </a:solidFill>
              </a:rPr>
              <a:t> </a:t>
            </a:r>
            <a:r>
              <a:rPr lang="en-ID" sz="2000" dirty="0" err="1">
                <a:solidFill>
                  <a:srgbClr val="000000"/>
                </a:solidFill>
              </a:rPr>
              <a:t>peristiwa</a:t>
            </a:r>
            <a:r>
              <a:rPr lang="en-ID" sz="2000" dirty="0">
                <a:solidFill>
                  <a:srgbClr val="000000"/>
                </a:solidFill>
              </a:rPr>
              <a:t> di </a:t>
            </a:r>
            <a:r>
              <a:rPr lang="en-ID" sz="2000" dirty="0" err="1">
                <a:solidFill>
                  <a:srgbClr val="000000"/>
                </a:solidFill>
              </a:rPr>
              <a:t>luar</a:t>
            </a:r>
            <a:r>
              <a:rPr lang="en-ID" sz="2000" dirty="0">
                <a:solidFill>
                  <a:srgbClr val="000000"/>
                </a:solidFill>
              </a:rPr>
              <a:t> </a:t>
            </a:r>
            <a:r>
              <a:rPr lang="en-ID" sz="2000" dirty="0" err="1">
                <a:solidFill>
                  <a:srgbClr val="000000"/>
                </a:solidFill>
              </a:rPr>
              <a:t>kesalahan</a:t>
            </a:r>
            <a:r>
              <a:rPr lang="en-ID" sz="2000" dirty="0">
                <a:solidFill>
                  <a:srgbClr val="000000"/>
                </a:solidFill>
              </a:rPr>
              <a:t> salah </a:t>
            </a:r>
            <a:r>
              <a:rPr lang="en-ID" sz="2000" dirty="0" err="1">
                <a:solidFill>
                  <a:srgbClr val="000000"/>
                </a:solidFill>
              </a:rPr>
              <a:t>satu</a:t>
            </a:r>
            <a:r>
              <a:rPr lang="en-ID" sz="2000" dirty="0">
                <a:solidFill>
                  <a:srgbClr val="000000"/>
                </a:solidFill>
              </a:rPr>
              <a:t> </a:t>
            </a:r>
            <a:r>
              <a:rPr lang="en-ID" sz="2000" dirty="0" err="1">
                <a:solidFill>
                  <a:srgbClr val="000000"/>
                </a:solidFill>
              </a:rPr>
              <a:t>pihak</a:t>
            </a:r>
            <a:r>
              <a:rPr lang="en-ID" sz="2000" dirty="0">
                <a:solidFill>
                  <a:srgbClr val="000000"/>
                </a:solidFill>
              </a:rPr>
              <a:t>.</a:t>
            </a:r>
            <a:br>
              <a:rPr lang="id-ID" sz="2000" dirty="0">
                <a:solidFill>
                  <a:srgbClr val="000000"/>
                </a:solidFill>
              </a:rPr>
            </a:br>
            <a:br>
              <a:rPr lang="id-ID" sz="2000" dirty="0">
                <a:solidFill>
                  <a:srgbClr val="000000"/>
                </a:solidFill>
              </a:rPr>
            </a:br>
            <a:r>
              <a:rPr lang="en-ID" sz="2000" dirty="0">
                <a:solidFill>
                  <a:srgbClr val="000000"/>
                </a:solidFill>
              </a:rPr>
              <a:t>b. </a:t>
            </a:r>
            <a:r>
              <a:rPr lang="id-ID" sz="2000" dirty="0">
                <a:solidFill>
                  <a:srgbClr val="000000"/>
                </a:solidFill>
              </a:rPr>
              <a:t>R</a:t>
            </a:r>
            <a:r>
              <a:rPr lang="en-ID" sz="2000" dirty="0" err="1">
                <a:solidFill>
                  <a:srgbClr val="000000"/>
                </a:solidFill>
              </a:rPr>
              <a:t>esiko</a:t>
            </a:r>
            <a:r>
              <a:rPr lang="en-ID" sz="2000" dirty="0">
                <a:solidFill>
                  <a:srgbClr val="000000"/>
                </a:solidFill>
              </a:rPr>
              <a:t> </a:t>
            </a:r>
            <a:r>
              <a:rPr lang="en-ID" sz="2000" dirty="0" err="1">
                <a:solidFill>
                  <a:srgbClr val="000000"/>
                </a:solidFill>
              </a:rPr>
              <a:t>dalam</a:t>
            </a:r>
            <a:r>
              <a:rPr lang="en-ID" sz="2000" dirty="0">
                <a:solidFill>
                  <a:srgbClr val="000000"/>
                </a:solidFill>
              </a:rPr>
              <a:t> </a:t>
            </a:r>
            <a:r>
              <a:rPr lang="en-ID" sz="2000" dirty="0" err="1">
                <a:solidFill>
                  <a:srgbClr val="000000"/>
                </a:solidFill>
              </a:rPr>
              <a:t>perjanjian</a:t>
            </a:r>
            <a:r>
              <a:rPr lang="en-ID" sz="2000" dirty="0">
                <a:solidFill>
                  <a:srgbClr val="000000"/>
                </a:solidFill>
              </a:rPr>
              <a:t> </a:t>
            </a:r>
            <a:r>
              <a:rPr lang="en-ID" sz="2000" dirty="0" err="1">
                <a:solidFill>
                  <a:srgbClr val="000000"/>
                </a:solidFill>
              </a:rPr>
              <a:t>sepihak</a:t>
            </a:r>
            <a:br>
              <a:rPr lang="id-ID" sz="2000" dirty="0">
                <a:solidFill>
                  <a:srgbClr val="000000"/>
                </a:solidFill>
              </a:rPr>
            </a:br>
            <a:r>
              <a:rPr lang="en-ID" sz="2000" dirty="0" err="1">
                <a:solidFill>
                  <a:srgbClr val="000000"/>
                </a:solidFill>
              </a:rPr>
              <a:t>Dijelaskan</a:t>
            </a:r>
            <a:r>
              <a:rPr lang="en-ID" sz="2000" dirty="0">
                <a:solidFill>
                  <a:srgbClr val="000000"/>
                </a:solidFill>
              </a:rPr>
              <a:t> </a:t>
            </a:r>
            <a:r>
              <a:rPr lang="en-ID" sz="2000" dirty="0" err="1">
                <a:solidFill>
                  <a:srgbClr val="000000"/>
                </a:solidFill>
              </a:rPr>
              <a:t>dalam</a:t>
            </a:r>
            <a:r>
              <a:rPr lang="en-ID" sz="2000" dirty="0">
                <a:solidFill>
                  <a:srgbClr val="000000"/>
                </a:solidFill>
              </a:rPr>
              <a:t> </a:t>
            </a:r>
            <a:r>
              <a:rPr lang="en-ID" sz="2000" dirty="0" err="1">
                <a:solidFill>
                  <a:srgbClr val="000000"/>
                </a:solidFill>
              </a:rPr>
              <a:t>pasal</a:t>
            </a:r>
            <a:r>
              <a:rPr lang="en-ID" sz="2000" dirty="0">
                <a:solidFill>
                  <a:srgbClr val="000000"/>
                </a:solidFill>
              </a:rPr>
              <a:t> 1237 KUH </a:t>
            </a:r>
            <a:r>
              <a:rPr lang="en-ID" sz="2000" dirty="0" err="1">
                <a:solidFill>
                  <a:srgbClr val="000000"/>
                </a:solidFill>
              </a:rPr>
              <a:t>perdata</a:t>
            </a:r>
            <a:r>
              <a:rPr lang="en-ID" sz="2000" dirty="0">
                <a:solidFill>
                  <a:srgbClr val="000000"/>
                </a:solidFill>
              </a:rPr>
              <a:t> dan </a:t>
            </a:r>
            <a:r>
              <a:rPr lang="en-ID" sz="2000" dirty="0" err="1">
                <a:solidFill>
                  <a:srgbClr val="000000"/>
                </a:solidFill>
              </a:rPr>
              <a:t>pasal</a:t>
            </a:r>
            <a:r>
              <a:rPr lang="en-ID" sz="2000" dirty="0">
                <a:solidFill>
                  <a:srgbClr val="000000"/>
                </a:solidFill>
              </a:rPr>
              <a:t> 1444 KUH </a:t>
            </a:r>
            <a:r>
              <a:rPr lang="en-ID" sz="2000" dirty="0" err="1">
                <a:solidFill>
                  <a:srgbClr val="000000"/>
                </a:solidFill>
              </a:rPr>
              <a:t>perdata</a:t>
            </a:r>
            <a:br>
              <a:rPr lang="id-ID" sz="2000" dirty="0">
                <a:solidFill>
                  <a:srgbClr val="000000"/>
                </a:solidFill>
              </a:rPr>
            </a:br>
            <a:br>
              <a:rPr lang="id-ID" sz="2000" dirty="0">
                <a:solidFill>
                  <a:srgbClr val="000000"/>
                </a:solidFill>
              </a:rPr>
            </a:br>
            <a:r>
              <a:rPr lang="en-ID" sz="2000" dirty="0">
                <a:solidFill>
                  <a:srgbClr val="000000"/>
                </a:solidFill>
              </a:rPr>
              <a:t>c. </a:t>
            </a:r>
            <a:r>
              <a:rPr lang="en-ID" sz="2000" dirty="0" err="1">
                <a:solidFill>
                  <a:srgbClr val="000000"/>
                </a:solidFill>
              </a:rPr>
              <a:t>Resiko</a:t>
            </a:r>
            <a:r>
              <a:rPr lang="en-ID" sz="2000" dirty="0">
                <a:solidFill>
                  <a:srgbClr val="000000"/>
                </a:solidFill>
              </a:rPr>
              <a:t> </a:t>
            </a:r>
            <a:r>
              <a:rPr lang="en-ID" sz="2000" dirty="0" err="1">
                <a:solidFill>
                  <a:srgbClr val="000000"/>
                </a:solidFill>
              </a:rPr>
              <a:t>dalam</a:t>
            </a:r>
            <a:r>
              <a:rPr lang="en-ID" sz="2000" dirty="0">
                <a:solidFill>
                  <a:srgbClr val="000000"/>
                </a:solidFill>
              </a:rPr>
              <a:t> </a:t>
            </a:r>
            <a:r>
              <a:rPr lang="en-ID" sz="2000" dirty="0" err="1">
                <a:solidFill>
                  <a:srgbClr val="000000"/>
                </a:solidFill>
              </a:rPr>
              <a:t>perjanjian</a:t>
            </a:r>
            <a:r>
              <a:rPr lang="en-ID" sz="2000" dirty="0">
                <a:solidFill>
                  <a:srgbClr val="000000"/>
                </a:solidFill>
              </a:rPr>
              <a:t> </a:t>
            </a:r>
            <a:r>
              <a:rPr lang="id-ID" sz="2000" dirty="0">
                <a:solidFill>
                  <a:srgbClr val="000000"/>
                </a:solidFill>
              </a:rPr>
              <a:t>t</a:t>
            </a:r>
            <a:r>
              <a:rPr lang="en-ID" sz="2000" dirty="0" err="1">
                <a:solidFill>
                  <a:srgbClr val="000000"/>
                </a:solidFill>
              </a:rPr>
              <a:t>imbal</a:t>
            </a:r>
            <a:r>
              <a:rPr lang="en-ID" sz="2000" dirty="0">
                <a:solidFill>
                  <a:srgbClr val="000000"/>
                </a:solidFill>
              </a:rPr>
              <a:t> </a:t>
            </a:r>
            <a:r>
              <a:rPr lang="en-ID" sz="2000" dirty="0" err="1">
                <a:solidFill>
                  <a:srgbClr val="000000"/>
                </a:solidFill>
              </a:rPr>
              <a:t>balik</a:t>
            </a:r>
            <a:br>
              <a:rPr lang="id-ID" sz="2000" dirty="0">
                <a:solidFill>
                  <a:srgbClr val="000000"/>
                </a:solidFill>
              </a:rPr>
            </a:br>
            <a:r>
              <a:rPr lang="en-ID" sz="2000" dirty="0" err="1">
                <a:solidFill>
                  <a:srgbClr val="000000"/>
                </a:solidFill>
              </a:rPr>
              <a:t>Ditentukan</a:t>
            </a:r>
            <a:r>
              <a:rPr lang="en-ID" sz="2000" dirty="0">
                <a:solidFill>
                  <a:srgbClr val="000000"/>
                </a:solidFill>
              </a:rPr>
              <a:t> </a:t>
            </a:r>
            <a:r>
              <a:rPr lang="en-ID" sz="2000" dirty="0" err="1">
                <a:solidFill>
                  <a:srgbClr val="000000"/>
                </a:solidFill>
              </a:rPr>
              <a:t>dalam</a:t>
            </a:r>
            <a:r>
              <a:rPr lang="en-ID" sz="2000" dirty="0">
                <a:solidFill>
                  <a:srgbClr val="000000"/>
                </a:solidFill>
              </a:rPr>
              <a:t> </a:t>
            </a:r>
            <a:r>
              <a:rPr lang="en-ID" sz="2000" dirty="0" err="1">
                <a:solidFill>
                  <a:srgbClr val="000000"/>
                </a:solidFill>
              </a:rPr>
              <a:t>pasal</a:t>
            </a:r>
            <a:r>
              <a:rPr lang="en-ID" sz="2000" dirty="0">
                <a:solidFill>
                  <a:srgbClr val="000000"/>
                </a:solidFill>
              </a:rPr>
              <a:t> 1545 dan 1553 KUH </a:t>
            </a:r>
            <a:r>
              <a:rPr lang="en-ID" sz="2000" dirty="0" err="1">
                <a:solidFill>
                  <a:srgbClr val="000000"/>
                </a:solidFill>
              </a:rPr>
              <a:t>perdata</a:t>
            </a:r>
            <a:r>
              <a:rPr lang="en-ID" sz="2000" dirty="0">
                <a:solidFill>
                  <a:srgbClr val="000000"/>
                </a:solidFill>
              </a:rPr>
              <a:t>.</a:t>
            </a:r>
            <a:br>
              <a:rPr lang="id-ID" sz="2000" dirty="0">
                <a:solidFill>
                  <a:srgbClr val="000000"/>
                </a:solidFill>
              </a:rPr>
            </a:br>
            <a:br>
              <a:rPr lang="id-ID" sz="2000" dirty="0">
                <a:solidFill>
                  <a:srgbClr val="000000"/>
                </a:solidFill>
              </a:rPr>
            </a:br>
            <a:r>
              <a:rPr lang="en-ID" sz="2000" dirty="0">
                <a:solidFill>
                  <a:srgbClr val="000000"/>
                </a:solidFill>
              </a:rPr>
              <a:t>d. </a:t>
            </a:r>
            <a:r>
              <a:rPr lang="en-ID" sz="2000" dirty="0" err="1">
                <a:solidFill>
                  <a:srgbClr val="000000"/>
                </a:solidFill>
              </a:rPr>
              <a:t>Ketentuan</a:t>
            </a:r>
            <a:r>
              <a:rPr lang="en-ID" sz="2000" dirty="0">
                <a:solidFill>
                  <a:srgbClr val="000000"/>
                </a:solidFill>
              </a:rPr>
              <a:t> </a:t>
            </a:r>
            <a:r>
              <a:rPr lang="en-ID" sz="2000" dirty="0" err="1">
                <a:solidFill>
                  <a:srgbClr val="000000"/>
                </a:solidFill>
              </a:rPr>
              <a:t>resiko</a:t>
            </a:r>
            <a:r>
              <a:rPr lang="en-ID" sz="2000" dirty="0">
                <a:solidFill>
                  <a:srgbClr val="000000"/>
                </a:solidFill>
              </a:rPr>
              <a:t> yang </a:t>
            </a:r>
            <a:r>
              <a:rPr lang="en-ID" sz="2000" dirty="0" err="1">
                <a:solidFill>
                  <a:srgbClr val="000000"/>
                </a:solidFill>
              </a:rPr>
              <a:t>berlawanan</a:t>
            </a:r>
            <a:r>
              <a:rPr lang="en-ID" sz="2000" dirty="0">
                <a:solidFill>
                  <a:srgbClr val="000000"/>
                </a:solidFill>
              </a:rPr>
              <a:t> </a:t>
            </a:r>
            <a:br>
              <a:rPr lang="id-ID" sz="2000" dirty="0">
                <a:solidFill>
                  <a:srgbClr val="000000"/>
                </a:solidFill>
              </a:rPr>
            </a:br>
            <a:r>
              <a:rPr lang="en-ID" sz="2000" dirty="0" err="1">
                <a:solidFill>
                  <a:srgbClr val="000000"/>
                </a:solidFill>
              </a:rPr>
              <a:t>Diatur</a:t>
            </a:r>
            <a:r>
              <a:rPr lang="en-ID" sz="2000" dirty="0">
                <a:solidFill>
                  <a:srgbClr val="000000"/>
                </a:solidFill>
              </a:rPr>
              <a:t> </a:t>
            </a:r>
            <a:r>
              <a:rPr lang="en-ID" sz="2000" dirty="0" err="1">
                <a:solidFill>
                  <a:srgbClr val="000000"/>
                </a:solidFill>
              </a:rPr>
              <a:t>dalam</a:t>
            </a:r>
            <a:r>
              <a:rPr lang="en-ID" sz="2000" dirty="0">
                <a:solidFill>
                  <a:srgbClr val="000000"/>
                </a:solidFill>
              </a:rPr>
              <a:t> </a:t>
            </a:r>
            <a:r>
              <a:rPr lang="en-ID" sz="2000" dirty="0" err="1">
                <a:solidFill>
                  <a:srgbClr val="000000"/>
                </a:solidFill>
              </a:rPr>
              <a:t>pasal</a:t>
            </a:r>
            <a:r>
              <a:rPr lang="en-ID" sz="2000" dirty="0">
                <a:solidFill>
                  <a:srgbClr val="000000"/>
                </a:solidFill>
              </a:rPr>
              <a:t> 1460 KUH </a:t>
            </a:r>
            <a:r>
              <a:rPr lang="en-ID" sz="2000" dirty="0" err="1">
                <a:solidFill>
                  <a:srgbClr val="000000"/>
                </a:solidFill>
              </a:rPr>
              <a:t>perdata</a:t>
            </a:r>
            <a:r>
              <a:rPr lang="id-ID" sz="2000" dirty="0">
                <a:solidFill>
                  <a:srgbClr val="000000"/>
                </a:solidFill>
              </a:rPr>
              <a:t>.</a:t>
            </a:r>
            <a:br>
              <a:rPr lang="id-ID" sz="2000" dirty="0">
                <a:solidFill>
                  <a:srgbClr val="000000"/>
                </a:solidFill>
              </a:rPr>
            </a:br>
            <a:br>
              <a:rPr lang="id-ID" sz="2000" dirty="0">
                <a:solidFill>
                  <a:srgbClr val="000000"/>
                </a:solidFill>
              </a:rPr>
            </a:br>
            <a:r>
              <a:rPr lang="id-ID" sz="2000" dirty="0">
                <a:solidFill>
                  <a:srgbClr val="000000"/>
                </a:solidFill>
              </a:rPr>
              <a:t>3. Somasi</a:t>
            </a:r>
            <a:br>
              <a:rPr lang="id-ID" sz="2000" dirty="0">
                <a:solidFill>
                  <a:srgbClr val="000000"/>
                </a:solidFill>
              </a:rPr>
            </a:br>
            <a:r>
              <a:rPr lang="id-ID" sz="2000" dirty="0">
                <a:solidFill>
                  <a:srgbClr val="000000"/>
                </a:solidFill>
              </a:rPr>
              <a:t>Berdasarkan ketentuan pasal 1238 KUH perdata cara memberikan somasi itu adalah dengan surat perintah (bevel) atau dengan akta sejenis itu (soort jelijkakte) surat perintah pemberitahuannya dilakukan oleh juru sita. sedangkan mengenai akta sejenis itu ada dua pendapat yaitu :</a:t>
            </a:r>
            <a:br>
              <a:rPr lang="id-ID" sz="2000" dirty="0">
                <a:solidFill>
                  <a:srgbClr val="000000"/>
                </a:solidFill>
              </a:rPr>
            </a:br>
            <a:r>
              <a:rPr lang="id-ID" sz="2000" dirty="0">
                <a:solidFill>
                  <a:srgbClr val="000000"/>
                </a:solidFill>
              </a:rPr>
              <a:t>- Suatu peringatan tertulis dan kata kata yang keras </a:t>
            </a:r>
            <a:br>
              <a:rPr lang="id-ID" sz="2000" dirty="0">
                <a:solidFill>
                  <a:srgbClr val="000000"/>
                </a:solidFill>
              </a:rPr>
            </a:br>
            <a:r>
              <a:rPr lang="id-ID" sz="2000" dirty="0">
                <a:solidFill>
                  <a:srgbClr val="000000"/>
                </a:solidFill>
              </a:rPr>
              <a:t>- Suatu perbuatan hukum dan karenanya tidak perlu tertulis</a:t>
            </a:r>
            <a:br>
              <a:rPr lang="id-ID" sz="2000" dirty="0">
                <a:solidFill>
                  <a:srgbClr val="000000"/>
                </a:solidFill>
              </a:rPr>
            </a:br>
            <a:endParaRPr lang="en-ID" sz="2000" dirty="0">
              <a:solidFill>
                <a:srgbClr val="000000"/>
              </a:solidFill>
            </a:endParaRPr>
          </a:p>
        </p:txBody>
      </p:sp>
    </p:spTree>
    <p:extLst>
      <p:ext uri="{BB962C8B-B14F-4D97-AF65-F5344CB8AC3E}">
        <p14:creationId xmlns:p14="http://schemas.microsoft.com/office/powerpoint/2010/main" val="3690535054"/>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ganic design_Win32_KB_V6" id="{0A75CF2D-5513-4203-B889-4E35922CAA18}" vid="{558CD83A-42C3-4B6E-BEA4-8AB2EDB7EE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045A1F-0CAB-4A4D-BBD1-9392B0D973D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BA7715FD-652A-4047-8371-A257197001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808716-392B-45C4-A28C-4D1FA08120D8}">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{D4EC179E-53CB-4C11-8A48-992F368CD00D}tf11964407_win32</Template>
  <TotalTime>65</TotalTime>
  <Words>1120</Words>
  <Application>Microsoft Office PowerPoint</Application>
  <PresentationFormat>Widescreen</PresentationFormat>
  <Paragraphs>9</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Gill Sans Nova</vt:lpstr>
      <vt:lpstr>Gill Sans Nova Light</vt:lpstr>
      <vt:lpstr>Sagona Book</vt:lpstr>
      <vt:lpstr>Custom</vt:lpstr>
      <vt:lpstr>HUKUM PERIKATAN  NAMA : KHALUSHA AULIA NPM : 2252011028 DOSEN PENGAMPU :  SITI NURHASANAH,S.H,M.H KELAS : E4.2  </vt:lpstr>
      <vt:lpstr>A. PERIKATAN 1. Pengertian perikatan. Perikatan (verbintenis) adalah hubungan antara dua pihak di dalam lapangan harta kekayaan, di mana pihak yang satu (kreditur) berhak atas suatu prestasi, dan pihak yang lain (debitur) berkewajiban memenuhi prestasi itu.  2. Sistem hukum perikatan  Hukum perikatan memiliki sistem terbuka yang diatur dalam buku lll KUH perdata. hukum perikatan yang memberikan kebebasan seluas luasnya kepada masyarakat untuk mengadakan perikatan (perjanjian) yang berisi apa saja asalkan tidak bertentangan dengan ketertiban umum dan kesusilaan. inilah yang dikenal dengan hukum perikatan sebagai hukum pelengkap (optional law), Yang artinya pasal pasal itu boleh disingkirkan manakala dikehendaki oleh pihak pihak yang membuat janji itu. Mereka boleh mengatur sendiri kepentingan mereka dalam janji yang mereka buat.  3. Sumber hukum perikatan Dari mana datangnya orang atau pihak itu terikat satu sama lainnya atas hak dan kewajibannya disebutkan dan sekaligus sebagai sumber perikatan dalam pasal 1233 KUH perdata “ Tiap tiap perikatan dilahirkan baik karena persetujuan baik karena undang undang”Berdasarkan ketentuan ini ada dua sumber perikatan itu perikatan yang lahir dari persetujuan atau perjanjian dan perikatan yang lahir dari undang undang”.  </vt:lpstr>
      <vt:lpstr>  B. PRESTASI DAN WANPRESTASI  1. Prestasi a. Macam-macam prestasi Kreditur berhak atas sesuatu yang wajib diberikan oleh debitur disebut “prestasi”. Sesuatu itu terdiri atas memberikan, melakukan atau tidak melakukan. Hal ini diatur dalam pasal 1234 KUH perdata “tiap tiap perikatan adalah untuk memberikan sesuatu, untuk berbuat sesuatu atau untuk tidak berbuat sesuatu”  b. Sahnya perikatan dalam kaitannya dengan prestasi - Prestasi itu harus dapat ditentukan (bepaalbaar). - Prestasi tidak boleh bertentangan dengan undang undang, ketertiban umum dan kesusilaan yang baik. - Tidak dapat di syaratkan bahwa prestasi dapat dijalankan atau dipenuhi. - Tidak dapat di syaratkan bahwa prestasi harus dapat dinilai       </vt:lpstr>
      <vt:lpstr>2. Wanprestasi a. Pengertian Pada umumnya hak dan kewajiban yang lahir dari perikatan dipenuhi oleh pihak pihak baik debitur maupun kreditur, akan tetapi dalam praktik kadang kadang debitur tidak memenuhi apa yang menjadi kewajibannya dan inilah yang disebut dengan “Wanprestasi”.  b. Bentuk bentuk wanprestasi - Memenuhi prestasi tetapi tidak tepat pada waktunya  - Tidak memenuhi prestasi, artinya prestasi itu tidak hanya terlambat ,tetapi juga tidak bisa lagi dijalankan. - Memenuhi prestasi tidak sempurna.  c. Akibat wanprestasi - Kreditur tetap berhak atas pemenuhan perikatan jika hal itu masih dimungkinkan - Kreditur juga mempunyai hak atas ganti kerugian baik bersamaan dengan pemenuhan prestasi maupun sebagai gantinya pemenuhan prestasi - Sesudah adanya Wanprestasi maka overmacht tidak mempunyai kekuatan untuk membebaskan debitur - Pada perikatan yang lahir dari kontrak timbal balik, maka wanprestasi dari pihak pertama memberi hak kepada pihak lain untuk meminta pembatalan kontrak oleh hakim,sehingga penggugat dibebaskan dari kewajiban nya. </vt:lpstr>
      <vt:lpstr> d. Sanksi bagi debitur yang wanprestasi -Kreditur dapat meminta pelaksanaan perjanjian walaupun terlambat - Kreditur dapat minta ganti rugi, Yaitu kerugian karena debitur tidak berprestasi, berprestasi tapi tidak tepat waktu atau berprestasi yang tidak sempurna - Kreditur dapat minta pelaksanaan perjanjian disertai dengan ganti kerugian sebagai akibat lambatnya pelaksanaan perjanjian - Dalam perjanjian yang Timbal balik Kelayan satu pihak memberi hak kepada pihak lawan nya untuk meminta kepada hakim agar perjanjian di batalkan disertai ganti kerugian  e. Unsur unsur gantirugi Mengenai gantirugi yang dapat dituntut undang undang pasal 1248 KUH perdata menyebutkan langsung usah berupa : - Biaya (kosten) - Rugi (schadein) - Halnya keuntungan (interessen)   </vt:lpstr>
      <vt:lpstr>D. OVERMACHT,RESIKO DAN SOMASI  1. Overmacht a. Pengertian keadaan yang tidak terduga.  b. Macam macam overmacht Menurut Subakti (2010: 150) overmacht ada yang bersifat mutlak (absolut) apabila sama sekali tidak mungkin lagi melaksanakan perikatan dan bersifat tidak mutlak (relatif) yaitu suatu keadaan suatu perikatan masih dapat dilaksanakan, tetapi dengan pengorbanan yang sangat besar dari hak si berutang (debitur).  c. Teori overmacht 1. Teori ketidakmungkinan (on mogelijkeheid) menyatakan bawah overmatch adalah suatu keadaan tidak mungkin melakukan pemenuhan prestasi yang diperjanjikan. 2. Teori penghapusan atau peniadaan kesalahan (afwesingheid ban schuld) Itu ajaran yang mengatakan dengan adanya overmatch terhapuslah kesalahan debitur atau overmatch meniadakan kesalahan sehingga akibat kesalahan yang telah ditiadakan tidak bisa dipertanggungjawabkan.  </vt:lpstr>
      <vt:lpstr>d. Kewajiban membuktikan adanya overmacht Ditentukan menurut pasa 1244 KUH perdata.  e. Akibat overmacht Ketentuan yang mengatur akibat dari adanya overmacht dapat dibaca pada pasal 1244 dan 1245 KUH perdata.  f. Overmacht tetap pada perjanjian sepihak Dijelaskan dalam pasal 1237 KUH perdata.  g. Overmacht tetap pada persetujuan timbal balik  Dijelaskan dalam ketentuan pasal 1244,1245,1553 dan 1607 KUH perdata.  h. Overmacht besifat sementara pada persetujuan timbal balik Selama overmacht berjalan kedua belah pihak diwajibkan memberikan prestasi nya masing masing.    </vt:lpstr>
      <vt:lpstr>2. Resiko a. Pengertian Menurut subekti (1984:42) Resiko adalah kewajiban memikul kerugian yang disebabkan oleh suatu kejadian atau peristiwa di luar kesalahan salah satu pihak.  b. Resiko dalam perjanjian sepihak Dijelaskan dalam pasal 1237 KUH perdata dan pasal 1444 KUH perdata  c. Resiko dalam perjanjian timbal balik Ditentukan dalam pasal 1545 dan 1553 KUH perdata.  d. Ketentuan resiko yang berlawanan  Diatur dalam pasal 1460 KUH perdata.  3. Somasi Berdasarkan ketentuan pasal 1238 KUH perdata cara memberikan somasi itu adalah dengan surat perintah (bevel) atau dengan akta sejenis itu (soort jelijkakte) surat perintah pemberitahuannya dilakukan oleh juru sita. sedangkan mengenai akta sejenis itu ada dua pendapat yaitu : - Suatu peringatan tertulis dan kata kata yang keras  - Suatu perbuatan hukum dan karenanya tidak perlu tertulis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PERIKATAN  NAMA : KHALUSHA AULIA NPM : 2252011028 DOSEN PENGAMPU :  SITI NURHASANAH,S.H,M.H KELAS : E4.2  </dc:title>
  <dc:creator>khalusha aulia</dc:creator>
  <cp:lastModifiedBy>khalusha aulia</cp:lastModifiedBy>
  <cp:revision>1</cp:revision>
  <dcterms:created xsi:type="dcterms:W3CDTF">2023-10-07T09:07:59Z</dcterms:created>
  <dcterms:modified xsi:type="dcterms:W3CDTF">2023-10-07T10:13:22Z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