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7FC8F-2269-4670-8C45-2379B240F273}" type="datetimeFigureOut">
              <a:rPr lang="id-ID" smtClean="0"/>
              <a:pPr/>
              <a:t>05/10/2023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006DC-7ECE-4831-859F-1B09AA93600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-1212910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/>
              <a:t>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158" y="428604"/>
            <a:ext cx="807249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u="sng" dirty="0"/>
              <a:t>KUIS</a:t>
            </a:r>
            <a:r>
              <a:rPr lang="en-US" sz="3600" u="sng" dirty="0"/>
              <a:t>, 6 </a:t>
            </a:r>
            <a:r>
              <a:rPr lang="en-US" sz="3600" u="sng" dirty="0" err="1"/>
              <a:t>Oktober</a:t>
            </a:r>
            <a:r>
              <a:rPr lang="en-US" sz="3600" u="sng"/>
              <a:t> 2023</a:t>
            </a:r>
            <a:endParaRPr lang="id-ID" sz="3600" u="sng" dirty="0"/>
          </a:p>
          <a:p>
            <a:endParaRPr lang="en-US" sz="2000" dirty="0"/>
          </a:p>
          <a:p>
            <a:r>
              <a:rPr lang="en-US" sz="2800" dirty="0"/>
              <a:t>1. </a:t>
            </a:r>
            <a:r>
              <a:rPr lang="id-ID" sz="2800" dirty="0"/>
              <a:t>Salah satu alat perlindungan dan pelestarian lingkungan dalam rencana pembangunan adalah keharusan untuk melakukan analisis mengenai dampak lingkungan (AMDAL) yang merupakan konsep pengaturan hukum yang bersifat revolusioner di bidang hukum.</a:t>
            </a:r>
          </a:p>
          <a:p>
            <a:r>
              <a:rPr lang="id-ID" sz="2800" dirty="0"/>
              <a:t>(</a:t>
            </a:r>
            <a:r>
              <a:rPr lang="en-US" sz="2800" dirty="0"/>
              <a:t>a.</a:t>
            </a:r>
            <a:r>
              <a:rPr lang="id-ID" sz="2800" dirty="0"/>
              <a:t>Jelaskan mengenai Amdal dan </a:t>
            </a:r>
            <a:r>
              <a:rPr lang="en-US" sz="2800" dirty="0"/>
              <a:t>b. S</a:t>
            </a:r>
            <a:r>
              <a:rPr lang="id-ID" sz="2800" dirty="0"/>
              <a:t>ejauh mana bergunanya)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2.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pendapat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, </a:t>
            </a:r>
            <a:r>
              <a:rPr lang="en-US" sz="2800" dirty="0" err="1"/>
              <a:t>prinsip</a:t>
            </a:r>
            <a:r>
              <a:rPr lang="en-US" sz="2800" dirty="0"/>
              <a:t> yang </a:t>
            </a:r>
            <a:r>
              <a:rPr lang="en-US" sz="2800" dirty="0" err="1"/>
              <a:t>manakah</a:t>
            </a:r>
            <a:r>
              <a:rPr lang="en-US" sz="2800" dirty="0"/>
              <a:t> yang paling </a:t>
            </a:r>
            <a:r>
              <a:rPr lang="en-US" sz="2800" dirty="0" err="1"/>
              <a:t>efektif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pencegahan</a:t>
            </a:r>
            <a:r>
              <a:rPr lang="en-US" sz="2800" dirty="0"/>
              <a:t> </a:t>
            </a:r>
            <a:r>
              <a:rPr lang="en-US" sz="2800" dirty="0" err="1"/>
              <a:t>kerusakan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!</a:t>
            </a:r>
          </a:p>
          <a:p>
            <a:endParaRPr lang="id-ID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-1212910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/>
              <a:t>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158" y="428604"/>
            <a:ext cx="807249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3. </a:t>
            </a:r>
            <a:r>
              <a:rPr lang="en-US" sz="3600" dirty="0" err="1"/>
              <a:t>Tuliskan</a:t>
            </a:r>
            <a:r>
              <a:rPr lang="en-US" sz="3600" dirty="0"/>
              <a:t> </a:t>
            </a:r>
            <a:r>
              <a:rPr lang="en-US" sz="3600" dirty="0" err="1"/>
              <a:t>wewenang</a:t>
            </a:r>
            <a:r>
              <a:rPr lang="en-US" sz="3600" dirty="0"/>
              <a:t> </a:t>
            </a:r>
            <a:r>
              <a:rPr lang="en-US" sz="3600" dirty="0" err="1"/>
              <a:t>pengelolaan</a:t>
            </a:r>
            <a:r>
              <a:rPr lang="en-US" sz="3600" dirty="0"/>
              <a:t> </a:t>
            </a:r>
            <a:r>
              <a:rPr lang="en-US" sz="3600" dirty="0" err="1"/>
              <a:t>lingkungan</a:t>
            </a:r>
            <a:r>
              <a:rPr lang="en-US" sz="3600" dirty="0"/>
              <a:t> yang </a:t>
            </a:r>
            <a:r>
              <a:rPr lang="en-US" sz="3600" dirty="0" err="1"/>
              <a:t>dilakukan</a:t>
            </a:r>
            <a:r>
              <a:rPr lang="en-US" sz="3600" dirty="0"/>
              <a:t> oleh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Provinsi</a:t>
            </a:r>
            <a:r>
              <a:rPr lang="en-US" sz="3600" dirty="0"/>
              <a:t>, </a:t>
            </a:r>
            <a:r>
              <a:rPr lang="en-ID" sz="3600" dirty="0"/>
              <a:t>dan </a:t>
            </a:r>
            <a:r>
              <a:rPr lang="en-ID" sz="3600" dirty="0" err="1"/>
              <a:t>Pemerintah</a:t>
            </a:r>
            <a:r>
              <a:rPr lang="en-ID" sz="3600" dirty="0"/>
              <a:t> Daerah </a:t>
            </a:r>
            <a:r>
              <a:rPr lang="en-ID" sz="3600" dirty="0" err="1"/>
              <a:t>Kabupaten</a:t>
            </a:r>
            <a:r>
              <a:rPr lang="en-ID" sz="3600" dirty="0"/>
              <a:t>/Kota </a:t>
            </a:r>
            <a:r>
              <a:rPr lang="en-US" sz="3600" dirty="0"/>
              <a:t> </a:t>
            </a:r>
            <a:endParaRPr lang="en-US" sz="2800" dirty="0"/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4037712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91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Asus A409F</cp:lastModifiedBy>
  <cp:revision>12</cp:revision>
  <dcterms:created xsi:type="dcterms:W3CDTF">2015-09-27T10:33:01Z</dcterms:created>
  <dcterms:modified xsi:type="dcterms:W3CDTF">2023-10-05T16:20:56Z</dcterms:modified>
</cp:coreProperties>
</file>