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1"/>
  </p:notesMasterIdLst>
  <p:sldIdLst>
    <p:sldId id="256" r:id="rId2"/>
    <p:sldId id="258" r:id="rId3"/>
    <p:sldId id="259" r:id="rId4"/>
    <p:sldId id="261" r:id="rId5"/>
    <p:sldId id="272" r:id="rId6"/>
    <p:sldId id="267" r:id="rId7"/>
    <p:sldId id="271" r:id="rId8"/>
    <p:sldId id="260" r:id="rId9"/>
    <p:sldId id="262" r:id="rId10"/>
  </p:sldIdLst>
  <p:sldSz cx="12192000" cy="6858000"/>
  <p:notesSz cx="6858000" cy="9144000"/>
  <p:embeddedFontLst>
    <p:embeddedFont>
      <p:font typeface="Abril Fatface" panose="02000503000000020003" pitchFamily="2" charset="0"/>
      <p:regular r:id="rId12"/>
    </p:embeddedFont>
    <p:embeddedFont>
      <p:font typeface="Barlow Condensed" panose="00000506000000000000" pitchFamily="2" charset="0"/>
      <p:regular r:id="rId13"/>
      <p:bold r:id="rId14"/>
      <p:italic r:id="rId15"/>
      <p:boldItalic r:id="rId16"/>
    </p:embeddedFont>
    <p:embeddedFont>
      <p:font typeface="Coiny" panose="020B0604020202020204" charset="0"/>
      <p:regular r:id="rId17"/>
    </p:embeddedFont>
    <p:embeddedFont>
      <p:font typeface="DM Sans" pitchFamily="2" charset="0"/>
      <p:regular r:id="rId18"/>
      <p:bold r:id="rId19"/>
      <p:italic r:id="rId20"/>
      <p:boldItalic r:id="rId21"/>
    </p:embeddedFont>
    <p:embeddedFont>
      <p:font typeface="Griffy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74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a073618e60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a073618e60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a073618e60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a073618e60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384425" y="366125"/>
            <a:ext cx="11379900" cy="6096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415150" y="384425"/>
            <a:ext cx="11273471" cy="6059399"/>
            <a:chOff x="415600" y="384425"/>
            <a:chExt cx="11442825" cy="6059399"/>
          </a:xfrm>
        </p:grpSpPr>
        <p:pic>
          <p:nvPicPr>
            <p:cNvPr id="13" name="Google Shape;13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5400000">
              <a:off x="1599075" y="-799050"/>
              <a:ext cx="6059399" cy="8426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 rotWithShape="1">
            <a:blip r:embed="rId2">
              <a:alphaModFix/>
            </a:blip>
            <a:srcRect t="62862"/>
            <a:stretch/>
          </p:blipFill>
          <p:spPr>
            <a:xfrm rot="5400000">
              <a:off x="7264087" y="1849487"/>
              <a:ext cx="6059399" cy="3129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5;p2"/>
          <p:cNvSpPr/>
          <p:nvPr/>
        </p:nvSpPr>
        <p:spPr>
          <a:xfrm rot="10800000">
            <a:off x="986125" y="3821625"/>
            <a:ext cx="314400" cy="303600"/>
          </a:xfrm>
          <a:prstGeom prst="rtTriangle">
            <a:avLst/>
          </a:prstGeom>
          <a:solidFill>
            <a:schemeClr val="accent4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638750" y="1030925"/>
            <a:ext cx="7251300" cy="50799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300413" y="754525"/>
            <a:ext cx="7171800" cy="49305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300425" y="754525"/>
            <a:ext cx="7171800" cy="433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008475" y="754525"/>
            <a:ext cx="463800" cy="4332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986125" y="2820525"/>
            <a:ext cx="10578300" cy="10011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title"/>
          </p:nvPr>
        </p:nvSpPr>
        <p:spPr>
          <a:xfrm>
            <a:off x="1253800" y="2820525"/>
            <a:ext cx="10310700" cy="90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1435225" y="3990575"/>
            <a:ext cx="752225" cy="548700"/>
            <a:chOff x="1435225" y="4752575"/>
            <a:chExt cx="752225" cy="548700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1435225" y="4752575"/>
              <a:ext cx="752225" cy="91500"/>
              <a:chOff x="1435225" y="4752575"/>
              <a:chExt cx="752225" cy="91500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1435225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655467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875708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095950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Google Shape;28;p2"/>
            <p:cNvGrpSpPr/>
            <p:nvPr/>
          </p:nvGrpSpPr>
          <p:grpSpPr>
            <a:xfrm>
              <a:off x="1435225" y="4981175"/>
              <a:ext cx="752225" cy="91500"/>
              <a:chOff x="1511425" y="4981175"/>
              <a:chExt cx="752225" cy="91500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1511425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731667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951908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172150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Google Shape;33;p2"/>
            <p:cNvGrpSpPr/>
            <p:nvPr/>
          </p:nvGrpSpPr>
          <p:grpSpPr>
            <a:xfrm>
              <a:off x="1435225" y="5209775"/>
              <a:ext cx="752225" cy="91500"/>
              <a:chOff x="1511425" y="4981175"/>
              <a:chExt cx="752225" cy="91500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511425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731667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951908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172150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" name="Google Shape;38;p2"/>
          <p:cNvGrpSpPr/>
          <p:nvPr/>
        </p:nvGrpSpPr>
        <p:grpSpPr>
          <a:xfrm>
            <a:off x="10750675" y="561575"/>
            <a:ext cx="752225" cy="548700"/>
            <a:chOff x="1435225" y="4752575"/>
            <a:chExt cx="752225" cy="548700"/>
          </a:xfrm>
        </p:grpSpPr>
        <p:grpSp>
          <p:nvGrpSpPr>
            <p:cNvPr id="39" name="Google Shape;39;p2"/>
            <p:cNvGrpSpPr/>
            <p:nvPr/>
          </p:nvGrpSpPr>
          <p:grpSpPr>
            <a:xfrm>
              <a:off x="1435225" y="4752575"/>
              <a:ext cx="752225" cy="91500"/>
              <a:chOff x="1435225" y="4752575"/>
              <a:chExt cx="752225" cy="91500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435225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655467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875708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095950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44;p2"/>
            <p:cNvGrpSpPr/>
            <p:nvPr/>
          </p:nvGrpSpPr>
          <p:grpSpPr>
            <a:xfrm>
              <a:off x="1435225" y="4981175"/>
              <a:ext cx="752225" cy="91500"/>
              <a:chOff x="1511425" y="4981175"/>
              <a:chExt cx="752225" cy="91500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1511425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731667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951908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172150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" name="Google Shape;49;p2"/>
            <p:cNvGrpSpPr/>
            <p:nvPr/>
          </p:nvGrpSpPr>
          <p:grpSpPr>
            <a:xfrm>
              <a:off x="1435225" y="5209775"/>
              <a:ext cx="752225" cy="91500"/>
              <a:chOff x="1511425" y="4981175"/>
              <a:chExt cx="752225" cy="91500"/>
            </a:xfrm>
          </p:grpSpPr>
          <p:sp>
            <p:nvSpPr>
              <p:cNvPr id="50" name="Google Shape;50;p2"/>
              <p:cNvSpPr/>
              <p:nvPr/>
            </p:nvSpPr>
            <p:spPr>
              <a:xfrm>
                <a:off x="1511425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731667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951908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172150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" name="Google Shape;54;p2"/>
          <p:cNvSpPr/>
          <p:nvPr/>
        </p:nvSpPr>
        <p:spPr>
          <a:xfrm>
            <a:off x="7870075" y="5105700"/>
            <a:ext cx="365700" cy="3657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7364037" y="5107200"/>
            <a:ext cx="365700" cy="3627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6858000" y="5107200"/>
            <a:ext cx="365700" cy="362700"/>
          </a:xfrm>
          <a:prstGeom prst="ellipse">
            <a:avLst/>
          </a:prstGeom>
          <a:solidFill>
            <a:schemeClr val="accent6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/>
          <p:nvPr/>
        </p:nvSpPr>
        <p:spPr>
          <a:xfrm>
            <a:off x="19050" y="0"/>
            <a:ext cx="12192000" cy="68580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" name="Google Shape;126;p5"/>
          <p:cNvGrpSpPr/>
          <p:nvPr/>
        </p:nvGrpSpPr>
        <p:grpSpPr>
          <a:xfrm>
            <a:off x="-19" y="0"/>
            <a:ext cx="12192019" cy="6858030"/>
            <a:chOff x="415600" y="384423"/>
            <a:chExt cx="10934546" cy="6059401"/>
          </a:xfrm>
        </p:grpSpPr>
        <p:pic>
          <p:nvPicPr>
            <p:cNvPr id="127" name="Google Shape;127;p5"/>
            <p:cNvPicPr preferRelativeResize="0"/>
            <p:nvPr/>
          </p:nvPicPr>
          <p:blipFill>
            <a:blip r:embed="rId2">
              <a:alphaModFix amt="52999"/>
            </a:blip>
            <a:stretch>
              <a:fillRect/>
            </a:stretch>
          </p:blipFill>
          <p:spPr>
            <a:xfrm rot="5400000">
              <a:off x="1599075" y="-799050"/>
              <a:ext cx="6059399" cy="8426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5"/>
            <p:cNvPicPr preferRelativeResize="0"/>
            <p:nvPr/>
          </p:nvPicPr>
          <p:blipFill rotWithShape="1">
            <a:blip r:embed="rId2">
              <a:alphaModFix amt="52999"/>
            </a:blip>
            <a:srcRect t="68892" b="1708"/>
            <a:stretch/>
          </p:blipFill>
          <p:spPr>
            <a:xfrm rot="5400000">
              <a:off x="7081771" y="2175444"/>
              <a:ext cx="6059396" cy="24773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720400" y="517175"/>
            <a:ext cx="11055900" cy="763500"/>
          </a:xfrm>
          <a:prstGeom prst="rect">
            <a:avLst/>
          </a:prstGeom>
          <a:effectLst>
            <a:outerShdw dist="66675" dir="10320000" algn="bl" rotWithShape="0">
              <a:srgbClr val="000000"/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ldrich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bril Fatface"/>
              <a:buNone/>
              <a:defRPr sz="48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body" idx="1"/>
          </p:nvPr>
        </p:nvSpPr>
        <p:spPr>
          <a:xfrm>
            <a:off x="1390650" y="2917800"/>
            <a:ext cx="4266300" cy="1221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body" idx="2"/>
          </p:nvPr>
        </p:nvSpPr>
        <p:spPr>
          <a:xfrm>
            <a:off x="6744577" y="2917800"/>
            <a:ext cx="4266300" cy="1221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5"/>
          <p:cNvSpPr txBox="1">
            <a:spLocks noGrp="1"/>
          </p:cNvSpPr>
          <p:nvPr>
            <p:ph type="body" idx="3"/>
          </p:nvPr>
        </p:nvSpPr>
        <p:spPr>
          <a:xfrm>
            <a:off x="1390650" y="5370370"/>
            <a:ext cx="4266300" cy="1221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4"/>
          </p:nvPr>
        </p:nvSpPr>
        <p:spPr>
          <a:xfrm>
            <a:off x="6744577" y="5370370"/>
            <a:ext cx="4266300" cy="1221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34" name="Google Shape;134;p5"/>
          <p:cNvGrpSpPr/>
          <p:nvPr/>
        </p:nvGrpSpPr>
        <p:grpSpPr>
          <a:xfrm>
            <a:off x="11211738" y="6105125"/>
            <a:ext cx="752225" cy="548700"/>
            <a:chOff x="1435225" y="4752575"/>
            <a:chExt cx="752225" cy="548700"/>
          </a:xfrm>
        </p:grpSpPr>
        <p:grpSp>
          <p:nvGrpSpPr>
            <p:cNvPr id="135" name="Google Shape;135;p5"/>
            <p:cNvGrpSpPr/>
            <p:nvPr/>
          </p:nvGrpSpPr>
          <p:grpSpPr>
            <a:xfrm>
              <a:off x="1435225" y="4752575"/>
              <a:ext cx="752225" cy="91500"/>
              <a:chOff x="1435225" y="4752575"/>
              <a:chExt cx="752225" cy="91500"/>
            </a:xfrm>
          </p:grpSpPr>
          <p:sp>
            <p:nvSpPr>
              <p:cNvPr id="136" name="Google Shape;136;p5"/>
              <p:cNvSpPr/>
              <p:nvPr/>
            </p:nvSpPr>
            <p:spPr>
              <a:xfrm>
                <a:off x="1435225" y="4752575"/>
                <a:ext cx="91500" cy="9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5"/>
              <p:cNvSpPr/>
              <p:nvPr/>
            </p:nvSpPr>
            <p:spPr>
              <a:xfrm>
                <a:off x="1655467" y="4752575"/>
                <a:ext cx="91500" cy="9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>
                <a:off x="1875708" y="4752575"/>
                <a:ext cx="91500" cy="9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2095950" y="4752575"/>
                <a:ext cx="91500" cy="9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5"/>
            <p:cNvGrpSpPr/>
            <p:nvPr/>
          </p:nvGrpSpPr>
          <p:grpSpPr>
            <a:xfrm>
              <a:off x="1435225" y="4981175"/>
              <a:ext cx="752225" cy="91500"/>
              <a:chOff x="1511425" y="4981175"/>
              <a:chExt cx="752225" cy="91500"/>
            </a:xfrm>
          </p:grpSpPr>
          <p:sp>
            <p:nvSpPr>
              <p:cNvPr id="141" name="Google Shape;141;p5"/>
              <p:cNvSpPr/>
              <p:nvPr/>
            </p:nvSpPr>
            <p:spPr>
              <a:xfrm>
                <a:off x="1511425" y="4981175"/>
                <a:ext cx="91500" cy="9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1731667" y="4981175"/>
                <a:ext cx="91500" cy="9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1951908" y="4981175"/>
                <a:ext cx="91500" cy="9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2172150" y="4981175"/>
                <a:ext cx="91500" cy="9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" name="Google Shape;145;p5"/>
            <p:cNvGrpSpPr/>
            <p:nvPr/>
          </p:nvGrpSpPr>
          <p:grpSpPr>
            <a:xfrm>
              <a:off x="1435225" y="5209775"/>
              <a:ext cx="752225" cy="91500"/>
              <a:chOff x="1511425" y="4981175"/>
              <a:chExt cx="752225" cy="91500"/>
            </a:xfrm>
          </p:grpSpPr>
          <p:sp>
            <p:nvSpPr>
              <p:cNvPr id="146" name="Google Shape;146;p5"/>
              <p:cNvSpPr/>
              <p:nvPr/>
            </p:nvSpPr>
            <p:spPr>
              <a:xfrm>
                <a:off x="1511425" y="4981175"/>
                <a:ext cx="91500" cy="9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5"/>
              <p:cNvSpPr/>
              <p:nvPr/>
            </p:nvSpPr>
            <p:spPr>
              <a:xfrm>
                <a:off x="1731667" y="4981175"/>
                <a:ext cx="91500" cy="9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5"/>
              <p:cNvSpPr/>
              <p:nvPr/>
            </p:nvSpPr>
            <p:spPr>
              <a:xfrm>
                <a:off x="1951908" y="4981175"/>
                <a:ext cx="91500" cy="9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5"/>
              <p:cNvSpPr/>
              <p:nvPr/>
            </p:nvSpPr>
            <p:spPr>
              <a:xfrm>
                <a:off x="2172150" y="4981175"/>
                <a:ext cx="91500" cy="9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0" name="Google Shape;150;p5"/>
          <p:cNvSpPr/>
          <p:nvPr/>
        </p:nvSpPr>
        <p:spPr>
          <a:xfrm>
            <a:off x="1268062" y="151475"/>
            <a:ext cx="365700" cy="3657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5"/>
          <p:cNvSpPr/>
          <p:nvPr/>
        </p:nvSpPr>
        <p:spPr>
          <a:xfrm>
            <a:off x="762025" y="152975"/>
            <a:ext cx="365700" cy="3627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"/>
          <p:cNvSpPr/>
          <p:nvPr/>
        </p:nvSpPr>
        <p:spPr>
          <a:xfrm>
            <a:off x="255988" y="152975"/>
            <a:ext cx="365700" cy="362700"/>
          </a:xfrm>
          <a:prstGeom prst="ellipse">
            <a:avLst/>
          </a:prstGeom>
          <a:solidFill>
            <a:schemeClr val="accent6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/>
          <p:nvPr/>
        </p:nvSpPr>
        <p:spPr>
          <a:xfrm>
            <a:off x="384425" y="366125"/>
            <a:ext cx="11379900" cy="6096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6"/>
          <p:cNvGrpSpPr/>
          <p:nvPr/>
        </p:nvGrpSpPr>
        <p:grpSpPr>
          <a:xfrm>
            <a:off x="415150" y="384425"/>
            <a:ext cx="11273471" cy="6059399"/>
            <a:chOff x="415600" y="384425"/>
            <a:chExt cx="11442825" cy="6059399"/>
          </a:xfrm>
        </p:grpSpPr>
        <p:pic>
          <p:nvPicPr>
            <p:cNvPr id="156" name="Google Shape;156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5400000">
              <a:off x="1599075" y="-799050"/>
              <a:ext cx="6059399" cy="8426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6"/>
            <p:cNvPicPr preferRelativeResize="0"/>
            <p:nvPr/>
          </p:nvPicPr>
          <p:blipFill rotWithShape="1">
            <a:blip r:embed="rId2">
              <a:alphaModFix/>
            </a:blip>
            <a:srcRect t="62862"/>
            <a:stretch/>
          </p:blipFill>
          <p:spPr>
            <a:xfrm rot="5400000">
              <a:off x="7264087" y="1849487"/>
              <a:ext cx="6059399" cy="3129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8" name="Google Shape;158;p6"/>
          <p:cNvSpPr txBox="1">
            <a:spLocks noGrp="1"/>
          </p:cNvSpPr>
          <p:nvPr>
            <p:ph type="body" idx="1"/>
          </p:nvPr>
        </p:nvSpPr>
        <p:spPr>
          <a:xfrm>
            <a:off x="5657850" y="4019550"/>
            <a:ext cx="5486400" cy="102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9" name="Google Shape;159;p6"/>
          <p:cNvSpPr txBox="1">
            <a:spLocks noGrp="1"/>
          </p:cNvSpPr>
          <p:nvPr>
            <p:ph type="title"/>
          </p:nvPr>
        </p:nvSpPr>
        <p:spPr>
          <a:xfrm>
            <a:off x="5657850" y="2041175"/>
            <a:ext cx="5486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0" name="Google Shape;160;p6"/>
          <p:cNvSpPr/>
          <p:nvPr/>
        </p:nvSpPr>
        <p:spPr>
          <a:xfrm>
            <a:off x="1650300" y="615375"/>
            <a:ext cx="365700" cy="3657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/>
          <p:nvPr/>
        </p:nvSpPr>
        <p:spPr>
          <a:xfrm>
            <a:off x="1144262" y="616875"/>
            <a:ext cx="365700" cy="3627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6"/>
          <p:cNvSpPr/>
          <p:nvPr/>
        </p:nvSpPr>
        <p:spPr>
          <a:xfrm>
            <a:off x="638225" y="616875"/>
            <a:ext cx="365700" cy="362700"/>
          </a:xfrm>
          <a:prstGeom prst="ellipse">
            <a:avLst/>
          </a:prstGeom>
          <a:solidFill>
            <a:schemeClr val="accent6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" name="Google Shape;163;p6"/>
          <p:cNvGrpSpPr/>
          <p:nvPr/>
        </p:nvGrpSpPr>
        <p:grpSpPr>
          <a:xfrm>
            <a:off x="10788775" y="5724525"/>
            <a:ext cx="752225" cy="548700"/>
            <a:chOff x="1435225" y="4752575"/>
            <a:chExt cx="752225" cy="548700"/>
          </a:xfrm>
        </p:grpSpPr>
        <p:grpSp>
          <p:nvGrpSpPr>
            <p:cNvPr id="164" name="Google Shape;164;p6"/>
            <p:cNvGrpSpPr/>
            <p:nvPr/>
          </p:nvGrpSpPr>
          <p:grpSpPr>
            <a:xfrm>
              <a:off x="1435225" y="4752575"/>
              <a:ext cx="752225" cy="91500"/>
              <a:chOff x="1435225" y="4752575"/>
              <a:chExt cx="752225" cy="91500"/>
            </a:xfrm>
          </p:grpSpPr>
          <p:sp>
            <p:nvSpPr>
              <p:cNvPr id="165" name="Google Shape;165;p6"/>
              <p:cNvSpPr/>
              <p:nvPr/>
            </p:nvSpPr>
            <p:spPr>
              <a:xfrm>
                <a:off x="1435225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1655467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1875708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2095950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6"/>
            <p:cNvGrpSpPr/>
            <p:nvPr/>
          </p:nvGrpSpPr>
          <p:grpSpPr>
            <a:xfrm>
              <a:off x="1435225" y="4981175"/>
              <a:ext cx="752225" cy="91500"/>
              <a:chOff x="1511425" y="4981175"/>
              <a:chExt cx="752225" cy="91500"/>
            </a:xfrm>
          </p:grpSpPr>
          <p:sp>
            <p:nvSpPr>
              <p:cNvPr id="170" name="Google Shape;170;p6"/>
              <p:cNvSpPr/>
              <p:nvPr/>
            </p:nvSpPr>
            <p:spPr>
              <a:xfrm>
                <a:off x="1511425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>
                <a:off x="1731667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>
                <a:off x="1951908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>
                <a:off x="2172150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6"/>
            <p:cNvGrpSpPr/>
            <p:nvPr/>
          </p:nvGrpSpPr>
          <p:grpSpPr>
            <a:xfrm>
              <a:off x="1435225" y="5209775"/>
              <a:ext cx="752225" cy="91500"/>
              <a:chOff x="1511425" y="4981175"/>
              <a:chExt cx="752225" cy="91500"/>
            </a:xfrm>
          </p:grpSpPr>
          <p:sp>
            <p:nvSpPr>
              <p:cNvPr id="175" name="Google Shape;175;p6"/>
              <p:cNvSpPr/>
              <p:nvPr/>
            </p:nvSpPr>
            <p:spPr>
              <a:xfrm>
                <a:off x="1511425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6"/>
              <p:cNvSpPr/>
              <p:nvPr/>
            </p:nvSpPr>
            <p:spPr>
              <a:xfrm>
                <a:off x="1731667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6"/>
              <p:cNvSpPr/>
              <p:nvPr/>
            </p:nvSpPr>
            <p:spPr>
              <a:xfrm>
                <a:off x="1951908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>
                <a:off x="2172150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7"/>
          <p:cNvGrpSpPr/>
          <p:nvPr/>
        </p:nvGrpSpPr>
        <p:grpSpPr>
          <a:xfrm>
            <a:off x="-19" y="0"/>
            <a:ext cx="12192019" cy="6858030"/>
            <a:chOff x="415600" y="384423"/>
            <a:chExt cx="10934546" cy="6059401"/>
          </a:xfrm>
        </p:grpSpPr>
        <p:pic>
          <p:nvPicPr>
            <p:cNvPr id="181" name="Google Shape;181;p7"/>
            <p:cNvPicPr preferRelativeResize="0"/>
            <p:nvPr/>
          </p:nvPicPr>
          <p:blipFill>
            <a:blip r:embed="rId2">
              <a:alphaModFix amt="52999"/>
            </a:blip>
            <a:stretch>
              <a:fillRect/>
            </a:stretch>
          </p:blipFill>
          <p:spPr>
            <a:xfrm rot="5400000">
              <a:off x="1599075" y="-799050"/>
              <a:ext cx="6059399" cy="8426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7"/>
            <p:cNvPicPr preferRelativeResize="0"/>
            <p:nvPr/>
          </p:nvPicPr>
          <p:blipFill rotWithShape="1">
            <a:blip r:embed="rId2">
              <a:alphaModFix amt="52999"/>
            </a:blip>
            <a:srcRect t="69673" b="1575"/>
            <a:stretch/>
          </p:blipFill>
          <p:spPr>
            <a:xfrm rot="5400000">
              <a:off x="7064685" y="2158359"/>
              <a:ext cx="6059396" cy="25115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3" name="Google Shape;183;p7"/>
          <p:cNvSpPr/>
          <p:nvPr/>
        </p:nvSpPr>
        <p:spPr>
          <a:xfrm>
            <a:off x="1039349" y="1967419"/>
            <a:ext cx="10113300" cy="4448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>
            <a:off x="298799" y="1346301"/>
            <a:ext cx="11594400" cy="4448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" name="Google Shape;185;p7"/>
          <p:cNvGrpSpPr/>
          <p:nvPr/>
        </p:nvGrpSpPr>
        <p:grpSpPr>
          <a:xfrm>
            <a:off x="1007712" y="442213"/>
            <a:ext cx="10176575" cy="1338824"/>
            <a:chOff x="991600" y="381000"/>
            <a:chExt cx="10176575" cy="1338824"/>
          </a:xfrm>
        </p:grpSpPr>
        <p:sp>
          <p:nvSpPr>
            <p:cNvPr id="186" name="Google Shape;186;p7"/>
            <p:cNvSpPr/>
            <p:nvPr/>
          </p:nvSpPr>
          <p:spPr>
            <a:xfrm flipH="1">
              <a:off x="10594991" y="836295"/>
              <a:ext cx="573184" cy="852435"/>
            </a:xfrm>
            <a:custGeom>
              <a:avLst/>
              <a:gdLst/>
              <a:ahLst/>
              <a:cxnLst/>
              <a:rect l="l" t="t" r="r" b="b"/>
              <a:pathLst>
                <a:path w="28194" h="23372" extrusionOk="0">
                  <a:moveTo>
                    <a:pt x="0" y="0"/>
                  </a:moveTo>
                  <a:lnTo>
                    <a:pt x="28194" y="0"/>
                  </a:lnTo>
                  <a:lnTo>
                    <a:pt x="28194" y="23372"/>
                  </a:lnTo>
                  <a:lnTo>
                    <a:pt x="0" y="23372"/>
                  </a:lnTo>
                  <a:lnTo>
                    <a:pt x="8939" y="11430"/>
                  </a:ln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7" name="Google Shape;187;p7"/>
            <p:cNvSpPr/>
            <p:nvPr/>
          </p:nvSpPr>
          <p:spPr>
            <a:xfrm>
              <a:off x="991600" y="867389"/>
              <a:ext cx="573184" cy="852435"/>
            </a:xfrm>
            <a:custGeom>
              <a:avLst/>
              <a:gdLst/>
              <a:ahLst/>
              <a:cxnLst/>
              <a:rect l="l" t="t" r="r" b="b"/>
              <a:pathLst>
                <a:path w="28194" h="23372" extrusionOk="0">
                  <a:moveTo>
                    <a:pt x="0" y="0"/>
                  </a:moveTo>
                  <a:lnTo>
                    <a:pt x="28194" y="0"/>
                  </a:lnTo>
                  <a:lnTo>
                    <a:pt x="28194" y="23372"/>
                  </a:lnTo>
                  <a:lnTo>
                    <a:pt x="0" y="23372"/>
                  </a:lnTo>
                  <a:lnTo>
                    <a:pt x="8939" y="11430"/>
                  </a:ln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88" name="Google Shape;188;p7"/>
            <p:cNvSpPr/>
            <p:nvPr/>
          </p:nvSpPr>
          <p:spPr>
            <a:xfrm rot="10800000">
              <a:off x="1309175" y="1450284"/>
              <a:ext cx="255600" cy="246900"/>
            </a:xfrm>
            <a:prstGeom prst="rtTriangle">
              <a:avLst/>
            </a:prstGeom>
            <a:solidFill>
              <a:schemeClr val="accent4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1309075" y="381000"/>
              <a:ext cx="9541500" cy="10695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 rot="10800000" flipH="1">
              <a:off x="10594995" y="1450284"/>
              <a:ext cx="255600" cy="246900"/>
            </a:xfrm>
            <a:prstGeom prst="rtTriangle">
              <a:avLst/>
            </a:prstGeom>
            <a:solidFill>
              <a:schemeClr val="accent4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91;p7"/>
          <p:cNvSpPr txBox="1">
            <a:spLocks noGrp="1"/>
          </p:cNvSpPr>
          <p:nvPr>
            <p:ph type="subTitle" idx="1"/>
          </p:nvPr>
        </p:nvSpPr>
        <p:spPr>
          <a:xfrm>
            <a:off x="873360" y="1966175"/>
            <a:ext cx="4961100" cy="64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2" name="Google Shape;192;p7"/>
          <p:cNvSpPr txBox="1">
            <a:spLocks noGrp="1"/>
          </p:cNvSpPr>
          <p:nvPr>
            <p:ph type="subTitle" idx="2"/>
          </p:nvPr>
        </p:nvSpPr>
        <p:spPr>
          <a:xfrm>
            <a:off x="6464157" y="1966175"/>
            <a:ext cx="4960800" cy="64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3" name="Google Shape;193;p7"/>
          <p:cNvSpPr txBox="1">
            <a:spLocks noGrp="1"/>
          </p:cNvSpPr>
          <p:nvPr>
            <p:ph type="title"/>
          </p:nvPr>
        </p:nvSpPr>
        <p:spPr>
          <a:xfrm>
            <a:off x="1485900" y="484425"/>
            <a:ext cx="9486900" cy="1115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ldrich"/>
              <a:buNone/>
              <a:defRPr sz="57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bril Fatface"/>
              <a:buNone/>
              <a:defRPr sz="5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bril Fatface"/>
              <a:buNone/>
              <a:defRPr sz="5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bril Fatface"/>
              <a:buNone/>
              <a:defRPr sz="5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bril Fatface"/>
              <a:buNone/>
              <a:defRPr sz="5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bril Fatface"/>
              <a:buNone/>
              <a:defRPr sz="5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bril Fatface"/>
              <a:buNone/>
              <a:defRPr sz="5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bril Fatface"/>
              <a:buNone/>
              <a:defRPr sz="5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bril Fatface"/>
              <a:buNone/>
              <a:defRPr sz="57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4" name="Google Shape;194;p7"/>
          <p:cNvSpPr txBox="1">
            <a:spLocks noGrp="1"/>
          </p:cNvSpPr>
          <p:nvPr>
            <p:ph type="body" idx="3"/>
          </p:nvPr>
        </p:nvSpPr>
        <p:spPr>
          <a:xfrm>
            <a:off x="873350" y="2810330"/>
            <a:ext cx="4960800" cy="2809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5" name="Google Shape;195;p7"/>
          <p:cNvSpPr txBox="1">
            <a:spLocks noGrp="1"/>
          </p:cNvSpPr>
          <p:nvPr>
            <p:ph type="body" idx="4"/>
          </p:nvPr>
        </p:nvSpPr>
        <p:spPr>
          <a:xfrm>
            <a:off x="6464148" y="2799744"/>
            <a:ext cx="4961100" cy="2809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7"/>
          <p:cNvSpPr/>
          <p:nvPr/>
        </p:nvSpPr>
        <p:spPr>
          <a:xfrm>
            <a:off x="2182462" y="5923625"/>
            <a:ext cx="365700" cy="3657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"/>
          <p:cNvSpPr/>
          <p:nvPr/>
        </p:nvSpPr>
        <p:spPr>
          <a:xfrm>
            <a:off x="1676425" y="5925125"/>
            <a:ext cx="365700" cy="3627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7"/>
          <p:cNvSpPr/>
          <p:nvPr/>
        </p:nvSpPr>
        <p:spPr>
          <a:xfrm>
            <a:off x="1170388" y="5925125"/>
            <a:ext cx="365700" cy="362700"/>
          </a:xfrm>
          <a:prstGeom prst="ellipse">
            <a:avLst/>
          </a:prstGeom>
          <a:solidFill>
            <a:schemeClr val="accent6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/>
          <p:nvPr/>
        </p:nvSpPr>
        <p:spPr>
          <a:xfrm>
            <a:off x="384425" y="366125"/>
            <a:ext cx="11379900" cy="6096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9"/>
          <p:cNvGrpSpPr/>
          <p:nvPr/>
        </p:nvGrpSpPr>
        <p:grpSpPr>
          <a:xfrm>
            <a:off x="415150" y="384425"/>
            <a:ext cx="11273471" cy="6059399"/>
            <a:chOff x="415600" y="384425"/>
            <a:chExt cx="11442825" cy="6059399"/>
          </a:xfrm>
        </p:grpSpPr>
        <p:pic>
          <p:nvPicPr>
            <p:cNvPr id="226" name="Google Shape;226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5400000">
              <a:off x="1599075" y="-799050"/>
              <a:ext cx="6059399" cy="8426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9"/>
            <p:cNvPicPr preferRelativeResize="0"/>
            <p:nvPr/>
          </p:nvPicPr>
          <p:blipFill rotWithShape="1">
            <a:blip r:embed="rId2">
              <a:alphaModFix/>
            </a:blip>
            <a:srcRect t="62862"/>
            <a:stretch/>
          </p:blipFill>
          <p:spPr>
            <a:xfrm rot="5400000">
              <a:off x="7264087" y="1849487"/>
              <a:ext cx="6059399" cy="3129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8" name="Google Shape;228;p9"/>
          <p:cNvSpPr/>
          <p:nvPr/>
        </p:nvSpPr>
        <p:spPr>
          <a:xfrm rot="10800000">
            <a:off x="986125" y="2526225"/>
            <a:ext cx="314400" cy="303600"/>
          </a:xfrm>
          <a:prstGeom prst="rtTriangle">
            <a:avLst/>
          </a:prstGeom>
          <a:solidFill>
            <a:schemeClr val="accent4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1665007" y="1030925"/>
            <a:ext cx="7813800" cy="50799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1300426" y="754525"/>
            <a:ext cx="7728000" cy="49305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>
            <a:off x="1300439" y="754525"/>
            <a:ext cx="7728000" cy="4332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8528797" y="754525"/>
            <a:ext cx="499800" cy="4332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>
            <a:off x="986125" y="1525125"/>
            <a:ext cx="10578300" cy="10011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" name="Google Shape;234;p9"/>
          <p:cNvGrpSpPr/>
          <p:nvPr/>
        </p:nvGrpSpPr>
        <p:grpSpPr>
          <a:xfrm>
            <a:off x="10750675" y="561575"/>
            <a:ext cx="752225" cy="548700"/>
            <a:chOff x="1435225" y="4752575"/>
            <a:chExt cx="752225" cy="548700"/>
          </a:xfrm>
        </p:grpSpPr>
        <p:grpSp>
          <p:nvGrpSpPr>
            <p:cNvPr id="235" name="Google Shape;235;p9"/>
            <p:cNvGrpSpPr/>
            <p:nvPr/>
          </p:nvGrpSpPr>
          <p:grpSpPr>
            <a:xfrm>
              <a:off x="1435225" y="4752575"/>
              <a:ext cx="752225" cy="91500"/>
              <a:chOff x="1435225" y="4752575"/>
              <a:chExt cx="752225" cy="91500"/>
            </a:xfrm>
          </p:grpSpPr>
          <p:sp>
            <p:nvSpPr>
              <p:cNvPr id="236" name="Google Shape;236;p9"/>
              <p:cNvSpPr/>
              <p:nvPr/>
            </p:nvSpPr>
            <p:spPr>
              <a:xfrm>
                <a:off x="1435225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9"/>
              <p:cNvSpPr/>
              <p:nvPr/>
            </p:nvSpPr>
            <p:spPr>
              <a:xfrm>
                <a:off x="1655467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9"/>
              <p:cNvSpPr/>
              <p:nvPr/>
            </p:nvSpPr>
            <p:spPr>
              <a:xfrm>
                <a:off x="1875708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9"/>
              <p:cNvSpPr/>
              <p:nvPr/>
            </p:nvSpPr>
            <p:spPr>
              <a:xfrm>
                <a:off x="2095950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" name="Google Shape;240;p9"/>
            <p:cNvGrpSpPr/>
            <p:nvPr/>
          </p:nvGrpSpPr>
          <p:grpSpPr>
            <a:xfrm>
              <a:off x="1435225" y="4981175"/>
              <a:ext cx="752225" cy="91500"/>
              <a:chOff x="1511425" y="4981175"/>
              <a:chExt cx="752225" cy="91500"/>
            </a:xfrm>
          </p:grpSpPr>
          <p:sp>
            <p:nvSpPr>
              <p:cNvPr id="241" name="Google Shape;241;p9"/>
              <p:cNvSpPr/>
              <p:nvPr/>
            </p:nvSpPr>
            <p:spPr>
              <a:xfrm>
                <a:off x="1511425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9"/>
              <p:cNvSpPr/>
              <p:nvPr/>
            </p:nvSpPr>
            <p:spPr>
              <a:xfrm>
                <a:off x="1731667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9"/>
              <p:cNvSpPr/>
              <p:nvPr/>
            </p:nvSpPr>
            <p:spPr>
              <a:xfrm>
                <a:off x="1951908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9"/>
              <p:cNvSpPr/>
              <p:nvPr/>
            </p:nvSpPr>
            <p:spPr>
              <a:xfrm>
                <a:off x="2172150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" name="Google Shape;245;p9"/>
            <p:cNvGrpSpPr/>
            <p:nvPr/>
          </p:nvGrpSpPr>
          <p:grpSpPr>
            <a:xfrm>
              <a:off x="1435225" y="5209775"/>
              <a:ext cx="752225" cy="91500"/>
              <a:chOff x="1511425" y="4981175"/>
              <a:chExt cx="752225" cy="91500"/>
            </a:xfrm>
          </p:grpSpPr>
          <p:sp>
            <p:nvSpPr>
              <p:cNvPr id="246" name="Google Shape;246;p9"/>
              <p:cNvSpPr/>
              <p:nvPr/>
            </p:nvSpPr>
            <p:spPr>
              <a:xfrm>
                <a:off x="1511425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9"/>
              <p:cNvSpPr/>
              <p:nvPr/>
            </p:nvSpPr>
            <p:spPr>
              <a:xfrm>
                <a:off x="1731667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9"/>
              <p:cNvSpPr/>
              <p:nvPr/>
            </p:nvSpPr>
            <p:spPr>
              <a:xfrm>
                <a:off x="1951908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9"/>
              <p:cNvSpPr/>
              <p:nvPr/>
            </p:nvSpPr>
            <p:spPr>
              <a:xfrm>
                <a:off x="2172150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0" name="Google Shape;250;p9"/>
          <p:cNvSpPr/>
          <p:nvPr/>
        </p:nvSpPr>
        <p:spPr>
          <a:xfrm>
            <a:off x="11137200" y="5886750"/>
            <a:ext cx="365700" cy="3657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9"/>
          <p:cNvSpPr/>
          <p:nvPr/>
        </p:nvSpPr>
        <p:spPr>
          <a:xfrm>
            <a:off x="10631162" y="5888250"/>
            <a:ext cx="365700" cy="3627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9"/>
          <p:cNvSpPr/>
          <p:nvPr/>
        </p:nvSpPr>
        <p:spPr>
          <a:xfrm>
            <a:off x="10125125" y="5888250"/>
            <a:ext cx="365700" cy="362700"/>
          </a:xfrm>
          <a:prstGeom prst="ellipse">
            <a:avLst/>
          </a:prstGeom>
          <a:solidFill>
            <a:schemeClr val="accent6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9"/>
          <p:cNvSpPr txBox="1">
            <a:spLocks noGrp="1"/>
          </p:cNvSpPr>
          <p:nvPr>
            <p:ph type="subTitle" idx="1"/>
          </p:nvPr>
        </p:nvSpPr>
        <p:spPr>
          <a:xfrm>
            <a:off x="1664995" y="2761325"/>
            <a:ext cx="705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986150" y="1525125"/>
            <a:ext cx="10578300" cy="100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ldrich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bril Fatface"/>
              <a:buNone/>
              <a:defRPr sz="6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bril Fatface"/>
              <a:buNone/>
              <a:defRPr sz="6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bril Fatface"/>
              <a:buNone/>
              <a:defRPr sz="6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bril Fatface"/>
              <a:buNone/>
              <a:defRPr sz="6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bril Fatface"/>
              <a:buNone/>
              <a:defRPr sz="6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bril Fatface"/>
              <a:buNone/>
              <a:defRPr sz="6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bril Fatface"/>
              <a:buNone/>
              <a:defRPr sz="6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bril Fatface"/>
              <a:buNone/>
              <a:defRPr sz="64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55" name="Google Shape;255;p9"/>
          <p:cNvSpPr txBox="1">
            <a:spLocks noGrp="1"/>
          </p:cNvSpPr>
          <p:nvPr>
            <p:ph type="body" idx="2"/>
          </p:nvPr>
        </p:nvSpPr>
        <p:spPr>
          <a:xfrm>
            <a:off x="1665000" y="3421500"/>
            <a:ext cx="7059900" cy="200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384425" y="366125"/>
            <a:ext cx="11379900" cy="60960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" name="Google Shape;258;p10"/>
          <p:cNvGrpSpPr/>
          <p:nvPr/>
        </p:nvGrpSpPr>
        <p:grpSpPr>
          <a:xfrm>
            <a:off x="415150" y="384425"/>
            <a:ext cx="11273471" cy="6059399"/>
            <a:chOff x="415600" y="384425"/>
            <a:chExt cx="11442825" cy="6059399"/>
          </a:xfrm>
        </p:grpSpPr>
        <p:pic>
          <p:nvPicPr>
            <p:cNvPr id="259" name="Google Shape;259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5400000">
              <a:off x="1599075" y="-799050"/>
              <a:ext cx="6059399" cy="8426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10"/>
            <p:cNvPicPr preferRelativeResize="0"/>
            <p:nvPr/>
          </p:nvPicPr>
          <p:blipFill rotWithShape="1">
            <a:blip r:embed="rId2">
              <a:alphaModFix/>
            </a:blip>
            <a:srcRect t="62862"/>
            <a:stretch/>
          </p:blipFill>
          <p:spPr>
            <a:xfrm rot="5400000">
              <a:off x="7264087" y="1849487"/>
              <a:ext cx="6059399" cy="3129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1" name="Google Shape;261;p10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62" name="Google Shape;262;p10"/>
          <p:cNvSpPr txBox="1">
            <a:spLocks noGrp="1"/>
          </p:cNvSpPr>
          <p:nvPr>
            <p:ph type="subTitle" idx="1"/>
          </p:nvPr>
        </p:nvSpPr>
        <p:spPr>
          <a:xfrm>
            <a:off x="328075" y="57670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263" name="Google Shape;263;p10"/>
          <p:cNvGrpSpPr/>
          <p:nvPr/>
        </p:nvGrpSpPr>
        <p:grpSpPr>
          <a:xfrm>
            <a:off x="10750675" y="561575"/>
            <a:ext cx="752225" cy="548700"/>
            <a:chOff x="1435225" y="4752575"/>
            <a:chExt cx="752225" cy="548700"/>
          </a:xfrm>
        </p:grpSpPr>
        <p:grpSp>
          <p:nvGrpSpPr>
            <p:cNvPr id="264" name="Google Shape;264;p10"/>
            <p:cNvGrpSpPr/>
            <p:nvPr/>
          </p:nvGrpSpPr>
          <p:grpSpPr>
            <a:xfrm>
              <a:off x="1435225" y="4752575"/>
              <a:ext cx="752225" cy="91500"/>
              <a:chOff x="1435225" y="4752575"/>
              <a:chExt cx="752225" cy="91500"/>
            </a:xfrm>
          </p:grpSpPr>
          <p:sp>
            <p:nvSpPr>
              <p:cNvPr id="265" name="Google Shape;265;p10"/>
              <p:cNvSpPr/>
              <p:nvPr/>
            </p:nvSpPr>
            <p:spPr>
              <a:xfrm>
                <a:off x="1435225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0"/>
              <p:cNvSpPr/>
              <p:nvPr/>
            </p:nvSpPr>
            <p:spPr>
              <a:xfrm>
                <a:off x="1655467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0"/>
              <p:cNvSpPr/>
              <p:nvPr/>
            </p:nvSpPr>
            <p:spPr>
              <a:xfrm>
                <a:off x="1875708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0"/>
              <p:cNvSpPr/>
              <p:nvPr/>
            </p:nvSpPr>
            <p:spPr>
              <a:xfrm>
                <a:off x="2095950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" name="Google Shape;269;p10"/>
            <p:cNvGrpSpPr/>
            <p:nvPr/>
          </p:nvGrpSpPr>
          <p:grpSpPr>
            <a:xfrm>
              <a:off x="1435225" y="4981175"/>
              <a:ext cx="752225" cy="91500"/>
              <a:chOff x="1511425" y="4981175"/>
              <a:chExt cx="752225" cy="91500"/>
            </a:xfrm>
          </p:grpSpPr>
          <p:sp>
            <p:nvSpPr>
              <p:cNvPr id="270" name="Google Shape;270;p10"/>
              <p:cNvSpPr/>
              <p:nvPr/>
            </p:nvSpPr>
            <p:spPr>
              <a:xfrm>
                <a:off x="1511425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10"/>
              <p:cNvSpPr/>
              <p:nvPr/>
            </p:nvSpPr>
            <p:spPr>
              <a:xfrm>
                <a:off x="1731667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0"/>
              <p:cNvSpPr/>
              <p:nvPr/>
            </p:nvSpPr>
            <p:spPr>
              <a:xfrm>
                <a:off x="1951908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0"/>
              <p:cNvSpPr/>
              <p:nvPr/>
            </p:nvSpPr>
            <p:spPr>
              <a:xfrm>
                <a:off x="2172150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4" name="Google Shape;274;p10"/>
            <p:cNvGrpSpPr/>
            <p:nvPr/>
          </p:nvGrpSpPr>
          <p:grpSpPr>
            <a:xfrm>
              <a:off x="1435225" y="5209775"/>
              <a:ext cx="752225" cy="91500"/>
              <a:chOff x="1511425" y="4981175"/>
              <a:chExt cx="752225" cy="91500"/>
            </a:xfrm>
          </p:grpSpPr>
          <p:sp>
            <p:nvSpPr>
              <p:cNvPr id="275" name="Google Shape;275;p10"/>
              <p:cNvSpPr/>
              <p:nvPr/>
            </p:nvSpPr>
            <p:spPr>
              <a:xfrm>
                <a:off x="1511425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0"/>
              <p:cNvSpPr/>
              <p:nvPr/>
            </p:nvSpPr>
            <p:spPr>
              <a:xfrm>
                <a:off x="1731667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0"/>
              <p:cNvSpPr/>
              <p:nvPr/>
            </p:nvSpPr>
            <p:spPr>
              <a:xfrm>
                <a:off x="1951908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0"/>
              <p:cNvSpPr/>
              <p:nvPr/>
            </p:nvSpPr>
            <p:spPr>
              <a:xfrm>
                <a:off x="2172150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9" name="Google Shape;279;p10"/>
          <p:cNvGrpSpPr/>
          <p:nvPr/>
        </p:nvGrpSpPr>
        <p:grpSpPr>
          <a:xfrm>
            <a:off x="539875" y="5743575"/>
            <a:ext cx="752225" cy="548700"/>
            <a:chOff x="1435225" y="4752575"/>
            <a:chExt cx="752225" cy="548700"/>
          </a:xfrm>
        </p:grpSpPr>
        <p:grpSp>
          <p:nvGrpSpPr>
            <p:cNvPr id="280" name="Google Shape;280;p10"/>
            <p:cNvGrpSpPr/>
            <p:nvPr/>
          </p:nvGrpSpPr>
          <p:grpSpPr>
            <a:xfrm>
              <a:off x="1435225" y="4752575"/>
              <a:ext cx="752225" cy="91500"/>
              <a:chOff x="1435225" y="4752575"/>
              <a:chExt cx="752225" cy="91500"/>
            </a:xfrm>
          </p:grpSpPr>
          <p:sp>
            <p:nvSpPr>
              <p:cNvPr id="281" name="Google Shape;281;p10"/>
              <p:cNvSpPr/>
              <p:nvPr/>
            </p:nvSpPr>
            <p:spPr>
              <a:xfrm>
                <a:off x="1435225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0"/>
              <p:cNvSpPr/>
              <p:nvPr/>
            </p:nvSpPr>
            <p:spPr>
              <a:xfrm>
                <a:off x="1655467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0"/>
              <p:cNvSpPr/>
              <p:nvPr/>
            </p:nvSpPr>
            <p:spPr>
              <a:xfrm>
                <a:off x="1875708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0"/>
              <p:cNvSpPr/>
              <p:nvPr/>
            </p:nvSpPr>
            <p:spPr>
              <a:xfrm>
                <a:off x="2095950" y="47525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" name="Google Shape;285;p10"/>
            <p:cNvGrpSpPr/>
            <p:nvPr/>
          </p:nvGrpSpPr>
          <p:grpSpPr>
            <a:xfrm>
              <a:off x="1435225" y="4981175"/>
              <a:ext cx="752225" cy="91500"/>
              <a:chOff x="1511425" y="4981175"/>
              <a:chExt cx="752225" cy="91500"/>
            </a:xfrm>
          </p:grpSpPr>
          <p:sp>
            <p:nvSpPr>
              <p:cNvPr id="286" name="Google Shape;286;p10"/>
              <p:cNvSpPr/>
              <p:nvPr/>
            </p:nvSpPr>
            <p:spPr>
              <a:xfrm>
                <a:off x="1511425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0"/>
              <p:cNvSpPr/>
              <p:nvPr/>
            </p:nvSpPr>
            <p:spPr>
              <a:xfrm>
                <a:off x="1731667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0"/>
              <p:cNvSpPr/>
              <p:nvPr/>
            </p:nvSpPr>
            <p:spPr>
              <a:xfrm>
                <a:off x="1951908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0"/>
              <p:cNvSpPr/>
              <p:nvPr/>
            </p:nvSpPr>
            <p:spPr>
              <a:xfrm>
                <a:off x="2172150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" name="Google Shape;290;p10"/>
            <p:cNvGrpSpPr/>
            <p:nvPr/>
          </p:nvGrpSpPr>
          <p:grpSpPr>
            <a:xfrm>
              <a:off x="1435225" y="5209775"/>
              <a:ext cx="752225" cy="91500"/>
              <a:chOff x="1511425" y="4981175"/>
              <a:chExt cx="752225" cy="91500"/>
            </a:xfrm>
          </p:grpSpPr>
          <p:sp>
            <p:nvSpPr>
              <p:cNvPr id="291" name="Google Shape;291;p10"/>
              <p:cNvSpPr/>
              <p:nvPr/>
            </p:nvSpPr>
            <p:spPr>
              <a:xfrm>
                <a:off x="1511425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0"/>
              <p:cNvSpPr/>
              <p:nvPr/>
            </p:nvSpPr>
            <p:spPr>
              <a:xfrm>
                <a:off x="1731667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0"/>
              <p:cNvSpPr/>
              <p:nvPr/>
            </p:nvSpPr>
            <p:spPr>
              <a:xfrm>
                <a:off x="1951908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0"/>
              <p:cNvSpPr/>
              <p:nvPr/>
            </p:nvSpPr>
            <p:spPr>
              <a:xfrm>
                <a:off x="2172150" y="4981175"/>
                <a:ext cx="91500" cy="915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5" name="Google Shape;295;p10"/>
          <p:cNvSpPr/>
          <p:nvPr/>
        </p:nvSpPr>
        <p:spPr>
          <a:xfrm>
            <a:off x="1570175" y="561575"/>
            <a:ext cx="365700" cy="3657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0"/>
          <p:cNvSpPr/>
          <p:nvPr/>
        </p:nvSpPr>
        <p:spPr>
          <a:xfrm>
            <a:off x="1064137" y="563075"/>
            <a:ext cx="365700" cy="3627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0"/>
          <p:cNvSpPr/>
          <p:nvPr/>
        </p:nvSpPr>
        <p:spPr>
          <a:xfrm>
            <a:off x="558100" y="563075"/>
            <a:ext cx="365700" cy="362700"/>
          </a:xfrm>
          <a:prstGeom prst="ellipse">
            <a:avLst/>
          </a:prstGeom>
          <a:solidFill>
            <a:schemeClr val="accent6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CUSTOM_11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16"/>
          <p:cNvGrpSpPr/>
          <p:nvPr/>
        </p:nvGrpSpPr>
        <p:grpSpPr>
          <a:xfrm>
            <a:off x="-19" y="0"/>
            <a:ext cx="12192019" cy="6858030"/>
            <a:chOff x="415600" y="384423"/>
            <a:chExt cx="10934546" cy="6059401"/>
          </a:xfrm>
        </p:grpSpPr>
        <p:pic>
          <p:nvPicPr>
            <p:cNvPr id="422" name="Google Shape;422;p16"/>
            <p:cNvPicPr preferRelativeResize="0"/>
            <p:nvPr/>
          </p:nvPicPr>
          <p:blipFill>
            <a:blip r:embed="rId2">
              <a:alphaModFix amt="52999"/>
            </a:blip>
            <a:stretch>
              <a:fillRect/>
            </a:stretch>
          </p:blipFill>
          <p:spPr>
            <a:xfrm rot="5400000">
              <a:off x="1599075" y="-799050"/>
              <a:ext cx="6059399" cy="8426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Google Shape;423;p16"/>
            <p:cNvPicPr preferRelativeResize="0"/>
            <p:nvPr/>
          </p:nvPicPr>
          <p:blipFill rotWithShape="1">
            <a:blip r:embed="rId2">
              <a:alphaModFix amt="52999"/>
            </a:blip>
            <a:srcRect t="68892" b="1708"/>
            <a:stretch/>
          </p:blipFill>
          <p:spPr>
            <a:xfrm rot="5400000">
              <a:off x="7081771" y="2175444"/>
              <a:ext cx="6059396" cy="247735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4" name="Google Shape;424;p16"/>
          <p:cNvGrpSpPr/>
          <p:nvPr/>
        </p:nvGrpSpPr>
        <p:grpSpPr>
          <a:xfrm>
            <a:off x="11211738" y="6105125"/>
            <a:ext cx="752225" cy="548700"/>
            <a:chOff x="1435225" y="4752575"/>
            <a:chExt cx="752225" cy="548700"/>
          </a:xfrm>
        </p:grpSpPr>
        <p:grpSp>
          <p:nvGrpSpPr>
            <p:cNvPr id="425" name="Google Shape;425;p16"/>
            <p:cNvGrpSpPr/>
            <p:nvPr/>
          </p:nvGrpSpPr>
          <p:grpSpPr>
            <a:xfrm>
              <a:off x="1435225" y="4752575"/>
              <a:ext cx="752225" cy="91500"/>
              <a:chOff x="1435225" y="4752575"/>
              <a:chExt cx="752225" cy="91500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1435225" y="4752575"/>
                <a:ext cx="91500" cy="9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1655467" y="4752575"/>
                <a:ext cx="91500" cy="9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6"/>
              <p:cNvSpPr/>
              <p:nvPr/>
            </p:nvSpPr>
            <p:spPr>
              <a:xfrm>
                <a:off x="1875708" y="4752575"/>
                <a:ext cx="91500" cy="9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6"/>
              <p:cNvSpPr/>
              <p:nvPr/>
            </p:nvSpPr>
            <p:spPr>
              <a:xfrm>
                <a:off x="2095950" y="4752575"/>
                <a:ext cx="91500" cy="9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0" name="Google Shape;430;p16"/>
            <p:cNvGrpSpPr/>
            <p:nvPr/>
          </p:nvGrpSpPr>
          <p:grpSpPr>
            <a:xfrm>
              <a:off x="1435225" y="4981175"/>
              <a:ext cx="752225" cy="91500"/>
              <a:chOff x="1511425" y="4981175"/>
              <a:chExt cx="752225" cy="91500"/>
            </a:xfrm>
          </p:grpSpPr>
          <p:sp>
            <p:nvSpPr>
              <p:cNvPr id="431" name="Google Shape;431;p16"/>
              <p:cNvSpPr/>
              <p:nvPr/>
            </p:nvSpPr>
            <p:spPr>
              <a:xfrm>
                <a:off x="1511425" y="4981175"/>
                <a:ext cx="91500" cy="9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>
                <a:off x="1731667" y="4981175"/>
                <a:ext cx="91500" cy="9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6"/>
              <p:cNvSpPr/>
              <p:nvPr/>
            </p:nvSpPr>
            <p:spPr>
              <a:xfrm>
                <a:off x="1951908" y="4981175"/>
                <a:ext cx="91500" cy="9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6"/>
              <p:cNvSpPr/>
              <p:nvPr/>
            </p:nvSpPr>
            <p:spPr>
              <a:xfrm>
                <a:off x="2172150" y="4981175"/>
                <a:ext cx="91500" cy="9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5" name="Google Shape;435;p16"/>
            <p:cNvGrpSpPr/>
            <p:nvPr/>
          </p:nvGrpSpPr>
          <p:grpSpPr>
            <a:xfrm>
              <a:off x="1435225" y="5209775"/>
              <a:ext cx="752225" cy="91500"/>
              <a:chOff x="1511425" y="4981175"/>
              <a:chExt cx="752225" cy="91500"/>
            </a:xfrm>
          </p:grpSpPr>
          <p:sp>
            <p:nvSpPr>
              <p:cNvPr id="436" name="Google Shape;436;p16"/>
              <p:cNvSpPr/>
              <p:nvPr/>
            </p:nvSpPr>
            <p:spPr>
              <a:xfrm>
                <a:off x="1511425" y="4981175"/>
                <a:ext cx="91500" cy="9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6"/>
              <p:cNvSpPr/>
              <p:nvPr/>
            </p:nvSpPr>
            <p:spPr>
              <a:xfrm>
                <a:off x="1731667" y="4981175"/>
                <a:ext cx="91500" cy="9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6"/>
              <p:cNvSpPr/>
              <p:nvPr/>
            </p:nvSpPr>
            <p:spPr>
              <a:xfrm>
                <a:off x="1951908" y="4981175"/>
                <a:ext cx="91500" cy="9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6"/>
              <p:cNvSpPr/>
              <p:nvPr/>
            </p:nvSpPr>
            <p:spPr>
              <a:xfrm>
                <a:off x="2172150" y="4981175"/>
                <a:ext cx="91500" cy="9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0" name="Google Shape;440;p16"/>
          <p:cNvSpPr txBox="1">
            <a:spLocks noGrp="1"/>
          </p:cNvSpPr>
          <p:nvPr>
            <p:ph type="body" idx="1"/>
          </p:nvPr>
        </p:nvSpPr>
        <p:spPr>
          <a:xfrm>
            <a:off x="8481446" y="361972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41" name="Google Shape;441;p16"/>
          <p:cNvSpPr txBox="1">
            <a:spLocks noGrp="1"/>
          </p:cNvSpPr>
          <p:nvPr>
            <p:ph type="body" idx="2"/>
          </p:nvPr>
        </p:nvSpPr>
        <p:spPr>
          <a:xfrm>
            <a:off x="451634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42" name="Google Shape;442;p16"/>
          <p:cNvSpPr txBox="1">
            <a:spLocks noGrp="1"/>
          </p:cNvSpPr>
          <p:nvPr>
            <p:ph type="body" idx="3"/>
          </p:nvPr>
        </p:nvSpPr>
        <p:spPr>
          <a:xfrm>
            <a:off x="71502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43" name="Google Shape;443;p16"/>
          <p:cNvSpPr txBox="1">
            <a:spLocks noGrp="1"/>
          </p:cNvSpPr>
          <p:nvPr>
            <p:ph type="title"/>
          </p:nvPr>
        </p:nvSpPr>
        <p:spPr>
          <a:xfrm>
            <a:off x="715025" y="898175"/>
            <a:ext cx="10714800" cy="7635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ldrich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Griffy"/>
              <a:buNone/>
              <a:defRPr sz="4000" b="0"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Griffy"/>
              <a:buNone/>
              <a:defRPr sz="4000" b="0"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Griffy"/>
              <a:buNone/>
              <a:defRPr sz="4000" b="0"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Griffy"/>
              <a:buNone/>
              <a:defRPr sz="4000" b="0"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Griffy"/>
              <a:buNone/>
              <a:defRPr sz="4000" b="0"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Griffy"/>
              <a:buNone/>
              <a:defRPr sz="4000" b="0"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Griffy"/>
              <a:buNone/>
              <a:defRPr sz="4000" b="0"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Griffy"/>
              <a:buNone/>
              <a:defRPr sz="4000" b="0"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444" name="Google Shape;444;p16"/>
          <p:cNvSpPr/>
          <p:nvPr/>
        </p:nvSpPr>
        <p:spPr>
          <a:xfrm>
            <a:off x="1335912" y="6307625"/>
            <a:ext cx="365700" cy="3657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6"/>
          <p:cNvSpPr/>
          <p:nvPr/>
        </p:nvSpPr>
        <p:spPr>
          <a:xfrm>
            <a:off x="829875" y="6309125"/>
            <a:ext cx="365700" cy="3627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6"/>
          <p:cNvSpPr/>
          <p:nvPr/>
        </p:nvSpPr>
        <p:spPr>
          <a:xfrm>
            <a:off x="323838" y="6309125"/>
            <a:ext cx="365700" cy="362700"/>
          </a:xfrm>
          <a:prstGeom prst="ellipse">
            <a:avLst/>
          </a:prstGeom>
          <a:solidFill>
            <a:schemeClr val="accent6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CUSTOM_14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9"/>
          <p:cNvGrpSpPr/>
          <p:nvPr/>
        </p:nvGrpSpPr>
        <p:grpSpPr>
          <a:xfrm>
            <a:off x="-19" y="0"/>
            <a:ext cx="12192019" cy="6858030"/>
            <a:chOff x="415600" y="384423"/>
            <a:chExt cx="10934546" cy="6059401"/>
          </a:xfrm>
        </p:grpSpPr>
        <p:pic>
          <p:nvPicPr>
            <p:cNvPr id="493" name="Google Shape;493;p19"/>
            <p:cNvPicPr preferRelativeResize="0"/>
            <p:nvPr/>
          </p:nvPicPr>
          <p:blipFill>
            <a:blip r:embed="rId2">
              <a:alphaModFix amt="52999"/>
            </a:blip>
            <a:stretch>
              <a:fillRect/>
            </a:stretch>
          </p:blipFill>
          <p:spPr>
            <a:xfrm rot="5400000">
              <a:off x="1599075" y="-799050"/>
              <a:ext cx="6059399" cy="8426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4" name="Google Shape;494;p19"/>
            <p:cNvPicPr preferRelativeResize="0"/>
            <p:nvPr/>
          </p:nvPicPr>
          <p:blipFill rotWithShape="1">
            <a:blip r:embed="rId2">
              <a:alphaModFix amt="52999"/>
            </a:blip>
            <a:srcRect t="68892" b="1708"/>
            <a:stretch/>
          </p:blipFill>
          <p:spPr>
            <a:xfrm rot="5400000">
              <a:off x="7081771" y="2175444"/>
              <a:ext cx="6059396" cy="24773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5" name="Google Shape;495;p19"/>
          <p:cNvSpPr txBox="1">
            <a:spLocks noGrp="1"/>
          </p:cNvSpPr>
          <p:nvPr>
            <p:ph type="subTitle" idx="1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496" name="Google Shape;496;p19"/>
          <p:cNvSpPr txBox="1">
            <a:spLocks noGrp="1"/>
          </p:cNvSpPr>
          <p:nvPr>
            <p:ph type="subTitle" idx="2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497" name="Google Shape;497;p19"/>
          <p:cNvSpPr txBox="1">
            <a:spLocks noGrp="1"/>
          </p:cNvSpPr>
          <p:nvPr>
            <p:ph type="subTitle" idx="3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498" name="Google Shape;498;p19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499" name="Google Shape;499;p19"/>
          <p:cNvSpPr txBox="1">
            <a:spLocks noGrp="1"/>
          </p:cNvSpPr>
          <p:nvPr>
            <p:ph type="subTitle" idx="5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00" name="Google Shape;500;p19"/>
          <p:cNvSpPr txBox="1">
            <a:spLocks noGrp="1"/>
          </p:cNvSpPr>
          <p:nvPr>
            <p:ph type="title"/>
          </p:nvPr>
        </p:nvSpPr>
        <p:spPr>
          <a:xfrm>
            <a:off x="1812325" y="713950"/>
            <a:ext cx="10379700" cy="10239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01" name="Google Shape;501;p19"/>
          <p:cNvSpPr txBox="1">
            <a:spLocks noGrp="1"/>
          </p:cNvSpPr>
          <p:nvPr>
            <p:ph type="body" idx="6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02" name="Google Shape;502;p19"/>
          <p:cNvSpPr txBox="1">
            <a:spLocks noGrp="1"/>
          </p:cNvSpPr>
          <p:nvPr>
            <p:ph type="body" idx="7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03" name="Google Shape;503;p19"/>
          <p:cNvSpPr txBox="1">
            <a:spLocks noGrp="1"/>
          </p:cNvSpPr>
          <p:nvPr>
            <p:ph type="body" idx="8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04" name="Google Shape;504;p19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05" name="Google Shape;505;p19"/>
          <p:cNvSpPr txBox="1">
            <a:spLocks noGrp="1"/>
          </p:cNvSpPr>
          <p:nvPr>
            <p:ph type="body" idx="13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506" name="Google Shape;506;p19"/>
          <p:cNvGrpSpPr/>
          <p:nvPr/>
        </p:nvGrpSpPr>
        <p:grpSpPr>
          <a:xfrm>
            <a:off x="11211738" y="6105125"/>
            <a:ext cx="752225" cy="548700"/>
            <a:chOff x="1435225" y="4752575"/>
            <a:chExt cx="752225" cy="548700"/>
          </a:xfrm>
        </p:grpSpPr>
        <p:grpSp>
          <p:nvGrpSpPr>
            <p:cNvPr id="507" name="Google Shape;507;p19"/>
            <p:cNvGrpSpPr/>
            <p:nvPr/>
          </p:nvGrpSpPr>
          <p:grpSpPr>
            <a:xfrm>
              <a:off x="1435225" y="4752575"/>
              <a:ext cx="752225" cy="91500"/>
              <a:chOff x="1435225" y="4752575"/>
              <a:chExt cx="752225" cy="91500"/>
            </a:xfrm>
          </p:grpSpPr>
          <p:sp>
            <p:nvSpPr>
              <p:cNvPr id="508" name="Google Shape;508;p19"/>
              <p:cNvSpPr/>
              <p:nvPr/>
            </p:nvSpPr>
            <p:spPr>
              <a:xfrm>
                <a:off x="1435225" y="4752575"/>
                <a:ext cx="91500" cy="9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9"/>
              <p:cNvSpPr/>
              <p:nvPr/>
            </p:nvSpPr>
            <p:spPr>
              <a:xfrm>
                <a:off x="1655467" y="4752575"/>
                <a:ext cx="91500" cy="9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9"/>
              <p:cNvSpPr/>
              <p:nvPr/>
            </p:nvSpPr>
            <p:spPr>
              <a:xfrm>
                <a:off x="1875708" y="4752575"/>
                <a:ext cx="91500" cy="9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9"/>
              <p:cNvSpPr/>
              <p:nvPr/>
            </p:nvSpPr>
            <p:spPr>
              <a:xfrm>
                <a:off x="2095950" y="4752575"/>
                <a:ext cx="91500" cy="9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2" name="Google Shape;512;p19"/>
            <p:cNvGrpSpPr/>
            <p:nvPr/>
          </p:nvGrpSpPr>
          <p:grpSpPr>
            <a:xfrm>
              <a:off x="1435225" y="4981175"/>
              <a:ext cx="752225" cy="91500"/>
              <a:chOff x="1511425" y="4981175"/>
              <a:chExt cx="752225" cy="91500"/>
            </a:xfrm>
          </p:grpSpPr>
          <p:sp>
            <p:nvSpPr>
              <p:cNvPr id="513" name="Google Shape;513;p19"/>
              <p:cNvSpPr/>
              <p:nvPr/>
            </p:nvSpPr>
            <p:spPr>
              <a:xfrm>
                <a:off x="1511425" y="4981175"/>
                <a:ext cx="91500" cy="9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9"/>
              <p:cNvSpPr/>
              <p:nvPr/>
            </p:nvSpPr>
            <p:spPr>
              <a:xfrm>
                <a:off x="1731667" y="4981175"/>
                <a:ext cx="91500" cy="9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9"/>
              <p:cNvSpPr/>
              <p:nvPr/>
            </p:nvSpPr>
            <p:spPr>
              <a:xfrm>
                <a:off x="1951908" y="4981175"/>
                <a:ext cx="91500" cy="9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9"/>
              <p:cNvSpPr/>
              <p:nvPr/>
            </p:nvSpPr>
            <p:spPr>
              <a:xfrm>
                <a:off x="2172150" y="4981175"/>
                <a:ext cx="91500" cy="9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7" name="Google Shape;517;p19"/>
            <p:cNvGrpSpPr/>
            <p:nvPr/>
          </p:nvGrpSpPr>
          <p:grpSpPr>
            <a:xfrm>
              <a:off x="1435225" y="5209775"/>
              <a:ext cx="752225" cy="91500"/>
              <a:chOff x="1511425" y="4981175"/>
              <a:chExt cx="752225" cy="91500"/>
            </a:xfrm>
          </p:grpSpPr>
          <p:sp>
            <p:nvSpPr>
              <p:cNvPr id="518" name="Google Shape;518;p19"/>
              <p:cNvSpPr/>
              <p:nvPr/>
            </p:nvSpPr>
            <p:spPr>
              <a:xfrm>
                <a:off x="1511425" y="4981175"/>
                <a:ext cx="91500" cy="9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9"/>
              <p:cNvSpPr/>
              <p:nvPr/>
            </p:nvSpPr>
            <p:spPr>
              <a:xfrm>
                <a:off x="1731667" y="4981175"/>
                <a:ext cx="91500" cy="9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9"/>
              <p:cNvSpPr/>
              <p:nvPr/>
            </p:nvSpPr>
            <p:spPr>
              <a:xfrm>
                <a:off x="1951908" y="4981175"/>
                <a:ext cx="91500" cy="9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9"/>
              <p:cNvSpPr/>
              <p:nvPr/>
            </p:nvSpPr>
            <p:spPr>
              <a:xfrm>
                <a:off x="2172150" y="4981175"/>
                <a:ext cx="91500" cy="915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2" name="Google Shape;522;p19"/>
          <p:cNvSpPr/>
          <p:nvPr/>
        </p:nvSpPr>
        <p:spPr>
          <a:xfrm>
            <a:off x="1335912" y="6307625"/>
            <a:ext cx="365700" cy="365700"/>
          </a:xfrm>
          <a:prstGeom prst="ellipse">
            <a:avLst/>
          </a:prstGeom>
          <a:solidFill>
            <a:schemeClr val="accen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19"/>
          <p:cNvSpPr/>
          <p:nvPr/>
        </p:nvSpPr>
        <p:spPr>
          <a:xfrm>
            <a:off x="829875" y="6309125"/>
            <a:ext cx="365700" cy="3627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19"/>
          <p:cNvSpPr/>
          <p:nvPr/>
        </p:nvSpPr>
        <p:spPr>
          <a:xfrm>
            <a:off x="323838" y="6309125"/>
            <a:ext cx="365700" cy="362700"/>
          </a:xfrm>
          <a:prstGeom prst="ellipse">
            <a:avLst/>
          </a:prstGeom>
          <a:solidFill>
            <a:schemeClr val="accent6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iny"/>
              <a:buNone/>
              <a:defRPr sz="4000" b="1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iny"/>
              <a:buNone/>
              <a:defRPr sz="4000" b="1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iny"/>
              <a:buNone/>
              <a:defRPr sz="4000" b="1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iny"/>
              <a:buNone/>
              <a:defRPr sz="4000" b="1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iny"/>
              <a:buNone/>
              <a:defRPr sz="4000" b="1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iny"/>
              <a:buNone/>
              <a:defRPr sz="4000" b="1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iny"/>
              <a:buNone/>
              <a:defRPr sz="4000" b="1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iny"/>
              <a:buNone/>
              <a:defRPr sz="4000" b="1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iny"/>
              <a:buNone/>
              <a:defRPr sz="4000" b="1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●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M Sans"/>
              <a:buChar char="○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DM Sans"/>
              <a:buChar char="■"/>
              <a:defRPr sz="19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62" r:id="rId7"/>
    <p:sldLayoutId id="214748366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4"/>
          <p:cNvSpPr txBox="1">
            <a:spLocks noGrp="1"/>
          </p:cNvSpPr>
          <p:nvPr>
            <p:ph type="subTitle" idx="4294967295"/>
          </p:nvPr>
        </p:nvSpPr>
        <p:spPr>
          <a:xfrm>
            <a:off x="1300425" y="5029500"/>
            <a:ext cx="7171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ID" dirty="0">
                <a:solidFill>
                  <a:schemeClr val="lt1"/>
                </a:solidFill>
              </a:rPr>
              <a:t>K</a:t>
            </a:r>
            <a:r>
              <a:rPr lang="en" dirty="0">
                <a:solidFill>
                  <a:schemeClr val="lt1"/>
                </a:solidFill>
              </a:rPr>
              <a:t>elompok 01.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620" name="Google Shape;6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138" y="8362525"/>
            <a:ext cx="9611025" cy="6419576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24"/>
          <p:cNvSpPr/>
          <p:nvPr/>
        </p:nvSpPr>
        <p:spPr>
          <a:xfrm>
            <a:off x="1526725" y="2046700"/>
            <a:ext cx="6718641" cy="3676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iny"/>
              </a:rPr>
              <a:t>PENDIDIKAN MULTIKULTURAL  </a:t>
            </a:r>
            <a:endParaRPr b="0" i="0" dirty="0"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2"/>
              </a:solidFill>
              <a:latin typeface="Coiny"/>
            </a:endParaRPr>
          </a:p>
        </p:txBody>
      </p:sp>
      <p:sp>
        <p:nvSpPr>
          <p:cNvPr id="622" name="Google Shape;622;p24"/>
          <p:cNvSpPr txBox="1">
            <a:spLocks noGrp="1"/>
          </p:cNvSpPr>
          <p:nvPr>
            <p:ph type="title"/>
          </p:nvPr>
        </p:nvSpPr>
        <p:spPr>
          <a:xfrm>
            <a:off x="1253800" y="2800350"/>
            <a:ext cx="10347600" cy="990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HAKIKAT KEBUDAYAAN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6"/>
          <p:cNvSpPr/>
          <p:nvPr/>
        </p:nvSpPr>
        <p:spPr>
          <a:xfrm>
            <a:off x="1626800" y="2744243"/>
            <a:ext cx="3648600" cy="1103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6"/>
          <p:cNvSpPr/>
          <p:nvPr/>
        </p:nvSpPr>
        <p:spPr>
          <a:xfrm>
            <a:off x="1359650" y="2637054"/>
            <a:ext cx="4182900" cy="1056521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41" name="Google Shape;641;p26"/>
          <p:cNvGrpSpPr/>
          <p:nvPr/>
        </p:nvGrpSpPr>
        <p:grpSpPr>
          <a:xfrm>
            <a:off x="1791684" y="1892954"/>
            <a:ext cx="3318588" cy="1003574"/>
            <a:chOff x="976200" y="1771650"/>
            <a:chExt cx="4080900" cy="1234105"/>
          </a:xfrm>
        </p:grpSpPr>
        <p:sp>
          <p:nvSpPr>
            <p:cNvPr id="642" name="Google Shape;642;p26"/>
            <p:cNvSpPr/>
            <p:nvPr/>
          </p:nvSpPr>
          <p:spPr>
            <a:xfrm flipH="1">
              <a:off x="4352250" y="2214400"/>
              <a:ext cx="704850" cy="763505"/>
            </a:xfrm>
            <a:custGeom>
              <a:avLst/>
              <a:gdLst/>
              <a:ahLst/>
              <a:cxnLst/>
              <a:rect l="l" t="t" r="r" b="b"/>
              <a:pathLst>
                <a:path w="28194" h="23372" extrusionOk="0">
                  <a:moveTo>
                    <a:pt x="0" y="0"/>
                  </a:moveTo>
                  <a:lnTo>
                    <a:pt x="28194" y="0"/>
                  </a:lnTo>
                  <a:lnTo>
                    <a:pt x="28194" y="23372"/>
                  </a:lnTo>
                  <a:lnTo>
                    <a:pt x="0" y="23372"/>
                  </a:lnTo>
                  <a:lnTo>
                    <a:pt x="8939" y="11430"/>
                  </a:ln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43" name="Google Shape;643;p26"/>
            <p:cNvSpPr/>
            <p:nvPr/>
          </p:nvSpPr>
          <p:spPr>
            <a:xfrm>
              <a:off x="976200" y="2242250"/>
              <a:ext cx="704850" cy="763505"/>
            </a:xfrm>
            <a:custGeom>
              <a:avLst/>
              <a:gdLst/>
              <a:ahLst/>
              <a:cxnLst/>
              <a:rect l="l" t="t" r="r" b="b"/>
              <a:pathLst>
                <a:path w="28194" h="23372" extrusionOk="0">
                  <a:moveTo>
                    <a:pt x="0" y="0"/>
                  </a:moveTo>
                  <a:lnTo>
                    <a:pt x="28194" y="0"/>
                  </a:lnTo>
                  <a:lnTo>
                    <a:pt x="28194" y="23372"/>
                  </a:lnTo>
                  <a:lnTo>
                    <a:pt x="0" y="23372"/>
                  </a:lnTo>
                  <a:lnTo>
                    <a:pt x="8939" y="11430"/>
                  </a:ln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44" name="Google Shape;644;p26"/>
            <p:cNvSpPr/>
            <p:nvPr/>
          </p:nvSpPr>
          <p:spPr>
            <a:xfrm rot="10800000">
              <a:off x="1366650" y="2674300"/>
              <a:ext cx="314400" cy="303600"/>
            </a:xfrm>
            <a:prstGeom prst="rtTriangle">
              <a:avLst/>
            </a:prstGeom>
            <a:solidFill>
              <a:schemeClr val="accent3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1366650" y="1771650"/>
              <a:ext cx="3300000" cy="902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6"/>
            <p:cNvSpPr/>
            <p:nvPr/>
          </p:nvSpPr>
          <p:spPr>
            <a:xfrm rot="10800000" flipH="1">
              <a:off x="4352250" y="2674300"/>
              <a:ext cx="314400" cy="303600"/>
            </a:xfrm>
            <a:prstGeom prst="rtTriangle">
              <a:avLst/>
            </a:prstGeom>
            <a:solidFill>
              <a:schemeClr val="accent3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7" name="Google Shape;647;p26"/>
          <p:cNvSpPr/>
          <p:nvPr/>
        </p:nvSpPr>
        <p:spPr>
          <a:xfrm>
            <a:off x="3023617" y="2043056"/>
            <a:ext cx="669073" cy="47221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iny"/>
              </a:rPr>
              <a:t>01</a:t>
            </a:r>
          </a:p>
        </p:txBody>
      </p:sp>
      <p:sp>
        <p:nvSpPr>
          <p:cNvPr id="648" name="Google Shape;648;p26"/>
          <p:cNvSpPr/>
          <p:nvPr/>
        </p:nvSpPr>
        <p:spPr>
          <a:xfrm>
            <a:off x="6916602" y="2744243"/>
            <a:ext cx="3648600" cy="1103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6"/>
          <p:cNvSpPr/>
          <p:nvPr/>
        </p:nvSpPr>
        <p:spPr>
          <a:xfrm>
            <a:off x="6649452" y="2590176"/>
            <a:ext cx="4182900" cy="1103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0" name="Google Shape;650;p26"/>
          <p:cNvGrpSpPr/>
          <p:nvPr/>
        </p:nvGrpSpPr>
        <p:grpSpPr>
          <a:xfrm>
            <a:off x="7081486" y="1892954"/>
            <a:ext cx="3318588" cy="1003574"/>
            <a:chOff x="976200" y="1771650"/>
            <a:chExt cx="4080900" cy="1234105"/>
          </a:xfrm>
        </p:grpSpPr>
        <p:sp>
          <p:nvSpPr>
            <p:cNvPr id="651" name="Google Shape;651;p26"/>
            <p:cNvSpPr/>
            <p:nvPr/>
          </p:nvSpPr>
          <p:spPr>
            <a:xfrm flipH="1">
              <a:off x="4352250" y="2214400"/>
              <a:ext cx="704850" cy="763505"/>
            </a:xfrm>
            <a:custGeom>
              <a:avLst/>
              <a:gdLst/>
              <a:ahLst/>
              <a:cxnLst/>
              <a:rect l="l" t="t" r="r" b="b"/>
              <a:pathLst>
                <a:path w="28194" h="23372" extrusionOk="0">
                  <a:moveTo>
                    <a:pt x="0" y="0"/>
                  </a:moveTo>
                  <a:lnTo>
                    <a:pt x="28194" y="0"/>
                  </a:lnTo>
                  <a:lnTo>
                    <a:pt x="28194" y="23372"/>
                  </a:lnTo>
                  <a:lnTo>
                    <a:pt x="0" y="23372"/>
                  </a:lnTo>
                  <a:lnTo>
                    <a:pt x="8939" y="11430"/>
                  </a:ln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52" name="Google Shape;652;p26"/>
            <p:cNvSpPr/>
            <p:nvPr/>
          </p:nvSpPr>
          <p:spPr>
            <a:xfrm>
              <a:off x="976200" y="2242250"/>
              <a:ext cx="704850" cy="763505"/>
            </a:xfrm>
            <a:custGeom>
              <a:avLst/>
              <a:gdLst/>
              <a:ahLst/>
              <a:cxnLst/>
              <a:rect l="l" t="t" r="r" b="b"/>
              <a:pathLst>
                <a:path w="28194" h="23372" extrusionOk="0">
                  <a:moveTo>
                    <a:pt x="0" y="0"/>
                  </a:moveTo>
                  <a:lnTo>
                    <a:pt x="28194" y="0"/>
                  </a:lnTo>
                  <a:lnTo>
                    <a:pt x="28194" y="23372"/>
                  </a:lnTo>
                  <a:lnTo>
                    <a:pt x="0" y="23372"/>
                  </a:lnTo>
                  <a:lnTo>
                    <a:pt x="8939" y="11430"/>
                  </a:ln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53" name="Google Shape;653;p26"/>
            <p:cNvSpPr/>
            <p:nvPr/>
          </p:nvSpPr>
          <p:spPr>
            <a:xfrm rot="10800000">
              <a:off x="1366650" y="2674300"/>
              <a:ext cx="314400" cy="303600"/>
            </a:xfrm>
            <a:prstGeom prst="rtTriangle">
              <a:avLst/>
            </a:prstGeom>
            <a:solidFill>
              <a:schemeClr val="accent4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1366650" y="1771650"/>
              <a:ext cx="3300000" cy="902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6"/>
            <p:cNvSpPr/>
            <p:nvPr/>
          </p:nvSpPr>
          <p:spPr>
            <a:xfrm rot="10800000" flipH="1">
              <a:off x="4352250" y="2674300"/>
              <a:ext cx="314400" cy="303600"/>
            </a:xfrm>
            <a:prstGeom prst="rtTriangle">
              <a:avLst/>
            </a:prstGeom>
            <a:solidFill>
              <a:schemeClr val="accent4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6" name="Google Shape;656;p26"/>
          <p:cNvSpPr/>
          <p:nvPr/>
        </p:nvSpPr>
        <p:spPr>
          <a:xfrm>
            <a:off x="8313418" y="2043056"/>
            <a:ext cx="806391" cy="47221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iny"/>
              </a:rPr>
              <a:t>02</a:t>
            </a:r>
          </a:p>
        </p:txBody>
      </p:sp>
      <p:sp>
        <p:nvSpPr>
          <p:cNvPr id="657" name="Google Shape;657;p26"/>
          <p:cNvSpPr/>
          <p:nvPr/>
        </p:nvSpPr>
        <p:spPr>
          <a:xfrm>
            <a:off x="4347850" y="5183944"/>
            <a:ext cx="3648600" cy="1103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26"/>
          <p:cNvSpPr/>
          <p:nvPr/>
        </p:nvSpPr>
        <p:spPr>
          <a:xfrm>
            <a:off x="4080700" y="5030397"/>
            <a:ext cx="4182900" cy="11034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9" name="Google Shape;659;p26"/>
          <p:cNvGrpSpPr/>
          <p:nvPr/>
        </p:nvGrpSpPr>
        <p:grpSpPr>
          <a:xfrm>
            <a:off x="4554950" y="4379212"/>
            <a:ext cx="3318588" cy="1003574"/>
            <a:chOff x="976200" y="1771650"/>
            <a:chExt cx="4080900" cy="1234105"/>
          </a:xfrm>
        </p:grpSpPr>
        <p:sp>
          <p:nvSpPr>
            <p:cNvPr id="660" name="Google Shape;660;p26"/>
            <p:cNvSpPr/>
            <p:nvPr/>
          </p:nvSpPr>
          <p:spPr>
            <a:xfrm flipH="1">
              <a:off x="4352250" y="2214400"/>
              <a:ext cx="704850" cy="763505"/>
            </a:xfrm>
            <a:custGeom>
              <a:avLst/>
              <a:gdLst/>
              <a:ahLst/>
              <a:cxnLst/>
              <a:rect l="l" t="t" r="r" b="b"/>
              <a:pathLst>
                <a:path w="28194" h="23372" extrusionOk="0">
                  <a:moveTo>
                    <a:pt x="0" y="0"/>
                  </a:moveTo>
                  <a:lnTo>
                    <a:pt x="28194" y="0"/>
                  </a:lnTo>
                  <a:lnTo>
                    <a:pt x="28194" y="23372"/>
                  </a:lnTo>
                  <a:lnTo>
                    <a:pt x="0" y="23372"/>
                  </a:lnTo>
                  <a:lnTo>
                    <a:pt x="8939" y="1143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61" name="Google Shape;661;p26"/>
            <p:cNvSpPr/>
            <p:nvPr/>
          </p:nvSpPr>
          <p:spPr>
            <a:xfrm>
              <a:off x="976200" y="2242250"/>
              <a:ext cx="704850" cy="763505"/>
            </a:xfrm>
            <a:custGeom>
              <a:avLst/>
              <a:gdLst/>
              <a:ahLst/>
              <a:cxnLst/>
              <a:rect l="l" t="t" r="r" b="b"/>
              <a:pathLst>
                <a:path w="28194" h="23372" extrusionOk="0">
                  <a:moveTo>
                    <a:pt x="0" y="0"/>
                  </a:moveTo>
                  <a:lnTo>
                    <a:pt x="28194" y="0"/>
                  </a:lnTo>
                  <a:lnTo>
                    <a:pt x="28194" y="23372"/>
                  </a:lnTo>
                  <a:lnTo>
                    <a:pt x="0" y="23372"/>
                  </a:lnTo>
                  <a:lnTo>
                    <a:pt x="8939" y="1143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62" name="Google Shape;662;p26"/>
            <p:cNvSpPr/>
            <p:nvPr/>
          </p:nvSpPr>
          <p:spPr>
            <a:xfrm rot="10800000">
              <a:off x="1366650" y="2674300"/>
              <a:ext cx="314400" cy="303600"/>
            </a:xfrm>
            <a:prstGeom prst="rtTriangle">
              <a:avLst/>
            </a:prstGeom>
            <a:solidFill>
              <a:schemeClr val="accent1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1366650" y="1771650"/>
              <a:ext cx="3300000" cy="902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 rot="10800000" flipH="1">
              <a:off x="4352250" y="2674300"/>
              <a:ext cx="314400" cy="303600"/>
            </a:xfrm>
            <a:prstGeom prst="rtTriangle">
              <a:avLst/>
            </a:prstGeom>
            <a:solidFill>
              <a:schemeClr val="accent1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5" name="Google Shape;665;p26"/>
          <p:cNvSpPr/>
          <p:nvPr/>
        </p:nvSpPr>
        <p:spPr>
          <a:xfrm>
            <a:off x="5821350" y="4438965"/>
            <a:ext cx="810594" cy="61073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iny"/>
              </a:rPr>
              <a:t>03</a:t>
            </a:r>
          </a:p>
        </p:txBody>
      </p:sp>
      <p:sp>
        <p:nvSpPr>
          <p:cNvPr id="674" name="Google Shape;674;p26"/>
          <p:cNvSpPr/>
          <p:nvPr/>
        </p:nvSpPr>
        <p:spPr>
          <a:xfrm>
            <a:off x="8313298" y="4850677"/>
            <a:ext cx="891115" cy="15096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0" i="0" dirty="0"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2"/>
              </a:solidFill>
              <a:latin typeface="Coiny"/>
            </a:endParaRPr>
          </a:p>
        </p:txBody>
      </p:sp>
      <p:sp>
        <p:nvSpPr>
          <p:cNvPr id="675" name="Google Shape;675;p26"/>
          <p:cNvSpPr txBox="1">
            <a:spLocks noGrp="1"/>
          </p:cNvSpPr>
          <p:nvPr>
            <p:ph type="body" idx="1"/>
          </p:nvPr>
        </p:nvSpPr>
        <p:spPr>
          <a:xfrm>
            <a:off x="1383700" y="2654932"/>
            <a:ext cx="4158849" cy="88657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" dirty="0"/>
              <a:t>AINUN RAZELLA DAMA PUTRI (2113053093)</a:t>
            </a:r>
          </a:p>
        </p:txBody>
      </p:sp>
      <p:sp>
        <p:nvSpPr>
          <p:cNvPr id="676" name="Google Shape;676;p26"/>
          <p:cNvSpPr txBox="1">
            <a:spLocks noGrp="1"/>
          </p:cNvSpPr>
          <p:nvPr>
            <p:ph type="title"/>
          </p:nvPr>
        </p:nvSpPr>
        <p:spPr>
          <a:xfrm>
            <a:off x="644200" y="669575"/>
            <a:ext cx="1105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Nama Kelompok :</a:t>
            </a:r>
            <a:endParaRPr dirty="0"/>
          </a:p>
        </p:txBody>
      </p:sp>
      <p:sp>
        <p:nvSpPr>
          <p:cNvPr id="677" name="Google Shape;677;p26"/>
          <p:cNvSpPr txBox="1">
            <a:spLocks noGrp="1"/>
          </p:cNvSpPr>
          <p:nvPr>
            <p:ph type="body" idx="2"/>
          </p:nvPr>
        </p:nvSpPr>
        <p:spPr>
          <a:xfrm>
            <a:off x="6649125" y="2698479"/>
            <a:ext cx="4182900" cy="98282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" dirty="0"/>
              <a:t>INTAR KHOERUNISA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" dirty="0"/>
              <a:t>(2113053160)</a:t>
            </a:r>
            <a:endParaRPr dirty="0"/>
          </a:p>
        </p:txBody>
      </p:sp>
      <p:sp>
        <p:nvSpPr>
          <p:cNvPr id="678" name="Google Shape;678;p26"/>
          <p:cNvSpPr txBox="1">
            <a:spLocks noGrp="1"/>
          </p:cNvSpPr>
          <p:nvPr>
            <p:ph type="body" idx="3"/>
          </p:nvPr>
        </p:nvSpPr>
        <p:spPr>
          <a:xfrm>
            <a:off x="4135197" y="5230641"/>
            <a:ext cx="4182900" cy="88657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" dirty="0"/>
              <a:t>RIDHA SANDI PERDANA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" dirty="0"/>
              <a:t>(2113053109)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7"/>
          <p:cNvSpPr/>
          <p:nvPr/>
        </p:nvSpPr>
        <p:spPr>
          <a:xfrm>
            <a:off x="1009650" y="1114350"/>
            <a:ext cx="4629300" cy="46293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7"/>
          <p:cNvSpPr txBox="1">
            <a:spLocks noGrp="1"/>
          </p:cNvSpPr>
          <p:nvPr>
            <p:ph type="body" idx="1"/>
          </p:nvPr>
        </p:nvSpPr>
        <p:spPr>
          <a:xfrm>
            <a:off x="5695950" y="2328850"/>
            <a:ext cx="5486400" cy="102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Menurut</a:t>
            </a:r>
            <a:r>
              <a:rPr lang="en-ID" dirty="0"/>
              <a:t> Kamus </a:t>
            </a:r>
            <a:r>
              <a:rPr lang="en-ID" dirty="0" err="1"/>
              <a:t>Umum</a:t>
            </a:r>
            <a:r>
              <a:rPr lang="en-ID" dirty="0"/>
              <a:t> Bahasa Indonesia (1984:157)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diartikan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"</a:t>
            </a:r>
            <a:r>
              <a:rPr lang="en-ID" dirty="0" err="1"/>
              <a:t>pikiran</a:t>
            </a:r>
            <a:r>
              <a:rPr lang="en-ID" dirty="0"/>
              <a:t>; </a:t>
            </a:r>
            <a:r>
              <a:rPr lang="en-ID" dirty="0" err="1"/>
              <a:t>akal</a:t>
            </a:r>
            <a:r>
              <a:rPr lang="en-ID" dirty="0"/>
              <a:t> </a:t>
            </a:r>
            <a:r>
              <a:rPr lang="en-ID" dirty="0" err="1"/>
              <a:t>budi</a:t>
            </a:r>
            <a:r>
              <a:rPr lang="en-ID" dirty="0"/>
              <a:t>", </a:t>
            </a:r>
            <a:r>
              <a:rPr lang="en-ID" dirty="0" err="1"/>
              <a:t>sedangkan</a:t>
            </a:r>
            <a:r>
              <a:rPr lang="en-ID" dirty="0"/>
              <a:t> </a:t>
            </a:r>
            <a:r>
              <a:rPr lang="en-ID" dirty="0" err="1"/>
              <a:t>kebudayaan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kamus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diartikan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"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dan </a:t>
            </a:r>
            <a:r>
              <a:rPr lang="en-ID" dirty="0" err="1"/>
              <a:t>penciptaan</a:t>
            </a:r>
            <a:r>
              <a:rPr lang="en-ID" dirty="0"/>
              <a:t> </a:t>
            </a:r>
            <a:r>
              <a:rPr lang="en-ID" dirty="0" err="1"/>
              <a:t>batin</a:t>
            </a:r>
            <a:r>
              <a:rPr lang="en-ID" dirty="0"/>
              <a:t> (</a:t>
            </a:r>
            <a:r>
              <a:rPr lang="en-ID" dirty="0" err="1"/>
              <a:t>akal</a:t>
            </a:r>
            <a:r>
              <a:rPr lang="en-ID" dirty="0"/>
              <a:t> </a:t>
            </a:r>
            <a:r>
              <a:rPr lang="en-ID" dirty="0" err="1"/>
              <a:t>budi</a:t>
            </a:r>
            <a:r>
              <a:rPr lang="en-ID" dirty="0"/>
              <a:t>) </a:t>
            </a:r>
            <a:r>
              <a:rPr lang="en-ID" dirty="0" err="1"/>
              <a:t>manusia</a:t>
            </a:r>
            <a:r>
              <a:rPr lang="en-ID" dirty="0"/>
              <a:t> (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kepercayaan</a:t>
            </a:r>
            <a:r>
              <a:rPr lang="en-ID" dirty="0"/>
              <a:t>, </a:t>
            </a:r>
            <a:r>
              <a:rPr lang="en-ID" dirty="0" err="1"/>
              <a:t>kesenian</a:t>
            </a:r>
            <a:r>
              <a:rPr lang="en-ID" dirty="0"/>
              <a:t>, </a:t>
            </a:r>
            <a:r>
              <a:rPr lang="en-ID" dirty="0" err="1"/>
              <a:t>adat</a:t>
            </a:r>
            <a:r>
              <a:rPr lang="en-ID" dirty="0"/>
              <a:t> </a:t>
            </a:r>
            <a:r>
              <a:rPr lang="en-ID" dirty="0" err="1"/>
              <a:t>istiadat</a:t>
            </a:r>
            <a:r>
              <a:rPr lang="en-ID" dirty="0"/>
              <a:t> </a:t>
            </a:r>
            <a:r>
              <a:rPr lang="en-ID" dirty="0" err="1"/>
              <a:t>dsb</a:t>
            </a:r>
            <a:r>
              <a:rPr lang="en-ID" dirty="0"/>
              <a:t>)". </a:t>
            </a:r>
            <a:r>
              <a:rPr lang="en-ID" dirty="0" err="1"/>
              <a:t>Sedangkan</a:t>
            </a:r>
            <a:r>
              <a:rPr lang="en-ID" dirty="0"/>
              <a:t> kata </a:t>
            </a:r>
            <a:r>
              <a:rPr lang="en-ID" dirty="0" err="1"/>
              <a:t>kebudayaan</a:t>
            </a:r>
            <a:r>
              <a:rPr lang="en-ID" dirty="0"/>
              <a:t> </a:t>
            </a: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bahasa</a:t>
            </a:r>
            <a:r>
              <a:rPr lang="en-ID" dirty="0"/>
              <a:t> </a:t>
            </a:r>
            <a:r>
              <a:rPr lang="en-ID" dirty="0" err="1"/>
              <a:t>Sansekerta</a:t>
            </a:r>
            <a:r>
              <a:rPr lang="en-ID" dirty="0"/>
              <a:t> “</a:t>
            </a:r>
            <a:r>
              <a:rPr lang="en-ID" dirty="0" err="1"/>
              <a:t>buddhayah</a:t>
            </a:r>
            <a:r>
              <a:rPr lang="en-ID" dirty="0"/>
              <a:t>”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jamak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kata buddhi yang </a:t>
            </a:r>
            <a:r>
              <a:rPr lang="en-ID" dirty="0" err="1"/>
              <a:t>artinya</a:t>
            </a:r>
            <a:r>
              <a:rPr lang="en-ID" dirty="0"/>
              <a:t> </a:t>
            </a:r>
            <a:r>
              <a:rPr lang="en-ID" dirty="0" err="1"/>
              <a:t>budi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akal</a:t>
            </a:r>
            <a:r>
              <a:rPr lang="en-ID" dirty="0"/>
              <a:t>. </a:t>
            </a:r>
            <a:r>
              <a:rPr lang="en-ID" dirty="0" err="1"/>
              <a:t>Kebudayaan</a:t>
            </a:r>
            <a:r>
              <a:rPr lang="en-ID" dirty="0"/>
              <a:t> </a:t>
            </a:r>
            <a:r>
              <a:rPr lang="en-ID" dirty="0" err="1"/>
              <a:t>diartikan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hal-hal</a:t>
            </a:r>
            <a:r>
              <a:rPr lang="en-ID" dirty="0"/>
              <a:t> yang </a:t>
            </a:r>
            <a:r>
              <a:rPr lang="en-ID" dirty="0" err="1"/>
              <a:t>bersangkutandengan</a:t>
            </a:r>
            <a:r>
              <a:rPr lang="en-ID" dirty="0"/>
              <a:t> </a:t>
            </a:r>
            <a:r>
              <a:rPr lang="en-ID" dirty="0" err="1"/>
              <a:t>budi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akal</a:t>
            </a:r>
            <a:r>
              <a:rPr lang="en-ID" dirty="0"/>
              <a:t> (S. </a:t>
            </a:r>
            <a:r>
              <a:rPr lang="en-ID" dirty="0" err="1"/>
              <a:t>Soekanto</a:t>
            </a:r>
            <a:r>
              <a:rPr lang="en-ID" dirty="0"/>
              <a:t>, 2005).</a:t>
            </a:r>
            <a:endParaRPr dirty="0"/>
          </a:p>
        </p:txBody>
      </p:sp>
      <p:sp>
        <p:nvSpPr>
          <p:cNvPr id="686" name="Google Shape;686;p27"/>
          <p:cNvSpPr/>
          <p:nvPr/>
        </p:nvSpPr>
        <p:spPr>
          <a:xfrm>
            <a:off x="1949929" y="2458980"/>
            <a:ext cx="2748750" cy="19400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iny"/>
              </a:rPr>
              <a:t>01</a:t>
            </a:r>
          </a:p>
        </p:txBody>
      </p:sp>
      <p:sp>
        <p:nvSpPr>
          <p:cNvPr id="687" name="Google Shape;687;p27"/>
          <p:cNvSpPr/>
          <p:nvPr/>
        </p:nvSpPr>
        <p:spPr>
          <a:xfrm flipH="1">
            <a:off x="4367313" y="446950"/>
            <a:ext cx="5076233" cy="1477500"/>
          </a:xfrm>
          <a:prstGeom prst="wedgeRoundRectCallout">
            <a:avLst>
              <a:gd name="adj1" fmla="val -32751"/>
              <a:gd name="adj2" fmla="val 80294"/>
              <a:gd name="adj3" fmla="val 0"/>
            </a:avLst>
          </a:prstGeom>
          <a:solidFill>
            <a:schemeClr val="accent4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8" name="Google Shape;688;p27"/>
          <p:cNvSpPr txBox="1">
            <a:spLocks noGrp="1"/>
          </p:cNvSpPr>
          <p:nvPr>
            <p:ph type="title"/>
          </p:nvPr>
        </p:nvSpPr>
        <p:spPr>
          <a:xfrm>
            <a:off x="4527135" y="380523"/>
            <a:ext cx="5486400" cy="1477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Pengertian </a:t>
            </a:r>
            <a:br>
              <a:rPr lang="en" dirty="0"/>
            </a:br>
            <a:r>
              <a:rPr lang="en" dirty="0"/>
              <a:t>Kebudayaan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9"/>
          <p:cNvSpPr txBox="1">
            <a:spLocks noGrp="1"/>
          </p:cNvSpPr>
          <p:nvPr>
            <p:ph type="title"/>
          </p:nvPr>
        </p:nvSpPr>
        <p:spPr>
          <a:xfrm>
            <a:off x="1409700" y="484425"/>
            <a:ext cx="9486900" cy="1115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Menurut Para Ahli</a:t>
            </a:r>
            <a:endParaRPr sz="5700" dirty="0"/>
          </a:p>
        </p:txBody>
      </p:sp>
      <p:sp>
        <p:nvSpPr>
          <p:cNvPr id="702" name="Google Shape;702;p29"/>
          <p:cNvSpPr txBox="1">
            <a:spLocks noGrp="1"/>
          </p:cNvSpPr>
          <p:nvPr>
            <p:ph type="body" idx="4"/>
          </p:nvPr>
        </p:nvSpPr>
        <p:spPr>
          <a:xfrm>
            <a:off x="6671728" y="3644822"/>
            <a:ext cx="4961100" cy="2809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segala</a:t>
            </a:r>
            <a:r>
              <a:rPr lang="en-ID" dirty="0"/>
              <a:t> </a:t>
            </a:r>
            <a:r>
              <a:rPr lang="en-ID" dirty="0" err="1"/>
              <a:t>sesuatu</a:t>
            </a:r>
            <a:r>
              <a:rPr lang="en-ID" dirty="0"/>
              <a:t> yang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 </a:t>
            </a:r>
            <a:r>
              <a:rPr lang="en-ID" dirty="0" err="1"/>
              <a:t>ditentukan</a:t>
            </a:r>
            <a:r>
              <a:rPr lang="en-ID" dirty="0"/>
              <a:t> oleh </a:t>
            </a:r>
            <a:r>
              <a:rPr lang="en-ID" dirty="0" err="1"/>
              <a:t>kebudayaan</a:t>
            </a:r>
            <a:r>
              <a:rPr lang="en-ID" dirty="0"/>
              <a:t> yang </a:t>
            </a:r>
            <a:r>
              <a:rPr lang="en-ID" dirty="0" err="1"/>
              <a:t>dimiliki</a:t>
            </a:r>
            <a:r>
              <a:rPr lang="en-ID" dirty="0"/>
              <a:t> oleh </a:t>
            </a:r>
            <a:r>
              <a:rPr lang="en-ID" dirty="0" err="1"/>
              <a:t>masyarakat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sendiri</a:t>
            </a:r>
            <a:r>
              <a:rPr lang="en-ID" dirty="0"/>
              <a:t>. </a:t>
            </a:r>
            <a:r>
              <a:rPr lang="en-ID" dirty="0" err="1"/>
              <a:t>Istilah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pendapat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Cultural-Determinism.</a:t>
            </a:r>
            <a:endParaRPr dirty="0"/>
          </a:p>
        </p:txBody>
      </p:sp>
      <p:sp>
        <p:nvSpPr>
          <p:cNvPr id="703" name="Google Shape;703;p29"/>
          <p:cNvSpPr txBox="1">
            <a:spLocks noGrp="1"/>
          </p:cNvSpPr>
          <p:nvPr>
            <p:ph type="body" idx="3"/>
          </p:nvPr>
        </p:nvSpPr>
        <p:spPr>
          <a:xfrm>
            <a:off x="797150" y="2657930"/>
            <a:ext cx="4960800" cy="2809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kebudayaan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sesuatu</a:t>
            </a:r>
            <a:r>
              <a:rPr lang="en-ID" dirty="0"/>
              <a:t> yang </a:t>
            </a:r>
            <a:r>
              <a:rPr lang="en-ID" dirty="0" err="1"/>
              <a:t>turun</a:t>
            </a:r>
            <a:r>
              <a:rPr lang="en-ID" dirty="0"/>
              <a:t> </a:t>
            </a:r>
            <a:r>
              <a:rPr lang="en-ID" dirty="0" err="1"/>
              <a:t>temurun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generasi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generasi</a:t>
            </a:r>
            <a:r>
              <a:rPr lang="en-ID" dirty="0"/>
              <a:t> yang lain, yang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disebut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superorganic.</a:t>
            </a:r>
            <a:endParaRPr dirty="0"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dirty="0"/>
          </a:p>
        </p:txBody>
      </p:sp>
      <p:sp>
        <p:nvSpPr>
          <p:cNvPr id="704" name="Google Shape;704;p29"/>
          <p:cNvSpPr txBox="1">
            <a:spLocks noGrp="1"/>
          </p:cNvSpPr>
          <p:nvPr>
            <p:ph type="subTitle" idx="1"/>
          </p:nvPr>
        </p:nvSpPr>
        <p:spPr>
          <a:xfrm>
            <a:off x="797160" y="1966175"/>
            <a:ext cx="4961100" cy="64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dirty="0"/>
              <a:t>1. Melville J. Herskovits</a:t>
            </a:r>
            <a:endParaRPr dirty="0"/>
          </a:p>
        </p:txBody>
      </p:sp>
      <p:sp>
        <p:nvSpPr>
          <p:cNvPr id="705" name="Google Shape;705;p29"/>
          <p:cNvSpPr txBox="1">
            <a:spLocks noGrp="1"/>
          </p:cNvSpPr>
          <p:nvPr>
            <p:ph type="subTitle" idx="2"/>
          </p:nvPr>
        </p:nvSpPr>
        <p:spPr>
          <a:xfrm>
            <a:off x="6672028" y="3105600"/>
            <a:ext cx="4960800" cy="64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dirty="0"/>
              <a:t>2. Bronislaw Malinowski</a:t>
            </a:r>
            <a:endParaRPr dirty="0"/>
          </a:p>
        </p:txBody>
      </p:sp>
      <p:sp>
        <p:nvSpPr>
          <p:cNvPr id="706" name="Google Shape;706;p29"/>
          <p:cNvSpPr/>
          <p:nvPr/>
        </p:nvSpPr>
        <p:spPr>
          <a:xfrm>
            <a:off x="8759963" y="6062722"/>
            <a:ext cx="3147014" cy="60133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0" i="0" dirty="0"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3"/>
              </a:solidFill>
              <a:latin typeface="Coin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AC225A5-7E56-426C-7B24-607F20636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1599825"/>
            <a:ext cx="9220200" cy="4012699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en-US" dirty="0"/>
              <a:t>3. Andreas </a:t>
            </a:r>
            <a:r>
              <a:rPr lang="en-US" dirty="0" err="1"/>
              <a:t>Eppink</a:t>
            </a:r>
            <a:endParaRPr lang="en-US" dirty="0"/>
          </a:p>
          <a:p>
            <a:pPr>
              <a:lnSpc>
                <a:spcPct val="250000"/>
              </a:lnSpc>
            </a:pPr>
            <a:r>
              <a:rPr lang="en-US" dirty="0"/>
              <a:t>		4. Edward Burnett Tylor</a:t>
            </a:r>
          </a:p>
          <a:p>
            <a:pPr>
              <a:lnSpc>
                <a:spcPct val="250000"/>
              </a:lnSpc>
            </a:pPr>
            <a:r>
              <a:rPr lang="en-US" dirty="0"/>
              <a:t>				5. </a:t>
            </a:r>
            <a:r>
              <a:rPr lang="en-US" dirty="0" err="1"/>
              <a:t>Selo</a:t>
            </a:r>
            <a:r>
              <a:rPr lang="en-US" dirty="0"/>
              <a:t> </a:t>
            </a:r>
            <a:r>
              <a:rPr lang="en-US" dirty="0" err="1"/>
              <a:t>Soemardjan</a:t>
            </a:r>
            <a:endParaRPr lang="en-US" dirty="0"/>
          </a:p>
          <a:p>
            <a:pPr>
              <a:lnSpc>
                <a:spcPct val="250000"/>
              </a:lnSpc>
            </a:pPr>
            <a:r>
              <a:rPr lang="en-US" dirty="0"/>
              <a:t>						6. M. </a:t>
            </a:r>
            <a:r>
              <a:rPr lang="en-US" dirty="0" err="1"/>
              <a:t>Selamet</a:t>
            </a:r>
            <a:r>
              <a:rPr lang="en-US" dirty="0"/>
              <a:t> </a:t>
            </a:r>
            <a:r>
              <a:rPr lang="en-US" dirty="0" err="1"/>
              <a:t>Riyadi</a:t>
            </a:r>
            <a:endParaRPr lang="en-US" dirty="0"/>
          </a:p>
          <a:p>
            <a:pPr>
              <a:lnSpc>
                <a:spcPct val="250000"/>
              </a:lnSpc>
            </a:pPr>
            <a:r>
              <a:rPr lang="en-US" dirty="0"/>
              <a:t>								7. </a:t>
            </a:r>
            <a:r>
              <a:rPr lang="en-US" dirty="0" err="1"/>
              <a:t>Koentjaraningrat</a:t>
            </a:r>
            <a:endParaRPr lang="en-ID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C46421-35E0-C1AB-D9A2-657BB8104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Menurut</a:t>
            </a:r>
            <a:r>
              <a:rPr lang="en-US" dirty="0"/>
              <a:t> Para Ahli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44772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35"/>
          <p:cNvSpPr/>
          <p:nvPr/>
        </p:nvSpPr>
        <p:spPr>
          <a:xfrm>
            <a:off x="559918" y="3601984"/>
            <a:ext cx="3225000" cy="23349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5"/>
          <p:cNvSpPr/>
          <p:nvPr/>
        </p:nvSpPr>
        <p:spPr>
          <a:xfrm>
            <a:off x="323850" y="3275975"/>
            <a:ext cx="3697200" cy="23349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4" name="Google Shape;764;p35"/>
          <p:cNvGrpSpPr/>
          <p:nvPr/>
        </p:nvGrpSpPr>
        <p:grpSpPr>
          <a:xfrm>
            <a:off x="599349" y="2578750"/>
            <a:ext cx="3146374" cy="1003574"/>
            <a:chOff x="976200" y="1771650"/>
            <a:chExt cx="4080900" cy="1234105"/>
          </a:xfrm>
        </p:grpSpPr>
        <p:sp>
          <p:nvSpPr>
            <p:cNvPr id="765" name="Google Shape;765;p35"/>
            <p:cNvSpPr/>
            <p:nvPr/>
          </p:nvSpPr>
          <p:spPr>
            <a:xfrm flipH="1">
              <a:off x="4352250" y="2214400"/>
              <a:ext cx="704850" cy="763505"/>
            </a:xfrm>
            <a:custGeom>
              <a:avLst/>
              <a:gdLst/>
              <a:ahLst/>
              <a:cxnLst/>
              <a:rect l="l" t="t" r="r" b="b"/>
              <a:pathLst>
                <a:path w="28194" h="23372" extrusionOk="0">
                  <a:moveTo>
                    <a:pt x="0" y="0"/>
                  </a:moveTo>
                  <a:lnTo>
                    <a:pt x="28194" y="0"/>
                  </a:lnTo>
                  <a:lnTo>
                    <a:pt x="28194" y="23372"/>
                  </a:lnTo>
                  <a:lnTo>
                    <a:pt x="0" y="23372"/>
                  </a:lnTo>
                  <a:lnTo>
                    <a:pt x="8939" y="11430"/>
                  </a:ln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66" name="Google Shape;766;p35"/>
            <p:cNvSpPr/>
            <p:nvPr/>
          </p:nvSpPr>
          <p:spPr>
            <a:xfrm>
              <a:off x="976200" y="2242250"/>
              <a:ext cx="704850" cy="763505"/>
            </a:xfrm>
            <a:custGeom>
              <a:avLst/>
              <a:gdLst/>
              <a:ahLst/>
              <a:cxnLst/>
              <a:rect l="l" t="t" r="r" b="b"/>
              <a:pathLst>
                <a:path w="28194" h="23372" extrusionOk="0">
                  <a:moveTo>
                    <a:pt x="0" y="0"/>
                  </a:moveTo>
                  <a:lnTo>
                    <a:pt x="28194" y="0"/>
                  </a:lnTo>
                  <a:lnTo>
                    <a:pt x="28194" y="23372"/>
                  </a:lnTo>
                  <a:lnTo>
                    <a:pt x="0" y="23372"/>
                  </a:lnTo>
                  <a:lnTo>
                    <a:pt x="8939" y="11430"/>
                  </a:ln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67" name="Google Shape;767;p35"/>
            <p:cNvSpPr/>
            <p:nvPr/>
          </p:nvSpPr>
          <p:spPr>
            <a:xfrm rot="10800000">
              <a:off x="1366650" y="2674300"/>
              <a:ext cx="314400" cy="303600"/>
            </a:xfrm>
            <a:prstGeom prst="rtTriangle">
              <a:avLst/>
            </a:prstGeom>
            <a:solidFill>
              <a:schemeClr val="accent3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5"/>
            <p:cNvSpPr/>
            <p:nvPr/>
          </p:nvSpPr>
          <p:spPr>
            <a:xfrm>
              <a:off x="1366650" y="1771650"/>
              <a:ext cx="3300000" cy="902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5"/>
            <p:cNvSpPr/>
            <p:nvPr/>
          </p:nvSpPr>
          <p:spPr>
            <a:xfrm rot="10800000" flipH="1">
              <a:off x="4352250" y="2674300"/>
              <a:ext cx="314400" cy="303600"/>
            </a:xfrm>
            <a:prstGeom prst="rtTriangle">
              <a:avLst/>
            </a:prstGeom>
            <a:solidFill>
              <a:schemeClr val="accent3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0" name="Google Shape;770;p35"/>
          <p:cNvSpPr/>
          <p:nvPr/>
        </p:nvSpPr>
        <p:spPr>
          <a:xfrm>
            <a:off x="4435917" y="3627823"/>
            <a:ext cx="3225000" cy="23349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35"/>
          <p:cNvSpPr/>
          <p:nvPr/>
        </p:nvSpPr>
        <p:spPr>
          <a:xfrm>
            <a:off x="4199849" y="3301814"/>
            <a:ext cx="3697200" cy="23349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2" name="Google Shape;772;p35"/>
          <p:cNvGrpSpPr/>
          <p:nvPr/>
        </p:nvGrpSpPr>
        <p:grpSpPr>
          <a:xfrm>
            <a:off x="4475346" y="2607800"/>
            <a:ext cx="3146374" cy="1003574"/>
            <a:chOff x="976200" y="1771650"/>
            <a:chExt cx="4080900" cy="1234105"/>
          </a:xfrm>
        </p:grpSpPr>
        <p:sp>
          <p:nvSpPr>
            <p:cNvPr id="773" name="Google Shape;773;p35"/>
            <p:cNvSpPr/>
            <p:nvPr/>
          </p:nvSpPr>
          <p:spPr>
            <a:xfrm flipH="1">
              <a:off x="4352250" y="2214400"/>
              <a:ext cx="704850" cy="763505"/>
            </a:xfrm>
            <a:custGeom>
              <a:avLst/>
              <a:gdLst/>
              <a:ahLst/>
              <a:cxnLst/>
              <a:rect l="l" t="t" r="r" b="b"/>
              <a:pathLst>
                <a:path w="28194" h="23372" extrusionOk="0">
                  <a:moveTo>
                    <a:pt x="0" y="0"/>
                  </a:moveTo>
                  <a:lnTo>
                    <a:pt x="28194" y="0"/>
                  </a:lnTo>
                  <a:lnTo>
                    <a:pt x="28194" y="23372"/>
                  </a:lnTo>
                  <a:lnTo>
                    <a:pt x="0" y="23372"/>
                  </a:lnTo>
                  <a:lnTo>
                    <a:pt x="8939" y="11430"/>
                  </a:ln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74" name="Google Shape;774;p35"/>
            <p:cNvSpPr/>
            <p:nvPr/>
          </p:nvSpPr>
          <p:spPr>
            <a:xfrm>
              <a:off x="976200" y="2242250"/>
              <a:ext cx="704850" cy="763505"/>
            </a:xfrm>
            <a:custGeom>
              <a:avLst/>
              <a:gdLst/>
              <a:ahLst/>
              <a:cxnLst/>
              <a:rect l="l" t="t" r="r" b="b"/>
              <a:pathLst>
                <a:path w="28194" h="23372" extrusionOk="0">
                  <a:moveTo>
                    <a:pt x="0" y="0"/>
                  </a:moveTo>
                  <a:lnTo>
                    <a:pt x="28194" y="0"/>
                  </a:lnTo>
                  <a:lnTo>
                    <a:pt x="28194" y="23372"/>
                  </a:lnTo>
                  <a:lnTo>
                    <a:pt x="0" y="23372"/>
                  </a:lnTo>
                  <a:lnTo>
                    <a:pt x="8939" y="11430"/>
                  </a:ln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75" name="Google Shape;775;p35"/>
            <p:cNvSpPr/>
            <p:nvPr/>
          </p:nvSpPr>
          <p:spPr>
            <a:xfrm rot="10800000">
              <a:off x="1366650" y="2674300"/>
              <a:ext cx="314400" cy="303600"/>
            </a:xfrm>
            <a:prstGeom prst="rtTriangle">
              <a:avLst/>
            </a:prstGeom>
            <a:solidFill>
              <a:schemeClr val="accent4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5"/>
            <p:cNvSpPr/>
            <p:nvPr/>
          </p:nvSpPr>
          <p:spPr>
            <a:xfrm>
              <a:off x="1366650" y="1771650"/>
              <a:ext cx="3300000" cy="902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5"/>
            <p:cNvSpPr/>
            <p:nvPr/>
          </p:nvSpPr>
          <p:spPr>
            <a:xfrm rot="10800000" flipH="1">
              <a:off x="4352250" y="2674300"/>
              <a:ext cx="314400" cy="303600"/>
            </a:xfrm>
            <a:prstGeom prst="rtTriangle">
              <a:avLst/>
            </a:prstGeom>
            <a:solidFill>
              <a:schemeClr val="accent4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8" name="Google Shape;778;p35"/>
          <p:cNvSpPr/>
          <p:nvPr/>
        </p:nvSpPr>
        <p:spPr>
          <a:xfrm>
            <a:off x="8311917" y="3627823"/>
            <a:ext cx="3225000" cy="23349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35"/>
          <p:cNvSpPr/>
          <p:nvPr/>
        </p:nvSpPr>
        <p:spPr>
          <a:xfrm>
            <a:off x="8075848" y="3301814"/>
            <a:ext cx="3697200" cy="23349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0" name="Google Shape;780;p35"/>
          <p:cNvGrpSpPr/>
          <p:nvPr/>
        </p:nvGrpSpPr>
        <p:grpSpPr>
          <a:xfrm>
            <a:off x="8351344" y="2607800"/>
            <a:ext cx="3146374" cy="1003574"/>
            <a:chOff x="976200" y="1771650"/>
            <a:chExt cx="4080900" cy="1234105"/>
          </a:xfrm>
        </p:grpSpPr>
        <p:sp>
          <p:nvSpPr>
            <p:cNvPr id="781" name="Google Shape;781;p35"/>
            <p:cNvSpPr/>
            <p:nvPr/>
          </p:nvSpPr>
          <p:spPr>
            <a:xfrm flipH="1">
              <a:off x="4352250" y="2214400"/>
              <a:ext cx="704850" cy="763505"/>
            </a:xfrm>
            <a:custGeom>
              <a:avLst/>
              <a:gdLst/>
              <a:ahLst/>
              <a:cxnLst/>
              <a:rect l="l" t="t" r="r" b="b"/>
              <a:pathLst>
                <a:path w="28194" h="23372" extrusionOk="0">
                  <a:moveTo>
                    <a:pt x="0" y="0"/>
                  </a:moveTo>
                  <a:lnTo>
                    <a:pt x="28194" y="0"/>
                  </a:lnTo>
                  <a:lnTo>
                    <a:pt x="28194" y="23372"/>
                  </a:lnTo>
                  <a:lnTo>
                    <a:pt x="0" y="23372"/>
                  </a:lnTo>
                  <a:lnTo>
                    <a:pt x="8939" y="1143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82" name="Google Shape;782;p35"/>
            <p:cNvSpPr/>
            <p:nvPr/>
          </p:nvSpPr>
          <p:spPr>
            <a:xfrm>
              <a:off x="976200" y="2242250"/>
              <a:ext cx="704850" cy="763505"/>
            </a:xfrm>
            <a:custGeom>
              <a:avLst/>
              <a:gdLst/>
              <a:ahLst/>
              <a:cxnLst/>
              <a:rect l="l" t="t" r="r" b="b"/>
              <a:pathLst>
                <a:path w="28194" h="23372" extrusionOk="0">
                  <a:moveTo>
                    <a:pt x="0" y="0"/>
                  </a:moveTo>
                  <a:lnTo>
                    <a:pt x="28194" y="0"/>
                  </a:lnTo>
                  <a:lnTo>
                    <a:pt x="28194" y="23372"/>
                  </a:lnTo>
                  <a:lnTo>
                    <a:pt x="0" y="23372"/>
                  </a:lnTo>
                  <a:lnTo>
                    <a:pt x="8939" y="1143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83" name="Google Shape;783;p35"/>
            <p:cNvSpPr/>
            <p:nvPr/>
          </p:nvSpPr>
          <p:spPr>
            <a:xfrm rot="10800000">
              <a:off x="1366650" y="2674300"/>
              <a:ext cx="314400" cy="303600"/>
            </a:xfrm>
            <a:prstGeom prst="rtTriangle">
              <a:avLst/>
            </a:prstGeom>
            <a:solidFill>
              <a:schemeClr val="accent1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1366650" y="1771650"/>
              <a:ext cx="3300000" cy="902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5"/>
            <p:cNvSpPr/>
            <p:nvPr/>
          </p:nvSpPr>
          <p:spPr>
            <a:xfrm rot="10800000" flipH="1">
              <a:off x="4352250" y="2674300"/>
              <a:ext cx="314400" cy="303600"/>
            </a:xfrm>
            <a:prstGeom prst="rtTriangle">
              <a:avLst/>
            </a:prstGeom>
            <a:solidFill>
              <a:schemeClr val="accent1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35"/>
          <p:cNvSpPr txBox="1">
            <a:spLocks noGrp="1"/>
          </p:cNvSpPr>
          <p:nvPr>
            <p:ph type="body" idx="2"/>
          </p:nvPr>
        </p:nvSpPr>
        <p:spPr>
          <a:xfrm>
            <a:off x="4516345" y="39133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C. Kliucckhon</a:t>
            </a:r>
            <a:endParaRPr dirty="0"/>
          </a:p>
        </p:txBody>
      </p:sp>
      <p:sp>
        <p:nvSpPr>
          <p:cNvPr id="787" name="Google Shape;787;p35"/>
          <p:cNvSpPr txBox="1">
            <a:spLocks noGrp="1"/>
          </p:cNvSpPr>
          <p:nvPr>
            <p:ph type="body" idx="3"/>
          </p:nvPr>
        </p:nvSpPr>
        <p:spPr>
          <a:xfrm>
            <a:off x="715025" y="39133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Bronislaw Malinowski</a:t>
            </a:r>
            <a:endParaRPr dirty="0"/>
          </a:p>
        </p:txBody>
      </p:sp>
      <p:sp>
        <p:nvSpPr>
          <p:cNvPr id="788" name="Google Shape;788;p35"/>
          <p:cNvSpPr txBox="1">
            <a:spLocks noGrp="1"/>
          </p:cNvSpPr>
          <p:nvPr>
            <p:ph type="body" idx="1"/>
          </p:nvPr>
        </p:nvSpPr>
        <p:spPr>
          <a:xfrm>
            <a:off x="8481446" y="392452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Melville J. Herskkovits</a:t>
            </a:r>
            <a:endParaRPr dirty="0"/>
          </a:p>
        </p:txBody>
      </p:sp>
      <p:sp>
        <p:nvSpPr>
          <p:cNvPr id="789" name="Google Shape;789;p35"/>
          <p:cNvSpPr/>
          <p:nvPr/>
        </p:nvSpPr>
        <p:spPr>
          <a:xfrm>
            <a:off x="1452051" y="2699583"/>
            <a:ext cx="1330955" cy="43181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iny"/>
              </a:rPr>
              <a:t>01</a:t>
            </a:r>
            <a:endParaRPr b="0" i="0" dirty="0"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2"/>
              </a:solidFill>
              <a:latin typeface="Coiny"/>
            </a:endParaRPr>
          </a:p>
        </p:txBody>
      </p:sp>
      <p:sp>
        <p:nvSpPr>
          <p:cNvPr id="790" name="Google Shape;790;p35"/>
          <p:cNvSpPr/>
          <p:nvPr/>
        </p:nvSpPr>
        <p:spPr>
          <a:xfrm>
            <a:off x="5345479" y="2709262"/>
            <a:ext cx="1406104" cy="52195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iny"/>
              </a:rPr>
              <a:t>0</a:t>
            </a:r>
            <a:r>
              <a:rPr lang="en-ID" dirty="0"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iny"/>
              </a:rPr>
              <a:t>2</a:t>
            </a:r>
            <a:endParaRPr b="0" i="0" dirty="0"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2"/>
              </a:solidFill>
              <a:latin typeface="Coiny"/>
            </a:endParaRPr>
          </a:p>
        </p:txBody>
      </p:sp>
      <p:sp>
        <p:nvSpPr>
          <p:cNvPr id="791" name="Google Shape;791;p35"/>
          <p:cNvSpPr/>
          <p:nvPr/>
        </p:nvSpPr>
        <p:spPr>
          <a:xfrm>
            <a:off x="9252604" y="2709262"/>
            <a:ext cx="1414511" cy="52195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iny"/>
              </a:rPr>
              <a:t>0</a:t>
            </a:r>
            <a:r>
              <a:rPr lang="en-ID" dirty="0"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iny"/>
              </a:rPr>
              <a:t>3</a:t>
            </a:r>
            <a:endParaRPr b="0" i="0" dirty="0"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2"/>
              </a:solidFill>
              <a:latin typeface="Coiny"/>
            </a:endParaRPr>
          </a:p>
        </p:txBody>
      </p:sp>
      <p:sp>
        <p:nvSpPr>
          <p:cNvPr id="792" name="Google Shape;792;p35"/>
          <p:cNvSpPr/>
          <p:nvPr/>
        </p:nvSpPr>
        <p:spPr>
          <a:xfrm>
            <a:off x="1618044" y="951925"/>
            <a:ext cx="9049071" cy="590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 err="1"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iny"/>
              </a:rPr>
              <a:t>Unsur</a:t>
            </a:r>
            <a:r>
              <a:rPr lang="en-US" dirty="0"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iny"/>
              </a:rPr>
              <a:t> – </a:t>
            </a:r>
            <a:r>
              <a:rPr lang="en-US" dirty="0" err="1"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iny"/>
              </a:rPr>
              <a:t>unsur</a:t>
            </a:r>
            <a:r>
              <a:rPr lang="en-US" dirty="0"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iny"/>
              </a:rPr>
              <a:t> </a:t>
            </a:r>
            <a:r>
              <a:rPr lang="en-US" dirty="0" err="1"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Coiny"/>
              </a:rPr>
              <a:t>kebudayaan</a:t>
            </a:r>
            <a:endParaRPr lang="en-US" b="0" i="0" dirty="0">
              <a:ln w="3810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2"/>
              </a:solidFill>
              <a:latin typeface="Coin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39"/>
          <p:cNvSpPr/>
          <p:nvPr/>
        </p:nvSpPr>
        <p:spPr>
          <a:xfrm>
            <a:off x="363151" y="2206827"/>
            <a:ext cx="2013900" cy="1222173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1" name="Google Shape;891;p39"/>
          <p:cNvGrpSpPr/>
          <p:nvPr/>
        </p:nvGrpSpPr>
        <p:grpSpPr>
          <a:xfrm>
            <a:off x="243541" y="1699592"/>
            <a:ext cx="2263675" cy="734416"/>
            <a:chOff x="976200" y="1771650"/>
            <a:chExt cx="4080900" cy="1234105"/>
          </a:xfrm>
        </p:grpSpPr>
        <p:sp>
          <p:nvSpPr>
            <p:cNvPr id="892" name="Google Shape;892;p39"/>
            <p:cNvSpPr/>
            <p:nvPr/>
          </p:nvSpPr>
          <p:spPr>
            <a:xfrm flipH="1">
              <a:off x="4352250" y="2214400"/>
              <a:ext cx="704850" cy="763505"/>
            </a:xfrm>
            <a:custGeom>
              <a:avLst/>
              <a:gdLst/>
              <a:ahLst/>
              <a:cxnLst/>
              <a:rect l="l" t="t" r="r" b="b"/>
              <a:pathLst>
                <a:path w="28194" h="23372" extrusionOk="0">
                  <a:moveTo>
                    <a:pt x="0" y="0"/>
                  </a:moveTo>
                  <a:lnTo>
                    <a:pt x="28194" y="0"/>
                  </a:lnTo>
                  <a:lnTo>
                    <a:pt x="28194" y="23372"/>
                  </a:lnTo>
                  <a:lnTo>
                    <a:pt x="0" y="23372"/>
                  </a:lnTo>
                  <a:lnTo>
                    <a:pt x="8939" y="11430"/>
                  </a:ln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93" name="Google Shape;893;p39"/>
            <p:cNvSpPr/>
            <p:nvPr/>
          </p:nvSpPr>
          <p:spPr>
            <a:xfrm>
              <a:off x="976200" y="2242250"/>
              <a:ext cx="704850" cy="763505"/>
            </a:xfrm>
            <a:custGeom>
              <a:avLst/>
              <a:gdLst/>
              <a:ahLst/>
              <a:cxnLst/>
              <a:rect l="l" t="t" r="r" b="b"/>
              <a:pathLst>
                <a:path w="28194" h="23372" extrusionOk="0">
                  <a:moveTo>
                    <a:pt x="0" y="0"/>
                  </a:moveTo>
                  <a:lnTo>
                    <a:pt x="28194" y="0"/>
                  </a:lnTo>
                  <a:lnTo>
                    <a:pt x="28194" y="23372"/>
                  </a:lnTo>
                  <a:lnTo>
                    <a:pt x="0" y="23372"/>
                  </a:lnTo>
                  <a:lnTo>
                    <a:pt x="8939" y="11430"/>
                  </a:ln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94" name="Google Shape;894;p39"/>
            <p:cNvSpPr/>
            <p:nvPr/>
          </p:nvSpPr>
          <p:spPr>
            <a:xfrm rot="10800000">
              <a:off x="1366650" y="2674300"/>
              <a:ext cx="314400" cy="303600"/>
            </a:xfrm>
            <a:prstGeom prst="rtTriangle">
              <a:avLst/>
            </a:prstGeom>
            <a:solidFill>
              <a:schemeClr val="accent3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9"/>
            <p:cNvSpPr/>
            <p:nvPr/>
          </p:nvSpPr>
          <p:spPr>
            <a:xfrm>
              <a:off x="1366650" y="1771650"/>
              <a:ext cx="3300000" cy="902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9"/>
            <p:cNvSpPr/>
            <p:nvPr/>
          </p:nvSpPr>
          <p:spPr>
            <a:xfrm rot="10800000" flipH="1">
              <a:off x="4352250" y="2674300"/>
              <a:ext cx="314400" cy="303600"/>
            </a:xfrm>
            <a:prstGeom prst="rtTriangle">
              <a:avLst/>
            </a:prstGeom>
            <a:solidFill>
              <a:schemeClr val="accent3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7" name="Google Shape;897;p39"/>
          <p:cNvSpPr/>
          <p:nvPr/>
        </p:nvSpPr>
        <p:spPr>
          <a:xfrm>
            <a:off x="3186676" y="2953083"/>
            <a:ext cx="2013900" cy="1284869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8" name="Google Shape;898;p39"/>
          <p:cNvGrpSpPr/>
          <p:nvPr/>
        </p:nvGrpSpPr>
        <p:grpSpPr>
          <a:xfrm>
            <a:off x="3066273" y="2387448"/>
            <a:ext cx="2263675" cy="734416"/>
            <a:chOff x="976200" y="1771650"/>
            <a:chExt cx="4080900" cy="1234105"/>
          </a:xfrm>
        </p:grpSpPr>
        <p:sp>
          <p:nvSpPr>
            <p:cNvPr id="899" name="Google Shape;899;p39"/>
            <p:cNvSpPr/>
            <p:nvPr/>
          </p:nvSpPr>
          <p:spPr>
            <a:xfrm flipH="1">
              <a:off x="4352250" y="2214400"/>
              <a:ext cx="704850" cy="763505"/>
            </a:xfrm>
            <a:custGeom>
              <a:avLst/>
              <a:gdLst/>
              <a:ahLst/>
              <a:cxnLst/>
              <a:rect l="l" t="t" r="r" b="b"/>
              <a:pathLst>
                <a:path w="28194" h="23372" extrusionOk="0">
                  <a:moveTo>
                    <a:pt x="0" y="0"/>
                  </a:moveTo>
                  <a:lnTo>
                    <a:pt x="28194" y="0"/>
                  </a:lnTo>
                  <a:lnTo>
                    <a:pt x="28194" y="23372"/>
                  </a:lnTo>
                  <a:lnTo>
                    <a:pt x="0" y="23372"/>
                  </a:lnTo>
                  <a:lnTo>
                    <a:pt x="8939" y="11430"/>
                  </a:ln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00" name="Google Shape;900;p39"/>
            <p:cNvSpPr/>
            <p:nvPr/>
          </p:nvSpPr>
          <p:spPr>
            <a:xfrm>
              <a:off x="976200" y="2242250"/>
              <a:ext cx="704850" cy="763505"/>
            </a:xfrm>
            <a:custGeom>
              <a:avLst/>
              <a:gdLst/>
              <a:ahLst/>
              <a:cxnLst/>
              <a:rect l="l" t="t" r="r" b="b"/>
              <a:pathLst>
                <a:path w="28194" h="23372" extrusionOk="0">
                  <a:moveTo>
                    <a:pt x="0" y="0"/>
                  </a:moveTo>
                  <a:lnTo>
                    <a:pt x="28194" y="0"/>
                  </a:lnTo>
                  <a:lnTo>
                    <a:pt x="28194" y="23372"/>
                  </a:lnTo>
                  <a:lnTo>
                    <a:pt x="0" y="23372"/>
                  </a:lnTo>
                  <a:lnTo>
                    <a:pt x="8939" y="11430"/>
                  </a:ln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01" name="Google Shape;901;p39"/>
            <p:cNvSpPr/>
            <p:nvPr/>
          </p:nvSpPr>
          <p:spPr>
            <a:xfrm rot="10800000">
              <a:off x="1366650" y="2674300"/>
              <a:ext cx="314400" cy="303600"/>
            </a:xfrm>
            <a:prstGeom prst="rtTriangle">
              <a:avLst/>
            </a:prstGeom>
            <a:solidFill>
              <a:schemeClr val="accent4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9"/>
            <p:cNvSpPr/>
            <p:nvPr/>
          </p:nvSpPr>
          <p:spPr>
            <a:xfrm>
              <a:off x="1366650" y="1771650"/>
              <a:ext cx="3300000" cy="902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9"/>
            <p:cNvSpPr/>
            <p:nvPr/>
          </p:nvSpPr>
          <p:spPr>
            <a:xfrm rot="10800000" flipH="1">
              <a:off x="4352250" y="2674300"/>
              <a:ext cx="314400" cy="303600"/>
            </a:xfrm>
            <a:prstGeom prst="rtTriangle">
              <a:avLst/>
            </a:prstGeom>
            <a:solidFill>
              <a:schemeClr val="accent4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4" name="Google Shape;904;p39"/>
          <p:cNvSpPr/>
          <p:nvPr/>
        </p:nvSpPr>
        <p:spPr>
          <a:xfrm>
            <a:off x="6171821" y="2211741"/>
            <a:ext cx="2013900" cy="1217259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5" name="Google Shape;905;p39"/>
          <p:cNvGrpSpPr/>
          <p:nvPr/>
        </p:nvGrpSpPr>
        <p:grpSpPr>
          <a:xfrm>
            <a:off x="6046933" y="1681564"/>
            <a:ext cx="2263675" cy="734416"/>
            <a:chOff x="976200" y="1771650"/>
            <a:chExt cx="4080900" cy="1234105"/>
          </a:xfrm>
        </p:grpSpPr>
        <p:sp>
          <p:nvSpPr>
            <p:cNvPr id="906" name="Google Shape;906;p39"/>
            <p:cNvSpPr/>
            <p:nvPr/>
          </p:nvSpPr>
          <p:spPr>
            <a:xfrm flipH="1">
              <a:off x="4352250" y="2214400"/>
              <a:ext cx="704850" cy="763505"/>
            </a:xfrm>
            <a:custGeom>
              <a:avLst/>
              <a:gdLst/>
              <a:ahLst/>
              <a:cxnLst/>
              <a:rect l="l" t="t" r="r" b="b"/>
              <a:pathLst>
                <a:path w="28194" h="23372" extrusionOk="0">
                  <a:moveTo>
                    <a:pt x="0" y="0"/>
                  </a:moveTo>
                  <a:lnTo>
                    <a:pt x="28194" y="0"/>
                  </a:lnTo>
                  <a:lnTo>
                    <a:pt x="28194" y="23372"/>
                  </a:lnTo>
                  <a:lnTo>
                    <a:pt x="0" y="23372"/>
                  </a:lnTo>
                  <a:lnTo>
                    <a:pt x="8939" y="1143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07" name="Google Shape;907;p39"/>
            <p:cNvSpPr/>
            <p:nvPr/>
          </p:nvSpPr>
          <p:spPr>
            <a:xfrm>
              <a:off x="976200" y="2242250"/>
              <a:ext cx="704850" cy="763505"/>
            </a:xfrm>
            <a:custGeom>
              <a:avLst/>
              <a:gdLst/>
              <a:ahLst/>
              <a:cxnLst/>
              <a:rect l="l" t="t" r="r" b="b"/>
              <a:pathLst>
                <a:path w="28194" h="23372" extrusionOk="0">
                  <a:moveTo>
                    <a:pt x="0" y="0"/>
                  </a:moveTo>
                  <a:lnTo>
                    <a:pt x="28194" y="0"/>
                  </a:lnTo>
                  <a:lnTo>
                    <a:pt x="28194" y="23372"/>
                  </a:lnTo>
                  <a:lnTo>
                    <a:pt x="0" y="23372"/>
                  </a:lnTo>
                  <a:lnTo>
                    <a:pt x="8939" y="1143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08" name="Google Shape;908;p39"/>
            <p:cNvSpPr/>
            <p:nvPr/>
          </p:nvSpPr>
          <p:spPr>
            <a:xfrm rot="10800000">
              <a:off x="1366650" y="2674300"/>
              <a:ext cx="314400" cy="303600"/>
            </a:xfrm>
            <a:prstGeom prst="rtTriangle">
              <a:avLst/>
            </a:prstGeom>
            <a:solidFill>
              <a:schemeClr val="accent1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9"/>
            <p:cNvSpPr/>
            <p:nvPr/>
          </p:nvSpPr>
          <p:spPr>
            <a:xfrm>
              <a:off x="1366650" y="1771650"/>
              <a:ext cx="3300000" cy="902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9"/>
            <p:cNvSpPr/>
            <p:nvPr/>
          </p:nvSpPr>
          <p:spPr>
            <a:xfrm rot="10800000" flipH="1">
              <a:off x="4352250" y="2674300"/>
              <a:ext cx="314400" cy="303600"/>
            </a:xfrm>
            <a:prstGeom prst="rtTriangle">
              <a:avLst/>
            </a:prstGeom>
            <a:solidFill>
              <a:schemeClr val="accent1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1" name="Google Shape;911;p39"/>
          <p:cNvSpPr/>
          <p:nvPr/>
        </p:nvSpPr>
        <p:spPr>
          <a:xfrm>
            <a:off x="4997854" y="4924003"/>
            <a:ext cx="2013900" cy="1544506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2" name="Google Shape;912;p39"/>
          <p:cNvGrpSpPr/>
          <p:nvPr/>
        </p:nvGrpSpPr>
        <p:grpSpPr>
          <a:xfrm>
            <a:off x="4874464" y="4482094"/>
            <a:ext cx="2263675" cy="734416"/>
            <a:chOff x="976200" y="1771650"/>
            <a:chExt cx="4080900" cy="1234105"/>
          </a:xfrm>
        </p:grpSpPr>
        <p:sp>
          <p:nvSpPr>
            <p:cNvPr id="913" name="Google Shape;913;p39"/>
            <p:cNvSpPr/>
            <p:nvPr/>
          </p:nvSpPr>
          <p:spPr>
            <a:xfrm flipH="1">
              <a:off x="4352250" y="2214400"/>
              <a:ext cx="704850" cy="763505"/>
            </a:xfrm>
            <a:custGeom>
              <a:avLst/>
              <a:gdLst/>
              <a:ahLst/>
              <a:cxnLst/>
              <a:rect l="l" t="t" r="r" b="b"/>
              <a:pathLst>
                <a:path w="28194" h="23372" extrusionOk="0">
                  <a:moveTo>
                    <a:pt x="0" y="0"/>
                  </a:moveTo>
                  <a:lnTo>
                    <a:pt x="28194" y="0"/>
                  </a:lnTo>
                  <a:lnTo>
                    <a:pt x="28194" y="23372"/>
                  </a:lnTo>
                  <a:lnTo>
                    <a:pt x="0" y="23372"/>
                  </a:lnTo>
                  <a:lnTo>
                    <a:pt x="8939" y="11430"/>
                  </a:ln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14" name="Google Shape;914;p39"/>
            <p:cNvSpPr/>
            <p:nvPr/>
          </p:nvSpPr>
          <p:spPr>
            <a:xfrm>
              <a:off x="976200" y="2242250"/>
              <a:ext cx="704850" cy="763505"/>
            </a:xfrm>
            <a:custGeom>
              <a:avLst/>
              <a:gdLst/>
              <a:ahLst/>
              <a:cxnLst/>
              <a:rect l="l" t="t" r="r" b="b"/>
              <a:pathLst>
                <a:path w="28194" h="23372" extrusionOk="0">
                  <a:moveTo>
                    <a:pt x="0" y="0"/>
                  </a:moveTo>
                  <a:lnTo>
                    <a:pt x="28194" y="0"/>
                  </a:lnTo>
                  <a:lnTo>
                    <a:pt x="28194" y="23372"/>
                  </a:lnTo>
                  <a:lnTo>
                    <a:pt x="0" y="23372"/>
                  </a:lnTo>
                  <a:lnTo>
                    <a:pt x="8939" y="11430"/>
                  </a:ln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15" name="Google Shape;915;p39"/>
            <p:cNvSpPr/>
            <p:nvPr/>
          </p:nvSpPr>
          <p:spPr>
            <a:xfrm rot="10800000">
              <a:off x="1366650" y="2674300"/>
              <a:ext cx="314400" cy="303600"/>
            </a:xfrm>
            <a:prstGeom prst="rtTriangle">
              <a:avLst/>
            </a:prstGeom>
            <a:solidFill>
              <a:schemeClr val="accent4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9"/>
            <p:cNvSpPr/>
            <p:nvPr/>
          </p:nvSpPr>
          <p:spPr>
            <a:xfrm>
              <a:off x="1366651" y="1771650"/>
              <a:ext cx="3300000" cy="902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7" name="Google Shape;917;p39"/>
            <p:cNvSpPr/>
            <p:nvPr/>
          </p:nvSpPr>
          <p:spPr>
            <a:xfrm rot="10800000" flipH="1">
              <a:off x="4352250" y="2674300"/>
              <a:ext cx="314400" cy="303600"/>
            </a:xfrm>
            <a:prstGeom prst="rtTriangle">
              <a:avLst/>
            </a:prstGeom>
            <a:solidFill>
              <a:schemeClr val="accent4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8" name="Google Shape;918;p39"/>
          <p:cNvSpPr/>
          <p:nvPr/>
        </p:nvSpPr>
        <p:spPr>
          <a:xfrm>
            <a:off x="9259644" y="2636450"/>
            <a:ext cx="2013900" cy="1396013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19" name="Google Shape;919;p39"/>
          <p:cNvGrpSpPr/>
          <p:nvPr/>
        </p:nvGrpSpPr>
        <p:grpSpPr>
          <a:xfrm>
            <a:off x="9134756" y="2334584"/>
            <a:ext cx="2263675" cy="734416"/>
            <a:chOff x="976200" y="1771650"/>
            <a:chExt cx="4080900" cy="1234105"/>
          </a:xfrm>
        </p:grpSpPr>
        <p:sp>
          <p:nvSpPr>
            <p:cNvPr id="920" name="Google Shape;920;p39"/>
            <p:cNvSpPr/>
            <p:nvPr/>
          </p:nvSpPr>
          <p:spPr>
            <a:xfrm flipH="1">
              <a:off x="4352250" y="2214400"/>
              <a:ext cx="704850" cy="763505"/>
            </a:xfrm>
            <a:custGeom>
              <a:avLst/>
              <a:gdLst/>
              <a:ahLst/>
              <a:cxnLst/>
              <a:rect l="l" t="t" r="r" b="b"/>
              <a:pathLst>
                <a:path w="28194" h="23372" extrusionOk="0">
                  <a:moveTo>
                    <a:pt x="0" y="0"/>
                  </a:moveTo>
                  <a:lnTo>
                    <a:pt x="28194" y="0"/>
                  </a:lnTo>
                  <a:lnTo>
                    <a:pt x="28194" y="23372"/>
                  </a:lnTo>
                  <a:lnTo>
                    <a:pt x="0" y="23372"/>
                  </a:lnTo>
                  <a:lnTo>
                    <a:pt x="8939" y="11430"/>
                  </a:ln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21" name="Google Shape;921;p39"/>
            <p:cNvSpPr/>
            <p:nvPr/>
          </p:nvSpPr>
          <p:spPr>
            <a:xfrm>
              <a:off x="976200" y="2242250"/>
              <a:ext cx="704850" cy="763505"/>
            </a:xfrm>
            <a:custGeom>
              <a:avLst/>
              <a:gdLst/>
              <a:ahLst/>
              <a:cxnLst/>
              <a:rect l="l" t="t" r="r" b="b"/>
              <a:pathLst>
                <a:path w="28194" h="23372" extrusionOk="0">
                  <a:moveTo>
                    <a:pt x="0" y="0"/>
                  </a:moveTo>
                  <a:lnTo>
                    <a:pt x="28194" y="0"/>
                  </a:lnTo>
                  <a:lnTo>
                    <a:pt x="28194" y="23372"/>
                  </a:lnTo>
                  <a:lnTo>
                    <a:pt x="0" y="23372"/>
                  </a:lnTo>
                  <a:lnTo>
                    <a:pt x="8939" y="11430"/>
                  </a:ln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922" name="Google Shape;922;p39"/>
            <p:cNvSpPr/>
            <p:nvPr/>
          </p:nvSpPr>
          <p:spPr>
            <a:xfrm rot="10800000">
              <a:off x="1366650" y="2674300"/>
              <a:ext cx="314400" cy="303600"/>
            </a:xfrm>
            <a:prstGeom prst="rtTriangle">
              <a:avLst/>
            </a:prstGeom>
            <a:solidFill>
              <a:schemeClr val="accent3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1366650" y="1771650"/>
              <a:ext cx="3300000" cy="902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9"/>
            <p:cNvSpPr/>
            <p:nvPr/>
          </p:nvSpPr>
          <p:spPr>
            <a:xfrm rot="10800000" flipH="1">
              <a:off x="4352250" y="2674300"/>
              <a:ext cx="314400" cy="303600"/>
            </a:xfrm>
            <a:prstGeom prst="rtTriangle">
              <a:avLst/>
            </a:prstGeom>
            <a:solidFill>
              <a:schemeClr val="accent3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39"/>
          <p:cNvSpPr txBox="1">
            <a:spLocks noGrp="1"/>
          </p:cNvSpPr>
          <p:nvPr>
            <p:ph type="title"/>
          </p:nvPr>
        </p:nvSpPr>
        <p:spPr>
          <a:xfrm>
            <a:off x="1647558" y="349975"/>
            <a:ext cx="10533525" cy="115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Unsur – Unsur Menurut Koentjaraningrat</a:t>
            </a:r>
            <a:endParaRPr dirty="0"/>
          </a:p>
        </p:txBody>
      </p:sp>
      <p:sp>
        <p:nvSpPr>
          <p:cNvPr id="926" name="Google Shape;926;p39"/>
          <p:cNvSpPr txBox="1">
            <a:spLocks noGrp="1"/>
          </p:cNvSpPr>
          <p:nvPr>
            <p:ph type="subTitle" idx="1"/>
          </p:nvPr>
        </p:nvSpPr>
        <p:spPr>
          <a:xfrm>
            <a:off x="345640" y="1673546"/>
            <a:ext cx="19500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000" b="0" dirty="0">
                <a:solidFill>
                  <a:schemeClr val="lt1"/>
                </a:solidFill>
                <a:latin typeface="Coiny"/>
                <a:ea typeface="Coiny"/>
                <a:cs typeface="Coiny"/>
                <a:sym typeface="Coiny"/>
              </a:rPr>
              <a:t>01</a:t>
            </a:r>
            <a:endParaRPr sz="2000" b="0" dirty="0">
              <a:solidFill>
                <a:schemeClr val="lt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927" name="Google Shape;927;p39"/>
          <p:cNvSpPr txBox="1">
            <a:spLocks noGrp="1"/>
          </p:cNvSpPr>
          <p:nvPr>
            <p:ph type="body" idx="7"/>
          </p:nvPr>
        </p:nvSpPr>
        <p:spPr>
          <a:xfrm>
            <a:off x="3223110" y="2975721"/>
            <a:ext cx="1950000" cy="170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dirty="0"/>
              <a:t>Sistem dan Organisasi Kemasyarakatan</a:t>
            </a:r>
            <a:endParaRPr dirty="0"/>
          </a:p>
        </p:txBody>
      </p:sp>
      <p:sp>
        <p:nvSpPr>
          <p:cNvPr id="928" name="Google Shape;928;p39"/>
          <p:cNvSpPr txBox="1">
            <a:spLocks noGrp="1"/>
          </p:cNvSpPr>
          <p:nvPr>
            <p:ph type="subTitle" idx="2"/>
          </p:nvPr>
        </p:nvSpPr>
        <p:spPr>
          <a:xfrm>
            <a:off x="3177674" y="2343111"/>
            <a:ext cx="19500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000" b="0" dirty="0">
                <a:solidFill>
                  <a:schemeClr val="lt1"/>
                </a:solidFill>
                <a:latin typeface="Coiny"/>
                <a:ea typeface="Coiny"/>
                <a:cs typeface="Coiny"/>
                <a:sym typeface="Coiny"/>
              </a:rPr>
              <a:t>02</a:t>
            </a:r>
            <a:endParaRPr sz="2000" b="0" dirty="0">
              <a:solidFill>
                <a:schemeClr val="lt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929" name="Google Shape;929;p39"/>
          <p:cNvSpPr txBox="1">
            <a:spLocks noGrp="1"/>
          </p:cNvSpPr>
          <p:nvPr>
            <p:ph type="body" idx="8"/>
          </p:nvPr>
        </p:nvSpPr>
        <p:spPr>
          <a:xfrm>
            <a:off x="6205217" y="2327430"/>
            <a:ext cx="1950000" cy="134301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dirty="0"/>
              <a:t>Sistem Pengetahuan</a:t>
            </a:r>
            <a:endParaRPr dirty="0"/>
          </a:p>
        </p:txBody>
      </p:sp>
      <p:sp>
        <p:nvSpPr>
          <p:cNvPr id="930" name="Google Shape;930;p39"/>
          <p:cNvSpPr txBox="1">
            <a:spLocks noGrp="1"/>
          </p:cNvSpPr>
          <p:nvPr>
            <p:ph type="subTitle" idx="3"/>
          </p:nvPr>
        </p:nvSpPr>
        <p:spPr>
          <a:xfrm>
            <a:off x="6284321" y="1583354"/>
            <a:ext cx="1837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000" b="0" dirty="0">
                <a:solidFill>
                  <a:schemeClr val="lt1"/>
                </a:solidFill>
                <a:latin typeface="Coiny"/>
                <a:ea typeface="Coiny"/>
                <a:cs typeface="Coiny"/>
                <a:sym typeface="Coiny"/>
              </a:rPr>
              <a:t>03</a:t>
            </a:r>
            <a:endParaRPr sz="2000" b="0" dirty="0">
              <a:solidFill>
                <a:schemeClr val="lt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931" name="Google Shape;931;p39"/>
          <p:cNvSpPr txBox="1">
            <a:spLocks noGrp="1"/>
          </p:cNvSpPr>
          <p:nvPr>
            <p:ph type="body" idx="9"/>
          </p:nvPr>
        </p:nvSpPr>
        <p:spPr>
          <a:xfrm>
            <a:off x="5040657" y="5184717"/>
            <a:ext cx="1950000" cy="170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dirty="0"/>
              <a:t>Sistem Mata Pencaharian Hidup</a:t>
            </a:r>
            <a:endParaRPr dirty="0"/>
          </a:p>
        </p:txBody>
      </p:sp>
      <p:sp>
        <p:nvSpPr>
          <p:cNvPr id="932" name="Google Shape;932;p39"/>
          <p:cNvSpPr txBox="1">
            <a:spLocks noGrp="1"/>
          </p:cNvSpPr>
          <p:nvPr>
            <p:ph type="subTitle" idx="4"/>
          </p:nvPr>
        </p:nvSpPr>
        <p:spPr>
          <a:xfrm>
            <a:off x="5031301" y="4399599"/>
            <a:ext cx="19500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000" b="0" dirty="0">
                <a:solidFill>
                  <a:schemeClr val="lt1"/>
                </a:solidFill>
                <a:latin typeface="Coiny"/>
                <a:ea typeface="Coiny"/>
                <a:cs typeface="Coiny"/>
                <a:sym typeface="Coiny"/>
              </a:rPr>
              <a:t>06</a:t>
            </a:r>
            <a:endParaRPr sz="2000" b="0" dirty="0">
              <a:solidFill>
                <a:schemeClr val="lt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933" name="Google Shape;933;p39"/>
          <p:cNvSpPr txBox="1">
            <a:spLocks noGrp="1"/>
          </p:cNvSpPr>
          <p:nvPr>
            <p:ph type="subTitle" idx="5"/>
          </p:nvPr>
        </p:nvSpPr>
        <p:spPr>
          <a:xfrm>
            <a:off x="9326587" y="2253944"/>
            <a:ext cx="19500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000" b="0" dirty="0">
                <a:solidFill>
                  <a:schemeClr val="lt1"/>
                </a:solidFill>
                <a:latin typeface="Coiny"/>
                <a:ea typeface="Coiny"/>
                <a:cs typeface="Coiny"/>
                <a:sym typeface="Coiny"/>
              </a:rPr>
              <a:t>04</a:t>
            </a:r>
            <a:endParaRPr sz="2000" b="0" dirty="0">
              <a:solidFill>
                <a:schemeClr val="lt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934" name="Google Shape;934;p39"/>
          <p:cNvSpPr txBox="1">
            <a:spLocks noGrp="1"/>
          </p:cNvSpPr>
          <p:nvPr>
            <p:ph type="body" idx="6"/>
          </p:nvPr>
        </p:nvSpPr>
        <p:spPr>
          <a:xfrm>
            <a:off x="397206" y="2289938"/>
            <a:ext cx="1950000" cy="170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dirty="0"/>
              <a:t>Sistem Religi dan Upacara Keagamaan</a:t>
            </a:r>
            <a:endParaRPr dirty="0"/>
          </a:p>
        </p:txBody>
      </p:sp>
      <p:sp>
        <p:nvSpPr>
          <p:cNvPr id="935" name="Google Shape;935;p39"/>
          <p:cNvSpPr txBox="1">
            <a:spLocks noGrp="1"/>
          </p:cNvSpPr>
          <p:nvPr>
            <p:ph type="body" idx="13"/>
          </p:nvPr>
        </p:nvSpPr>
        <p:spPr>
          <a:xfrm>
            <a:off x="9294654" y="3161872"/>
            <a:ext cx="1950000" cy="75954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dirty="0"/>
              <a:t>Bahasa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AB8A41-CE12-8022-7D22-4C9EE48A9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413" y="4687744"/>
            <a:ext cx="1815391" cy="17807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C054CB-C3B1-CADD-8E1D-DD5FE6155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540" y="4490525"/>
            <a:ext cx="2298391" cy="7742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3D2070-D584-2BDE-2EDD-F322CE44C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72" y="4611723"/>
            <a:ext cx="2054530" cy="15445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C07705-2C19-3568-EC84-4702779EF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50" y="4241166"/>
            <a:ext cx="2298391" cy="77425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3B1CFD9-25E9-CF83-6FC2-49BD4D691945}"/>
              </a:ext>
            </a:extLst>
          </p:cNvPr>
          <p:cNvSpPr txBox="1"/>
          <p:nvPr/>
        </p:nvSpPr>
        <p:spPr>
          <a:xfrm>
            <a:off x="342098" y="4313228"/>
            <a:ext cx="24136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000" b="0" dirty="0">
                <a:solidFill>
                  <a:schemeClr val="lt1"/>
                </a:solidFill>
                <a:latin typeface="Coiny"/>
                <a:ea typeface="Coiny"/>
                <a:cs typeface="Coiny"/>
                <a:sym typeface="Coiny"/>
              </a:rPr>
              <a:t>05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80FF5A-AF91-9999-9B3C-0752FE7CF36C}"/>
              </a:ext>
            </a:extLst>
          </p:cNvPr>
          <p:cNvSpPr txBox="1"/>
          <p:nvPr/>
        </p:nvSpPr>
        <p:spPr>
          <a:xfrm>
            <a:off x="8547046" y="4628295"/>
            <a:ext cx="19961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000" b="0" dirty="0">
                <a:solidFill>
                  <a:schemeClr val="lt1"/>
                </a:solidFill>
                <a:latin typeface="Coiny"/>
                <a:ea typeface="Coiny"/>
                <a:cs typeface="Coiny"/>
                <a:sym typeface="Coiny"/>
              </a:rPr>
              <a:t>07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96696E-E465-AF14-146D-7C9B5DC437D7}"/>
              </a:ext>
            </a:extLst>
          </p:cNvPr>
          <p:cNvSpPr txBox="1"/>
          <p:nvPr/>
        </p:nvSpPr>
        <p:spPr>
          <a:xfrm>
            <a:off x="355844" y="5230087"/>
            <a:ext cx="2297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1600" dirty="0">
                <a:latin typeface="DM Sans" pitchFamily="2" charset="0"/>
              </a:rPr>
              <a:t>K</a:t>
            </a:r>
            <a:r>
              <a:rPr lang="en-ID" sz="1600" dirty="0" err="1">
                <a:latin typeface="DM Sans" pitchFamily="2" charset="0"/>
              </a:rPr>
              <a:t>esenian</a:t>
            </a:r>
            <a:endParaRPr lang="en-ID" sz="1600" dirty="0">
              <a:latin typeface="DM Sans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9E5B42-F8CC-E109-6033-CE8E88E1B389}"/>
              </a:ext>
            </a:extLst>
          </p:cNvPr>
          <p:cNvSpPr txBox="1"/>
          <p:nvPr/>
        </p:nvSpPr>
        <p:spPr>
          <a:xfrm>
            <a:off x="8591804" y="5430458"/>
            <a:ext cx="19066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-ID" sz="1600" dirty="0" err="1">
                <a:latin typeface="DM Sans" pitchFamily="2" charset="0"/>
              </a:rPr>
              <a:t>Sistem</a:t>
            </a:r>
            <a:r>
              <a:rPr lang="en-ID" sz="1600" dirty="0">
                <a:latin typeface="DM Sans" pitchFamily="2" charset="0"/>
              </a:rPr>
              <a:t> </a:t>
            </a:r>
            <a:r>
              <a:rPr lang="en-ID" sz="1600" dirty="0" err="1">
                <a:latin typeface="DM Sans" pitchFamily="2" charset="0"/>
              </a:rPr>
              <a:t>Teknologi</a:t>
            </a:r>
            <a:r>
              <a:rPr lang="en-ID" sz="1600" dirty="0">
                <a:latin typeface="DM Sans" pitchFamily="2" charset="0"/>
              </a:rPr>
              <a:t> dan </a:t>
            </a:r>
            <a:r>
              <a:rPr lang="en-ID" sz="1600" dirty="0" err="1">
                <a:latin typeface="DM Sans" pitchFamily="2" charset="0"/>
              </a:rPr>
              <a:t>Peralatan</a:t>
            </a:r>
            <a:endParaRPr lang="en-ID" sz="1600" dirty="0">
              <a:latin typeface="DM Sans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28"/>
          <p:cNvSpPr txBox="1">
            <a:spLocks noGrp="1"/>
          </p:cNvSpPr>
          <p:nvPr>
            <p:ph type="title"/>
          </p:nvPr>
        </p:nvSpPr>
        <p:spPr>
          <a:xfrm>
            <a:off x="986150" y="1525125"/>
            <a:ext cx="10578300" cy="100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Wujud Kebudayaan </a:t>
            </a:r>
            <a:endParaRPr dirty="0"/>
          </a:p>
        </p:txBody>
      </p:sp>
      <p:sp>
        <p:nvSpPr>
          <p:cNvPr id="695" name="Google Shape;695;p28"/>
          <p:cNvSpPr txBox="1">
            <a:spLocks noGrp="1"/>
          </p:cNvSpPr>
          <p:nvPr>
            <p:ph type="subTitle" idx="1"/>
          </p:nvPr>
        </p:nvSpPr>
        <p:spPr>
          <a:xfrm>
            <a:off x="1649230" y="2412124"/>
            <a:ext cx="6895680" cy="60697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2100"/>
              </a:spcAft>
              <a:buAutoNum type="arabicPeriod"/>
            </a:pPr>
            <a:r>
              <a:rPr lang="en-ID" dirty="0" err="1"/>
              <a:t>Wujud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kompleks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ide-ide, </a:t>
            </a:r>
            <a:r>
              <a:rPr lang="en-ID" dirty="0" err="1"/>
              <a:t>gagasan</a:t>
            </a:r>
            <a:r>
              <a:rPr lang="en-ID" dirty="0"/>
              <a:t>, </a:t>
            </a:r>
            <a:r>
              <a:rPr lang="en-ID" dirty="0" err="1"/>
              <a:t>nilai-nilai</a:t>
            </a:r>
            <a:r>
              <a:rPr lang="en-ID" dirty="0"/>
              <a:t>, </a:t>
            </a:r>
            <a:r>
              <a:rPr lang="en-ID" dirty="0" err="1"/>
              <a:t>norma</a:t>
            </a:r>
            <a:r>
              <a:rPr lang="en-ID" dirty="0"/>
              <a:t>, dan </a:t>
            </a:r>
            <a:r>
              <a:rPr lang="en-ID" dirty="0" err="1"/>
              <a:t>peratuuran</a:t>
            </a:r>
            <a:r>
              <a:rPr lang="en-ID" dirty="0"/>
              <a:t>.</a:t>
            </a:r>
          </a:p>
          <a:p>
            <a:pPr lvl="0" indent="-457200" algn="l" rtl="0">
              <a:spcBef>
                <a:spcPts val="0"/>
              </a:spcBef>
              <a:spcAft>
                <a:spcPts val="2100"/>
              </a:spcAft>
              <a:buAutoNum type="arabicPeriod"/>
            </a:pPr>
            <a:r>
              <a:rPr lang="en-ID" dirty="0" err="1"/>
              <a:t>Wujud</a:t>
            </a:r>
            <a:r>
              <a:rPr lang="en-ID" dirty="0"/>
              <a:t> </a:t>
            </a:r>
            <a:r>
              <a:rPr lang="en-ID" dirty="0" err="1"/>
              <a:t>kebudayaan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komplek</a:t>
            </a:r>
            <a:r>
              <a:rPr lang="en-ID" dirty="0"/>
              <a:t> </a:t>
            </a:r>
            <a:r>
              <a:rPr lang="en-ID" dirty="0" err="1"/>
              <a:t>aktivitas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tindakan</a:t>
            </a:r>
            <a:r>
              <a:rPr lang="en-ID" dirty="0"/>
              <a:t> </a:t>
            </a:r>
            <a:r>
              <a:rPr lang="en-ID" dirty="0" err="1"/>
              <a:t>berpola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. </a:t>
            </a:r>
          </a:p>
          <a:p>
            <a:pPr lvl="0" indent="-457200" algn="l" rtl="0">
              <a:spcBef>
                <a:spcPts val="0"/>
              </a:spcBef>
              <a:spcAft>
                <a:spcPts val="2100"/>
              </a:spcAft>
              <a:buAutoNum type="arabicPeriod"/>
            </a:pPr>
            <a:r>
              <a:rPr lang="en-ID" dirty="0" err="1"/>
              <a:t>Wujud</a:t>
            </a:r>
            <a:r>
              <a:rPr lang="en-ID" dirty="0"/>
              <a:t> </a:t>
            </a:r>
            <a:r>
              <a:rPr lang="en-ID" dirty="0" err="1"/>
              <a:t>kebudayaan</a:t>
            </a:r>
            <a:r>
              <a:rPr lang="en-ID" dirty="0"/>
              <a:t> </a:t>
            </a:r>
            <a:r>
              <a:rPr lang="en-ID" dirty="0" err="1"/>
              <a:t>sebagai</a:t>
            </a:r>
            <a:r>
              <a:rPr lang="en-ID" dirty="0"/>
              <a:t> </a:t>
            </a:r>
            <a:r>
              <a:rPr lang="en-ID" dirty="0" err="1"/>
              <a:t>benda-benda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karya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30"/>
          <p:cNvSpPr txBox="1">
            <a:spLocks noGrp="1"/>
          </p:cNvSpPr>
          <p:nvPr>
            <p:ph type="title"/>
          </p:nvPr>
        </p:nvSpPr>
        <p:spPr>
          <a:xfrm>
            <a:off x="558100" y="20259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Buah rambutan</a:t>
            </a:r>
            <a:br>
              <a:rPr lang="en" dirty="0"/>
            </a:br>
            <a:r>
              <a:rPr lang="en" dirty="0"/>
              <a:t>Pemberian kekasih</a:t>
            </a:r>
            <a:br>
              <a:rPr lang="en" dirty="0"/>
            </a:br>
            <a:r>
              <a:rPr lang="en" dirty="0"/>
              <a:t>Sekian </a:t>
            </a:r>
            <a:br>
              <a:rPr lang="en" dirty="0"/>
            </a:br>
            <a:r>
              <a:rPr lang="en" dirty="0"/>
              <a:t>Terimakasih</a:t>
            </a:r>
            <a:endParaRPr dirty="0"/>
          </a:p>
        </p:txBody>
      </p:sp>
      <p:sp>
        <p:nvSpPr>
          <p:cNvPr id="712" name="Google Shape;712;p30"/>
          <p:cNvSpPr txBox="1">
            <a:spLocks noGrp="1"/>
          </p:cNvSpPr>
          <p:nvPr>
            <p:ph type="subTitle" idx="1"/>
          </p:nvPr>
        </p:nvSpPr>
        <p:spPr>
          <a:xfrm>
            <a:off x="328075" y="57670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― Irene M. Pepperberg</a:t>
            </a:r>
            <a:endParaRPr/>
          </a:p>
        </p:txBody>
      </p:sp>
      <p:sp>
        <p:nvSpPr>
          <p:cNvPr id="713" name="Google Shape;713;p30"/>
          <p:cNvSpPr/>
          <p:nvPr/>
        </p:nvSpPr>
        <p:spPr>
          <a:xfrm>
            <a:off x="5516488" y="787250"/>
            <a:ext cx="1159025" cy="8891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Coiny"/>
              </a:rPr>
              <a:t>"</a:t>
            </a:r>
          </a:p>
        </p:txBody>
      </p:sp>
      <p:grpSp>
        <p:nvGrpSpPr>
          <p:cNvPr id="714" name="Google Shape;714;p30"/>
          <p:cNvGrpSpPr/>
          <p:nvPr/>
        </p:nvGrpSpPr>
        <p:grpSpPr>
          <a:xfrm>
            <a:off x="10610850" y="5099950"/>
            <a:ext cx="952500" cy="601500"/>
            <a:chOff x="7772400" y="5176150"/>
            <a:chExt cx="952500" cy="601500"/>
          </a:xfrm>
        </p:grpSpPr>
        <p:sp>
          <p:nvSpPr>
            <p:cNvPr id="715" name="Google Shape;715;p30"/>
            <p:cNvSpPr/>
            <p:nvPr/>
          </p:nvSpPr>
          <p:spPr>
            <a:xfrm flipH="1">
              <a:off x="7772400" y="5176150"/>
              <a:ext cx="952500" cy="601500"/>
            </a:xfrm>
            <a:prstGeom prst="wedgeRoundRectCallout">
              <a:avLst>
                <a:gd name="adj1" fmla="val -20000"/>
                <a:gd name="adj2" fmla="val 70777"/>
                <a:gd name="adj3" fmla="val 0"/>
              </a:avLst>
            </a:prstGeom>
            <a:solidFill>
              <a:schemeClr val="accent1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0"/>
            <p:cNvSpPr/>
            <p:nvPr/>
          </p:nvSpPr>
          <p:spPr>
            <a:xfrm>
              <a:off x="8020050" y="5293613"/>
              <a:ext cx="457200" cy="362100"/>
            </a:xfrm>
            <a:prstGeom prst="heart">
              <a:avLst/>
            </a:prstGeom>
            <a:solidFill>
              <a:schemeClr val="accent6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171717"/>
      </a:dk2>
      <a:lt2>
        <a:srgbClr val="EEEEEE"/>
      </a:lt2>
      <a:accent1>
        <a:srgbClr val="DCB7ED"/>
      </a:accent1>
      <a:accent2>
        <a:srgbClr val="967BAC"/>
      </a:accent2>
      <a:accent3>
        <a:srgbClr val="EE9B9C"/>
      </a:accent3>
      <a:accent4>
        <a:srgbClr val="EFDE82"/>
      </a:accent4>
      <a:accent5>
        <a:srgbClr val="252525"/>
      </a:accent5>
      <a:accent6>
        <a:srgbClr val="EFEFE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326</Words>
  <Application>Microsoft Office PowerPoint</Application>
  <PresentationFormat>Widescreen</PresentationFormat>
  <Paragraphs>55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DM Sans</vt:lpstr>
      <vt:lpstr>Aldrich</vt:lpstr>
      <vt:lpstr>Griffy</vt:lpstr>
      <vt:lpstr>Barlow Condensed</vt:lpstr>
      <vt:lpstr>Coiny</vt:lpstr>
      <vt:lpstr>Abril Fatface</vt:lpstr>
      <vt:lpstr>Arial</vt:lpstr>
      <vt:lpstr>SlidesMania</vt:lpstr>
      <vt:lpstr>HAKIKAT KEBUDAYAAN</vt:lpstr>
      <vt:lpstr>Nama Kelompok :</vt:lpstr>
      <vt:lpstr>Pengertian  Kebudayaan</vt:lpstr>
      <vt:lpstr>Menurut Para Ahli</vt:lpstr>
      <vt:lpstr>Menurut Para Ahli</vt:lpstr>
      <vt:lpstr>PowerPoint Presentation</vt:lpstr>
      <vt:lpstr>Unsur – Unsur Menurut Koentjaraningrat</vt:lpstr>
      <vt:lpstr>Wujud Kebudayaan </vt:lpstr>
      <vt:lpstr>Buah rambutan Pemberian kekasih Sekian  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HAKIKAT KEBUDAYAAN</dc:title>
  <dc:creator>ASUS</dc:creator>
  <cp:lastModifiedBy>Ainun Razella Dama Putri</cp:lastModifiedBy>
  <cp:revision>2</cp:revision>
  <dcterms:modified xsi:type="dcterms:W3CDTF">2023-08-31T10:02:04Z</dcterms:modified>
</cp:coreProperties>
</file>