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ubao Narrow" charset="1" panose="02000506000000000000"/>
      <p:regular r:id="rId10"/>
    </p:embeddedFont>
    <p:embeddedFont>
      <p:font typeface="Rustic Printed" charset="1" panose="00000000000000000000"/>
      <p:regular r:id="rId11"/>
    </p:embeddedFont>
    <p:embeddedFont>
      <p:font typeface="Canva Sans" charset="1" panose="020B0503030501040103"/>
      <p:regular r:id="rId12"/>
    </p:embeddedFont>
    <p:embeddedFont>
      <p:font typeface="Canva Sans Bold" charset="1" panose="020B0803030501040103"/>
      <p:regular r:id="rId13"/>
    </p:embeddedFont>
    <p:embeddedFont>
      <p:font typeface="Canva Sans Italics" charset="1" panose="020B0503030501040103"/>
      <p:regular r:id="rId14"/>
    </p:embeddedFont>
    <p:embeddedFont>
      <p:font typeface="Canva Sans Bold Italics" charset="1" panose="020B0803030501040103"/>
      <p:regular r:id="rId15"/>
    </p:embeddedFont>
    <p:embeddedFont>
      <p:font typeface="Canva Sans Medium" charset="1" panose="020B0603030501040103"/>
      <p:regular r:id="rId16"/>
    </p:embeddedFont>
    <p:embeddedFont>
      <p:font typeface="Canva Sans Medium Italics" charset="1" panose="020B0603030501040103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24" Target="slides/slide7.xml" Type="http://schemas.openxmlformats.org/officeDocument/2006/relationships/slide"/><Relationship Id="rId25" Target="slides/slide8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png" Type="http://schemas.openxmlformats.org/officeDocument/2006/relationships/image"/><Relationship Id="rId4" Target="../media/image21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DF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521" y="-241740"/>
            <a:ext cx="18300521" cy="11226263"/>
            <a:chOff x="0" y="0"/>
            <a:chExt cx="4494088" cy="267677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4" y="0"/>
              <a:ext cx="31952627" cy="19601002"/>
            </a:xfrm>
            <a:custGeom>
              <a:avLst/>
              <a:gdLst/>
              <a:ahLst/>
              <a:cxnLst/>
              <a:rect r="r" b="b" t="t" l="l"/>
              <a:pathLst>
                <a:path h="19601002" w="31952627">
                  <a:moveTo>
                    <a:pt x="31952621" y="19600999"/>
                  </a:moveTo>
                  <a:cubicBezTo>
                    <a:pt x="29737553" y="19600999"/>
                    <a:pt x="27935418" y="17744959"/>
                    <a:pt x="27935418" y="15463613"/>
                  </a:cubicBezTo>
                  <a:lnTo>
                    <a:pt x="27935065" y="4137470"/>
                  </a:lnTo>
                  <a:cubicBezTo>
                    <a:pt x="27935065" y="3394402"/>
                    <a:pt x="27348139" y="2789920"/>
                    <a:pt x="26626658" y="2789920"/>
                  </a:cubicBezTo>
                  <a:cubicBezTo>
                    <a:pt x="25905173" y="2789920"/>
                    <a:pt x="25318420" y="3394402"/>
                    <a:pt x="25318331" y="4137386"/>
                  </a:cubicBezTo>
                  <a:lnTo>
                    <a:pt x="25319296" y="4137478"/>
                  </a:lnTo>
                  <a:lnTo>
                    <a:pt x="25319296" y="15463538"/>
                  </a:lnTo>
                  <a:cubicBezTo>
                    <a:pt x="25319296" y="17744968"/>
                    <a:pt x="23517167" y="19601000"/>
                    <a:pt x="21302009" y="19601000"/>
                  </a:cubicBezTo>
                  <a:cubicBezTo>
                    <a:pt x="19086848" y="19601000"/>
                    <a:pt x="17284802" y="17744968"/>
                    <a:pt x="17284802" y="15463538"/>
                  </a:cubicBezTo>
                  <a:lnTo>
                    <a:pt x="17284450" y="4137478"/>
                  </a:lnTo>
                  <a:cubicBezTo>
                    <a:pt x="17284450" y="3394411"/>
                    <a:pt x="16697526" y="2789929"/>
                    <a:pt x="15976125" y="2789929"/>
                  </a:cubicBezTo>
                  <a:cubicBezTo>
                    <a:pt x="15254722" y="2789929"/>
                    <a:pt x="14667799" y="3394411"/>
                    <a:pt x="14667799" y="4137395"/>
                  </a:cubicBezTo>
                  <a:lnTo>
                    <a:pt x="14667799" y="15463631"/>
                  </a:lnTo>
                  <a:cubicBezTo>
                    <a:pt x="14667799" y="17744968"/>
                    <a:pt x="12865670" y="19601000"/>
                    <a:pt x="10650591" y="19601000"/>
                  </a:cubicBezTo>
                  <a:cubicBezTo>
                    <a:pt x="8435513" y="19601000"/>
                    <a:pt x="6633385" y="17744977"/>
                    <a:pt x="6633385" y="15463631"/>
                  </a:cubicBezTo>
                  <a:lnTo>
                    <a:pt x="6633032" y="4137488"/>
                  </a:lnTo>
                  <a:cubicBezTo>
                    <a:pt x="6633032" y="3394421"/>
                    <a:pt x="6046108" y="2789938"/>
                    <a:pt x="5324625" y="2789938"/>
                  </a:cubicBezTo>
                  <a:cubicBezTo>
                    <a:pt x="4603142" y="2789938"/>
                    <a:pt x="4016389" y="3394421"/>
                    <a:pt x="4016299" y="4137404"/>
                  </a:cubicBezTo>
                  <a:lnTo>
                    <a:pt x="4017265" y="4137497"/>
                  </a:lnTo>
                  <a:lnTo>
                    <a:pt x="4017265" y="15463557"/>
                  </a:lnTo>
                  <a:cubicBezTo>
                    <a:pt x="4017265" y="17744985"/>
                    <a:pt x="2215137" y="19601002"/>
                    <a:pt x="0" y="19601002"/>
                  </a:cubicBezTo>
                  <a:lnTo>
                    <a:pt x="0" y="16811107"/>
                  </a:lnTo>
                  <a:cubicBezTo>
                    <a:pt x="721379" y="16811107"/>
                    <a:pt x="1308304" y="16206625"/>
                    <a:pt x="1308385" y="15463641"/>
                  </a:cubicBezTo>
                  <a:lnTo>
                    <a:pt x="1307419" y="15463641"/>
                  </a:lnTo>
                  <a:lnTo>
                    <a:pt x="1307419" y="4137470"/>
                  </a:lnTo>
                  <a:cubicBezTo>
                    <a:pt x="1307445" y="1856041"/>
                    <a:pt x="3109573" y="0"/>
                    <a:pt x="5324652" y="0"/>
                  </a:cubicBezTo>
                  <a:cubicBezTo>
                    <a:pt x="7539731" y="0"/>
                    <a:pt x="9341940" y="1856041"/>
                    <a:pt x="9341940" y="4137470"/>
                  </a:cubicBezTo>
                  <a:lnTo>
                    <a:pt x="9342292" y="15463529"/>
                  </a:lnTo>
                  <a:cubicBezTo>
                    <a:pt x="9342292" y="16206597"/>
                    <a:pt x="9929216" y="16811079"/>
                    <a:pt x="10650618" y="16811079"/>
                  </a:cubicBezTo>
                  <a:cubicBezTo>
                    <a:pt x="11372020" y="16811079"/>
                    <a:pt x="11958944" y="16206597"/>
                    <a:pt x="11958944" y="15463613"/>
                  </a:cubicBezTo>
                  <a:lnTo>
                    <a:pt x="11958944" y="4137386"/>
                  </a:lnTo>
                  <a:cubicBezTo>
                    <a:pt x="11958944" y="1856050"/>
                    <a:pt x="13761073" y="0"/>
                    <a:pt x="15976151" y="0"/>
                  </a:cubicBezTo>
                  <a:cubicBezTo>
                    <a:pt x="18191229" y="0"/>
                    <a:pt x="19993357" y="1856041"/>
                    <a:pt x="19993357" y="4137386"/>
                  </a:cubicBezTo>
                  <a:lnTo>
                    <a:pt x="19993709" y="15463529"/>
                  </a:lnTo>
                  <a:cubicBezTo>
                    <a:pt x="19993709" y="16206597"/>
                    <a:pt x="20580633" y="16811079"/>
                    <a:pt x="21302036" y="16811079"/>
                  </a:cubicBezTo>
                  <a:cubicBezTo>
                    <a:pt x="22023438" y="16811079"/>
                    <a:pt x="22610362" y="16206597"/>
                    <a:pt x="22610444" y="15463613"/>
                  </a:cubicBezTo>
                  <a:lnTo>
                    <a:pt x="22609477" y="15463521"/>
                  </a:lnTo>
                  <a:lnTo>
                    <a:pt x="22609477" y="4137470"/>
                  </a:lnTo>
                  <a:cubicBezTo>
                    <a:pt x="22609477" y="1856041"/>
                    <a:pt x="24411605" y="0"/>
                    <a:pt x="26626686" y="0"/>
                  </a:cubicBezTo>
                  <a:cubicBezTo>
                    <a:pt x="28841760" y="0"/>
                    <a:pt x="30643969" y="1856041"/>
                    <a:pt x="30643969" y="4137470"/>
                  </a:cubicBezTo>
                  <a:lnTo>
                    <a:pt x="30644323" y="15463529"/>
                  </a:lnTo>
                  <a:cubicBezTo>
                    <a:pt x="30644323" y="16206597"/>
                    <a:pt x="31231248" y="16811079"/>
                    <a:pt x="31952627" y="16811079"/>
                  </a:cubicBezTo>
                  <a:lnTo>
                    <a:pt x="31952627" y="19600999"/>
                  </a:lnTo>
                  <a:close/>
                </a:path>
              </a:pathLst>
            </a:custGeom>
            <a:solidFill>
              <a:srgbClr val="DFD3CA"/>
            </a:solidFill>
          </p:spPr>
        </p:sp>
      </p:grpSp>
      <p:grpSp>
        <p:nvGrpSpPr>
          <p:cNvPr name="Group 4" id="4"/>
          <p:cNvGrpSpPr/>
          <p:nvPr/>
        </p:nvGrpSpPr>
        <p:grpSpPr>
          <a:xfrm rot="-5597529">
            <a:off x="6534212" y="-1931075"/>
            <a:ext cx="5218258" cy="14121056"/>
            <a:chOff x="0" y="0"/>
            <a:chExt cx="1125832" cy="304659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-381"/>
              <a:ext cx="1125832" cy="3047233"/>
            </a:xfrm>
            <a:custGeom>
              <a:avLst/>
              <a:gdLst/>
              <a:ahLst/>
              <a:cxnLst/>
              <a:rect r="r" b="b" t="t" l="l"/>
              <a:pathLst>
                <a:path h="3047233" w="1125832">
                  <a:moveTo>
                    <a:pt x="1111608" y="2655819"/>
                  </a:moveTo>
                  <a:lnTo>
                    <a:pt x="1111608" y="1347974"/>
                  </a:lnTo>
                  <a:cubicBezTo>
                    <a:pt x="1112370" y="792746"/>
                    <a:pt x="1113005" y="498475"/>
                    <a:pt x="1113005" y="398018"/>
                  </a:cubicBezTo>
                  <a:cubicBezTo>
                    <a:pt x="1113005" y="327025"/>
                    <a:pt x="1070460" y="267970"/>
                    <a:pt x="1055347" y="208026"/>
                  </a:cubicBezTo>
                  <a:cubicBezTo>
                    <a:pt x="1040996" y="151257"/>
                    <a:pt x="958319" y="106680"/>
                    <a:pt x="890755" y="71374"/>
                  </a:cubicBezTo>
                  <a:cubicBezTo>
                    <a:pt x="813412" y="30734"/>
                    <a:pt x="747245" y="0"/>
                    <a:pt x="688825" y="381"/>
                  </a:cubicBezTo>
                  <a:cubicBezTo>
                    <a:pt x="669379" y="508"/>
                    <a:pt x="619748" y="635"/>
                    <a:pt x="602149" y="762"/>
                  </a:cubicBezTo>
                  <a:cubicBezTo>
                    <a:pt x="480441" y="1270"/>
                    <a:pt x="300101" y="1143"/>
                    <a:pt x="171958" y="762"/>
                  </a:cubicBezTo>
                  <a:cubicBezTo>
                    <a:pt x="156845" y="762"/>
                    <a:pt x="142494" y="762"/>
                    <a:pt x="128905" y="762"/>
                  </a:cubicBezTo>
                  <a:cubicBezTo>
                    <a:pt x="58928" y="508"/>
                    <a:pt x="0" y="13081"/>
                    <a:pt x="0" y="13081"/>
                  </a:cubicBezTo>
                  <a:lnTo>
                    <a:pt x="14097" y="106045"/>
                  </a:lnTo>
                  <a:lnTo>
                    <a:pt x="25400" y="208534"/>
                  </a:lnTo>
                  <a:lnTo>
                    <a:pt x="11303" y="308610"/>
                  </a:lnTo>
                  <a:lnTo>
                    <a:pt x="25400" y="392049"/>
                  </a:lnTo>
                  <a:lnTo>
                    <a:pt x="25400" y="1714229"/>
                  </a:lnTo>
                  <a:cubicBezTo>
                    <a:pt x="24638" y="2269457"/>
                    <a:pt x="24003" y="2549393"/>
                    <a:pt x="24003" y="2649850"/>
                  </a:cubicBezTo>
                  <a:cubicBezTo>
                    <a:pt x="24003" y="2720843"/>
                    <a:pt x="66548" y="2792598"/>
                    <a:pt x="81661" y="2852542"/>
                  </a:cubicBezTo>
                  <a:cubicBezTo>
                    <a:pt x="96012" y="2909311"/>
                    <a:pt x="165989" y="2966588"/>
                    <a:pt x="233553" y="3001894"/>
                  </a:cubicBezTo>
                  <a:cubicBezTo>
                    <a:pt x="311023" y="3042534"/>
                    <a:pt x="389890" y="3035168"/>
                    <a:pt x="448310" y="3034787"/>
                  </a:cubicBezTo>
                  <a:cubicBezTo>
                    <a:pt x="468122" y="3034660"/>
                    <a:pt x="531876" y="3047233"/>
                    <a:pt x="554482" y="3047106"/>
                  </a:cubicBezTo>
                  <a:cubicBezTo>
                    <a:pt x="755246" y="3046217"/>
                    <a:pt x="1099035" y="3034787"/>
                    <a:pt x="1099035" y="3034787"/>
                  </a:cubicBezTo>
                  <a:lnTo>
                    <a:pt x="1110338" y="2941823"/>
                  </a:lnTo>
                  <a:lnTo>
                    <a:pt x="1111735" y="2839334"/>
                  </a:lnTo>
                  <a:lnTo>
                    <a:pt x="1125832" y="2739258"/>
                  </a:lnTo>
                  <a:lnTo>
                    <a:pt x="1111735" y="2655819"/>
                  </a:lnTo>
                  <a:close/>
                </a:path>
              </a:pathLst>
            </a:custGeom>
            <a:solidFill>
              <a:srgbClr val="159656"/>
            </a:solidFill>
          </p:spPr>
        </p:sp>
      </p:grpSp>
      <p:sp>
        <p:nvSpPr>
          <p:cNvPr name="TextBox 6" id="6"/>
          <p:cNvSpPr txBox="true"/>
          <p:nvPr/>
        </p:nvSpPr>
        <p:spPr>
          <a:xfrm rot="-230044">
            <a:off x="2480218" y="2838925"/>
            <a:ext cx="13315459" cy="30638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0"/>
              </a:lnSpc>
              <a:spcBef>
                <a:spcPct val="0"/>
              </a:spcBef>
            </a:pPr>
            <a:r>
              <a:rPr lang="en-US" sz="17000">
                <a:solidFill>
                  <a:srgbClr val="E6DFDA"/>
                </a:solidFill>
                <a:latin typeface="Cubao Narrow"/>
              </a:rPr>
              <a:t>Pemeliharaan</a:t>
            </a:r>
          </a:p>
        </p:txBody>
      </p:sp>
      <p:sp>
        <p:nvSpPr>
          <p:cNvPr name="TextBox 7" id="7"/>
          <p:cNvSpPr txBox="true"/>
          <p:nvPr/>
        </p:nvSpPr>
        <p:spPr>
          <a:xfrm rot="-230044">
            <a:off x="2573783" y="4567922"/>
            <a:ext cx="13102988" cy="30638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0"/>
              </a:lnSpc>
              <a:spcBef>
                <a:spcPct val="0"/>
              </a:spcBef>
            </a:pPr>
            <a:r>
              <a:rPr lang="en-US" sz="17000">
                <a:solidFill>
                  <a:srgbClr val="E6DFDA"/>
                </a:solidFill>
                <a:latin typeface="Cubao Narrow"/>
              </a:rPr>
              <a:t>Lingkungan</a:t>
            </a:r>
          </a:p>
        </p:txBody>
      </p:sp>
      <p:sp>
        <p:nvSpPr>
          <p:cNvPr name="Freeform 8" id="8"/>
          <p:cNvSpPr/>
          <p:nvPr/>
        </p:nvSpPr>
        <p:spPr>
          <a:xfrm flipH="true" flipV="false" rot="201640">
            <a:off x="12992609" y="3768836"/>
            <a:ext cx="4677380" cy="4813747"/>
          </a:xfrm>
          <a:custGeom>
            <a:avLst/>
            <a:gdLst/>
            <a:ahLst/>
            <a:cxnLst/>
            <a:rect r="r" b="b" t="t" l="l"/>
            <a:pathLst>
              <a:path h="4813747" w="4677380">
                <a:moveTo>
                  <a:pt x="4677380" y="0"/>
                </a:moveTo>
                <a:lnTo>
                  <a:pt x="0" y="0"/>
                </a:lnTo>
                <a:lnTo>
                  <a:pt x="0" y="4813747"/>
                </a:lnTo>
                <a:lnTo>
                  <a:pt x="4677380" y="4813747"/>
                </a:lnTo>
                <a:lnTo>
                  <a:pt x="467738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18011" y="1241189"/>
            <a:ext cx="3606112" cy="3606112"/>
          </a:xfrm>
          <a:custGeom>
            <a:avLst/>
            <a:gdLst/>
            <a:ahLst/>
            <a:cxnLst/>
            <a:rect r="r" b="b" t="t" l="l"/>
            <a:pathLst>
              <a:path h="3606112" w="3606112">
                <a:moveTo>
                  <a:pt x="0" y="0"/>
                </a:moveTo>
                <a:lnTo>
                  <a:pt x="3606112" y="0"/>
                </a:lnTo>
                <a:lnTo>
                  <a:pt x="3606112" y="3606112"/>
                </a:lnTo>
                <a:lnTo>
                  <a:pt x="0" y="36061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1918303">
            <a:off x="14132407" y="-1757314"/>
            <a:ext cx="6253786" cy="3514628"/>
          </a:xfrm>
          <a:custGeom>
            <a:avLst/>
            <a:gdLst/>
            <a:ahLst/>
            <a:cxnLst/>
            <a:rect r="r" b="b" t="t" l="l"/>
            <a:pathLst>
              <a:path h="3514628" w="6253786">
                <a:moveTo>
                  <a:pt x="0" y="0"/>
                </a:moveTo>
                <a:lnTo>
                  <a:pt x="6253786" y="0"/>
                </a:lnTo>
                <a:lnTo>
                  <a:pt x="6253786" y="3514628"/>
                </a:lnTo>
                <a:lnTo>
                  <a:pt x="0" y="35146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0" y="7772425"/>
            <a:ext cx="2938318" cy="2971750"/>
          </a:xfrm>
          <a:custGeom>
            <a:avLst/>
            <a:gdLst/>
            <a:ahLst/>
            <a:cxnLst/>
            <a:rect r="r" b="b" t="t" l="l"/>
            <a:pathLst>
              <a:path h="2971750" w="2938318">
                <a:moveTo>
                  <a:pt x="0" y="0"/>
                </a:moveTo>
                <a:lnTo>
                  <a:pt x="2938318" y="0"/>
                </a:lnTo>
                <a:lnTo>
                  <a:pt x="2938318" y="2971750"/>
                </a:lnTo>
                <a:lnTo>
                  <a:pt x="0" y="29717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529172" y="9105900"/>
            <a:ext cx="9758502" cy="63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414141"/>
                </a:solidFill>
                <a:latin typeface="Rustic Printed"/>
              </a:rPr>
              <a:t>Presented by: Kelompok 9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5965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68363" y="330346"/>
            <a:ext cx="17751275" cy="9626308"/>
            <a:chOff x="0" y="0"/>
            <a:chExt cx="4675233" cy="25353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675233" cy="2535324"/>
            </a:xfrm>
            <a:custGeom>
              <a:avLst/>
              <a:gdLst/>
              <a:ahLst/>
              <a:cxnLst/>
              <a:rect r="r" b="b" t="t" l="l"/>
              <a:pathLst>
                <a:path h="2535324" w="4675233">
                  <a:moveTo>
                    <a:pt x="0" y="0"/>
                  </a:moveTo>
                  <a:lnTo>
                    <a:pt x="4675233" y="0"/>
                  </a:lnTo>
                  <a:lnTo>
                    <a:pt x="4675233" y="2535324"/>
                  </a:lnTo>
                  <a:lnTo>
                    <a:pt x="0" y="2535324"/>
                  </a:lnTo>
                  <a:close/>
                </a:path>
              </a:pathLst>
            </a:custGeom>
            <a:solidFill>
              <a:srgbClr val="E6DFD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675233" cy="25734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10076684">
            <a:off x="-1726981" y="7936637"/>
            <a:ext cx="5511363" cy="3692613"/>
          </a:xfrm>
          <a:custGeom>
            <a:avLst/>
            <a:gdLst/>
            <a:ahLst/>
            <a:cxnLst/>
            <a:rect r="r" b="b" t="t" l="l"/>
            <a:pathLst>
              <a:path h="3692613" w="5511363">
                <a:moveTo>
                  <a:pt x="0" y="0"/>
                </a:moveTo>
                <a:lnTo>
                  <a:pt x="5511362" y="0"/>
                </a:lnTo>
                <a:lnTo>
                  <a:pt x="5511362" y="3692613"/>
                </a:lnTo>
                <a:lnTo>
                  <a:pt x="0" y="36926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10695202">
            <a:off x="4363769" y="2996865"/>
            <a:ext cx="9698040" cy="1076595"/>
            <a:chOff x="0" y="0"/>
            <a:chExt cx="11440242" cy="127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440242" cy="1270000"/>
            </a:xfrm>
            <a:custGeom>
              <a:avLst/>
              <a:gdLst/>
              <a:ahLst/>
              <a:cxnLst/>
              <a:rect r="r" b="b" t="t" l="l"/>
              <a:pathLst>
                <a:path h="1270000" w="11440242">
                  <a:moveTo>
                    <a:pt x="11440242" y="635000"/>
                  </a:moveTo>
                  <a:cubicBezTo>
                    <a:pt x="11440242" y="810438"/>
                    <a:pt x="11369097" y="969137"/>
                    <a:pt x="11254238" y="1083996"/>
                  </a:cubicBezTo>
                  <a:cubicBezTo>
                    <a:pt x="11139379" y="1198969"/>
                    <a:pt x="10980565" y="1270000"/>
                    <a:pt x="10805242" y="1270000"/>
                  </a:cubicBezTo>
                  <a:lnTo>
                    <a:pt x="857249" y="1270000"/>
                  </a:lnTo>
                  <a:cubicBezTo>
                    <a:pt x="284340" y="1270000"/>
                    <a:pt x="0" y="985761"/>
                    <a:pt x="0" y="635000"/>
                  </a:cubicBezTo>
                  <a:cubicBezTo>
                    <a:pt x="0" y="459562"/>
                    <a:pt x="71145" y="300863"/>
                    <a:pt x="186004" y="186004"/>
                  </a:cubicBezTo>
                  <a:cubicBezTo>
                    <a:pt x="300863" y="71031"/>
                    <a:pt x="459676" y="0"/>
                    <a:pt x="857249" y="0"/>
                  </a:cubicBezTo>
                  <a:lnTo>
                    <a:pt x="10805242" y="0"/>
                  </a:lnTo>
                  <a:cubicBezTo>
                    <a:pt x="10980565" y="0"/>
                    <a:pt x="11139379" y="71031"/>
                    <a:pt x="11254238" y="186004"/>
                  </a:cubicBezTo>
                  <a:cubicBezTo>
                    <a:pt x="11369097" y="300863"/>
                    <a:pt x="11440242" y="459562"/>
                    <a:pt x="11440242" y="635000"/>
                  </a:cubicBezTo>
                  <a:close/>
                </a:path>
              </a:pathLst>
            </a:custGeom>
            <a:solidFill>
              <a:srgbClr val="DFD3CA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0170128" y="0"/>
              <a:ext cx="1270114" cy="1270000"/>
            </a:xfrm>
            <a:custGeom>
              <a:avLst/>
              <a:gdLst/>
              <a:ahLst/>
              <a:cxnLst/>
              <a:rect r="r" b="b" t="t" l="l"/>
              <a:pathLst>
                <a:path h="1270000" w="1270114">
                  <a:moveTo>
                    <a:pt x="1270114" y="635000"/>
                  </a:moveTo>
                  <a:cubicBezTo>
                    <a:pt x="1270114" y="810438"/>
                    <a:pt x="1198969" y="969137"/>
                    <a:pt x="1084110" y="1083996"/>
                  </a:cubicBezTo>
                  <a:cubicBezTo>
                    <a:pt x="969251" y="1198969"/>
                    <a:pt x="810437" y="1270000"/>
                    <a:pt x="635114" y="1270000"/>
                  </a:cubicBezTo>
                  <a:cubicBezTo>
                    <a:pt x="284340" y="1270000"/>
                    <a:pt x="0" y="985761"/>
                    <a:pt x="0" y="635000"/>
                  </a:cubicBezTo>
                  <a:cubicBezTo>
                    <a:pt x="0" y="459562"/>
                    <a:pt x="71031" y="300863"/>
                    <a:pt x="186004" y="186004"/>
                  </a:cubicBezTo>
                  <a:cubicBezTo>
                    <a:pt x="300977" y="71031"/>
                    <a:pt x="459676" y="0"/>
                    <a:pt x="635114" y="0"/>
                  </a:cubicBezTo>
                  <a:cubicBezTo>
                    <a:pt x="810437" y="0"/>
                    <a:pt x="969251" y="71031"/>
                    <a:pt x="1084110" y="186004"/>
                  </a:cubicBezTo>
                  <a:cubicBezTo>
                    <a:pt x="1198969" y="300863"/>
                    <a:pt x="1270114" y="459562"/>
                    <a:pt x="1270114" y="635000"/>
                  </a:cubicBezTo>
                  <a:close/>
                </a:path>
              </a:pathLst>
            </a:custGeom>
            <a:solidFill>
              <a:srgbClr val="414141"/>
            </a:solidFill>
          </p:spPr>
        </p:sp>
      </p:grpSp>
      <p:grpSp>
        <p:nvGrpSpPr>
          <p:cNvPr name="Group 9" id="9"/>
          <p:cNvGrpSpPr/>
          <p:nvPr/>
        </p:nvGrpSpPr>
        <p:grpSpPr>
          <a:xfrm rot="104797">
            <a:off x="4315278" y="4587071"/>
            <a:ext cx="9698040" cy="1076595"/>
            <a:chOff x="0" y="0"/>
            <a:chExt cx="11440242" cy="1270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440242" cy="1270000"/>
            </a:xfrm>
            <a:custGeom>
              <a:avLst/>
              <a:gdLst/>
              <a:ahLst/>
              <a:cxnLst/>
              <a:rect r="r" b="b" t="t" l="l"/>
              <a:pathLst>
                <a:path h="1270000" w="11440242">
                  <a:moveTo>
                    <a:pt x="11440242" y="635000"/>
                  </a:moveTo>
                  <a:cubicBezTo>
                    <a:pt x="11440242" y="810438"/>
                    <a:pt x="11369097" y="969137"/>
                    <a:pt x="11254238" y="1083996"/>
                  </a:cubicBezTo>
                  <a:cubicBezTo>
                    <a:pt x="11139379" y="1198969"/>
                    <a:pt x="10980565" y="1270000"/>
                    <a:pt x="10805242" y="1270000"/>
                  </a:cubicBezTo>
                  <a:lnTo>
                    <a:pt x="857249" y="1270000"/>
                  </a:lnTo>
                  <a:cubicBezTo>
                    <a:pt x="284340" y="1270000"/>
                    <a:pt x="0" y="985761"/>
                    <a:pt x="0" y="635000"/>
                  </a:cubicBezTo>
                  <a:cubicBezTo>
                    <a:pt x="0" y="459562"/>
                    <a:pt x="71145" y="300863"/>
                    <a:pt x="186004" y="186004"/>
                  </a:cubicBezTo>
                  <a:cubicBezTo>
                    <a:pt x="300863" y="71031"/>
                    <a:pt x="459676" y="0"/>
                    <a:pt x="857249" y="0"/>
                  </a:cubicBezTo>
                  <a:lnTo>
                    <a:pt x="10805242" y="0"/>
                  </a:lnTo>
                  <a:cubicBezTo>
                    <a:pt x="10980565" y="0"/>
                    <a:pt x="11139379" y="71031"/>
                    <a:pt x="11254238" y="186004"/>
                  </a:cubicBezTo>
                  <a:cubicBezTo>
                    <a:pt x="11369097" y="300863"/>
                    <a:pt x="11440242" y="459562"/>
                    <a:pt x="11440242" y="635000"/>
                  </a:cubicBezTo>
                  <a:close/>
                </a:path>
              </a:pathLst>
            </a:custGeom>
            <a:solidFill>
              <a:srgbClr val="DFD3CA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0170128" y="0"/>
              <a:ext cx="1270114" cy="1270000"/>
            </a:xfrm>
            <a:custGeom>
              <a:avLst/>
              <a:gdLst/>
              <a:ahLst/>
              <a:cxnLst/>
              <a:rect r="r" b="b" t="t" l="l"/>
              <a:pathLst>
                <a:path h="1270000" w="1270114">
                  <a:moveTo>
                    <a:pt x="1270114" y="635000"/>
                  </a:moveTo>
                  <a:cubicBezTo>
                    <a:pt x="1270114" y="810438"/>
                    <a:pt x="1198969" y="969137"/>
                    <a:pt x="1084110" y="1083996"/>
                  </a:cubicBezTo>
                  <a:cubicBezTo>
                    <a:pt x="969251" y="1198969"/>
                    <a:pt x="810437" y="1270000"/>
                    <a:pt x="635114" y="1270000"/>
                  </a:cubicBezTo>
                  <a:cubicBezTo>
                    <a:pt x="284340" y="1270000"/>
                    <a:pt x="0" y="985761"/>
                    <a:pt x="0" y="635000"/>
                  </a:cubicBezTo>
                  <a:cubicBezTo>
                    <a:pt x="0" y="459562"/>
                    <a:pt x="71031" y="300863"/>
                    <a:pt x="186004" y="186004"/>
                  </a:cubicBezTo>
                  <a:cubicBezTo>
                    <a:pt x="300977" y="71031"/>
                    <a:pt x="459676" y="0"/>
                    <a:pt x="635114" y="0"/>
                  </a:cubicBezTo>
                  <a:cubicBezTo>
                    <a:pt x="810437" y="0"/>
                    <a:pt x="969251" y="71031"/>
                    <a:pt x="1084110" y="186004"/>
                  </a:cubicBezTo>
                  <a:cubicBezTo>
                    <a:pt x="1198969" y="300863"/>
                    <a:pt x="1270114" y="459562"/>
                    <a:pt x="1270114" y="635000"/>
                  </a:cubicBezTo>
                  <a:close/>
                </a:path>
              </a:pathLst>
            </a:custGeom>
            <a:solidFill>
              <a:srgbClr val="414141"/>
            </a:solidFill>
          </p:spPr>
        </p:sp>
      </p:grpSp>
      <p:grpSp>
        <p:nvGrpSpPr>
          <p:cNvPr name="Group 12" id="12"/>
          <p:cNvGrpSpPr/>
          <p:nvPr/>
        </p:nvGrpSpPr>
        <p:grpSpPr>
          <a:xfrm rot="-10695202">
            <a:off x="4272050" y="6004659"/>
            <a:ext cx="9698040" cy="1076595"/>
            <a:chOff x="0" y="0"/>
            <a:chExt cx="11440242" cy="127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440242" cy="1270000"/>
            </a:xfrm>
            <a:custGeom>
              <a:avLst/>
              <a:gdLst/>
              <a:ahLst/>
              <a:cxnLst/>
              <a:rect r="r" b="b" t="t" l="l"/>
              <a:pathLst>
                <a:path h="1270000" w="11440242">
                  <a:moveTo>
                    <a:pt x="11440242" y="635000"/>
                  </a:moveTo>
                  <a:cubicBezTo>
                    <a:pt x="11440242" y="810438"/>
                    <a:pt x="11369097" y="969137"/>
                    <a:pt x="11254238" y="1083996"/>
                  </a:cubicBezTo>
                  <a:cubicBezTo>
                    <a:pt x="11139379" y="1198969"/>
                    <a:pt x="10980565" y="1270000"/>
                    <a:pt x="10805242" y="1270000"/>
                  </a:cubicBezTo>
                  <a:lnTo>
                    <a:pt x="857249" y="1270000"/>
                  </a:lnTo>
                  <a:cubicBezTo>
                    <a:pt x="284340" y="1270000"/>
                    <a:pt x="0" y="985761"/>
                    <a:pt x="0" y="635000"/>
                  </a:cubicBezTo>
                  <a:cubicBezTo>
                    <a:pt x="0" y="459562"/>
                    <a:pt x="71145" y="300863"/>
                    <a:pt x="186004" y="186004"/>
                  </a:cubicBezTo>
                  <a:cubicBezTo>
                    <a:pt x="300863" y="71031"/>
                    <a:pt x="459676" y="0"/>
                    <a:pt x="857249" y="0"/>
                  </a:cubicBezTo>
                  <a:lnTo>
                    <a:pt x="10805242" y="0"/>
                  </a:lnTo>
                  <a:cubicBezTo>
                    <a:pt x="10980565" y="0"/>
                    <a:pt x="11139379" y="71031"/>
                    <a:pt x="11254238" y="186004"/>
                  </a:cubicBezTo>
                  <a:cubicBezTo>
                    <a:pt x="11369097" y="300863"/>
                    <a:pt x="11440242" y="459562"/>
                    <a:pt x="11440242" y="635000"/>
                  </a:cubicBezTo>
                  <a:close/>
                </a:path>
              </a:pathLst>
            </a:custGeom>
            <a:solidFill>
              <a:srgbClr val="DFD3CA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0170128" y="0"/>
              <a:ext cx="1270114" cy="1270000"/>
            </a:xfrm>
            <a:custGeom>
              <a:avLst/>
              <a:gdLst/>
              <a:ahLst/>
              <a:cxnLst/>
              <a:rect r="r" b="b" t="t" l="l"/>
              <a:pathLst>
                <a:path h="1270000" w="1270114">
                  <a:moveTo>
                    <a:pt x="1270114" y="635000"/>
                  </a:moveTo>
                  <a:cubicBezTo>
                    <a:pt x="1270114" y="810438"/>
                    <a:pt x="1198969" y="969137"/>
                    <a:pt x="1084110" y="1083996"/>
                  </a:cubicBezTo>
                  <a:cubicBezTo>
                    <a:pt x="969251" y="1198969"/>
                    <a:pt x="810437" y="1270000"/>
                    <a:pt x="635114" y="1270000"/>
                  </a:cubicBezTo>
                  <a:cubicBezTo>
                    <a:pt x="284340" y="1270000"/>
                    <a:pt x="0" y="985761"/>
                    <a:pt x="0" y="635000"/>
                  </a:cubicBezTo>
                  <a:cubicBezTo>
                    <a:pt x="0" y="459562"/>
                    <a:pt x="71031" y="300863"/>
                    <a:pt x="186004" y="186004"/>
                  </a:cubicBezTo>
                  <a:cubicBezTo>
                    <a:pt x="300977" y="71031"/>
                    <a:pt x="459676" y="0"/>
                    <a:pt x="635114" y="0"/>
                  </a:cubicBezTo>
                  <a:cubicBezTo>
                    <a:pt x="810437" y="0"/>
                    <a:pt x="969251" y="71031"/>
                    <a:pt x="1084110" y="186004"/>
                  </a:cubicBezTo>
                  <a:cubicBezTo>
                    <a:pt x="1198969" y="300863"/>
                    <a:pt x="1270114" y="459562"/>
                    <a:pt x="1270114" y="635000"/>
                  </a:cubicBezTo>
                  <a:close/>
                </a:path>
              </a:pathLst>
            </a:custGeom>
            <a:solidFill>
              <a:srgbClr val="414141"/>
            </a:solidFill>
          </p:spPr>
        </p:sp>
      </p:grpSp>
      <p:grpSp>
        <p:nvGrpSpPr>
          <p:cNvPr name="Group 15" id="15"/>
          <p:cNvGrpSpPr/>
          <p:nvPr/>
        </p:nvGrpSpPr>
        <p:grpSpPr>
          <a:xfrm rot="104797">
            <a:off x="4226207" y="7507478"/>
            <a:ext cx="9627325" cy="1076595"/>
            <a:chOff x="0" y="0"/>
            <a:chExt cx="11356823" cy="1270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1356823" cy="1270000"/>
            </a:xfrm>
            <a:custGeom>
              <a:avLst/>
              <a:gdLst/>
              <a:ahLst/>
              <a:cxnLst/>
              <a:rect r="r" b="b" t="t" l="l"/>
              <a:pathLst>
                <a:path h="1270000" w="11356823">
                  <a:moveTo>
                    <a:pt x="11356823" y="635000"/>
                  </a:moveTo>
                  <a:cubicBezTo>
                    <a:pt x="11356823" y="810438"/>
                    <a:pt x="11285678" y="969137"/>
                    <a:pt x="11170819" y="1083996"/>
                  </a:cubicBezTo>
                  <a:cubicBezTo>
                    <a:pt x="11055960" y="1198969"/>
                    <a:pt x="10897146" y="1270000"/>
                    <a:pt x="10721823" y="1270000"/>
                  </a:cubicBezTo>
                  <a:lnTo>
                    <a:pt x="855148" y="1270000"/>
                  </a:lnTo>
                  <a:cubicBezTo>
                    <a:pt x="284340" y="1270000"/>
                    <a:pt x="0" y="985761"/>
                    <a:pt x="0" y="635000"/>
                  </a:cubicBezTo>
                  <a:cubicBezTo>
                    <a:pt x="0" y="459562"/>
                    <a:pt x="71145" y="300863"/>
                    <a:pt x="186004" y="186004"/>
                  </a:cubicBezTo>
                  <a:cubicBezTo>
                    <a:pt x="300863" y="71031"/>
                    <a:pt x="459676" y="0"/>
                    <a:pt x="855148" y="0"/>
                  </a:cubicBezTo>
                  <a:lnTo>
                    <a:pt x="10721823" y="0"/>
                  </a:lnTo>
                  <a:cubicBezTo>
                    <a:pt x="10897146" y="0"/>
                    <a:pt x="11055960" y="71031"/>
                    <a:pt x="11170819" y="186004"/>
                  </a:cubicBezTo>
                  <a:cubicBezTo>
                    <a:pt x="11285678" y="300863"/>
                    <a:pt x="11356823" y="459562"/>
                    <a:pt x="11356823" y="635000"/>
                  </a:cubicBezTo>
                  <a:close/>
                </a:path>
              </a:pathLst>
            </a:custGeom>
            <a:solidFill>
              <a:srgbClr val="DFD3CA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0086709" y="0"/>
              <a:ext cx="1270114" cy="1270000"/>
            </a:xfrm>
            <a:custGeom>
              <a:avLst/>
              <a:gdLst/>
              <a:ahLst/>
              <a:cxnLst/>
              <a:rect r="r" b="b" t="t" l="l"/>
              <a:pathLst>
                <a:path h="1270000" w="1270114">
                  <a:moveTo>
                    <a:pt x="1270114" y="635000"/>
                  </a:moveTo>
                  <a:cubicBezTo>
                    <a:pt x="1270114" y="810438"/>
                    <a:pt x="1198969" y="969137"/>
                    <a:pt x="1084110" y="1083996"/>
                  </a:cubicBezTo>
                  <a:cubicBezTo>
                    <a:pt x="969251" y="1198969"/>
                    <a:pt x="810437" y="1270000"/>
                    <a:pt x="635114" y="1270000"/>
                  </a:cubicBezTo>
                  <a:cubicBezTo>
                    <a:pt x="284340" y="1270000"/>
                    <a:pt x="0" y="985761"/>
                    <a:pt x="0" y="635000"/>
                  </a:cubicBezTo>
                  <a:cubicBezTo>
                    <a:pt x="0" y="459562"/>
                    <a:pt x="71031" y="300863"/>
                    <a:pt x="186004" y="186004"/>
                  </a:cubicBezTo>
                  <a:cubicBezTo>
                    <a:pt x="300977" y="71031"/>
                    <a:pt x="459676" y="0"/>
                    <a:pt x="635114" y="0"/>
                  </a:cubicBezTo>
                  <a:cubicBezTo>
                    <a:pt x="810437" y="0"/>
                    <a:pt x="969251" y="71031"/>
                    <a:pt x="1084110" y="186004"/>
                  </a:cubicBezTo>
                  <a:cubicBezTo>
                    <a:pt x="1198969" y="300863"/>
                    <a:pt x="1270114" y="459562"/>
                    <a:pt x="1270114" y="635000"/>
                  </a:cubicBezTo>
                  <a:close/>
                </a:path>
              </a:pathLst>
            </a:custGeom>
            <a:solidFill>
              <a:srgbClr val="414141"/>
            </a:solidFill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14371238" y="830897"/>
            <a:ext cx="3239657" cy="2356942"/>
          </a:xfrm>
          <a:custGeom>
            <a:avLst/>
            <a:gdLst/>
            <a:ahLst/>
            <a:cxnLst/>
            <a:rect r="r" b="b" t="t" l="l"/>
            <a:pathLst>
              <a:path h="2356942" w="3239657">
                <a:moveTo>
                  <a:pt x="0" y="0"/>
                </a:moveTo>
                <a:lnTo>
                  <a:pt x="3239658" y="0"/>
                </a:lnTo>
                <a:lnTo>
                  <a:pt x="3239658" y="2356941"/>
                </a:lnTo>
                <a:lnTo>
                  <a:pt x="0" y="23569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2584267">
            <a:off x="2032407" y="6130201"/>
            <a:ext cx="1885244" cy="3161086"/>
          </a:xfrm>
          <a:custGeom>
            <a:avLst/>
            <a:gdLst/>
            <a:ahLst/>
            <a:cxnLst/>
            <a:rect r="r" b="b" t="t" l="l"/>
            <a:pathLst>
              <a:path h="3161086" w="1885244">
                <a:moveTo>
                  <a:pt x="0" y="0"/>
                </a:moveTo>
                <a:lnTo>
                  <a:pt x="1885245" y="0"/>
                </a:lnTo>
                <a:lnTo>
                  <a:pt x="1885245" y="3161086"/>
                </a:lnTo>
                <a:lnTo>
                  <a:pt x="0" y="31610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4501547" y="438218"/>
            <a:ext cx="9284906" cy="2181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sz="12000">
                <a:solidFill>
                  <a:srgbClr val="414141"/>
                </a:solidFill>
                <a:latin typeface="Cubao Narrow"/>
              </a:rPr>
              <a:t>Anggota</a:t>
            </a:r>
          </a:p>
        </p:txBody>
      </p:sp>
      <p:sp>
        <p:nvSpPr>
          <p:cNvPr name="TextBox 21" id="21"/>
          <p:cNvSpPr txBox="true"/>
          <p:nvPr/>
        </p:nvSpPr>
        <p:spPr>
          <a:xfrm rot="104797">
            <a:off x="4449233" y="2737679"/>
            <a:ext cx="934065" cy="1151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E6DFDA"/>
                </a:solidFill>
                <a:latin typeface="Cubao Narrow"/>
              </a:rPr>
              <a:t>1</a:t>
            </a:r>
          </a:p>
        </p:txBody>
      </p:sp>
      <p:sp>
        <p:nvSpPr>
          <p:cNvPr name="TextBox 22" id="22"/>
          <p:cNvSpPr txBox="true"/>
          <p:nvPr/>
        </p:nvSpPr>
        <p:spPr>
          <a:xfrm rot="104797">
            <a:off x="4357514" y="5745473"/>
            <a:ext cx="934065" cy="1151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E6DFDA"/>
                </a:solidFill>
                <a:latin typeface="Cubao Narrow"/>
              </a:rPr>
              <a:t>3</a:t>
            </a:r>
          </a:p>
        </p:txBody>
      </p:sp>
      <p:sp>
        <p:nvSpPr>
          <p:cNvPr name="TextBox 23" id="23"/>
          <p:cNvSpPr txBox="true"/>
          <p:nvPr/>
        </p:nvSpPr>
        <p:spPr>
          <a:xfrm rot="104797">
            <a:off x="13008114" y="4590355"/>
            <a:ext cx="934065" cy="1151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E6DFDA"/>
                </a:solidFill>
                <a:latin typeface="Cubao Narrow"/>
              </a:rPr>
              <a:t>2</a:t>
            </a:r>
          </a:p>
        </p:txBody>
      </p:sp>
      <p:sp>
        <p:nvSpPr>
          <p:cNvPr name="TextBox 24" id="24"/>
          <p:cNvSpPr txBox="true"/>
          <p:nvPr/>
        </p:nvSpPr>
        <p:spPr>
          <a:xfrm rot="104797">
            <a:off x="12839387" y="7499998"/>
            <a:ext cx="934065" cy="1151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E6DFDA"/>
                </a:solidFill>
                <a:latin typeface="Cubao Narrow"/>
              </a:rPr>
              <a:t>4</a:t>
            </a:r>
          </a:p>
        </p:txBody>
      </p:sp>
      <p:sp>
        <p:nvSpPr>
          <p:cNvPr name="TextBox 25" id="25"/>
          <p:cNvSpPr txBox="true"/>
          <p:nvPr/>
        </p:nvSpPr>
        <p:spPr>
          <a:xfrm rot="104797">
            <a:off x="5704031" y="3098738"/>
            <a:ext cx="8362466" cy="718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414141"/>
                </a:solidFill>
                <a:latin typeface="Rustic Printed"/>
              </a:rPr>
              <a:t>  Nia Nadila (2313053087)</a:t>
            </a:r>
          </a:p>
        </p:txBody>
      </p:sp>
      <p:sp>
        <p:nvSpPr>
          <p:cNvPr name="TextBox 26" id="26"/>
          <p:cNvSpPr txBox="true"/>
          <p:nvPr/>
        </p:nvSpPr>
        <p:spPr>
          <a:xfrm rot="104797">
            <a:off x="5587820" y="6098152"/>
            <a:ext cx="8362466" cy="718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414141"/>
                </a:solidFill>
                <a:latin typeface="Rustic Printed"/>
              </a:rPr>
              <a:t>Riska Aprianti (2313053090)</a:t>
            </a:r>
          </a:p>
        </p:txBody>
      </p:sp>
      <p:sp>
        <p:nvSpPr>
          <p:cNvPr name="TextBox 27" id="27"/>
          <p:cNvSpPr txBox="true"/>
          <p:nvPr/>
        </p:nvSpPr>
        <p:spPr>
          <a:xfrm rot="104797">
            <a:off x="4400034" y="4680564"/>
            <a:ext cx="8325844" cy="718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414141"/>
                </a:solidFill>
                <a:latin typeface="Rustic Printed"/>
              </a:rPr>
              <a:t>Daffa Maulana (2313053089)  </a:t>
            </a:r>
          </a:p>
        </p:txBody>
      </p:sp>
      <p:sp>
        <p:nvSpPr>
          <p:cNvPr name="TextBox 28" id="28"/>
          <p:cNvSpPr txBox="true"/>
          <p:nvPr/>
        </p:nvSpPr>
        <p:spPr>
          <a:xfrm rot="104797">
            <a:off x="4491277" y="7571864"/>
            <a:ext cx="8143357" cy="718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414141"/>
                </a:solidFill>
                <a:latin typeface="Rustic Printed"/>
              </a:rPr>
              <a:t>Annisa Rizky Ramadhani (2313053093)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DF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507556" y="0"/>
            <a:ext cx="15815914" cy="15777455"/>
            <a:chOff x="0" y="0"/>
            <a:chExt cx="1880235" cy="187566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26416" y="-127"/>
              <a:ext cx="1922399" cy="1875663"/>
            </a:xfrm>
            <a:custGeom>
              <a:avLst/>
              <a:gdLst/>
              <a:ahLst/>
              <a:cxnLst/>
              <a:rect r="r" b="b" t="t" l="l"/>
              <a:pathLst>
                <a:path h="1875663" w="1922399">
                  <a:moveTo>
                    <a:pt x="1901063" y="1532636"/>
                  </a:moveTo>
                  <a:cubicBezTo>
                    <a:pt x="1889506" y="1463929"/>
                    <a:pt x="1874901" y="1380236"/>
                    <a:pt x="1834896" y="1340231"/>
                  </a:cubicBezTo>
                  <a:cubicBezTo>
                    <a:pt x="1784096" y="1289431"/>
                    <a:pt x="1695323" y="1200531"/>
                    <a:pt x="1562989" y="1219962"/>
                  </a:cubicBezTo>
                  <a:cubicBezTo>
                    <a:pt x="1695196" y="1200531"/>
                    <a:pt x="1748917" y="1211072"/>
                    <a:pt x="1807464" y="1170051"/>
                  </a:cubicBezTo>
                  <a:cubicBezTo>
                    <a:pt x="1872996" y="1124204"/>
                    <a:pt x="1896237" y="1048004"/>
                    <a:pt x="1896237" y="922147"/>
                  </a:cubicBezTo>
                  <a:cubicBezTo>
                    <a:pt x="1896237" y="834898"/>
                    <a:pt x="1872996" y="709041"/>
                    <a:pt x="1780032" y="671322"/>
                  </a:cubicBezTo>
                  <a:cubicBezTo>
                    <a:pt x="1721358" y="647573"/>
                    <a:pt x="1644777" y="629412"/>
                    <a:pt x="1558036" y="630174"/>
                  </a:cubicBezTo>
                  <a:cubicBezTo>
                    <a:pt x="1785493" y="628396"/>
                    <a:pt x="1881759" y="483108"/>
                    <a:pt x="1881124" y="392811"/>
                  </a:cubicBezTo>
                  <a:cubicBezTo>
                    <a:pt x="1879727" y="218440"/>
                    <a:pt x="1847596" y="61214"/>
                    <a:pt x="1536065" y="20574"/>
                  </a:cubicBezTo>
                  <a:lnTo>
                    <a:pt x="1271143" y="0"/>
                  </a:lnTo>
                  <a:lnTo>
                    <a:pt x="668020" y="4572"/>
                  </a:lnTo>
                  <a:lnTo>
                    <a:pt x="447421" y="17526"/>
                  </a:lnTo>
                  <a:cubicBezTo>
                    <a:pt x="196596" y="23241"/>
                    <a:pt x="82296" y="175641"/>
                    <a:pt x="37846" y="287274"/>
                  </a:cubicBezTo>
                  <a:cubicBezTo>
                    <a:pt x="0" y="382270"/>
                    <a:pt x="65024" y="496189"/>
                    <a:pt x="95758" y="542798"/>
                  </a:cubicBezTo>
                  <a:cubicBezTo>
                    <a:pt x="154051" y="630936"/>
                    <a:pt x="254508" y="639064"/>
                    <a:pt x="403352" y="637921"/>
                  </a:cubicBezTo>
                  <a:cubicBezTo>
                    <a:pt x="234188" y="639191"/>
                    <a:pt x="196596" y="645541"/>
                    <a:pt x="107696" y="797941"/>
                  </a:cubicBezTo>
                  <a:cubicBezTo>
                    <a:pt x="86741" y="833882"/>
                    <a:pt x="81915" y="892937"/>
                    <a:pt x="82296" y="922147"/>
                  </a:cubicBezTo>
                  <a:cubicBezTo>
                    <a:pt x="82550" y="933704"/>
                    <a:pt x="78613" y="1001395"/>
                    <a:pt x="88011" y="1035685"/>
                  </a:cubicBezTo>
                  <a:cubicBezTo>
                    <a:pt x="133096" y="1200531"/>
                    <a:pt x="230251" y="1229106"/>
                    <a:pt x="408305" y="1227709"/>
                  </a:cubicBezTo>
                  <a:cubicBezTo>
                    <a:pt x="244856" y="1228979"/>
                    <a:pt x="131572" y="1247775"/>
                    <a:pt x="72644" y="1354328"/>
                  </a:cubicBezTo>
                  <a:cubicBezTo>
                    <a:pt x="49530" y="1396111"/>
                    <a:pt x="26035" y="1476756"/>
                    <a:pt x="30734" y="1549781"/>
                  </a:cubicBezTo>
                  <a:cubicBezTo>
                    <a:pt x="41910" y="1724025"/>
                    <a:pt x="145923" y="1797304"/>
                    <a:pt x="302006" y="1823847"/>
                  </a:cubicBezTo>
                  <a:cubicBezTo>
                    <a:pt x="479171" y="1853946"/>
                    <a:pt x="668020" y="1867662"/>
                    <a:pt x="668020" y="1867662"/>
                  </a:cubicBezTo>
                  <a:lnTo>
                    <a:pt x="1285875" y="1875663"/>
                  </a:lnTo>
                  <a:lnTo>
                    <a:pt x="1521206" y="1862582"/>
                  </a:lnTo>
                  <a:cubicBezTo>
                    <a:pt x="1631442" y="1848993"/>
                    <a:pt x="1717167" y="1827657"/>
                    <a:pt x="1779524" y="1795653"/>
                  </a:cubicBezTo>
                  <a:cubicBezTo>
                    <a:pt x="1883410" y="1742186"/>
                    <a:pt x="1922399" y="1659001"/>
                    <a:pt x="1901190" y="1532509"/>
                  </a:cubicBezTo>
                  <a:close/>
                </a:path>
              </a:pathLst>
            </a:custGeom>
            <a:solidFill>
              <a:srgbClr val="159656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1374541">
            <a:off x="8167656" y="875363"/>
            <a:ext cx="2369564" cy="2375503"/>
          </a:xfrm>
          <a:custGeom>
            <a:avLst/>
            <a:gdLst/>
            <a:ahLst/>
            <a:cxnLst/>
            <a:rect r="r" b="b" t="t" l="l"/>
            <a:pathLst>
              <a:path h="2375503" w="2369564">
                <a:moveTo>
                  <a:pt x="0" y="0"/>
                </a:moveTo>
                <a:lnTo>
                  <a:pt x="2369565" y="0"/>
                </a:lnTo>
                <a:lnTo>
                  <a:pt x="2369565" y="2375504"/>
                </a:lnTo>
                <a:lnTo>
                  <a:pt x="0" y="23755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222438">
            <a:off x="4889801" y="7328234"/>
            <a:ext cx="1149606" cy="2367410"/>
          </a:xfrm>
          <a:custGeom>
            <a:avLst/>
            <a:gdLst/>
            <a:ahLst/>
            <a:cxnLst/>
            <a:rect r="r" b="b" t="t" l="l"/>
            <a:pathLst>
              <a:path h="2367410" w="1149606">
                <a:moveTo>
                  <a:pt x="0" y="0"/>
                </a:moveTo>
                <a:lnTo>
                  <a:pt x="1149606" y="0"/>
                </a:lnTo>
                <a:lnTo>
                  <a:pt x="1149606" y="2367409"/>
                </a:lnTo>
                <a:lnTo>
                  <a:pt x="0" y="23674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530150">
            <a:off x="-1066869" y="1348477"/>
            <a:ext cx="2823263" cy="1429277"/>
          </a:xfrm>
          <a:custGeom>
            <a:avLst/>
            <a:gdLst/>
            <a:ahLst/>
            <a:cxnLst/>
            <a:rect r="r" b="b" t="t" l="l"/>
            <a:pathLst>
              <a:path h="1429277" w="2823263">
                <a:moveTo>
                  <a:pt x="0" y="0"/>
                </a:moveTo>
                <a:lnTo>
                  <a:pt x="2823263" y="0"/>
                </a:lnTo>
                <a:lnTo>
                  <a:pt x="2823263" y="1429276"/>
                </a:lnTo>
                <a:lnTo>
                  <a:pt x="0" y="14292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2920365"/>
            <a:ext cx="8857708" cy="3933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600"/>
              </a:lnSpc>
            </a:pPr>
            <a:r>
              <a:rPr lang="en-US" sz="12000">
                <a:solidFill>
                  <a:srgbClr val="414141"/>
                </a:solidFill>
                <a:latin typeface="Cubao Narrow"/>
              </a:rPr>
              <a:t>Apa itu pemeliharaan lingkungan???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906125" y="904875"/>
            <a:ext cx="6754220" cy="3952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>
                <a:solidFill>
                  <a:srgbClr val="E6DFDA"/>
                </a:solidFill>
                <a:latin typeface="Rustic Printed"/>
              </a:rPr>
              <a:t>Pemeliharaan lingkungan adalah upaya untuk menjaga kelestarian dan keseimbangan </a:t>
            </a:r>
          </a:p>
          <a:p>
            <a:pPr algn="ctr">
              <a:lnSpc>
                <a:spcPts val="5040"/>
              </a:lnSpc>
            </a:pPr>
            <a:r>
              <a:rPr lang="en-US" sz="4200">
                <a:solidFill>
                  <a:srgbClr val="E6DFDA"/>
                </a:solidFill>
                <a:latin typeface="Rustic Printed"/>
              </a:rPr>
              <a:t>ekosistem serta mencegah kerusakan lingkungan akibat aktivitas manusia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661293" y="6229350"/>
            <a:ext cx="6754220" cy="320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20"/>
              </a:lnSpc>
            </a:pPr>
            <a:r>
              <a:rPr lang="en-US" sz="4100">
                <a:solidFill>
                  <a:srgbClr val="E6DFDA"/>
                </a:solidFill>
                <a:latin typeface="Rustic Printed"/>
              </a:rPr>
              <a:t>Bertujuan untuk melestarikan sumber daya alam, menjaga </a:t>
            </a:r>
          </a:p>
          <a:p>
            <a:pPr algn="ctr">
              <a:lnSpc>
                <a:spcPts val="4920"/>
              </a:lnSpc>
            </a:pPr>
            <a:r>
              <a:rPr lang="en-US" sz="4100">
                <a:solidFill>
                  <a:srgbClr val="E6DFDA"/>
                </a:solidFill>
                <a:latin typeface="Rustic Printed"/>
              </a:rPr>
              <a:t>keberlanjutan ekosistem, dan mengurangi dampak negatif terhadap lingkungan.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5965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409448" y="1454208"/>
            <a:ext cx="13469104" cy="4837290"/>
            <a:chOff x="0" y="0"/>
            <a:chExt cx="5394162" cy="19372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27" y="127"/>
              <a:ext cx="5394035" cy="1944243"/>
            </a:xfrm>
            <a:custGeom>
              <a:avLst/>
              <a:gdLst/>
              <a:ahLst/>
              <a:cxnLst/>
              <a:rect r="r" b="b" t="t" l="l"/>
              <a:pathLst>
                <a:path h="1944243" w="5394035">
                  <a:moveTo>
                    <a:pt x="4992970" y="1931543"/>
                  </a:moveTo>
                  <a:cubicBezTo>
                    <a:pt x="4937090" y="1944243"/>
                    <a:pt x="4911690" y="1931543"/>
                    <a:pt x="4854540" y="1931543"/>
                  </a:cubicBezTo>
                  <a:cubicBezTo>
                    <a:pt x="4797390" y="1931543"/>
                    <a:pt x="4706330" y="1918843"/>
                    <a:pt x="4706330" y="1918843"/>
                  </a:cubicBezTo>
                  <a:lnTo>
                    <a:pt x="707771" y="1918843"/>
                  </a:lnTo>
                  <a:lnTo>
                    <a:pt x="631063" y="1906143"/>
                  </a:lnTo>
                  <a:cubicBezTo>
                    <a:pt x="631063" y="1906143"/>
                    <a:pt x="533400" y="1918843"/>
                    <a:pt x="457581" y="1906143"/>
                  </a:cubicBezTo>
                  <a:cubicBezTo>
                    <a:pt x="381762" y="1893443"/>
                    <a:pt x="296418" y="1906143"/>
                    <a:pt x="296418" y="1906143"/>
                  </a:cubicBezTo>
                  <a:cubicBezTo>
                    <a:pt x="240284" y="1906143"/>
                    <a:pt x="162814" y="1901825"/>
                    <a:pt x="119507" y="1872615"/>
                  </a:cubicBezTo>
                  <a:cubicBezTo>
                    <a:pt x="47371" y="1823974"/>
                    <a:pt x="25400" y="1753743"/>
                    <a:pt x="0" y="1647952"/>
                  </a:cubicBezTo>
                  <a:lnTo>
                    <a:pt x="0" y="1447419"/>
                  </a:lnTo>
                  <a:cubicBezTo>
                    <a:pt x="0" y="1447419"/>
                    <a:pt x="12700" y="1362456"/>
                    <a:pt x="12700" y="1304163"/>
                  </a:cubicBezTo>
                  <a:cubicBezTo>
                    <a:pt x="12700" y="1245870"/>
                    <a:pt x="0" y="1155954"/>
                    <a:pt x="0" y="1155954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4874986" y="0"/>
                  </a:lnTo>
                  <a:cubicBezTo>
                    <a:pt x="4975062" y="0"/>
                    <a:pt x="5043516" y="12700"/>
                    <a:pt x="5043516" y="12700"/>
                  </a:cubicBezTo>
                  <a:cubicBezTo>
                    <a:pt x="5107651" y="12700"/>
                    <a:pt x="5196423" y="36322"/>
                    <a:pt x="5254335" y="50800"/>
                  </a:cubicBezTo>
                  <a:cubicBezTo>
                    <a:pt x="5355935" y="76200"/>
                    <a:pt x="5381335" y="254000"/>
                    <a:pt x="5381335" y="350520"/>
                  </a:cubicBezTo>
                  <a:lnTo>
                    <a:pt x="5381335" y="1065149"/>
                  </a:lnTo>
                  <a:cubicBezTo>
                    <a:pt x="5381335" y="1065149"/>
                    <a:pt x="5394035" y="1433830"/>
                    <a:pt x="5394035" y="1466850"/>
                  </a:cubicBezTo>
                  <a:cubicBezTo>
                    <a:pt x="5394035" y="1499870"/>
                    <a:pt x="5371556" y="1607820"/>
                    <a:pt x="5353649" y="1654048"/>
                  </a:cubicBezTo>
                  <a:cubicBezTo>
                    <a:pt x="5328630" y="1718691"/>
                    <a:pt x="5338791" y="1775587"/>
                    <a:pt x="5286974" y="1819783"/>
                  </a:cubicBezTo>
                  <a:cubicBezTo>
                    <a:pt x="5250906" y="1850644"/>
                    <a:pt x="5196804" y="1887982"/>
                    <a:pt x="5151592" y="1905127"/>
                  </a:cubicBezTo>
                  <a:cubicBezTo>
                    <a:pt x="5106380" y="1922272"/>
                    <a:pt x="5048596" y="1918970"/>
                    <a:pt x="4992716" y="1931670"/>
                  </a:cubicBezTo>
                  <a:close/>
                </a:path>
              </a:pathLst>
            </a:custGeom>
            <a:solidFill>
              <a:srgbClr val="E6DFDA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-608316">
            <a:off x="1741385" y="2916214"/>
            <a:ext cx="1336126" cy="3673199"/>
          </a:xfrm>
          <a:custGeom>
            <a:avLst/>
            <a:gdLst/>
            <a:ahLst/>
            <a:cxnLst/>
            <a:rect r="r" b="b" t="t" l="l"/>
            <a:pathLst>
              <a:path h="3673199" w="1336126">
                <a:moveTo>
                  <a:pt x="0" y="0"/>
                </a:moveTo>
                <a:lnTo>
                  <a:pt x="1336126" y="0"/>
                </a:lnTo>
                <a:lnTo>
                  <a:pt x="1336126" y="3673199"/>
                </a:lnTo>
                <a:lnTo>
                  <a:pt x="0" y="36731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743470" y="4209331"/>
            <a:ext cx="3034104" cy="2469002"/>
          </a:xfrm>
          <a:custGeom>
            <a:avLst/>
            <a:gdLst/>
            <a:ahLst/>
            <a:cxnLst/>
            <a:rect r="r" b="b" t="t" l="l"/>
            <a:pathLst>
              <a:path h="2469002" w="3034104">
                <a:moveTo>
                  <a:pt x="0" y="0"/>
                </a:moveTo>
                <a:lnTo>
                  <a:pt x="3034104" y="0"/>
                </a:lnTo>
                <a:lnTo>
                  <a:pt x="3034104" y="2469002"/>
                </a:lnTo>
                <a:lnTo>
                  <a:pt x="0" y="24690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878552" y="-564503"/>
            <a:ext cx="4340601" cy="10851503"/>
          </a:xfrm>
          <a:custGeom>
            <a:avLst/>
            <a:gdLst/>
            <a:ahLst/>
            <a:cxnLst/>
            <a:rect r="r" b="b" t="t" l="l"/>
            <a:pathLst>
              <a:path h="10851503" w="4340601">
                <a:moveTo>
                  <a:pt x="0" y="0"/>
                </a:moveTo>
                <a:lnTo>
                  <a:pt x="4340601" y="0"/>
                </a:lnTo>
                <a:lnTo>
                  <a:pt x="4340601" y="10851503"/>
                </a:lnTo>
                <a:lnTo>
                  <a:pt x="0" y="108515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420640" y="-564503"/>
            <a:ext cx="3849161" cy="11076721"/>
          </a:xfrm>
          <a:custGeom>
            <a:avLst/>
            <a:gdLst/>
            <a:ahLst/>
            <a:cxnLst/>
            <a:rect r="r" b="b" t="t" l="l"/>
            <a:pathLst>
              <a:path h="11076721" w="3849161">
                <a:moveTo>
                  <a:pt x="0" y="0"/>
                </a:moveTo>
                <a:lnTo>
                  <a:pt x="3849160" y="0"/>
                </a:lnTo>
                <a:lnTo>
                  <a:pt x="3849160" y="11076721"/>
                </a:lnTo>
                <a:lnTo>
                  <a:pt x="0" y="110767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390376" y="2729207"/>
            <a:ext cx="11036923" cy="271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12000">
                <a:solidFill>
                  <a:srgbClr val="414141"/>
                </a:solidFill>
                <a:latin typeface="Cubao Narrow"/>
              </a:rPr>
              <a:t>Permasalahan lingkungan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409448" y="6554508"/>
            <a:ext cx="6271763" cy="3314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>
                <a:solidFill>
                  <a:srgbClr val="E6DFDA"/>
                </a:solidFill>
                <a:latin typeface="Rustic Printed"/>
              </a:rPr>
              <a:t>1. Perubahan Iklim</a:t>
            </a:r>
          </a:p>
          <a:p>
            <a:pPr algn="ctr">
              <a:lnSpc>
                <a:spcPts val="5040"/>
              </a:lnSpc>
            </a:pPr>
            <a:r>
              <a:rPr lang="en-US" sz="4200">
                <a:solidFill>
                  <a:srgbClr val="E6DFDA"/>
                </a:solidFill>
                <a:latin typeface="Rustic Printed"/>
              </a:rPr>
              <a:t>2. Kehilangan Keanekaragaman Hayati</a:t>
            </a:r>
          </a:p>
          <a:p>
            <a:pPr algn="ctr">
              <a:lnSpc>
                <a:spcPts val="5040"/>
              </a:lnSpc>
            </a:pPr>
            <a:r>
              <a:rPr lang="en-US" sz="4200">
                <a:solidFill>
                  <a:srgbClr val="E6DFDA"/>
                </a:solidFill>
                <a:latin typeface="Rustic Printed"/>
              </a:rPr>
              <a:t>3. Polusi Air, Udara, dan Tanah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606789" y="6554508"/>
            <a:ext cx="6271763" cy="3314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>
                <a:solidFill>
                  <a:srgbClr val="E6DFDA"/>
                </a:solidFill>
                <a:latin typeface="Rustic Printed"/>
              </a:rPr>
              <a:t>4. Pembangunan Tidak Berkelanjutan</a:t>
            </a:r>
          </a:p>
          <a:p>
            <a:pPr algn="ctr">
              <a:lnSpc>
                <a:spcPts val="5040"/>
              </a:lnSpc>
            </a:pPr>
            <a:r>
              <a:rPr lang="en-US" sz="4200">
                <a:solidFill>
                  <a:srgbClr val="E6DFDA"/>
                </a:solidFill>
                <a:latin typeface="Rustic Printed"/>
              </a:rPr>
              <a:t>5. Sampah dan Limbah</a:t>
            </a:r>
          </a:p>
          <a:p>
            <a:pPr algn="ctr">
              <a:lnSpc>
                <a:spcPts val="5040"/>
              </a:lnSpc>
            </a:pPr>
            <a:r>
              <a:rPr lang="en-US" sz="4200">
                <a:solidFill>
                  <a:srgbClr val="E6DFDA"/>
                </a:solidFill>
                <a:latin typeface="Rustic Printed"/>
              </a:rPr>
              <a:t>6. Pengrusakan Hutan dan Lahan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DF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6069169"/>
            <a:ext cx="11850142" cy="5595829"/>
            <a:chOff x="0" y="0"/>
            <a:chExt cx="3294302" cy="15556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3302" y="-6096"/>
              <a:ext cx="3297477" cy="1567815"/>
            </a:xfrm>
            <a:custGeom>
              <a:avLst/>
              <a:gdLst/>
              <a:ahLst/>
              <a:cxnLst/>
              <a:rect r="r" b="b" t="t" l="l"/>
              <a:pathLst>
                <a:path h="1567815" w="3297477">
                  <a:moveTo>
                    <a:pt x="3268775" y="453009"/>
                  </a:moveTo>
                  <a:cubicBezTo>
                    <a:pt x="3264838" y="418465"/>
                    <a:pt x="3250487" y="385953"/>
                    <a:pt x="3227373" y="360045"/>
                  </a:cubicBezTo>
                  <a:cubicBezTo>
                    <a:pt x="3161206" y="285877"/>
                    <a:pt x="3018331" y="134493"/>
                    <a:pt x="2931844" y="101092"/>
                  </a:cubicBezTo>
                  <a:cubicBezTo>
                    <a:pt x="2774618" y="40513"/>
                    <a:pt x="2678225" y="18796"/>
                    <a:pt x="2641522" y="11938"/>
                  </a:cubicBezTo>
                  <a:cubicBezTo>
                    <a:pt x="2631362" y="10033"/>
                    <a:pt x="2621202" y="9144"/>
                    <a:pt x="2610788" y="9144"/>
                  </a:cubicBezTo>
                  <a:lnTo>
                    <a:pt x="730250" y="9144"/>
                  </a:lnTo>
                  <a:cubicBezTo>
                    <a:pt x="725551" y="9144"/>
                    <a:pt x="720852" y="8890"/>
                    <a:pt x="716153" y="8509"/>
                  </a:cubicBezTo>
                  <a:cubicBezTo>
                    <a:pt x="689483" y="6350"/>
                    <a:pt x="581660" y="0"/>
                    <a:pt x="415671" y="22352"/>
                  </a:cubicBezTo>
                  <a:cubicBezTo>
                    <a:pt x="240411" y="45974"/>
                    <a:pt x="160147" y="144399"/>
                    <a:pt x="72009" y="254889"/>
                  </a:cubicBezTo>
                  <a:cubicBezTo>
                    <a:pt x="72009" y="254889"/>
                    <a:pt x="20193" y="322199"/>
                    <a:pt x="11430" y="479171"/>
                  </a:cubicBezTo>
                  <a:cubicBezTo>
                    <a:pt x="5588" y="583057"/>
                    <a:pt x="0" y="853186"/>
                    <a:pt x="5461" y="1024001"/>
                  </a:cubicBezTo>
                  <a:cubicBezTo>
                    <a:pt x="8001" y="1103884"/>
                    <a:pt x="43053" y="1180084"/>
                    <a:pt x="81153" y="1246759"/>
                  </a:cubicBezTo>
                  <a:cubicBezTo>
                    <a:pt x="133858" y="1339088"/>
                    <a:pt x="216916" y="1413256"/>
                    <a:pt x="319786" y="1454150"/>
                  </a:cubicBezTo>
                  <a:cubicBezTo>
                    <a:pt x="330581" y="1458468"/>
                    <a:pt x="341249" y="1462532"/>
                    <a:pt x="351790" y="1466596"/>
                  </a:cubicBezTo>
                  <a:cubicBezTo>
                    <a:pt x="403733" y="1486662"/>
                    <a:pt x="449072" y="1502410"/>
                    <a:pt x="487807" y="1514856"/>
                  </a:cubicBezTo>
                  <a:cubicBezTo>
                    <a:pt x="579374" y="1544193"/>
                    <a:pt x="675132" y="1558671"/>
                    <a:pt x="797451" y="1558671"/>
                  </a:cubicBezTo>
                  <a:lnTo>
                    <a:pt x="1015896" y="1558671"/>
                  </a:lnTo>
                  <a:cubicBezTo>
                    <a:pt x="1015896" y="1558671"/>
                    <a:pt x="2266772" y="1558671"/>
                    <a:pt x="2266772" y="1558671"/>
                  </a:cubicBezTo>
                  <a:lnTo>
                    <a:pt x="2553257" y="1558671"/>
                  </a:lnTo>
                  <a:cubicBezTo>
                    <a:pt x="2557956" y="1558671"/>
                    <a:pt x="2562655" y="1558925"/>
                    <a:pt x="2567354" y="1559306"/>
                  </a:cubicBezTo>
                  <a:cubicBezTo>
                    <a:pt x="2594024" y="1561465"/>
                    <a:pt x="2701847" y="1567815"/>
                    <a:pt x="2867836" y="1545463"/>
                  </a:cubicBezTo>
                  <a:cubicBezTo>
                    <a:pt x="3043223" y="1521841"/>
                    <a:pt x="3120566" y="1453261"/>
                    <a:pt x="3208577" y="1342771"/>
                  </a:cubicBezTo>
                  <a:cubicBezTo>
                    <a:pt x="3208577" y="1342771"/>
                    <a:pt x="3208577" y="1342771"/>
                    <a:pt x="3208831" y="1342390"/>
                  </a:cubicBezTo>
                  <a:cubicBezTo>
                    <a:pt x="3243629" y="1295781"/>
                    <a:pt x="3264203" y="1240155"/>
                    <a:pt x="3268521" y="1182243"/>
                  </a:cubicBezTo>
                  <a:cubicBezTo>
                    <a:pt x="3277919" y="1055624"/>
                    <a:pt x="3295699" y="807085"/>
                    <a:pt x="3297350" y="719201"/>
                  </a:cubicBezTo>
                  <a:cubicBezTo>
                    <a:pt x="3297477" y="711962"/>
                    <a:pt x="3297096" y="704723"/>
                    <a:pt x="3296334" y="697484"/>
                  </a:cubicBezTo>
                  <a:lnTo>
                    <a:pt x="3268648" y="453136"/>
                  </a:lnTo>
                  <a:close/>
                </a:path>
              </a:pathLst>
            </a:custGeom>
            <a:solidFill>
              <a:srgbClr val="159656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3587640" y="-1141287"/>
            <a:ext cx="12164319" cy="5595829"/>
            <a:chOff x="0" y="0"/>
            <a:chExt cx="3381643" cy="155562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3302" y="-6096"/>
              <a:ext cx="3384818" cy="1567815"/>
            </a:xfrm>
            <a:custGeom>
              <a:avLst/>
              <a:gdLst/>
              <a:ahLst/>
              <a:cxnLst/>
              <a:rect r="r" b="b" t="t" l="l"/>
              <a:pathLst>
                <a:path h="1567815" w="3384818">
                  <a:moveTo>
                    <a:pt x="3356116" y="453009"/>
                  </a:moveTo>
                  <a:cubicBezTo>
                    <a:pt x="3352179" y="418465"/>
                    <a:pt x="3337828" y="385953"/>
                    <a:pt x="3314713" y="360045"/>
                  </a:cubicBezTo>
                  <a:cubicBezTo>
                    <a:pt x="3248547" y="285877"/>
                    <a:pt x="3105672" y="134493"/>
                    <a:pt x="3019185" y="101092"/>
                  </a:cubicBezTo>
                  <a:cubicBezTo>
                    <a:pt x="2861959" y="40513"/>
                    <a:pt x="2765566" y="18796"/>
                    <a:pt x="2728863" y="11938"/>
                  </a:cubicBezTo>
                  <a:cubicBezTo>
                    <a:pt x="2718703" y="10033"/>
                    <a:pt x="2708542" y="9144"/>
                    <a:pt x="2698129" y="9144"/>
                  </a:cubicBezTo>
                  <a:lnTo>
                    <a:pt x="730250" y="9144"/>
                  </a:lnTo>
                  <a:cubicBezTo>
                    <a:pt x="725551" y="9144"/>
                    <a:pt x="720852" y="8890"/>
                    <a:pt x="716153" y="8509"/>
                  </a:cubicBezTo>
                  <a:cubicBezTo>
                    <a:pt x="689483" y="6350"/>
                    <a:pt x="581660" y="0"/>
                    <a:pt x="415671" y="22352"/>
                  </a:cubicBezTo>
                  <a:cubicBezTo>
                    <a:pt x="240411" y="45974"/>
                    <a:pt x="160147" y="144399"/>
                    <a:pt x="72009" y="254889"/>
                  </a:cubicBezTo>
                  <a:cubicBezTo>
                    <a:pt x="72009" y="254889"/>
                    <a:pt x="20193" y="322199"/>
                    <a:pt x="11430" y="479171"/>
                  </a:cubicBezTo>
                  <a:cubicBezTo>
                    <a:pt x="5588" y="583057"/>
                    <a:pt x="0" y="853186"/>
                    <a:pt x="5461" y="1024001"/>
                  </a:cubicBezTo>
                  <a:cubicBezTo>
                    <a:pt x="8001" y="1103884"/>
                    <a:pt x="43053" y="1180084"/>
                    <a:pt x="81153" y="1246759"/>
                  </a:cubicBezTo>
                  <a:cubicBezTo>
                    <a:pt x="133858" y="1339088"/>
                    <a:pt x="216916" y="1413256"/>
                    <a:pt x="319786" y="1454150"/>
                  </a:cubicBezTo>
                  <a:cubicBezTo>
                    <a:pt x="330581" y="1458468"/>
                    <a:pt x="341249" y="1462532"/>
                    <a:pt x="351790" y="1466596"/>
                  </a:cubicBezTo>
                  <a:cubicBezTo>
                    <a:pt x="403733" y="1486662"/>
                    <a:pt x="449072" y="1502410"/>
                    <a:pt x="487807" y="1514856"/>
                  </a:cubicBezTo>
                  <a:cubicBezTo>
                    <a:pt x="579374" y="1544193"/>
                    <a:pt x="675132" y="1558671"/>
                    <a:pt x="799653" y="1558671"/>
                  </a:cubicBezTo>
                  <a:lnTo>
                    <a:pt x="1028825" y="1558671"/>
                  </a:lnTo>
                  <a:cubicBezTo>
                    <a:pt x="1028825" y="1558671"/>
                    <a:pt x="2341123" y="1558671"/>
                    <a:pt x="2341123" y="1558671"/>
                  </a:cubicBezTo>
                  <a:lnTo>
                    <a:pt x="2640598" y="1558671"/>
                  </a:lnTo>
                  <a:cubicBezTo>
                    <a:pt x="2645297" y="1558671"/>
                    <a:pt x="2649996" y="1558925"/>
                    <a:pt x="2654695" y="1559306"/>
                  </a:cubicBezTo>
                  <a:cubicBezTo>
                    <a:pt x="2681365" y="1561465"/>
                    <a:pt x="2789188" y="1567815"/>
                    <a:pt x="2955177" y="1545463"/>
                  </a:cubicBezTo>
                  <a:cubicBezTo>
                    <a:pt x="3130564" y="1521841"/>
                    <a:pt x="3207907" y="1453261"/>
                    <a:pt x="3295918" y="1342771"/>
                  </a:cubicBezTo>
                  <a:cubicBezTo>
                    <a:pt x="3295918" y="1342771"/>
                    <a:pt x="3295918" y="1342771"/>
                    <a:pt x="3296172" y="1342390"/>
                  </a:cubicBezTo>
                  <a:cubicBezTo>
                    <a:pt x="3330969" y="1295781"/>
                    <a:pt x="3351543" y="1240155"/>
                    <a:pt x="3355862" y="1182243"/>
                  </a:cubicBezTo>
                  <a:cubicBezTo>
                    <a:pt x="3365260" y="1055624"/>
                    <a:pt x="3383040" y="807085"/>
                    <a:pt x="3384691" y="719201"/>
                  </a:cubicBezTo>
                  <a:cubicBezTo>
                    <a:pt x="3384818" y="711962"/>
                    <a:pt x="3384437" y="704723"/>
                    <a:pt x="3383674" y="697484"/>
                  </a:cubicBezTo>
                  <a:lnTo>
                    <a:pt x="3355988" y="453136"/>
                  </a:lnTo>
                  <a:close/>
                </a:path>
              </a:pathLst>
            </a:custGeom>
            <a:solidFill>
              <a:srgbClr val="159656"/>
            </a:solidFill>
          </p:spPr>
        </p:sp>
      </p:grpSp>
      <p:sp>
        <p:nvSpPr>
          <p:cNvPr name="TextBox 6" id="6"/>
          <p:cNvSpPr txBox="true"/>
          <p:nvPr/>
        </p:nvSpPr>
        <p:spPr>
          <a:xfrm rot="-341522">
            <a:off x="9912130" y="3508772"/>
            <a:ext cx="5095295" cy="14640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9099">
                <a:solidFill>
                  <a:srgbClr val="414141"/>
                </a:solidFill>
                <a:latin typeface="Cubao Narrow"/>
              </a:rPr>
              <a:t>Lingkungan</a:t>
            </a:r>
          </a:p>
        </p:txBody>
      </p:sp>
      <p:sp>
        <p:nvSpPr>
          <p:cNvPr name="TextBox 7" id="7"/>
          <p:cNvSpPr txBox="true"/>
          <p:nvPr/>
        </p:nvSpPr>
        <p:spPr>
          <a:xfrm rot="-341522">
            <a:off x="2367581" y="4710803"/>
            <a:ext cx="7856228" cy="1972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7800">
                <a:solidFill>
                  <a:srgbClr val="414141"/>
                </a:solidFill>
                <a:latin typeface="Cubao Narrow"/>
              </a:rPr>
              <a:t>Upaya  pemeliharaan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827241" y="6751223"/>
            <a:ext cx="7980764" cy="2728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4332">
                <a:solidFill>
                  <a:srgbClr val="E6DFDA"/>
                </a:solidFill>
                <a:latin typeface="Rustic Printed"/>
              </a:rPr>
              <a:t>4. Penghijauan</a:t>
            </a:r>
          </a:p>
          <a:p>
            <a:pPr algn="ctr">
              <a:lnSpc>
                <a:spcPts val="5199"/>
              </a:lnSpc>
            </a:pPr>
            <a:r>
              <a:rPr lang="en-US" sz="4332">
                <a:solidFill>
                  <a:srgbClr val="E6DFDA"/>
                </a:solidFill>
                <a:latin typeface="Rustic Printed"/>
              </a:rPr>
              <a:t>5. Pendidikan Lingkungan</a:t>
            </a:r>
          </a:p>
          <a:p>
            <a:pPr algn="ctr">
              <a:lnSpc>
                <a:spcPts val="5199"/>
              </a:lnSpc>
            </a:pPr>
            <a:r>
              <a:rPr lang="en-US" sz="4332">
                <a:solidFill>
                  <a:srgbClr val="E6DFDA"/>
                </a:solidFill>
                <a:latin typeface="Rustic Printed"/>
              </a:rPr>
              <a:t>6. Kolaborasi dan Partisipasi Masyarakat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-318526">
            <a:off x="7319425" y="6856769"/>
            <a:ext cx="2514508" cy="2890239"/>
          </a:xfrm>
          <a:custGeom>
            <a:avLst/>
            <a:gdLst/>
            <a:ahLst/>
            <a:cxnLst/>
            <a:rect r="r" b="b" t="t" l="l"/>
            <a:pathLst>
              <a:path h="2890239" w="2514508">
                <a:moveTo>
                  <a:pt x="0" y="0"/>
                </a:moveTo>
                <a:lnTo>
                  <a:pt x="2514508" y="0"/>
                </a:lnTo>
                <a:lnTo>
                  <a:pt x="2514508" y="2890239"/>
                </a:lnTo>
                <a:lnTo>
                  <a:pt x="0" y="2890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782850">
            <a:off x="704902" y="5583126"/>
            <a:ext cx="1483611" cy="2327034"/>
          </a:xfrm>
          <a:custGeom>
            <a:avLst/>
            <a:gdLst/>
            <a:ahLst/>
            <a:cxnLst/>
            <a:rect r="r" b="b" t="t" l="l"/>
            <a:pathLst>
              <a:path h="2327034" w="1483611">
                <a:moveTo>
                  <a:pt x="0" y="0"/>
                </a:moveTo>
                <a:lnTo>
                  <a:pt x="1483611" y="0"/>
                </a:lnTo>
                <a:lnTo>
                  <a:pt x="1483611" y="2327034"/>
                </a:lnTo>
                <a:lnTo>
                  <a:pt x="0" y="23270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2153491">
            <a:off x="15669548" y="942992"/>
            <a:ext cx="1307011" cy="3132758"/>
          </a:xfrm>
          <a:custGeom>
            <a:avLst/>
            <a:gdLst/>
            <a:ahLst/>
            <a:cxnLst/>
            <a:rect r="r" b="b" t="t" l="l"/>
            <a:pathLst>
              <a:path h="3132758" w="1307011">
                <a:moveTo>
                  <a:pt x="0" y="0"/>
                </a:moveTo>
                <a:lnTo>
                  <a:pt x="1307011" y="0"/>
                </a:lnTo>
                <a:lnTo>
                  <a:pt x="1307011" y="3132757"/>
                </a:lnTo>
                <a:lnTo>
                  <a:pt x="0" y="31327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-597341">
            <a:off x="8025456" y="452021"/>
            <a:ext cx="2285740" cy="2409212"/>
          </a:xfrm>
          <a:custGeom>
            <a:avLst/>
            <a:gdLst/>
            <a:ahLst/>
            <a:cxnLst/>
            <a:rect r="r" b="b" t="t" l="l"/>
            <a:pathLst>
              <a:path h="2409212" w="2285740">
                <a:moveTo>
                  <a:pt x="2285740" y="0"/>
                </a:moveTo>
                <a:lnTo>
                  <a:pt x="0" y="0"/>
                </a:lnTo>
                <a:lnTo>
                  <a:pt x="0" y="2409212"/>
                </a:lnTo>
                <a:lnTo>
                  <a:pt x="2285740" y="2409212"/>
                </a:lnTo>
                <a:lnTo>
                  <a:pt x="228574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47252" y="904875"/>
            <a:ext cx="7687153" cy="2169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17"/>
              </a:lnSpc>
            </a:pPr>
            <a:r>
              <a:rPr lang="en-US" sz="4514">
                <a:solidFill>
                  <a:srgbClr val="E6DFDA"/>
                </a:solidFill>
                <a:latin typeface="Rustic Printed"/>
              </a:rPr>
              <a:t>1. Konservasi Sumber Daya Alam</a:t>
            </a:r>
          </a:p>
          <a:p>
            <a:pPr algn="ctr">
              <a:lnSpc>
                <a:spcPts val="5417"/>
              </a:lnSpc>
            </a:pPr>
            <a:r>
              <a:rPr lang="en-US" sz="4514">
                <a:solidFill>
                  <a:srgbClr val="E6DFDA"/>
                </a:solidFill>
                <a:latin typeface="Rustic Printed"/>
              </a:rPr>
              <a:t>2. Pengurangan Polusi</a:t>
            </a:r>
          </a:p>
          <a:p>
            <a:pPr algn="ctr">
              <a:lnSpc>
                <a:spcPts val="5417"/>
              </a:lnSpc>
            </a:pPr>
            <a:r>
              <a:rPr lang="en-US" sz="4514">
                <a:solidFill>
                  <a:srgbClr val="E6DFDA"/>
                </a:solidFill>
                <a:latin typeface="Rustic Printed"/>
              </a:rPr>
              <a:t>3. Pengelolaan Limbah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DF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6979469" y="-5511953"/>
            <a:ext cx="4329062" cy="16210882"/>
            <a:chOff x="0" y="0"/>
            <a:chExt cx="1027438" cy="384741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-381"/>
              <a:ext cx="1027438" cy="3848046"/>
            </a:xfrm>
            <a:custGeom>
              <a:avLst/>
              <a:gdLst/>
              <a:ahLst/>
              <a:cxnLst/>
              <a:rect r="r" b="b" t="t" l="l"/>
              <a:pathLst>
                <a:path h="3848046" w="1027438">
                  <a:moveTo>
                    <a:pt x="1013214" y="3456632"/>
                  </a:moveTo>
                  <a:lnTo>
                    <a:pt x="1013214" y="1666979"/>
                  </a:lnTo>
                  <a:cubicBezTo>
                    <a:pt x="1013976" y="847160"/>
                    <a:pt x="1014611" y="498475"/>
                    <a:pt x="1014611" y="398018"/>
                  </a:cubicBezTo>
                  <a:cubicBezTo>
                    <a:pt x="1014611" y="327025"/>
                    <a:pt x="972066" y="267970"/>
                    <a:pt x="956953" y="208026"/>
                  </a:cubicBezTo>
                  <a:cubicBezTo>
                    <a:pt x="942602" y="151257"/>
                    <a:pt x="859925" y="106680"/>
                    <a:pt x="792361" y="71374"/>
                  </a:cubicBezTo>
                  <a:cubicBezTo>
                    <a:pt x="715018" y="30734"/>
                    <a:pt x="648851" y="0"/>
                    <a:pt x="590431" y="381"/>
                  </a:cubicBezTo>
                  <a:cubicBezTo>
                    <a:pt x="572078" y="508"/>
                    <a:pt x="564664" y="635"/>
                    <a:pt x="562035" y="762"/>
                  </a:cubicBezTo>
                  <a:cubicBezTo>
                    <a:pt x="480441" y="1270"/>
                    <a:pt x="300101" y="1143"/>
                    <a:pt x="171958" y="762"/>
                  </a:cubicBezTo>
                  <a:cubicBezTo>
                    <a:pt x="156845" y="762"/>
                    <a:pt x="142494" y="762"/>
                    <a:pt x="128905" y="762"/>
                  </a:cubicBezTo>
                  <a:cubicBezTo>
                    <a:pt x="58928" y="508"/>
                    <a:pt x="0" y="13081"/>
                    <a:pt x="0" y="13081"/>
                  </a:cubicBezTo>
                  <a:lnTo>
                    <a:pt x="14097" y="106045"/>
                  </a:lnTo>
                  <a:lnTo>
                    <a:pt x="25400" y="208534"/>
                  </a:lnTo>
                  <a:lnTo>
                    <a:pt x="11303" y="308610"/>
                  </a:lnTo>
                  <a:lnTo>
                    <a:pt x="25400" y="392049"/>
                  </a:lnTo>
                  <a:lnTo>
                    <a:pt x="25400" y="2207770"/>
                  </a:lnTo>
                  <a:cubicBezTo>
                    <a:pt x="24638" y="3027589"/>
                    <a:pt x="24003" y="3350206"/>
                    <a:pt x="24003" y="3450663"/>
                  </a:cubicBezTo>
                  <a:cubicBezTo>
                    <a:pt x="24003" y="3521656"/>
                    <a:pt x="66548" y="3593411"/>
                    <a:pt x="81661" y="3653355"/>
                  </a:cubicBezTo>
                  <a:cubicBezTo>
                    <a:pt x="96012" y="3710124"/>
                    <a:pt x="165989" y="3767401"/>
                    <a:pt x="233553" y="3802707"/>
                  </a:cubicBezTo>
                  <a:cubicBezTo>
                    <a:pt x="311023" y="3843346"/>
                    <a:pt x="389890" y="3835981"/>
                    <a:pt x="448310" y="3835600"/>
                  </a:cubicBezTo>
                  <a:cubicBezTo>
                    <a:pt x="468122" y="3835472"/>
                    <a:pt x="531876" y="3848046"/>
                    <a:pt x="554482" y="3847919"/>
                  </a:cubicBezTo>
                  <a:cubicBezTo>
                    <a:pt x="656852" y="3847030"/>
                    <a:pt x="1000641" y="3835600"/>
                    <a:pt x="1000641" y="3835600"/>
                  </a:cubicBezTo>
                  <a:lnTo>
                    <a:pt x="1011944" y="3742636"/>
                  </a:lnTo>
                  <a:lnTo>
                    <a:pt x="1013341" y="3640146"/>
                  </a:lnTo>
                  <a:lnTo>
                    <a:pt x="1027438" y="3540071"/>
                  </a:lnTo>
                  <a:lnTo>
                    <a:pt x="1013341" y="3456632"/>
                  </a:lnTo>
                  <a:close/>
                </a:path>
              </a:pathLst>
            </a:custGeom>
            <a:solidFill>
              <a:srgbClr val="159656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2199578" y="1432784"/>
            <a:ext cx="14566041" cy="26981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0"/>
              </a:lnSpc>
            </a:pPr>
            <a:r>
              <a:rPr lang="en-US" sz="8300">
                <a:solidFill>
                  <a:srgbClr val="E6DFDA"/>
                </a:solidFill>
                <a:latin typeface="Cubao Narrow"/>
              </a:rPr>
              <a:t>Dampak positif pemeliharaan</a:t>
            </a:r>
          </a:p>
          <a:p>
            <a:pPr algn="ctr">
              <a:lnSpc>
                <a:spcPts val="6640"/>
              </a:lnSpc>
            </a:pPr>
            <a:r>
              <a:rPr lang="en-US" sz="8300">
                <a:solidFill>
                  <a:srgbClr val="E6DFDA"/>
                </a:solidFill>
                <a:latin typeface="Cubao Narrow"/>
              </a:rPr>
              <a:t>lingkungan </a:t>
            </a:r>
          </a:p>
          <a:p>
            <a:pPr algn="ctr">
              <a:lnSpc>
                <a:spcPts val="6640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2968089" y="4292280"/>
            <a:ext cx="1090818" cy="2048484"/>
          </a:xfrm>
          <a:custGeom>
            <a:avLst/>
            <a:gdLst/>
            <a:ahLst/>
            <a:cxnLst/>
            <a:rect r="r" b="b" t="t" l="l"/>
            <a:pathLst>
              <a:path h="2048484" w="1090818">
                <a:moveTo>
                  <a:pt x="0" y="0"/>
                </a:moveTo>
                <a:lnTo>
                  <a:pt x="1090817" y="0"/>
                </a:lnTo>
                <a:lnTo>
                  <a:pt x="1090817" y="2048484"/>
                </a:lnTo>
                <a:lnTo>
                  <a:pt x="0" y="20484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273486" y="4292280"/>
            <a:ext cx="1642417" cy="2048484"/>
          </a:xfrm>
          <a:custGeom>
            <a:avLst/>
            <a:gdLst/>
            <a:ahLst/>
            <a:cxnLst/>
            <a:rect r="r" b="b" t="t" l="l"/>
            <a:pathLst>
              <a:path h="2048484" w="1642417">
                <a:moveTo>
                  <a:pt x="0" y="0"/>
                </a:moveTo>
                <a:lnTo>
                  <a:pt x="1642416" y="0"/>
                </a:lnTo>
                <a:lnTo>
                  <a:pt x="1642416" y="2048484"/>
                </a:lnTo>
                <a:lnTo>
                  <a:pt x="0" y="20484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197786" y="4318855"/>
            <a:ext cx="1122125" cy="2048484"/>
          </a:xfrm>
          <a:custGeom>
            <a:avLst/>
            <a:gdLst/>
            <a:ahLst/>
            <a:cxnLst/>
            <a:rect r="r" b="b" t="t" l="l"/>
            <a:pathLst>
              <a:path h="2048484" w="1122125">
                <a:moveTo>
                  <a:pt x="0" y="0"/>
                </a:moveTo>
                <a:lnTo>
                  <a:pt x="1122125" y="0"/>
                </a:lnTo>
                <a:lnTo>
                  <a:pt x="1122125" y="2048484"/>
                </a:lnTo>
                <a:lnTo>
                  <a:pt x="0" y="20484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2366868" y="6818330"/>
            <a:ext cx="4882573" cy="1752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sz="3800">
                <a:solidFill>
                  <a:srgbClr val="159656"/>
                </a:solidFill>
                <a:latin typeface="Cubao Narrow"/>
              </a:rPr>
              <a:t> Menghindari pemanasan global dan melindungi habitat makhluk hidup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702714" y="6818330"/>
            <a:ext cx="4882573" cy="1181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sz="3800">
                <a:solidFill>
                  <a:srgbClr val="159656"/>
                </a:solidFill>
                <a:latin typeface="Cubao Narrow"/>
              </a:rPr>
              <a:t>Menghindari munculnya penyakit berbahaya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6818330"/>
            <a:ext cx="4882573" cy="1752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sz="3800">
                <a:solidFill>
                  <a:srgbClr val="159656"/>
                </a:solidFill>
                <a:latin typeface="Cubao Narrow"/>
              </a:rPr>
              <a:t>Mengurangi Polusi dan Menjadikan Udara Lebih Segar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DF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39128" y="1028700"/>
            <a:ext cx="19566255" cy="4034128"/>
            <a:chOff x="0" y="0"/>
            <a:chExt cx="8818669" cy="18182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818669" cy="1830279"/>
            </a:xfrm>
            <a:custGeom>
              <a:avLst/>
              <a:gdLst/>
              <a:ahLst/>
              <a:cxnLst/>
              <a:rect r="r" b="b" t="t" l="l"/>
              <a:pathLst>
                <a:path h="1830279" w="8818669">
                  <a:moveTo>
                    <a:pt x="8805969" y="364363"/>
                  </a:moveTo>
                  <a:cubicBezTo>
                    <a:pt x="8767869" y="110363"/>
                    <a:pt x="8666269" y="8763"/>
                    <a:pt x="8437669" y="34163"/>
                  </a:cubicBezTo>
                  <a:cubicBezTo>
                    <a:pt x="8242470" y="55880"/>
                    <a:pt x="8082069" y="193421"/>
                    <a:pt x="8082069" y="389763"/>
                  </a:cubicBezTo>
                  <a:cubicBezTo>
                    <a:pt x="8082069" y="193421"/>
                    <a:pt x="7922811" y="34163"/>
                    <a:pt x="7726469" y="34163"/>
                  </a:cubicBezTo>
                  <a:cubicBezTo>
                    <a:pt x="7530126" y="34163"/>
                    <a:pt x="7370869" y="193421"/>
                    <a:pt x="7370869" y="389763"/>
                  </a:cubicBezTo>
                  <a:cubicBezTo>
                    <a:pt x="7370869" y="201295"/>
                    <a:pt x="7300638" y="30861"/>
                    <a:pt x="7104169" y="17399"/>
                  </a:cubicBezTo>
                  <a:lnTo>
                    <a:pt x="7104169" y="16383"/>
                  </a:lnTo>
                  <a:cubicBezTo>
                    <a:pt x="7104169" y="16383"/>
                    <a:pt x="7063910" y="12573"/>
                    <a:pt x="7063910" y="12573"/>
                  </a:cubicBezTo>
                  <a:lnTo>
                    <a:pt x="1828800" y="12573"/>
                  </a:lnTo>
                  <a:cubicBezTo>
                    <a:pt x="1812290" y="11811"/>
                    <a:pt x="1795399" y="11811"/>
                    <a:pt x="1778000" y="12573"/>
                  </a:cubicBezTo>
                  <a:cubicBezTo>
                    <a:pt x="1581785" y="21717"/>
                    <a:pt x="1422400" y="171831"/>
                    <a:pt x="1422400" y="368173"/>
                  </a:cubicBezTo>
                  <a:cubicBezTo>
                    <a:pt x="1422400" y="171831"/>
                    <a:pt x="1263142" y="12573"/>
                    <a:pt x="1066800" y="12573"/>
                  </a:cubicBezTo>
                  <a:cubicBezTo>
                    <a:pt x="870458" y="12573"/>
                    <a:pt x="711200" y="171831"/>
                    <a:pt x="711200" y="368173"/>
                  </a:cubicBezTo>
                  <a:cubicBezTo>
                    <a:pt x="711200" y="171958"/>
                    <a:pt x="520700" y="0"/>
                    <a:pt x="419100" y="0"/>
                  </a:cubicBezTo>
                  <a:cubicBezTo>
                    <a:pt x="222758" y="0"/>
                    <a:pt x="88900" y="127000"/>
                    <a:pt x="25400" y="317500"/>
                  </a:cubicBezTo>
                  <a:lnTo>
                    <a:pt x="0" y="546100"/>
                  </a:lnTo>
                  <a:lnTo>
                    <a:pt x="0" y="1224616"/>
                  </a:lnTo>
                  <a:lnTo>
                    <a:pt x="12700" y="1415116"/>
                  </a:lnTo>
                  <a:cubicBezTo>
                    <a:pt x="63500" y="1631016"/>
                    <a:pt x="164592" y="1816563"/>
                    <a:pt x="355600" y="1770716"/>
                  </a:cubicBezTo>
                  <a:cubicBezTo>
                    <a:pt x="673100" y="1694516"/>
                    <a:pt x="711200" y="1598758"/>
                    <a:pt x="711200" y="1402416"/>
                  </a:cubicBezTo>
                  <a:cubicBezTo>
                    <a:pt x="711200" y="1598758"/>
                    <a:pt x="870458" y="1758016"/>
                    <a:pt x="1066800" y="1758016"/>
                  </a:cubicBezTo>
                  <a:cubicBezTo>
                    <a:pt x="1263142" y="1758016"/>
                    <a:pt x="1422400" y="1598758"/>
                    <a:pt x="1422400" y="1402416"/>
                  </a:cubicBezTo>
                  <a:cubicBezTo>
                    <a:pt x="1422400" y="1598758"/>
                    <a:pt x="1460500" y="1808816"/>
                    <a:pt x="1752600" y="1796116"/>
                  </a:cubicBezTo>
                  <a:cubicBezTo>
                    <a:pt x="1756918" y="1795989"/>
                    <a:pt x="1761109" y="1795481"/>
                    <a:pt x="1765300" y="1795100"/>
                  </a:cubicBezTo>
                  <a:lnTo>
                    <a:pt x="1765300" y="1796624"/>
                  </a:lnTo>
                  <a:cubicBezTo>
                    <a:pt x="1765300" y="1796624"/>
                    <a:pt x="6888269" y="1796624"/>
                    <a:pt x="6888269" y="1796624"/>
                  </a:cubicBezTo>
                  <a:lnTo>
                    <a:pt x="7002569" y="1799926"/>
                  </a:lnTo>
                  <a:lnTo>
                    <a:pt x="7002569" y="1799545"/>
                  </a:lnTo>
                  <a:cubicBezTo>
                    <a:pt x="7006633" y="1799672"/>
                    <a:pt x="7010697" y="1799926"/>
                    <a:pt x="7015269" y="1799926"/>
                  </a:cubicBezTo>
                  <a:cubicBezTo>
                    <a:pt x="7269269" y="1799926"/>
                    <a:pt x="7370869" y="1620348"/>
                    <a:pt x="7370869" y="1423879"/>
                  </a:cubicBezTo>
                  <a:cubicBezTo>
                    <a:pt x="7370869" y="1620221"/>
                    <a:pt x="7530126" y="1779479"/>
                    <a:pt x="7726469" y="1779479"/>
                  </a:cubicBezTo>
                  <a:cubicBezTo>
                    <a:pt x="7922811" y="1779479"/>
                    <a:pt x="8082069" y="1620221"/>
                    <a:pt x="8082069" y="1423879"/>
                  </a:cubicBezTo>
                  <a:cubicBezTo>
                    <a:pt x="8082069" y="1620221"/>
                    <a:pt x="8120169" y="1830279"/>
                    <a:pt x="8412269" y="1817579"/>
                  </a:cubicBezTo>
                  <a:cubicBezTo>
                    <a:pt x="8608484" y="1809070"/>
                    <a:pt x="8746660" y="1699088"/>
                    <a:pt x="8780569" y="1563579"/>
                  </a:cubicBezTo>
                  <a:cubicBezTo>
                    <a:pt x="8818669" y="1411179"/>
                    <a:pt x="8818669" y="1258779"/>
                    <a:pt x="8818669" y="1258779"/>
                  </a:cubicBezTo>
                  <a:lnTo>
                    <a:pt x="8818669" y="567563"/>
                  </a:lnTo>
                  <a:lnTo>
                    <a:pt x="8805969" y="364363"/>
                  </a:lnTo>
                  <a:close/>
                </a:path>
              </a:pathLst>
            </a:custGeom>
            <a:solidFill>
              <a:srgbClr val="159656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-500082">
            <a:off x="14803464" y="196112"/>
            <a:ext cx="2927741" cy="3045764"/>
          </a:xfrm>
          <a:custGeom>
            <a:avLst/>
            <a:gdLst/>
            <a:ahLst/>
            <a:cxnLst/>
            <a:rect r="r" b="b" t="t" l="l"/>
            <a:pathLst>
              <a:path h="3045764" w="2927741">
                <a:moveTo>
                  <a:pt x="0" y="0"/>
                </a:moveTo>
                <a:lnTo>
                  <a:pt x="2927741" y="0"/>
                </a:lnTo>
                <a:lnTo>
                  <a:pt x="2927741" y="3045764"/>
                </a:lnTo>
                <a:lnTo>
                  <a:pt x="0" y="30457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77374" y="8005059"/>
            <a:ext cx="3546533" cy="1737801"/>
          </a:xfrm>
          <a:custGeom>
            <a:avLst/>
            <a:gdLst/>
            <a:ahLst/>
            <a:cxnLst/>
            <a:rect r="r" b="b" t="t" l="l"/>
            <a:pathLst>
              <a:path h="1737801" w="3546533">
                <a:moveTo>
                  <a:pt x="0" y="0"/>
                </a:moveTo>
                <a:lnTo>
                  <a:pt x="3546533" y="0"/>
                </a:lnTo>
                <a:lnTo>
                  <a:pt x="3546533" y="1737801"/>
                </a:lnTo>
                <a:lnTo>
                  <a:pt x="0" y="17378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391408" y="2012598"/>
            <a:ext cx="12674891" cy="2256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0"/>
              </a:lnSpc>
            </a:pPr>
            <a:r>
              <a:rPr lang="en-US" sz="10100">
                <a:solidFill>
                  <a:srgbClr val="E6DFDA"/>
                </a:solidFill>
                <a:latin typeface="Cubao Narrow"/>
              </a:rPr>
              <a:t>Dampak negatif dari masalah lingkungan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808531" y="5205703"/>
            <a:ext cx="6846418" cy="2352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899">
                <a:solidFill>
                  <a:srgbClr val="414141"/>
                </a:solidFill>
                <a:latin typeface="Rustic Printed"/>
              </a:rPr>
              <a:t>1. Perubahan iklim </a:t>
            </a:r>
          </a:p>
          <a:p>
            <a:pPr algn="ctr">
              <a:lnSpc>
                <a:spcPts val="5879"/>
              </a:lnSpc>
            </a:pPr>
            <a:r>
              <a:rPr lang="en-US" sz="4899">
                <a:solidFill>
                  <a:srgbClr val="414141"/>
                </a:solidFill>
                <a:latin typeface="Rustic Printed"/>
              </a:rPr>
              <a:t>2. Polusi udara </a:t>
            </a:r>
          </a:p>
          <a:p>
            <a:pPr algn="ctr">
              <a:lnSpc>
                <a:spcPts val="5879"/>
              </a:lnSpc>
            </a:pPr>
            <a:r>
              <a:rPr lang="en-US" sz="4899">
                <a:solidFill>
                  <a:srgbClr val="414141"/>
                </a:solidFill>
                <a:latin typeface="Rustic Printed"/>
              </a:rPr>
              <a:t>3. Polusi air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633051" y="5196178"/>
            <a:ext cx="6846418" cy="2219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19"/>
              </a:lnSpc>
            </a:pPr>
            <a:r>
              <a:rPr lang="en-US" sz="4599">
                <a:solidFill>
                  <a:srgbClr val="414141"/>
                </a:solidFill>
                <a:latin typeface="Rustic Printed"/>
              </a:rPr>
              <a:t>4. Kerusakan habitat</a:t>
            </a:r>
          </a:p>
          <a:p>
            <a:pPr algn="ctr">
              <a:lnSpc>
                <a:spcPts val="5519"/>
              </a:lnSpc>
            </a:pPr>
            <a:r>
              <a:rPr lang="en-US" sz="4599">
                <a:solidFill>
                  <a:srgbClr val="414141"/>
                </a:solidFill>
                <a:latin typeface="Rustic Printed"/>
              </a:rPr>
              <a:t>5. Sampah dan limbah </a:t>
            </a:r>
          </a:p>
          <a:p>
            <a:pPr algn="ctr">
              <a:lnSpc>
                <a:spcPts val="5519"/>
              </a:lnSpc>
            </a:pPr>
            <a:r>
              <a:rPr lang="en-US" sz="4599">
                <a:solidFill>
                  <a:srgbClr val="414141"/>
                </a:solidFill>
                <a:latin typeface="Rustic Printed"/>
              </a:rPr>
              <a:t>6. Penurunan kualitas tanah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DF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521" y="-241740"/>
            <a:ext cx="18300521" cy="11226263"/>
            <a:chOff x="0" y="0"/>
            <a:chExt cx="4494088" cy="267677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4" y="0"/>
              <a:ext cx="31952627" cy="19601002"/>
            </a:xfrm>
            <a:custGeom>
              <a:avLst/>
              <a:gdLst/>
              <a:ahLst/>
              <a:cxnLst/>
              <a:rect r="r" b="b" t="t" l="l"/>
              <a:pathLst>
                <a:path h="19601002" w="31952627">
                  <a:moveTo>
                    <a:pt x="31952621" y="19600999"/>
                  </a:moveTo>
                  <a:cubicBezTo>
                    <a:pt x="29737553" y="19600999"/>
                    <a:pt x="27935418" y="17744959"/>
                    <a:pt x="27935418" y="15463613"/>
                  </a:cubicBezTo>
                  <a:lnTo>
                    <a:pt x="27935065" y="4137470"/>
                  </a:lnTo>
                  <a:cubicBezTo>
                    <a:pt x="27935065" y="3394402"/>
                    <a:pt x="27348139" y="2789920"/>
                    <a:pt x="26626658" y="2789920"/>
                  </a:cubicBezTo>
                  <a:cubicBezTo>
                    <a:pt x="25905173" y="2789920"/>
                    <a:pt x="25318420" y="3394402"/>
                    <a:pt x="25318331" y="4137386"/>
                  </a:cubicBezTo>
                  <a:lnTo>
                    <a:pt x="25319296" y="4137478"/>
                  </a:lnTo>
                  <a:lnTo>
                    <a:pt x="25319296" y="15463538"/>
                  </a:lnTo>
                  <a:cubicBezTo>
                    <a:pt x="25319296" y="17744968"/>
                    <a:pt x="23517167" y="19601000"/>
                    <a:pt x="21302009" y="19601000"/>
                  </a:cubicBezTo>
                  <a:cubicBezTo>
                    <a:pt x="19086848" y="19601000"/>
                    <a:pt x="17284802" y="17744968"/>
                    <a:pt x="17284802" y="15463538"/>
                  </a:cubicBezTo>
                  <a:lnTo>
                    <a:pt x="17284450" y="4137478"/>
                  </a:lnTo>
                  <a:cubicBezTo>
                    <a:pt x="17284450" y="3394411"/>
                    <a:pt x="16697526" y="2789929"/>
                    <a:pt x="15976125" y="2789929"/>
                  </a:cubicBezTo>
                  <a:cubicBezTo>
                    <a:pt x="15254722" y="2789929"/>
                    <a:pt x="14667799" y="3394411"/>
                    <a:pt x="14667799" y="4137395"/>
                  </a:cubicBezTo>
                  <a:lnTo>
                    <a:pt x="14667799" y="15463631"/>
                  </a:lnTo>
                  <a:cubicBezTo>
                    <a:pt x="14667799" y="17744968"/>
                    <a:pt x="12865670" y="19601000"/>
                    <a:pt x="10650591" y="19601000"/>
                  </a:cubicBezTo>
                  <a:cubicBezTo>
                    <a:pt x="8435513" y="19601000"/>
                    <a:pt x="6633385" y="17744977"/>
                    <a:pt x="6633385" y="15463631"/>
                  </a:cubicBezTo>
                  <a:lnTo>
                    <a:pt x="6633032" y="4137488"/>
                  </a:lnTo>
                  <a:cubicBezTo>
                    <a:pt x="6633032" y="3394421"/>
                    <a:pt x="6046108" y="2789938"/>
                    <a:pt x="5324625" y="2789938"/>
                  </a:cubicBezTo>
                  <a:cubicBezTo>
                    <a:pt x="4603142" y="2789938"/>
                    <a:pt x="4016389" y="3394421"/>
                    <a:pt x="4016299" y="4137404"/>
                  </a:cubicBezTo>
                  <a:lnTo>
                    <a:pt x="4017265" y="4137497"/>
                  </a:lnTo>
                  <a:lnTo>
                    <a:pt x="4017265" y="15463557"/>
                  </a:lnTo>
                  <a:cubicBezTo>
                    <a:pt x="4017265" y="17744985"/>
                    <a:pt x="2215137" y="19601002"/>
                    <a:pt x="0" y="19601002"/>
                  </a:cubicBezTo>
                  <a:lnTo>
                    <a:pt x="0" y="16811107"/>
                  </a:lnTo>
                  <a:cubicBezTo>
                    <a:pt x="721379" y="16811107"/>
                    <a:pt x="1308304" y="16206625"/>
                    <a:pt x="1308385" y="15463641"/>
                  </a:cubicBezTo>
                  <a:lnTo>
                    <a:pt x="1307419" y="15463641"/>
                  </a:lnTo>
                  <a:lnTo>
                    <a:pt x="1307419" y="4137470"/>
                  </a:lnTo>
                  <a:cubicBezTo>
                    <a:pt x="1307445" y="1856041"/>
                    <a:pt x="3109573" y="0"/>
                    <a:pt x="5324652" y="0"/>
                  </a:cubicBezTo>
                  <a:cubicBezTo>
                    <a:pt x="7539731" y="0"/>
                    <a:pt x="9341940" y="1856041"/>
                    <a:pt x="9341940" y="4137470"/>
                  </a:cubicBezTo>
                  <a:lnTo>
                    <a:pt x="9342292" y="15463529"/>
                  </a:lnTo>
                  <a:cubicBezTo>
                    <a:pt x="9342292" y="16206597"/>
                    <a:pt x="9929216" y="16811079"/>
                    <a:pt x="10650618" y="16811079"/>
                  </a:cubicBezTo>
                  <a:cubicBezTo>
                    <a:pt x="11372020" y="16811079"/>
                    <a:pt x="11958944" y="16206597"/>
                    <a:pt x="11958944" y="15463613"/>
                  </a:cubicBezTo>
                  <a:lnTo>
                    <a:pt x="11958944" y="4137386"/>
                  </a:lnTo>
                  <a:cubicBezTo>
                    <a:pt x="11958944" y="1856050"/>
                    <a:pt x="13761073" y="0"/>
                    <a:pt x="15976151" y="0"/>
                  </a:cubicBezTo>
                  <a:cubicBezTo>
                    <a:pt x="18191229" y="0"/>
                    <a:pt x="19993357" y="1856041"/>
                    <a:pt x="19993357" y="4137386"/>
                  </a:cubicBezTo>
                  <a:lnTo>
                    <a:pt x="19993709" y="15463529"/>
                  </a:lnTo>
                  <a:cubicBezTo>
                    <a:pt x="19993709" y="16206597"/>
                    <a:pt x="20580633" y="16811079"/>
                    <a:pt x="21302036" y="16811079"/>
                  </a:cubicBezTo>
                  <a:cubicBezTo>
                    <a:pt x="22023438" y="16811079"/>
                    <a:pt x="22610362" y="16206597"/>
                    <a:pt x="22610444" y="15463613"/>
                  </a:cubicBezTo>
                  <a:lnTo>
                    <a:pt x="22609477" y="15463521"/>
                  </a:lnTo>
                  <a:lnTo>
                    <a:pt x="22609477" y="4137470"/>
                  </a:lnTo>
                  <a:cubicBezTo>
                    <a:pt x="22609477" y="1856041"/>
                    <a:pt x="24411605" y="0"/>
                    <a:pt x="26626686" y="0"/>
                  </a:cubicBezTo>
                  <a:cubicBezTo>
                    <a:pt x="28841760" y="0"/>
                    <a:pt x="30643969" y="1856041"/>
                    <a:pt x="30643969" y="4137470"/>
                  </a:cubicBezTo>
                  <a:lnTo>
                    <a:pt x="30644323" y="15463529"/>
                  </a:lnTo>
                  <a:cubicBezTo>
                    <a:pt x="30644323" y="16206597"/>
                    <a:pt x="31231248" y="16811079"/>
                    <a:pt x="31952627" y="16811079"/>
                  </a:cubicBezTo>
                  <a:lnTo>
                    <a:pt x="31952627" y="19600999"/>
                  </a:lnTo>
                  <a:close/>
                </a:path>
              </a:pathLst>
            </a:custGeom>
            <a:solidFill>
              <a:srgbClr val="DFD3CA"/>
            </a:solidFill>
          </p:spPr>
        </p:sp>
      </p:grpSp>
      <p:grpSp>
        <p:nvGrpSpPr>
          <p:cNvPr name="Group 4" id="4"/>
          <p:cNvGrpSpPr/>
          <p:nvPr/>
        </p:nvGrpSpPr>
        <p:grpSpPr>
          <a:xfrm rot="-5582898">
            <a:off x="5918638" y="-2488497"/>
            <a:ext cx="6207678" cy="14616131"/>
            <a:chOff x="0" y="0"/>
            <a:chExt cx="2457074" cy="578524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-889"/>
              <a:ext cx="2457074" cy="5786131"/>
            </a:xfrm>
            <a:custGeom>
              <a:avLst/>
              <a:gdLst/>
              <a:ahLst/>
              <a:cxnLst/>
              <a:rect r="r" b="b" t="t" l="l"/>
              <a:pathLst>
                <a:path h="5786131" w="2457074">
                  <a:moveTo>
                    <a:pt x="2351410" y="5760731"/>
                  </a:moveTo>
                  <a:cubicBezTo>
                    <a:pt x="2351410" y="5760731"/>
                    <a:pt x="2330074" y="5512065"/>
                    <a:pt x="2331344" y="5494920"/>
                  </a:cubicBezTo>
                  <a:cubicBezTo>
                    <a:pt x="2333376" y="5466980"/>
                    <a:pt x="2411481" y="5351283"/>
                    <a:pt x="2411481" y="5351283"/>
                  </a:cubicBezTo>
                  <a:lnTo>
                    <a:pt x="2431674" y="5113920"/>
                  </a:lnTo>
                  <a:lnTo>
                    <a:pt x="2241174" y="5092838"/>
                  </a:lnTo>
                  <a:lnTo>
                    <a:pt x="2275210" y="4995556"/>
                  </a:lnTo>
                  <a:lnTo>
                    <a:pt x="2444374" y="4970156"/>
                  </a:lnTo>
                  <a:lnTo>
                    <a:pt x="2444374" y="697357"/>
                  </a:lnTo>
                  <a:lnTo>
                    <a:pt x="2418974" y="482219"/>
                  </a:lnTo>
                  <a:lnTo>
                    <a:pt x="2444374" y="386588"/>
                  </a:lnTo>
                  <a:lnTo>
                    <a:pt x="2262510" y="241681"/>
                  </a:lnTo>
                  <a:lnTo>
                    <a:pt x="2352426" y="254381"/>
                  </a:lnTo>
                  <a:lnTo>
                    <a:pt x="2444374" y="241681"/>
                  </a:lnTo>
                  <a:lnTo>
                    <a:pt x="2457074" y="191135"/>
                  </a:lnTo>
                  <a:lnTo>
                    <a:pt x="2444374" y="123698"/>
                  </a:lnTo>
                  <a:lnTo>
                    <a:pt x="2444374" y="26289"/>
                  </a:lnTo>
                  <a:cubicBezTo>
                    <a:pt x="2444374" y="26289"/>
                    <a:pt x="2304674" y="12573"/>
                    <a:pt x="2280671" y="13589"/>
                  </a:cubicBezTo>
                  <a:cubicBezTo>
                    <a:pt x="2253874" y="14732"/>
                    <a:pt x="2156338" y="26289"/>
                    <a:pt x="2156338" y="26289"/>
                  </a:cubicBezTo>
                  <a:lnTo>
                    <a:pt x="2012955" y="13589"/>
                  </a:lnTo>
                  <a:lnTo>
                    <a:pt x="623824" y="13589"/>
                  </a:lnTo>
                  <a:cubicBezTo>
                    <a:pt x="623824" y="13589"/>
                    <a:pt x="590931" y="0"/>
                    <a:pt x="566547" y="889"/>
                  </a:cubicBezTo>
                  <a:cubicBezTo>
                    <a:pt x="514858" y="2921"/>
                    <a:pt x="303657" y="26289"/>
                    <a:pt x="303657" y="26289"/>
                  </a:cubicBezTo>
                  <a:lnTo>
                    <a:pt x="144780" y="889"/>
                  </a:lnTo>
                  <a:lnTo>
                    <a:pt x="0" y="13589"/>
                  </a:lnTo>
                  <a:lnTo>
                    <a:pt x="25400" y="347980"/>
                  </a:lnTo>
                  <a:lnTo>
                    <a:pt x="132207" y="488188"/>
                  </a:lnTo>
                  <a:lnTo>
                    <a:pt x="25400" y="715772"/>
                  </a:lnTo>
                  <a:lnTo>
                    <a:pt x="20955" y="4936756"/>
                  </a:lnTo>
                  <a:lnTo>
                    <a:pt x="19431" y="5218822"/>
                  </a:lnTo>
                  <a:cubicBezTo>
                    <a:pt x="19431" y="5218822"/>
                    <a:pt x="6731" y="5381256"/>
                    <a:pt x="6731" y="5385065"/>
                  </a:cubicBezTo>
                  <a:cubicBezTo>
                    <a:pt x="6731" y="5388875"/>
                    <a:pt x="32131" y="5515113"/>
                    <a:pt x="32131" y="5515113"/>
                  </a:cubicBezTo>
                  <a:lnTo>
                    <a:pt x="19431" y="5773431"/>
                  </a:lnTo>
                  <a:lnTo>
                    <a:pt x="238125" y="5786131"/>
                  </a:lnTo>
                  <a:lnTo>
                    <a:pt x="355346" y="5773431"/>
                  </a:lnTo>
                  <a:cubicBezTo>
                    <a:pt x="355346" y="5773431"/>
                    <a:pt x="552958" y="5431547"/>
                    <a:pt x="540258" y="5482347"/>
                  </a:cubicBezTo>
                  <a:cubicBezTo>
                    <a:pt x="527558" y="5533147"/>
                    <a:pt x="513207" y="5773431"/>
                    <a:pt x="513207" y="5773431"/>
                  </a:cubicBezTo>
                  <a:lnTo>
                    <a:pt x="1989206" y="5773431"/>
                  </a:lnTo>
                  <a:lnTo>
                    <a:pt x="2159513" y="5786131"/>
                  </a:lnTo>
                  <a:lnTo>
                    <a:pt x="2351537" y="5760731"/>
                  </a:lnTo>
                  <a:close/>
                </a:path>
              </a:pathLst>
            </a:custGeom>
            <a:solidFill>
              <a:srgbClr val="159656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586083">
            <a:off x="1483704" y="973159"/>
            <a:ext cx="1692287" cy="2687964"/>
          </a:xfrm>
          <a:custGeom>
            <a:avLst/>
            <a:gdLst/>
            <a:ahLst/>
            <a:cxnLst/>
            <a:rect r="r" b="b" t="t" l="l"/>
            <a:pathLst>
              <a:path h="2687964" w="1692287">
                <a:moveTo>
                  <a:pt x="0" y="0"/>
                </a:moveTo>
                <a:lnTo>
                  <a:pt x="1692287" y="0"/>
                </a:lnTo>
                <a:lnTo>
                  <a:pt x="1692287" y="2687964"/>
                </a:lnTo>
                <a:lnTo>
                  <a:pt x="0" y="26879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966668">
            <a:off x="15075330" y="4815477"/>
            <a:ext cx="2139748" cy="3945424"/>
          </a:xfrm>
          <a:custGeom>
            <a:avLst/>
            <a:gdLst/>
            <a:ahLst/>
            <a:cxnLst/>
            <a:rect r="r" b="b" t="t" l="l"/>
            <a:pathLst>
              <a:path h="3945424" w="2139748">
                <a:moveTo>
                  <a:pt x="0" y="0"/>
                </a:moveTo>
                <a:lnTo>
                  <a:pt x="2139748" y="0"/>
                </a:lnTo>
                <a:lnTo>
                  <a:pt x="2139748" y="3945424"/>
                </a:lnTo>
                <a:lnTo>
                  <a:pt x="0" y="39454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-195243">
            <a:off x="2478717" y="2292456"/>
            <a:ext cx="13209487" cy="4485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037"/>
              </a:lnSpc>
            </a:pPr>
            <a:r>
              <a:rPr lang="en-US" sz="20046">
                <a:solidFill>
                  <a:srgbClr val="E6DFDA"/>
                </a:solidFill>
                <a:latin typeface="Cubao Narrow"/>
              </a:rPr>
              <a:t>it's time to take action!</a:t>
            </a:r>
          </a:p>
        </p:txBody>
      </p:sp>
      <p:sp>
        <p:nvSpPr>
          <p:cNvPr name="TextBox 9" id="9"/>
          <p:cNvSpPr txBox="true"/>
          <p:nvPr/>
        </p:nvSpPr>
        <p:spPr>
          <a:xfrm rot="-195243">
            <a:off x="4369684" y="6207229"/>
            <a:ext cx="9663169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E6DFDA"/>
                </a:solidFill>
                <a:latin typeface="Rustic Printed"/>
              </a:rPr>
              <a:t>TERIMAKASIH!!</a:t>
            </a:r>
          </a:p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E6DFDA"/>
                </a:solidFill>
                <a:latin typeface="Rustic Printed"/>
              </a:rPr>
              <a:t>ADA PERTANYAAN???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DAF2N8xHdH0</dc:identifier>
  <dcterms:modified xsi:type="dcterms:W3CDTF">2011-08-01T06:04:30Z</dcterms:modified>
  <cp:revision>1</cp:revision>
  <dc:title>Green Modern Textured Environmental Sustainability Campaign Presentation</dc:title>
</cp:coreProperties>
</file>