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3"/>
  </p:notesMasterIdLst>
  <p:sldIdLst>
    <p:sldId id="256" r:id="rId2"/>
    <p:sldId id="258" r:id="rId3"/>
    <p:sldId id="317" r:id="rId4"/>
    <p:sldId id="261" r:id="rId5"/>
    <p:sldId id="266" r:id="rId6"/>
    <p:sldId id="312" r:id="rId7"/>
    <p:sldId id="262" r:id="rId8"/>
    <p:sldId id="270" r:id="rId9"/>
    <p:sldId id="257" r:id="rId10"/>
    <p:sldId id="313" r:id="rId11"/>
    <p:sldId id="269" r:id="rId12"/>
    <p:sldId id="314" r:id="rId13"/>
    <p:sldId id="271" r:id="rId14"/>
    <p:sldId id="315" r:id="rId15"/>
    <p:sldId id="263" r:id="rId16"/>
    <p:sldId id="281" r:id="rId17"/>
    <p:sldId id="316" r:id="rId18"/>
    <p:sldId id="260" r:id="rId19"/>
    <p:sldId id="318" r:id="rId20"/>
    <p:sldId id="274" r:id="rId21"/>
    <p:sldId id="280" r:id="rId22"/>
  </p:sldIdLst>
  <p:sldSz cx="9144000" cy="5143500" type="screen16x9"/>
  <p:notesSz cx="6858000" cy="9144000"/>
  <p:embeddedFontLst>
    <p:embeddedFont>
      <p:font typeface="Anaheim" panose="020B0604020202020204" charset="0"/>
      <p:regular r:id="rId24"/>
    </p:embeddedFont>
    <p:embeddedFont>
      <p:font typeface="Arimo" panose="020B0604020202020204" charset="0"/>
      <p:regular r:id="rId25"/>
      <p:bold r:id="rId26"/>
      <p:italic r:id="rId27"/>
      <p:boldItalic r:id="rId28"/>
    </p:embeddedFont>
    <p:embeddedFont>
      <p:font typeface="Bebas Neue" panose="020B0606020202050201" pitchFamily="34" charset="0"/>
      <p:regular r:id="rId29"/>
    </p:embeddedFont>
    <p:embeddedFont>
      <p:font typeface="Montserrat" panose="00000500000000000000" pitchFamily="2" charset="0"/>
      <p:regular r:id="rId30"/>
      <p:bold r:id="rId31"/>
      <p:italic r:id="rId32"/>
      <p:boldItalic r:id="rId33"/>
    </p:embeddedFont>
    <p:embeddedFont>
      <p:font typeface="Nunito Light" pitchFamily="2" charset="0"/>
      <p:regular r:id="rId34"/>
      <p: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DD03BF-DB6E-4150-A4C8-F70ED266392C}">
  <a:tblStyle styleId="{82DD03BF-DB6E-4150-A4C8-F70ED266392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EA55195-37AA-4E4D-8838-084574C9C3C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snapToGrid="0">
      <p:cViewPr>
        <p:scale>
          <a:sx n="97" d="100"/>
          <a:sy n="97" d="100"/>
        </p:scale>
        <p:origin x="600"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9867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4" name="Google Shape;136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3401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8656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4"/>
        <p:cNvGrpSpPr/>
        <p:nvPr/>
      </p:nvGrpSpPr>
      <p:grpSpPr>
        <a:xfrm>
          <a:off x="0" y="0"/>
          <a:ext cx="0" cy="0"/>
          <a:chOff x="0" y="0"/>
          <a:chExt cx="0" cy="0"/>
        </a:xfrm>
      </p:grpSpPr>
      <p:sp>
        <p:nvSpPr>
          <p:cNvPr id="2395" name="Google Shape;2395;g1f72ba2fac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6" name="Google Shape;2396;g1f72ba2fac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2662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432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7"/>
        <p:cNvGrpSpPr/>
        <p:nvPr/>
      </p:nvGrpSpPr>
      <p:grpSpPr>
        <a:xfrm>
          <a:off x="0" y="0"/>
          <a:ext cx="0" cy="0"/>
          <a:chOff x="0" y="0"/>
          <a:chExt cx="0" cy="0"/>
        </a:xfrm>
      </p:grpSpPr>
      <p:sp>
        <p:nvSpPr>
          <p:cNvPr id="1828" name="Google Shape;1828;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9" name="Google Shape;1829;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5"/>
        <p:cNvGrpSpPr/>
        <p:nvPr/>
      </p:nvGrpSpPr>
      <p:grpSpPr>
        <a:xfrm>
          <a:off x="0" y="0"/>
          <a:ext cx="0" cy="0"/>
          <a:chOff x="0" y="0"/>
          <a:chExt cx="0" cy="0"/>
        </a:xfrm>
      </p:grpSpPr>
      <p:sp>
        <p:nvSpPr>
          <p:cNvPr id="2356" name="Google Shape;2356;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7" name="Google Shape;2357;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7918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3292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9" name="Google Shape;1509;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4681675"/>
            <a:ext cx="9144000" cy="28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9144000" cy="5143500"/>
          </a:xfrm>
          <a:prstGeom prst="frame">
            <a:avLst>
              <a:gd name="adj1" fmla="val 278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3225" y="942075"/>
            <a:ext cx="4315500" cy="2783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4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713325" y="3725650"/>
            <a:ext cx="4315500" cy="327600"/>
          </a:xfrm>
          <a:prstGeom prst="rect">
            <a:avLst/>
          </a:prstGeom>
          <a:solidFill>
            <a:schemeClr val="accent4"/>
          </a:solid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86"/>
        <p:cNvGrpSpPr/>
        <p:nvPr/>
      </p:nvGrpSpPr>
      <p:grpSpPr>
        <a:xfrm>
          <a:off x="0" y="0"/>
          <a:ext cx="0" cy="0"/>
          <a:chOff x="0" y="0"/>
          <a:chExt cx="0" cy="0"/>
        </a:xfrm>
      </p:grpSpPr>
      <p:sp>
        <p:nvSpPr>
          <p:cNvPr id="87" name="Google Shape;87;p15"/>
          <p:cNvSpPr/>
          <p:nvPr/>
        </p:nvSpPr>
        <p:spPr>
          <a:xfrm>
            <a:off x="0" y="4681675"/>
            <a:ext cx="9144000" cy="28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0" y="0"/>
            <a:ext cx="9144000" cy="5143500"/>
          </a:xfrm>
          <a:prstGeom prst="frame">
            <a:avLst>
              <a:gd name="adj1" fmla="val 278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txBox="1">
            <a:spLocks noGrp="1"/>
          </p:cNvSpPr>
          <p:nvPr>
            <p:ph type="title"/>
          </p:nvPr>
        </p:nvSpPr>
        <p:spPr>
          <a:xfrm>
            <a:off x="2398500" y="1455400"/>
            <a:ext cx="4347000" cy="915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 name="Google Shape;90;p15"/>
          <p:cNvSpPr txBox="1">
            <a:spLocks noGrp="1"/>
          </p:cNvSpPr>
          <p:nvPr>
            <p:ph type="title" idx="2" hasCustomPrompt="1"/>
          </p:nvPr>
        </p:nvSpPr>
        <p:spPr>
          <a:xfrm>
            <a:off x="3745950" y="539500"/>
            <a:ext cx="1652100" cy="915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accent4"/>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1" name="Google Shape;91;p15"/>
          <p:cNvSpPr txBox="1">
            <a:spLocks noGrp="1"/>
          </p:cNvSpPr>
          <p:nvPr>
            <p:ph type="subTitle" idx="1"/>
          </p:nvPr>
        </p:nvSpPr>
        <p:spPr>
          <a:xfrm>
            <a:off x="2398500" y="2571750"/>
            <a:ext cx="4347000" cy="3276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CUSTOM_10_1">
    <p:spTree>
      <p:nvGrpSpPr>
        <p:cNvPr id="1" name="Shape 92"/>
        <p:cNvGrpSpPr/>
        <p:nvPr/>
      </p:nvGrpSpPr>
      <p:grpSpPr>
        <a:xfrm>
          <a:off x="0" y="0"/>
          <a:ext cx="0" cy="0"/>
          <a:chOff x="0" y="0"/>
          <a:chExt cx="0" cy="0"/>
        </a:xfrm>
      </p:grpSpPr>
      <p:sp>
        <p:nvSpPr>
          <p:cNvPr id="93" name="Google Shape;93;p16"/>
          <p:cNvSpPr/>
          <p:nvPr/>
        </p:nvSpPr>
        <p:spPr>
          <a:xfrm>
            <a:off x="0" y="4681675"/>
            <a:ext cx="9144000" cy="28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0" y="0"/>
            <a:ext cx="9144000" cy="5143500"/>
          </a:xfrm>
          <a:prstGeom prst="frame">
            <a:avLst>
              <a:gd name="adj1" fmla="val 278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txBox="1">
            <a:spLocks noGrp="1"/>
          </p:cNvSpPr>
          <p:nvPr>
            <p:ph type="title"/>
          </p:nvPr>
        </p:nvSpPr>
        <p:spPr>
          <a:xfrm>
            <a:off x="4294975" y="2143625"/>
            <a:ext cx="4135800" cy="10869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6" name="Google Shape;96;p16"/>
          <p:cNvSpPr txBox="1">
            <a:spLocks noGrp="1"/>
          </p:cNvSpPr>
          <p:nvPr>
            <p:ph type="title" idx="2" hasCustomPrompt="1"/>
          </p:nvPr>
        </p:nvSpPr>
        <p:spPr>
          <a:xfrm>
            <a:off x="4294975" y="1291256"/>
            <a:ext cx="1652100" cy="915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solidFill>
                  <a:schemeClr val="accent4"/>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7" name="Google Shape;97;p16"/>
          <p:cNvSpPr txBox="1">
            <a:spLocks noGrp="1"/>
          </p:cNvSpPr>
          <p:nvPr>
            <p:ph type="subTitle" idx="1"/>
          </p:nvPr>
        </p:nvSpPr>
        <p:spPr>
          <a:xfrm>
            <a:off x="4294975" y="3349975"/>
            <a:ext cx="4135800" cy="327600"/>
          </a:xfrm>
          <a:prstGeom prst="rect">
            <a:avLst/>
          </a:prstGeom>
          <a:solidFill>
            <a:schemeClr val="accent4"/>
          </a:solid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3">
  <p:cSld name="CUSTOM_4_2_1">
    <p:spTree>
      <p:nvGrpSpPr>
        <p:cNvPr id="1" name="Shape 122"/>
        <p:cNvGrpSpPr/>
        <p:nvPr/>
      </p:nvGrpSpPr>
      <p:grpSpPr>
        <a:xfrm>
          <a:off x="0" y="0"/>
          <a:ext cx="0" cy="0"/>
          <a:chOff x="0" y="0"/>
          <a:chExt cx="0" cy="0"/>
        </a:xfrm>
      </p:grpSpPr>
      <p:sp>
        <p:nvSpPr>
          <p:cNvPr id="123" name="Google Shape;123;p22"/>
          <p:cNvSpPr/>
          <p:nvPr/>
        </p:nvSpPr>
        <p:spPr>
          <a:xfrm>
            <a:off x="0" y="4681675"/>
            <a:ext cx="9144000" cy="28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2"/>
          <p:cNvSpPr/>
          <p:nvPr/>
        </p:nvSpPr>
        <p:spPr>
          <a:xfrm>
            <a:off x="0" y="0"/>
            <a:ext cx="9144000" cy="5143500"/>
          </a:xfrm>
          <a:prstGeom prst="frame">
            <a:avLst>
              <a:gd name="adj1" fmla="val 278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2"/>
          <p:cNvSpPr txBox="1">
            <a:spLocks noGrp="1"/>
          </p:cNvSpPr>
          <p:nvPr>
            <p:ph type="title"/>
          </p:nvPr>
        </p:nvSpPr>
        <p:spPr>
          <a:xfrm>
            <a:off x="720000" y="1944050"/>
            <a:ext cx="3597900" cy="7566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6" name="Google Shape;126;p22"/>
          <p:cNvSpPr txBox="1">
            <a:spLocks noGrp="1"/>
          </p:cNvSpPr>
          <p:nvPr>
            <p:ph type="subTitle" idx="1"/>
          </p:nvPr>
        </p:nvSpPr>
        <p:spPr>
          <a:xfrm>
            <a:off x="720000" y="2646071"/>
            <a:ext cx="3597900" cy="835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32"/>
        <p:cNvGrpSpPr/>
        <p:nvPr/>
      </p:nvGrpSpPr>
      <p:grpSpPr>
        <a:xfrm>
          <a:off x="0" y="0"/>
          <a:ext cx="0" cy="0"/>
          <a:chOff x="0" y="0"/>
          <a:chExt cx="0" cy="0"/>
        </a:xfrm>
      </p:grpSpPr>
      <p:sp>
        <p:nvSpPr>
          <p:cNvPr id="133" name="Google Shape;133;p24"/>
          <p:cNvSpPr/>
          <p:nvPr/>
        </p:nvSpPr>
        <p:spPr>
          <a:xfrm>
            <a:off x="0" y="4681675"/>
            <a:ext cx="9144000" cy="28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4"/>
          <p:cNvSpPr/>
          <p:nvPr/>
        </p:nvSpPr>
        <p:spPr>
          <a:xfrm>
            <a:off x="0" y="0"/>
            <a:ext cx="9144000" cy="5143500"/>
          </a:xfrm>
          <a:prstGeom prst="frame">
            <a:avLst>
              <a:gd name="adj1" fmla="val 278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6" name="Google Shape;136;p24"/>
          <p:cNvSpPr txBox="1">
            <a:spLocks noGrp="1"/>
          </p:cNvSpPr>
          <p:nvPr>
            <p:ph type="subTitle" idx="1"/>
          </p:nvPr>
        </p:nvSpPr>
        <p:spPr>
          <a:xfrm>
            <a:off x="4923075" y="2523625"/>
            <a:ext cx="2640000" cy="107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24"/>
          <p:cNvSpPr txBox="1">
            <a:spLocks noGrp="1"/>
          </p:cNvSpPr>
          <p:nvPr>
            <p:ph type="subTitle" idx="2"/>
          </p:nvPr>
        </p:nvSpPr>
        <p:spPr>
          <a:xfrm>
            <a:off x="1580900" y="2523625"/>
            <a:ext cx="2640000" cy="107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24"/>
          <p:cNvSpPr txBox="1">
            <a:spLocks noGrp="1"/>
          </p:cNvSpPr>
          <p:nvPr>
            <p:ph type="subTitle" idx="3"/>
          </p:nvPr>
        </p:nvSpPr>
        <p:spPr>
          <a:xfrm>
            <a:off x="1580911" y="2040925"/>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9" name="Google Shape;139;p24"/>
          <p:cNvSpPr txBox="1">
            <a:spLocks noGrp="1"/>
          </p:cNvSpPr>
          <p:nvPr>
            <p:ph type="subTitle" idx="4"/>
          </p:nvPr>
        </p:nvSpPr>
        <p:spPr>
          <a:xfrm>
            <a:off x="4923089" y="2040925"/>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40"/>
        <p:cNvGrpSpPr/>
        <p:nvPr/>
      </p:nvGrpSpPr>
      <p:grpSpPr>
        <a:xfrm>
          <a:off x="0" y="0"/>
          <a:ext cx="0" cy="0"/>
          <a:chOff x="0" y="0"/>
          <a:chExt cx="0" cy="0"/>
        </a:xfrm>
      </p:grpSpPr>
      <p:sp>
        <p:nvSpPr>
          <p:cNvPr id="141" name="Google Shape;141;p25"/>
          <p:cNvSpPr/>
          <p:nvPr/>
        </p:nvSpPr>
        <p:spPr>
          <a:xfrm>
            <a:off x="0" y="4681675"/>
            <a:ext cx="9144000" cy="28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5"/>
          <p:cNvSpPr/>
          <p:nvPr/>
        </p:nvSpPr>
        <p:spPr>
          <a:xfrm>
            <a:off x="0" y="0"/>
            <a:ext cx="9144000" cy="5143500"/>
          </a:xfrm>
          <a:prstGeom prst="frame">
            <a:avLst>
              <a:gd name="adj1" fmla="val 278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4" name="Google Shape;144;p25"/>
          <p:cNvSpPr txBox="1">
            <a:spLocks noGrp="1"/>
          </p:cNvSpPr>
          <p:nvPr>
            <p:ph type="subTitle" idx="1"/>
          </p:nvPr>
        </p:nvSpPr>
        <p:spPr>
          <a:xfrm>
            <a:off x="5091004" y="1811100"/>
            <a:ext cx="3333000" cy="192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 name="Google Shape;145;p25"/>
          <p:cNvSpPr txBox="1">
            <a:spLocks noGrp="1"/>
          </p:cNvSpPr>
          <p:nvPr>
            <p:ph type="subTitle" idx="2"/>
          </p:nvPr>
        </p:nvSpPr>
        <p:spPr>
          <a:xfrm>
            <a:off x="1584075" y="1811100"/>
            <a:ext cx="3333000" cy="192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66"/>
        <p:cNvGrpSpPr/>
        <p:nvPr/>
      </p:nvGrpSpPr>
      <p:grpSpPr>
        <a:xfrm>
          <a:off x="0" y="0"/>
          <a:ext cx="0" cy="0"/>
          <a:chOff x="0" y="0"/>
          <a:chExt cx="0" cy="0"/>
        </a:xfrm>
      </p:grpSpPr>
      <p:sp>
        <p:nvSpPr>
          <p:cNvPr id="167" name="Google Shape;167;p28"/>
          <p:cNvSpPr/>
          <p:nvPr/>
        </p:nvSpPr>
        <p:spPr>
          <a:xfrm>
            <a:off x="0" y="4681675"/>
            <a:ext cx="9144000" cy="28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8"/>
          <p:cNvSpPr/>
          <p:nvPr/>
        </p:nvSpPr>
        <p:spPr>
          <a:xfrm>
            <a:off x="0" y="0"/>
            <a:ext cx="9144000" cy="5143500"/>
          </a:xfrm>
          <a:prstGeom prst="frame">
            <a:avLst>
              <a:gd name="adj1" fmla="val 278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0" name="Google Shape;170;p28"/>
          <p:cNvSpPr txBox="1">
            <a:spLocks noGrp="1"/>
          </p:cNvSpPr>
          <p:nvPr>
            <p:ph type="subTitle" idx="1"/>
          </p:nvPr>
        </p:nvSpPr>
        <p:spPr>
          <a:xfrm>
            <a:off x="720000" y="1911926"/>
            <a:ext cx="24705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8"/>
          <p:cNvSpPr txBox="1">
            <a:spLocks noGrp="1"/>
          </p:cNvSpPr>
          <p:nvPr>
            <p:ph type="subTitle" idx="2"/>
          </p:nvPr>
        </p:nvSpPr>
        <p:spPr>
          <a:xfrm>
            <a:off x="3628538" y="1911926"/>
            <a:ext cx="24705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 name="Google Shape;172;p28"/>
          <p:cNvSpPr txBox="1">
            <a:spLocks noGrp="1"/>
          </p:cNvSpPr>
          <p:nvPr>
            <p:ph type="subTitle" idx="3"/>
          </p:nvPr>
        </p:nvSpPr>
        <p:spPr>
          <a:xfrm>
            <a:off x="720000" y="3554801"/>
            <a:ext cx="24705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8"/>
          <p:cNvSpPr txBox="1">
            <a:spLocks noGrp="1"/>
          </p:cNvSpPr>
          <p:nvPr>
            <p:ph type="subTitle" idx="4"/>
          </p:nvPr>
        </p:nvSpPr>
        <p:spPr>
          <a:xfrm>
            <a:off x="3628538" y="3554801"/>
            <a:ext cx="24705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 name="Google Shape;174;p28"/>
          <p:cNvSpPr txBox="1">
            <a:spLocks noGrp="1"/>
          </p:cNvSpPr>
          <p:nvPr>
            <p:ph type="subTitle" idx="5"/>
          </p:nvPr>
        </p:nvSpPr>
        <p:spPr>
          <a:xfrm>
            <a:off x="720000" y="1489700"/>
            <a:ext cx="24705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5" name="Google Shape;175;p28"/>
          <p:cNvSpPr txBox="1">
            <a:spLocks noGrp="1"/>
          </p:cNvSpPr>
          <p:nvPr>
            <p:ph type="subTitle" idx="6"/>
          </p:nvPr>
        </p:nvSpPr>
        <p:spPr>
          <a:xfrm>
            <a:off x="720000" y="3132675"/>
            <a:ext cx="24705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6" name="Google Shape;176;p28"/>
          <p:cNvSpPr txBox="1">
            <a:spLocks noGrp="1"/>
          </p:cNvSpPr>
          <p:nvPr>
            <p:ph type="subTitle" idx="7"/>
          </p:nvPr>
        </p:nvSpPr>
        <p:spPr>
          <a:xfrm>
            <a:off x="3628533" y="1489700"/>
            <a:ext cx="24705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7" name="Google Shape;177;p28"/>
          <p:cNvSpPr txBox="1">
            <a:spLocks noGrp="1"/>
          </p:cNvSpPr>
          <p:nvPr>
            <p:ph type="subTitle" idx="8"/>
          </p:nvPr>
        </p:nvSpPr>
        <p:spPr>
          <a:xfrm>
            <a:off x="3628533" y="3132675"/>
            <a:ext cx="24705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22"/>
        <p:cNvGrpSpPr/>
        <p:nvPr/>
      </p:nvGrpSpPr>
      <p:grpSpPr>
        <a:xfrm>
          <a:off x="0" y="0"/>
          <a:ext cx="0" cy="0"/>
          <a:chOff x="0" y="0"/>
          <a:chExt cx="0" cy="0"/>
        </a:xfrm>
      </p:grpSpPr>
      <p:sp>
        <p:nvSpPr>
          <p:cNvPr id="223" name="Google Shape;223;p33"/>
          <p:cNvSpPr/>
          <p:nvPr/>
        </p:nvSpPr>
        <p:spPr>
          <a:xfrm>
            <a:off x="0" y="4681675"/>
            <a:ext cx="9144000" cy="28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3"/>
          <p:cNvSpPr/>
          <p:nvPr/>
        </p:nvSpPr>
        <p:spPr>
          <a:xfrm>
            <a:off x="0" y="0"/>
            <a:ext cx="9144000" cy="5143500"/>
          </a:xfrm>
          <a:prstGeom prst="frame">
            <a:avLst>
              <a:gd name="adj1" fmla="val 278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33"/>
          <p:cNvGrpSpPr/>
          <p:nvPr/>
        </p:nvGrpSpPr>
        <p:grpSpPr>
          <a:xfrm>
            <a:off x="7148780" y="2034312"/>
            <a:ext cx="1494929" cy="2675647"/>
            <a:chOff x="3166914" y="245803"/>
            <a:chExt cx="2521811" cy="4513574"/>
          </a:xfrm>
        </p:grpSpPr>
        <p:sp>
          <p:nvSpPr>
            <p:cNvPr id="226" name="Google Shape;226;p33"/>
            <p:cNvSpPr/>
            <p:nvPr/>
          </p:nvSpPr>
          <p:spPr>
            <a:xfrm>
              <a:off x="4707300" y="2179400"/>
              <a:ext cx="572400" cy="360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3"/>
            <p:cNvSpPr/>
            <p:nvPr/>
          </p:nvSpPr>
          <p:spPr>
            <a:xfrm>
              <a:off x="3878765" y="991594"/>
              <a:ext cx="1809930" cy="1676766"/>
            </a:xfrm>
            <a:custGeom>
              <a:avLst/>
              <a:gdLst/>
              <a:ahLst/>
              <a:cxnLst/>
              <a:rect l="l" t="t" r="r" b="b"/>
              <a:pathLst>
                <a:path w="6293" h="5830" extrusionOk="0">
                  <a:moveTo>
                    <a:pt x="4299" y="0"/>
                  </a:moveTo>
                  <a:cubicBezTo>
                    <a:pt x="4279" y="347"/>
                    <a:pt x="4006" y="842"/>
                    <a:pt x="4006" y="842"/>
                  </a:cubicBezTo>
                  <a:cubicBezTo>
                    <a:pt x="3953" y="673"/>
                    <a:pt x="3660" y="380"/>
                    <a:pt x="3681" y="380"/>
                  </a:cubicBezTo>
                  <a:lnTo>
                    <a:pt x="3491" y="190"/>
                  </a:lnTo>
                  <a:lnTo>
                    <a:pt x="3144" y="277"/>
                  </a:lnTo>
                  <a:cubicBezTo>
                    <a:pt x="3078" y="310"/>
                    <a:pt x="3008" y="347"/>
                    <a:pt x="2959" y="380"/>
                  </a:cubicBezTo>
                  <a:cubicBezTo>
                    <a:pt x="2715" y="516"/>
                    <a:pt x="2492" y="673"/>
                    <a:pt x="2270" y="1188"/>
                  </a:cubicBezTo>
                  <a:cubicBezTo>
                    <a:pt x="2010" y="1824"/>
                    <a:pt x="1824" y="2546"/>
                    <a:pt x="1803" y="2562"/>
                  </a:cubicBezTo>
                  <a:cubicBezTo>
                    <a:pt x="1787" y="2579"/>
                    <a:pt x="1494" y="2719"/>
                    <a:pt x="1168" y="2822"/>
                  </a:cubicBezTo>
                  <a:cubicBezTo>
                    <a:pt x="1135" y="2822"/>
                    <a:pt x="1118" y="2822"/>
                    <a:pt x="1081" y="2839"/>
                  </a:cubicBezTo>
                  <a:cubicBezTo>
                    <a:pt x="772" y="2905"/>
                    <a:pt x="396" y="2925"/>
                    <a:pt x="256" y="2925"/>
                  </a:cubicBezTo>
                  <a:cubicBezTo>
                    <a:pt x="256" y="2925"/>
                    <a:pt x="17" y="3577"/>
                    <a:pt x="0" y="3697"/>
                  </a:cubicBezTo>
                  <a:cubicBezTo>
                    <a:pt x="0" y="3697"/>
                    <a:pt x="207" y="3833"/>
                    <a:pt x="446" y="3936"/>
                  </a:cubicBezTo>
                  <a:cubicBezTo>
                    <a:pt x="549" y="3973"/>
                    <a:pt x="706" y="4039"/>
                    <a:pt x="912" y="4076"/>
                  </a:cubicBezTo>
                  <a:cubicBezTo>
                    <a:pt x="929" y="4076"/>
                    <a:pt x="945" y="4076"/>
                    <a:pt x="962" y="4093"/>
                  </a:cubicBezTo>
                  <a:cubicBezTo>
                    <a:pt x="1050" y="4102"/>
                    <a:pt x="1146" y="4109"/>
                    <a:pt x="1245" y="4109"/>
                  </a:cubicBezTo>
                  <a:cubicBezTo>
                    <a:pt x="1495" y="4109"/>
                    <a:pt x="1771" y="4067"/>
                    <a:pt x="2030" y="3920"/>
                  </a:cubicBezTo>
                  <a:lnTo>
                    <a:pt x="2030" y="3920"/>
                  </a:lnTo>
                  <a:cubicBezTo>
                    <a:pt x="2030" y="3920"/>
                    <a:pt x="1993" y="4109"/>
                    <a:pt x="2183" y="4229"/>
                  </a:cubicBezTo>
                  <a:cubicBezTo>
                    <a:pt x="2199" y="4246"/>
                    <a:pt x="2199" y="4246"/>
                    <a:pt x="2216" y="4266"/>
                  </a:cubicBezTo>
                  <a:cubicBezTo>
                    <a:pt x="2443" y="4369"/>
                    <a:pt x="2888" y="4419"/>
                    <a:pt x="3301" y="4419"/>
                  </a:cubicBezTo>
                  <a:cubicBezTo>
                    <a:pt x="3524" y="4419"/>
                    <a:pt x="3866" y="4386"/>
                    <a:pt x="4159" y="4349"/>
                  </a:cubicBezTo>
                  <a:cubicBezTo>
                    <a:pt x="4419" y="4316"/>
                    <a:pt x="4625" y="4266"/>
                    <a:pt x="4712" y="4229"/>
                  </a:cubicBezTo>
                  <a:lnTo>
                    <a:pt x="4712" y="4229"/>
                  </a:lnTo>
                  <a:cubicBezTo>
                    <a:pt x="4712" y="4229"/>
                    <a:pt x="4658" y="4349"/>
                    <a:pt x="4572" y="4522"/>
                  </a:cubicBezTo>
                  <a:cubicBezTo>
                    <a:pt x="4572" y="4538"/>
                    <a:pt x="4572" y="4555"/>
                    <a:pt x="4555" y="4576"/>
                  </a:cubicBezTo>
                  <a:cubicBezTo>
                    <a:pt x="4555" y="4592"/>
                    <a:pt x="4539" y="4592"/>
                    <a:pt x="4539" y="4609"/>
                  </a:cubicBezTo>
                  <a:lnTo>
                    <a:pt x="4539" y="4625"/>
                  </a:lnTo>
                  <a:cubicBezTo>
                    <a:pt x="4522" y="4642"/>
                    <a:pt x="4522" y="4642"/>
                    <a:pt x="4522" y="4658"/>
                  </a:cubicBezTo>
                  <a:lnTo>
                    <a:pt x="4506" y="4679"/>
                  </a:lnTo>
                  <a:cubicBezTo>
                    <a:pt x="4506" y="4695"/>
                    <a:pt x="4485" y="4712"/>
                    <a:pt x="4485" y="4728"/>
                  </a:cubicBezTo>
                  <a:cubicBezTo>
                    <a:pt x="4419" y="4885"/>
                    <a:pt x="4332" y="5054"/>
                    <a:pt x="4246" y="5174"/>
                  </a:cubicBezTo>
                  <a:cubicBezTo>
                    <a:pt x="4056" y="5483"/>
                    <a:pt x="3969" y="5640"/>
                    <a:pt x="3969" y="5640"/>
                  </a:cubicBezTo>
                  <a:lnTo>
                    <a:pt x="3990" y="5656"/>
                  </a:lnTo>
                  <a:cubicBezTo>
                    <a:pt x="4023" y="5690"/>
                    <a:pt x="4093" y="5743"/>
                    <a:pt x="4176" y="5776"/>
                  </a:cubicBezTo>
                  <a:cubicBezTo>
                    <a:pt x="4246" y="5813"/>
                    <a:pt x="4365" y="5813"/>
                    <a:pt x="4469" y="5830"/>
                  </a:cubicBezTo>
                  <a:lnTo>
                    <a:pt x="4728" y="5830"/>
                  </a:lnTo>
                  <a:cubicBezTo>
                    <a:pt x="4778" y="5813"/>
                    <a:pt x="4984" y="5586"/>
                    <a:pt x="5125" y="5450"/>
                  </a:cubicBezTo>
                  <a:cubicBezTo>
                    <a:pt x="5141" y="5417"/>
                    <a:pt x="5174" y="5380"/>
                    <a:pt x="5191" y="5364"/>
                  </a:cubicBezTo>
                  <a:cubicBezTo>
                    <a:pt x="5228" y="5314"/>
                    <a:pt x="5310" y="5227"/>
                    <a:pt x="5413" y="5091"/>
                  </a:cubicBezTo>
                  <a:cubicBezTo>
                    <a:pt x="5640" y="4831"/>
                    <a:pt x="5966" y="4402"/>
                    <a:pt x="6086" y="4060"/>
                  </a:cubicBezTo>
                  <a:cubicBezTo>
                    <a:pt x="6238" y="3544"/>
                    <a:pt x="6292" y="2802"/>
                    <a:pt x="6172" y="2253"/>
                  </a:cubicBezTo>
                  <a:cubicBezTo>
                    <a:pt x="6156" y="2236"/>
                    <a:pt x="6156" y="2203"/>
                    <a:pt x="6156" y="2183"/>
                  </a:cubicBezTo>
                  <a:cubicBezTo>
                    <a:pt x="6032" y="1650"/>
                    <a:pt x="5896" y="1069"/>
                    <a:pt x="5537" y="706"/>
                  </a:cubicBezTo>
                  <a:cubicBezTo>
                    <a:pt x="5158" y="310"/>
                    <a:pt x="4728" y="223"/>
                    <a:pt x="4555" y="120"/>
                  </a:cubicBezTo>
                  <a:cubicBezTo>
                    <a:pt x="4522" y="103"/>
                    <a:pt x="4506" y="103"/>
                    <a:pt x="4485" y="87"/>
                  </a:cubicBezTo>
                  <a:cubicBezTo>
                    <a:pt x="4403" y="54"/>
                    <a:pt x="4349" y="17"/>
                    <a:pt x="4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3"/>
            <p:cNvSpPr/>
            <p:nvPr/>
          </p:nvSpPr>
          <p:spPr>
            <a:xfrm>
              <a:off x="4729535" y="1045954"/>
              <a:ext cx="301703" cy="187809"/>
            </a:xfrm>
            <a:custGeom>
              <a:avLst/>
              <a:gdLst/>
              <a:ahLst/>
              <a:cxnLst/>
              <a:rect l="l" t="t" r="r" b="b"/>
              <a:pathLst>
                <a:path w="1049" h="653" extrusionOk="0">
                  <a:moveTo>
                    <a:pt x="533" y="1"/>
                  </a:moveTo>
                  <a:lnTo>
                    <a:pt x="186" y="88"/>
                  </a:lnTo>
                  <a:cubicBezTo>
                    <a:pt x="120" y="121"/>
                    <a:pt x="50" y="158"/>
                    <a:pt x="1" y="191"/>
                  </a:cubicBezTo>
                  <a:lnTo>
                    <a:pt x="1" y="430"/>
                  </a:lnTo>
                  <a:cubicBezTo>
                    <a:pt x="128" y="384"/>
                    <a:pt x="512" y="276"/>
                    <a:pt x="605" y="276"/>
                  </a:cubicBezTo>
                  <a:cubicBezTo>
                    <a:pt x="611" y="276"/>
                    <a:pt x="616" y="276"/>
                    <a:pt x="619" y="277"/>
                  </a:cubicBezTo>
                  <a:cubicBezTo>
                    <a:pt x="652" y="294"/>
                    <a:pt x="1048" y="653"/>
                    <a:pt x="1048" y="653"/>
                  </a:cubicBezTo>
                  <a:cubicBezTo>
                    <a:pt x="995" y="484"/>
                    <a:pt x="702" y="191"/>
                    <a:pt x="723" y="191"/>
                  </a:cubicBezTo>
                  <a:lnTo>
                    <a:pt x="5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3"/>
            <p:cNvSpPr/>
            <p:nvPr/>
          </p:nvSpPr>
          <p:spPr>
            <a:xfrm>
              <a:off x="5030958" y="991594"/>
              <a:ext cx="138053" cy="242168"/>
            </a:xfrm>
            <a:custGeom>
              <a:avLst/>
              <a:gdLst/>
              <a:ahLst/>
              <a:cxnLst/>
              <a:rect l="l" t="t" r="r" b="b"/>
              <a:pathLst>
                <a:path w="480" h="842" extrusionOk="0">
                  <a:moveTo>
                    <a:pt x="293" y="0"/>
                  </a:moveTo>
                  <a:cubicBezTo>
                    <a:pt x="273" y="347"/>
                    <a:pt x="0" y="842"/>
                    <a:pt x="0" y="842"/>
                  </a:cubicBezTo>
                  <a:cubicBezTo>
                    <a:pt x="0" y="842"/>
                    <a:pt x="479" y="586"/>
                    <a:pt x="479" y="87"/>
                  </a:cubicBezTo>
                  <a:cubicBezTo>
                    <a:pt x="397" y="54"/>
                    <a:pt x="343" y="17"/>
                    <a:pt x="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3"/>
            <p:cNvSpPr/>
            <p:nvPr/>
          </p:nvSpPr>
          <p:spPr>
            <a:xfrm>
              <a:off x="4328598" y="2351449"/>
              <a:ext cx="1191568" cy="2304619"/>
            </a:xfrm>
            <a:custGeom>
              <a:avLst/>
              <a:gdLst/>
              <a:ahLst/>
              <a:cxnLst/>
              <a:rect l="l" t="t" r="r" b="b"/>
              <a:pathLst>
                <a:path w="4143" h="8013" extrusionOk="0">
                  <a:moveTo>
                    <a:pt x="2921" y="0"/>
                  </a:moveTo>
                  <a:cubicBezTo>
                    <a:pt x="2872" y="17"/>
                    <a:pt x="2768" y="33"/>
                    <a:pt x="2632" y="70"/>
                  </a:cubicBezTo>
                  <a:cubicBezTo>
                    <a:pt x="2419" y="111"/>
                    <a:pt x="2069" y="166"/>
                    <a:pt x="1723" y="166"/>
                  </a:cubicBezTo>
                  <a:cubicBezTo>
                    <a:pt x="1647" y="166"/>
                    <a:pt x="1572" y="163"/>
                    <a:pt x="1498" y="157"/>
                  </a:cubicBezTo>
                  <a:cubicBezTo>
                    <a:pt x="1341" y="136"/>
                    <a:pt x="1221" y="120"/>
                    <a:pt x="1118" y="103"/>
                  </a:cubicBezTo>
                  <a:lnTo>
                    <a:pt x="1102" y="103"/>
                  </a:lnTo>
                  <a:cubicBezTo>
                    <a:pt x="961" y="70"/>
                    <a:pt x="858" y="54"/>
                    <a:pt x="809" y="33"/>
                  </a:cubicBezTo>
                  <a:cubicBezTo>
                    <a:pt x="792" y="33"/>
                    <a:pt x="792" y="54"/>
                    <a:pt x="792" y="70"/>
                  </a:cubicBezTo>
                  <a:cubicBezTo>
                    <a:pt x="739" y="173"/>
                    <a:pt x="652" y="466"/>
                    <a:pt x="569" y="842"/>
                  </a:cubicBezTo>
                  <a:cubicBezTo>
                    <a:pt x="549" y="858"/>
                    <a:pt x="549" y="879"/>
                    <a:pt x="549" y="895"/>
                  </a:cubicBezTo>
                  <a:cubicBezTo>
                    <a:pt x="532" y="982"/>
                    <a:pt x="499" y="1085"/>
                    <a:pt x="483" y="1188"/>
                  </a:cubicBezTo>
                  <a:cubicBezTo>
                    <a:pt x="326" y="1787"/>
                    <a:pt x="190" y="2476"/>
                    <a:pt x="120" y="2921"/>
                  </a:cubicBezTo>
                  <a:cubicBezTo>
                    <a:pt x="0" y="3816"/>
                    <a:pt x="70" y="5038"/>
                    <a:pt x="87" y="5500"/>
                  </a:cubicBezTo>
                  <a:cubicBezTo>
                    <a:pt x="103" y="5982"/>
                    <a:pt x="136" y="7752"/>
                    <a:pt x="136" y="7752"/>
                  </a:cubicBezTo>
                  <a:lnTo>
                    <a:pt x="619" y="7926"/>
                  </a:lnTo>
                  <a:lnTo>
                    <a:pt x="722" y="7959"/>
                  </a:lnTo>
                  <a:cubicBezTo>
                    <a:pt x="722" y="7959"/>
                    <a:pt x="842" y="7666"/>
                    <a:pt x="982" y="7307"/>
                  </a:cubicBezTo>
                  <a:cubicBezTo>
                    <a:pt x="1102" y="6964"/>
                    <a:pt x="1254" y="6531"/>
                    <a:pt x="1291" y="6292"/>
                  </a:cubicBezTo>
                  <a:cubicBezTo>
                    <a:pt x="1374" y="5830"/>
                    <a:pt x="1308" y="5087"/>
                    <a:pt x="1238" y="4831"/>
                  </a:cubicBezTo>
                  <a:cubicBezTo>
                    <a:pt x="1238" y="4831"/>
                    <a:pt x="2109" y="2410"/>
                    <a:pt x="2096" y="2373"/>
                  </a:cubicBezTo>
                  <a:lnTo>
                    <a:pt x="2096" y="2373"/>
                  </a:lnTo>
                  <a:lnTo>
                    <a:pt x="2117" y="2405"/>
                  </a:lnTo>
                  <a:lnTo>
                    <a:pt x="2117" y="2426"/>
                  </a:lnTo>
                  <a:lnTo>
                    <a:pt x="2117" y="2459"/>
                  </a:lnTo>
                  <a:cubicBezTo>
                    <a:pt x="2133" y="2476"/>
                    <a:pt x="2133" y="2492"/>
                    <a:pt x="2133" y="2509"/>
                  </a:cubicBezTo>
                  <a:lnTo>
                    <a:pt x="2150" y="2562"/>
                  </a:lnTo>
                  <a:cubicBezTo>
                    <a:pt x="2269" y="3181"/>
                    <a:pt x="2649" y="5141"/>
                    <a:pt x="2715" y="5434"/>
                  </a:cubicBezTo>
                  <a:cubicBezTo>
                    <a:pt x="2785" y="5727"/>
                    <a:pt x="3061" y="7393"/>
                    <a:pt x="3148" y="7893"/>
                  </a:cubicBezTo>
                  <a:lnTo>
                    <a:pt x="3643" y="8012"/>
                  </a:lnTo>
                  <a:cubicBezTo>
                    <a:pt x="3783" y="7616"/>
                    <a:pt x="4142" y="6498"/>
                    <a:pt x="4142" y="5706"/>
                  </a:cubicBezTo>
                  <a:cubicBezTo>
                    <a:pt x="4142" y="4745"/>
                    <a:pt x="3800" y="4452"/>
                    <a:pt x="3800" y="4452"/>
                  </a:cubicBezTo>
                  <a:cubicBezTo>
                    <a:pt x="3800" y="4452"/>
                    <a:pt x="3903" y="2133"/>
                    <a:pt x="3919" y="1580"/>
                  </a:cubicBezTo>
                  <a:cubicBezTo>
                    <a:pt x="3936" y="1238"/>
                    <a:pt x="3919" y="776"/>
                    <a:pt x="3849" y="363"/>
                  </a:cubicBezTo>
                  <a:cubicBezTo>
                    <a:pt x="3746" y="499"/>
                    <a:pt x="3664" y="586"/>
                    <a:pt x="3627" y="636"/>
                  </a:cubicBezTo>
                  <a:cubicBezTo>
                    <a:pt x="3610" y="652"/>
                    <a:pt x="3594" y="673"/>
                    <a:pt x="3577" y="689"/>
                  </a:cubicBezTo>
                  <a:cubicBezTo>
                    <a:pt x="3437" y="842"/>
                    <a:pt x="3230" y="1065"/>
                    <a:pt x="3164" y="1102"/>
                  </a:cubicBezTo>
                  <a:cubicBezTo>
                    <a:pt x="3143" y="1106"/>
                    <a:pt x="3107" y="1108"/>
                    <a:pt x="3063" y="1108"/>
                  </a:cubicBezTo>
                  <a:cubicBezTo>
                    <a:pt x="2929" y="1108"/>
                    <a:pt x="2717" y="1089"/>
                    <a:pt x="2612" y="1048"/>
                  </a:cubicBezTo>
                  <a:cubicBezTo>
                    <a:pt x="2492" y="999"/>
                    <a:pt x="2405" y="912"/>
                    <a:pt x="2405" y="912"/>
                  </a:cubicBezTo>
                  <a:cubicBezTo>
                    <a:pt x="2405" y="912"/>
                    <a:pt x="2492" y="755"/>
                    <a:pt x="2682" y="446"/>
                  </a:cubicBezTo>
                  <a:cubicBezTo>
                    <a:pt x="2715" y="380"/>
                    <a:pt x="2752" y="326"/>
                    <a:pt x="2801" y="240"/>
                  </a:cubicBezTo>
                  <a:cubicBezTo>
                    <a:pt x="2839" y="173"/>
                    <a:pt x="2888" y="87"/>
                    <a:pt x="2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3"/>
            <p:cNvSpPr/>
            <p:nvPr/>
          </p:nvSpPr>
          <p:spPr>
            <a:xfrm>
              <a:off x="4506345" y="2579242"/>
              <a:ext cx="431127" cy="2061301"/>
            </a:xfrm>
            <a:custGeom>
              <a:avLst/>
              <a:gdLst/>
              <a:ahLst/>
              <a:cxnLst/>
              <a:rect l="l" t="t" r="r" b="b"/>
              <a:pathLst>
                <a:path w="1499" h="7167" extrusionOk="0">
                  <a:moveTo>
                    <a:pt x="1272" y="0"/>
                  </a:moveTo>
                  <a:cubicBezTo>
                    <a:pt x="1239" y="429"/>
                    <a:pt x="1222" y="1444"/>
                    <a:pt x="1152" y="1857"/>
                  </a:cubicBezTo>
                  <a:cubicBezTo>
                    <a:pt x="1086" y="2286"/>
                    <a:pt x="706" y="3676"/>
                    <a:pt x="570" y="3969"/>
                  </a:cubicBezTo>
                  <a:cubicBezTo>
                    <a:pt x="570" y="3969"/>
                    <a:pt x="620" y="4691"/>
                    <a:pt x="500" y="5277"/>
                  </a:cubicBezTo>
                  <a:cubicBezTo>
                    <a:pt x="413" y="5673"/>
                    <a:pt x="158" y="6601"/>
                    <a:pt x="1" y="7134"/>
                  </a:cubicBezTo>
                  <a:lnTo>
                    <a:pt x="104" y="7167"/>
                  </a:lnTo>
                  <a:cubicBezTo>
                    <a:pt x="104" y="7167"/>
                    <a:pt x="587" y="5983"/>
                    <a:pt x="673" y="5500"/>
                  </a:cubicBezTo>
                  <a:cubicBezTo>
                    <a:pt x="756" y="5038"/>
                    <a:pt x="690" y="4295"/>
                    <a:pt x="620" y="4039"/>
                  </a:cubicBezTo>
                  <a:cubicBezTo>
                    <a:pt x="620" y="4039"/>
                    <a:pt x="1499" y="1597"/>
                    <a:pt x="1478" y="1580"/>
                  </a:cubicBezTo>
                  <a:cubicBezTo>
                    <a:pt x="1478" y="1580"/>
                    <a:pt x="1412" y="978"/>
                    <a:pt x="1375" y="669"/>
                  </a:cubicBezTo>
                  <a:cubicBezTo>
                    <a:pt x="1342" y="376"/>
                    <a:pt x="1272" y="0"/>
                    <a:pt x="12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3"/>
            <p:cNvSpPr/>
            <p:nvPr/>
          </p:nvSpPr>
          <p:spPr>
            <a:xfrm>
              <a:off x="4937195" y="3058700"/>
              <a:ext cx="5177" cy="14381"/>
            </a:xfrm>
            <a:custGeom>
              <a:avLst/>
              <a:gdLst/>
              <a:ahLst/>
              <a:cxnLst/>
              <a:rect l="l" t="t" r="r" b="b"/>
              <a:pathLst>
                <a:path w="18" h="50" extrusionOk="0">
                  <a:moveTo>
                    <a:pt x="1" y="0"/>
                  </a:moveTo>
                  <a:lnTo>
                    <a:pt x="17" y="50"/>
                  </a:lnTo>
                  <a:cubicBezTo>
                    <a:pt x="17" y="33"/>
                    <a:pt x="17" y="17"/>
                    <a:pt x="1" y="0"/>
                  </a:cubicBezTo>
                  <a:close/>
                </a:path>
              </a:pathLst>
            </a:custGeom>
            <a:solidFill>
              <a:srgbClr val="2B4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3"/>
            <p:cNvSpPr/>
            <p:nvPr/>
          </p:nvSpPr>
          <p:spPr>
            <a:xfrm>
              <a:off x="4556390" y="2351449"/>
              <a:ext cx="612609" cy="91172"/>
            </a:xfrm>
            <a:custGeom>
              <a:avLst/>
              <a:gdLst/>
              <a:ahLst/>
              <a:cxnLst/>
              <a:rect l="l" t="t" r="r" b="b"/>
              <a:pathLst>
                <a:path w="2130" h="317" extrusionOk="0">
                  <a:moveTo>
                    <a:pt x="2129" y="0"/>
                  </a:moveTo>
                  <a:cubicBezTo>
                    <a:pt x="2080" y="17"/>
                    <a:pt x="1976" y="33"/>
                    <a:pt x="1840" y="70"/>
                  </a:cubicBezTo>
                  <a:cubicBezTo>
                    <a:pt x="1627" y="111"/>
                    <a:pt x="1277" y="166"/>
                    <a:pt x="931" y="166"/>
                  </a:cubicBezTo>
                  <a:cubicBezTo>
                    <a:pt x="855" y="166"/>
                    <a:pt x="780" y="163"/>
                    <a:pt x="706" y="157"/>
                  </a:cubicBezTo>
                  <a:cubicBezTo>
                    <a:pt x="359" y="120"/>
                    <a:pt x="103" y="70"/>
                    <a:pt x="17" y="33"/>
                  </a:cubicBezTo>
                  <a:cubicBezTo>
                    <a:pt x="0" y="33"/>
                    <a:pt x="0" y="54"/>
                    <a:pt x="0" y="70"/>
                  </a:cubicBezTo>
                  <a:cubicBezTo>
                    <a:pt x="239" y="157"/>
                    <a:pt x="636" y="240"/>
                    <a:pt x="1065" y="293"/>
                  </a:cubicBezTo>
                  <a:cubicBezTo>
                    <a:pt x="1178" y="309"/>
                    <a:pt x="1291" y="317"/>
                    <a:pt x="1402" y="317"/>
                  </a:cubicBezTo>
                  <a:cubicBezTo>
                    <a:pt x="1626" y="317"/>
                    <a:pt x="1838" y="287"/>
                    <a:pt x="2009" y="240"/>
                  </a:cubicBezTo>
                  <a:cubicBezTo>
                    <a:pt x="2047" y="173"/>
                    <a:pt x="2096" y="87"/>
                    <a:pt x="2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3"/>
            <p:cNvSpPr/>
            <p:nvPr/>
          </p:nvSpPr>
          <p:spPr>
            <a:xfrm>
              <a:off x="5357403" y="2455854"/>
              <a:ext cx="162787" cy="2234442"/>
            </a:xfrm>
            <a:custGeom>
              <a:avLst/>
              <a:gdLst/>
              <a:ahLst/>
              <a:cxnLst/>
              <a:rect l="l" t="t" r="r" b="b"/>
              <a:pathLst>
                <a:path w="566" h="7769" extrusionOk="0">
                  <a:moveTo>
                    <a:pt x="272" y="0"/>
                  </a:moveTo>
                  <a:cubicBezTo>
                    <a:pt x="169" y="136"/>
                    <a:pt x="87" y="223"/>
                    <a:pt x="50" y="273"/>
                  </a:cubicBezTo>
                  <a:cubicBezTo>
                    <a:pt x="33" y="289"/>
                    <a:pt x="17" y="310"/>
                    <a:pt x="0" y="326"/>
                  </a:cubicBezTo>
                  <a:cubicBezTo>
                    <a:pt x="120" y="1065"/>
                    <a:pt x="169" y="2269"/>
                    <a:pt x="153" y="2905"/>
                  </a:cubicBezTo>
                  <a:cubicBezTo>
                    <a:pt x="153" y="3643"/>
                    <a:pt x="103" y="4192"/>
                    <a:pt x="103" y="4192"/>
                  </a:cubicBezTo>
                  <a:cubicBezTo>
                    <a:pt x="103" y="4192"/>
                    <a:pt x="309" y="4485"/>
                    <a:pt x="359" y="5446"/>
                  </a:cubicBezTo>
                  <a:cubicBezTo>
                    <a:pt x="413" y="6374"/>
                    <a:pt x="50" y="7682"/>
                    <a:pt x="33" y="7769"/>
                  </a:cubicBezTo>
                  <a:cubicBezTo>
                    <a:pt x="50" y="7682"/>
                    <a:pt x="565" y="6271"/>
                    <a:pt x="565" y="5343"/>
                  </a:cubicBezTo>
                  <a:cubicBezTo>
                    <a:pt x="565" y="4382"/>
                    <a:pt x="223" y="4089"/>
                    <a:pt x="223" y="4089"/>
                  </a:cubicBezTo>
                  <a:cubicBezTo>
                    <a:pt x="223" y="4089"/>
                    <a:pt x="326" y="1770"/>
                    <a:pt x="342" y="1217"/>
                  </a:cubicBezTo>
                  <a:cubicBezTo>
                    <a:pt x="359" y="875"/>
                    <a:pt x="342" y="413"/>
                    <a:pt x="2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3"/>
            <p:cNvSpPr/>
            <p:nvPr/>
          </p:nvSpPr>
          <p:spPr>
            <a:xfrm>
              <a:off x="3596326" y="1697695"/>
              <a:ext cx="356349" cy="357212"/>
            </a:xfrm>
            <a:custGeom>
              <a:avLst/>
              <a:gdLst/>
              <a:ahLst/>
              <a:cxnLst/>
              <a:rect l="l" t="t" r="r" b="b"/>
              <a:pathLst>
                <a:path w="1239" h="1242" extrusionOk="0">
                  <a:moveTo>
                    <a:pt x="498" y="1"/>
                  </a:moveTo>
                  <a:cubicBezTo>
                    <a:pt x="483" y="1"/>
                    <a:pt x="467" y="2"/>
                    <a:pt x="450" y="4"/>
                  </a:cubicBezTo>
                  <a:cubicBezTo>
                    <a:pt x="227" y="37"/>
                    <a:pt x="1" y="243"/>
                    <a:pt x="21" y="314"/>
                  </a:cubicBezTo>
                  <a:lnTo>
                    <a:pt x="21" y="330"/>
                  </a:lnTo>
                  <a:cubicBezTo>
                    <a:pt x="34" y="340"/>
                    <a:pt x="55" y="343"/>
                    <a:pt x="79" y="343"/>
                  </a:cubicBezTo>
                  <a:cubicBezTo>
                    <a:pt x="149" y="343"/>
                    <a:pt x="248" y="314"/>
                    <a:pt x="260" y="314"/>
                  </a:cubicBezTo>
                  <a:cubicBezTo>
                    <a:pt x="260" y="314"/>
                    <a:pt x="244" y="330"/>
                    <a:pt x="227" y="330"/>
                  </a:cubicBezTo>
                  <a:cubicBezTo>
                    <a:pt x="157" y="367"/>
                    <a:pt x="71" y="417"/>
                    <a:pt x="87" y="450"/>
                  </a:cubicBezTo>
                  <a:cubicBezTo>
                    <a:pt x="104" y="474"/>
                    <a:pt x="150" y="480"/>
                    <a:pt x="197" y="480"/>
                  </a:cubicBezTo>
                  <a:cubicBezTo>
                    <a:pt x="253" y="480"/>
                    <a:pt x="310" y="470"/>
                    <a:pt x="310" y="470"/>
                  </a:cubicBezTo>
                  <a:lnTo>
                    <a:pt x="310" y="470"/>
                  </a:lnTo>
                  <a:cubicBezTo>
                    <a:pt x="310" y="470"/>
                    <a:pt x="293" y="487"/>
                    <a:pt x="277" y="503"/>
                  </a:cubicBezTo>
                  <a:cubicBezTo>
                    <a:pt x="260" y="503"/>
                    <a:pt x="260" y="520"/>
                    <a:pt x="244" y="520"/>
                  </a:cubicBezTo>
                  <a:cubicBezTo>
                    <a:pt x="207" y="553"/>
                    <a:pt x="190" y="590"/>
                    <a:pt x="207" y="623"/>
                  </a:cubicBezTo>
                  <a:cubicBezTo>
                    <a:pt x="228" y="653"/>
                    <a:pt x="270" y="660"/>
                    <a:pt x="305" y="660"/>
                  </a:cubicBezTo>
                  <a:cubicBezTo>
                    <a:pt x="321" y="660"/>
                    <a:pt x="335" y="659"/>
                    <a:pt x="346" y="658"/>
                  </a:cubicBezTo>
                  <a:lnTo>
                    <a:pt x="346" y="658"/>
                  </a:lnTo>
                  <a:cubicBezTo>
                    <a:pt x="341" y="662"/>
                    <a:pt x="327" y="677"/>
                    <a:pt x="310" y="677"/>
                  </a:cubicBezTo>
                  <a:cubicBezTo>
                    <a:pt x="310" y="693"/>
                    <a:pt x="293" y="726"/>
                    <a:pt x="310" y="743"/>
                  </a:cubicBezTo>
                  <a:cubicBezTo>
                    <a:pt x="331" y="759"/>
                    <a:pt x="347" y="780"/>
                    <a:pt x="380" y="780"/>
                  </a:cubicBezTo>
                  <a:cubicBezTo>
                    <a:pt x="434" y="796"/>
                    <a:pt x="500" y="796"/>
                    <a:pt x="500" y="796"/>
                  </a:cubicBezTo>
                  <a:cubicBezTo>
                    <a:pt x="500" y="829"/>
                    <a:pt x="500" y="1019"/>
                    <a:pt x="689" y="1122"/>
                  </a:cubicBezTo>
                  <a:cubicBezTo>
                    <a:pt x="896" y="1225"/>
                    <a:pt x="982" y="1242"/>
                    <a:pt x="982" y="1242"/>
                  </a:cubicBezTo>
                  <a:cubicBezTo>
                    <a:pt x="982" y="1242"/>
                    <a:pt x="1119" y="883"/>
                    <a:pt x="1172" y="743"/>
                  </a:cubicBezTo>
                  <a:cubicBezTo>
                    <a:pt x="1222" y="606"/>
                    <a:pt x="1238" y="470"/>
                    <a:pt x="1238" y="470"/>
                  </a:cubicBezTo>
                  <a:cubicBezTo>
                    <a:pt x="1172" y="400"/>
                    <a:pt x="949" y="227"/>
                    <a:pt x="826" y="194"/>
                  </a:cubicBezTo>
                  <a:cubicBezTo>
                    <a:pt x="826" y="194"/>
                    <a:pt x="708" y="1"/>
                    <a:pt x="498" y="1"/>
                  </a:cubicBez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3"/>
            <p:cNvSpPr/>
            <p:nvPr/>
          </p:nvSpPr>
          <p:spPr>
            <a:xfrm>
              <a:off x="4729535" y="982103"/>
              <a:ext cx="187809" cy="187809"/>
            </a:xfrm>
            <a:custGeom>
              <a:avLst/>
              <a:gdLst/>
              <a:ahLst/>
              <a:cxnLst/>
              <a:rect l="l" t="t" r="r" b="b"/>
              <a:pathLst>
                <a:path w="653" h="653" extrusionOk="0">
                  <a:moveTo>
                    <a:pt x="533" y="0"/>
                  </a:moveTo>
                  <a:cubicBezTo>
                    <a:pt x="326" y="103"/>
                    <a:pt x="170" y="277"/>
                    <a:pt x="1" y="652"/>
                  </a:cubicBezTo>
                  <a:cubicBezTo>
                    <a:pt x="1" y="652"/>
                    <a:pt x="446" y="359"/>
                    <a:pt x="652" y="359"/>
                  </a:cubicBezTo>
                  <a:cubicBezTo>
                    <a:pt x="652" y="359"/>
                    <a:pt x="636" y="190"/>
                    <a:pt x="619" y="120"/>
                  </a:cubicBezTo>
                  <a:lnTo>
                    <a:pt x="6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3"/>
            <p:cNvSpPr/>
            <p:nvPr/>
          </p:nvSpPr>
          <p:spPr>
            <a:xfrm>
              <a:off x="4100518" y="4581058"/>
              <a:ext cx="436017" cy="143805"/>
            </a:xfrm>
            <a:custGeom>
              <a:avLst/>
              <a:gdLst/>
              <a:ahLst/>
              <a:cxnLst/>
              <a:rect l="l" t="t" r="r" b="b"/>
              <a:pathLst>
                <a:path w="1516" h="500" extrusionOk="0">
                  <a:moveTo>
                    <a:pt x="929" y="0"/>
                  </a:moveTo>
                  <a:cubicBezTo>
                    <a:pt x="847" y="17"/>
                    <a:pt x="1" y="500"/>
                    <a:pt x="1" y="500"/>
                  </a:cubicBezTo>
                  <a:lnTo>
                    <a:pt x="1445" y="500"/>
                  </a:lnTo>
                  <a:lnTo>
                    <a:pt x="1515" y="207"/>
                  </a:lnTo>
                  <a:lnTo>
                    <a:pt x="1412" y="174"/>
                  </a:lnTo>
                  <a:lnTo>
                    <a:pt x="9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3"/>
            <p:cNvSpPr/>
            <p:nvPr/>
          </p:nvSpPr>
          <p:spPr>
            <a:xfrm>
              <a:off x="4961067" y="4621324"/>
              <a:ext cx="415596" cy="138053"/>
            </a:xfrm>
            <a:custGeom>
              <a:avLst/>
              <a:gdLst/>
              <a:ahLst/>
              <a:cxnLst/>
              <a:rect l="l" t="t" r="r" b="b"/>
              <a:pathLst>
                <a:path w="1445" h="480" extrusionOk="0">
                  <a:moveTo>
                    <a:pt x="949" y="1"/>
                  </a:moveTo>
                  <a:cubicBezTo>
                    <a:pt x="846" y="50"/>
                    <a:pt x="0" y="479"/>
                    <a:pt x="0" y="479"/>
                  </a:cubicBezTo>
                  <a:lnTo>
                    <a:pt x="1341" y="430"/>
                  </a:lnTo>
                  <a:cubicBezTo>
                    <a:pt x="1341" y="430"/>
                    <a:pt x="1428" y="186"/>
                    <a:pt x="1444" y="120"/>
                  </a:cubicBezTo>
                  <a:lnTo>
                    <a:pt x="9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3"/>
            <p:cNvSpPr/>
            <p:nvPr/>
          </p:nvSpPr>
          <p:spPr>
            <a:xfrm>
              <a:off x="4615639" y="441383"/>
              <a:ext cx="588738" cy="661791"/>
            </a:xfrm>
            <a:custGeom>
              <a:avLst/>
              <a:gdLst/>
              <a:ahLst/>
              <a:cxnLst/>
              <a:rect l="l" t="t" r="r" b="b"/>
              <a:pathLst>
                <a:path w="2047" h="2301" extrusionOk="0">
                  <a:moveTo>
                    <a:pt x="1271" y="0"/>
                  </a:moveTo>
                  <a:cubicBezTo>
                    <a:pt x="1255" y="0"/>
                    <a:pt x="1239" y="2"/>
                    <a:pt x="1222" y="7"/>
                  </a:cubicBezTo>
                  <a:cubicBezTo>
                    <a:pt x="1103" y="49"/>
                    <a:pt x="949" y="118"/>
                    <a:pt x="706" y="118"/>
                  </a:cubicBezTo>
                  <a:cubicBezTo>
                    <a:pt x="662" y="118"/>
                    <a:pt x="616" y="115"/>
                    <a:pt x="566" y="110"/>
                  </a:cubicBezTo>
                  <a:cubicBezTo>
                    <a:pt x="500" y="94"/>
                    <a:pt x="430" y="94"/>
                    <a:pt x="376" y="73"/>
                  </a:cubicBezTo>
                  <a:cubicBezTo>
                    <a:pt x="207" y="57"/>
                    <a:pt x="190" y="40"/>
                    <a:pt x="190" y="40"/>
                  </a:cubicBezTo>
                  <a:cubicBezTo>
                    <a:pt x="190" y="40"/>
                    <a:pt x="153" y="57"/>
                    <a:pt x="120" y="110"/>
                  </a:cubicBezTo>
                  <a:cubicBezTo>
                    <a:pt x="50" y="263"/>
                    <a:pt x="0" y="539"/>
                    <a:pt x="50" y="898"/>
                  </a:cubicBezTo>
                  <a:cubicBezTo>
                    <a:pt x="50" y="968"/>
                    <a:pt x="66" y="1022"/>
                    <a:pt x="87" y="1088"/>
                  </a:cubicBezTo>
                  <a:cubicBezTo>
                    <a:pt x="120" y="1278"/>
                    <a:pt x="170" y="1435"/>
                    <a:pt x="240" y="1554"/>
                  </a:cubicBezTo>
                  <a:cubicBezTo>
                    <a:pt x="310" y="1657"/>
                    <a:pt x="376" y="1723"/>
                    <a:pt x="463" y="1777"/>
                  </a:cubicBezTo>
                  <a:cubicBezTo>
                    <a:pt x="601" y="1868"/>
                    <a:pt x="756" y="1891"/>
                    <a:pt x="874" y="1891"/>
                  </a:cubicBezTo>
                  <a:cubicBezTo>
                    <a:pt x="932" y="1891"/>
                    <a:pt x="981" y="1886"/>
                    <a:pt x="1015" y="1880"/>
                  </a:cubicBezTo>
                  <a:cubicBezTo>
                    <a:pt x="1015" y="1880"/>
                    <a:pt x="1015" y="2016"/>
                    <a:pt x="1032" y="2136"/>
                  </a:cubicBezTo>
                  <a:cubicBezTo>
                    <a:pt x="1032" y="2223"/>
                    <a:pt x="1048" y="2293"/>
                    <a:pt x="1065" y="2293"/>
                  </a:cubicBezTo>
                  <a:cubicBezTo>
                    <a:pt x="1070" y="2298"/>
                    <a:pt x="1076" y="2300"/>
                    <a:pt x="1082" y="2300"/>
                  </a:cubicBezTo>
                  <a:cubicBezTo>
                    <a:pt x="1093" y="2300"/>
                    <a:pt x="1105" y="2293"/>
                    <a:pt x="1119" y="2293"/>
                  </a:cubicBezTo>
                  <a:cubicBezTo>
                    <a:pt x="1168" y="2260"/>
                    <a:pt x="1288" y="2119"/>
                    <a:pt x="1358" y="2033"/>
                  </a:cubicBezTo>
                  <a:cubicBezTo>
                    <a:pt x="1444" y="1930"/>
                    <a:pt x="1494" y="1880"/>
                    <a:pt x="1531" y="1794"/>
                  </a:cubicBezTo>
                  <a:cubicBezTo>
                    <a:pt x="1548" y="1794"/>
                    <a:pt x="1548" y="1744"/>
                    <a:pt x="1564" y="1707"/>
                  </a:cubicBezTo>
                  <a:cubicBezTo>
                    <a:pt x="1597" y="1517"/>
                    <a:pt x="1651" y="1191"/>
                    <a:pt x="1651" y="1191"/>
                  </a:cubicBezTo>
                  <a:cubicBezTo>
                    <a:pt x="1651" y="1191"/>
                    <a:pt x="1874" y="1175"/>
                    <a:pt x="1960" y="1001"/>
                  </a:cubicBezTo>
                  <a:cubicBezTo>
                    <a:pt x="2047" y="816"/>
                    <a:pt x="2010" y="506"/>
                    <a:pt x="1960" y="506"/>
                  </a:cubicBezTo>
                  <a:lnTo>
                    <a:pt x="1944" y="506"/>
                  </a:lnTo>
                  <a:cubicBezTo>
                    <a:pt x="1923" y="506"/>
                    <a:pt x="1907" y="523"/>
                    <a:pt x="1874" y="539"/>
                  </a:cubicBezTo>
                  <a:lnTo>
                    <a:pt x="1717" y="675"/>
                  </a:lnTo>
                  <a:lnTo>
                    <a:pt x="1717" y="659"/>
                  </a:lnTo>
                  <a:cubicBezTo>
                    <a:pt x="1684" y="589"/>
                    <a:pt x="1564" y="263"/>
                    <a:pt x="1510" y="176"/>
                  </a:cubicBezTo>
                  <a:cubicBezTo>
                    <a:pt x="1467" y="104"/>
                    <a:pt x="1383" y="0"/>
                    <a:pt x="1271" y="0"/>
                  </a:cubicBez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3"/>
            <p:cNvSpPr/>
            <p:nvPr/>
          </p:nvSpPr>
          <p:spPr>
            <a:xfrm>
              <a:off x="5079565" y="324610"/>
              <a:ext cx="288" cy="288"/>
            </a:xfrm>
            <a:custGeom>
              <a:avLst/>
              <a:gdLst/>
              <a:ahLst/>
              <a:cxnLst/>
              <a:rect l="l" t="t" r="r" b="b"/>
              <a:pathLst>
                <a:path w="1" h="1" extrusionOk="0">
                  <a:moveTo>
                    <a:pt x="1" y="1"/>
                  </a:moveTo>
                  <a:close/>
                </a:path>
              </a:pathLst>
            </a:custGeom>
            <a:solidFill>
              <a:srgbClr val="482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3"/>
            <p:cNvSpPr/>
            <p:nvPr/>
          </p:nvSpPr>
          <p:spPr>
            <a:xfrm>
              <a:off x="5109189" y="596408"/>
              <a:ext cx="45442" cy="39403"/>
            </a:xfrm>
            <a:custGeom>
              <a:avLst/>
              <a:gdLst/>
              <a:ahLst/>
              <a:cxnLst/>
              <a:rect l="l" t="t" r="r" b="b"/>
              <a:pathLst>
                <a:path w="158" h="137" extrusionOk="0">
                  <a:moveTo>
                    <a:pt x="158" y="0"/>
                  </a:moveTo>
                  <a:lnTo>
                    <a:pt x="158" y="0"/>
                  </a:lnTo>
                  <a:cubicBezTo>
                    <a:pt x="87" y="50"/>
                    <a:pt x="1" y="136"/>
                    <a:pt x="1" y="136"/>
                  </a:cubicBezTo>
                  <a:lnTo>
                    <a:pt x="158" y="0"/>
                  </a:lnTo>
                  <a:close/>
                </a:path>
              </a:pathLst>
            </a:custGeom>
            <a:solidFill>
              <a:srgbClr val="482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3"/>
            <p:cNvSpPr/>
            <p:nvPr/>
          </p:nvSpPr>
          <p:spPr>
            <a:xfrm>
              <a:off x="4620241" y="245803"/>
              <a:ext cx="559401" cy="389999"/>
            </a:xfrm>
            <a:custGeom>
              <a:avLst/>
              <a:gdLst/>
              <a:ahLst/>
              <a:cxnLst/>
              <a:rect l="l" t="t" r="r" b="b"/>
              <a:pathLst>
                <a:path w="1945" h="1356" extrusionOk="0">
                  <a:moveTo>
                    <a:pt x="1014" y="0"/>
                  </a:moveTo>
                  <a:cubicBezTo>
                    <a:pt x="929" y="0"/>
                    <a:pt x="837" y="9"/>
                    <a:pt x="739" y="31"/>
                  </a:cubicBezTo>
                  <a:cubicBezTo>
                    <a:pt x="381" y="101"/>
                    <a:pt x="207" y="188"/>
                    <a:pt x="104" y="324"/>
                  </a:cubicBezTo>
                  <a:cubicBezTo>
                    <a:pt x="1" y="444"/>
                    <a:pt x="17" y="617"/>
                    <a:pt x="17" y="617"/>
                  </a:cubicBezTo>
                  <a:cubicBezTo>
                    <a:pt x="17" y="617"/>
                    <a:pt x="1" y="720"/>
                    <a:pt x="1" y="840"/>
                  </a:cubicBezTo>
                  <a:cubicBezTo>
                    <a:pt x="1" y="943"/>
                    <a:pt x="34" y="1083"/>
                    <a:pt x="34" y="1083"/>
                  </a:cubicBezTo>
                  <a:cubicBezTo>
                    <a:pt x="34" y="943"/>
                    <a:pt x="71" y="856"/>
                    <a:pt x="104" y="790"/>
                  </a:cubicBezTo>
                  <a:cubicBezTo>
                    <a:pt x="137" y="737"/>
                    <a:pt x="174" y="720"/>
                    <a:pt x="174" y="720"/>
                  </a:cubicBezTo>
                  <a:cubicBezTo>
                    <a:pt x="174" y="720"/>
                    <a:pt x="191" y="737"/>
                    <a:pt x="360" y="753"/>
                  </a:cubicBezTo>
                  <a:cubicBezTo>
                    <a:pt x="414" y="774"/>
                    <a:pt x="550" y="790"/>
                    <a:pt x="550" y="790"/>
                  </a:cubicBezTo>
                  <a:cubicBezTo>
                    <a:pt x="597" y="795"/>
                    <a:pt x="642" y="798"/>
                    <a:pt x="685" y="798"/>
                  </a:cubicBezTo>
                  <a:cubicBezTo>
                    <a:pt x="921" y="798"/>
                    <a:pt x="1087" y="729"/>
                    <a:pt x="1206" y="687"/>
                  </a:cubicBezTo>
                  <a:cubicBezTo>
                    <a:pt x="1223" y="682"/>
                    <a:pt x="1239" y="680"/>
                    <a:pt x="1255" y="680"/>
                  </a:cubicBezTo>
                  <a:cubicBezTo>
                    <a:pt x="1367" y="680"/>
                    <a:pt x="1451" y="784"/>
                    <a:pt x="1494" y="856"/>
                  </a:cubicBezTo>
                  <a:cubicBezTo>
                    <a:pt x="1548" y="959"/>
                    <a:pt x="1701" y="1355"/>
                    <a:pt x="1701" y="1355"/>
                  </a:cubicBezTo>
                  <a:cubicBezTo>
                    <a:pt x="1701" y="1355"/>
                    <a:pt x="1787" y="1269"/>
                    <a:pt x="1858" y="1219"/>
                  </a:cubicBezTo>
                  <a:cubicBezTo>
                    <a:pt x="1928" y="1116"/>
                    <a:pt x="1944" y="790"/>
                    <a:pt x="1874" y="600"/>
                  </a:cubicBezTo>
                  <a:cubicBezTo>
                    <a:pt x="1825" y="427"/>
                    <a:pt x="1701" y="378"/>
                    <a:pt x="1701" y="378"/>
                  </a:cubicBezTo>
                  <a:cubicBezTo>
                    <a:pt x="1701" y="312"/>
                    <a:pt x="1672" y="82"/>
                    <a:pt x="1627" y="82"/>
                  </a:cubicBezTo>
                  <a:cubicBezTo>
                    <a:pt x="1624" y="82"/>
                    <a:pt x="1621" y="83"/>
                    <a:pt x="1618" y="85"/>
                  </a:cubicBezTo>
                  <a:cubicBezTo>
                    <a:pt x="1581" y="101"/>
                    <a:pt x="1581" y="258"/>
                    <a:pt x="1598" y="275"/>
                  </a:cubicBezTo>
                  <a:cubicBezTo>
                    <a:pt x="1581" y="258"/>
                    <a:pt x="1581" y="134"/>
                    <a:pt x="1494" y="101"/>
                  </a:cubicBezTo>
                  <a:cubicBezTo>
                    <a:pt x="1419" y="65"/>
                    <a:pt x="1244" y="0"/>
                    <a:pt x="10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3"/>
            <p:cNvSpPr/>
            <p:nvPr/>
          </p:nvSpPr>
          <p:spPr>
            <a:xfrm>
              <a:off x="4506345" y="2207928"/>
              <a:ext cx="727653" cy="191836"/>
            </a:xfrm>
            <a:custGeom>
              <a:avLst/>
              <a:gdLst/>
              <a:ahLst/>
              <a:cxnLst/>
              <a:rect l="l" t="t" r="r" b="b"/>
              <a:pathLst>
                <a:path w="2530" h="667" extrusionOk="0">
                  <a:moveTo>
                    <a:pt x="2530" y="0"/>
                  </a:moveTo>
                  <a:cubicBezTo>
                    <a:pt x="2460" y="37"/>
                    <a:pt x="2270" y="70"/>
                    <a:pt x="2047" y="103"/>
                  </a:cubicBezTo>
                  <a:cubicBezTo>
                    <a:pt x="1738" y="157"/>
                    <a:pt x="1358" y="190"/>
                    <a:pt x="1119" y="190"/>
                  </a:cubicBezTo>
                  <a:cubicBezTo>
                    <a:pt x="706" y="190"/>
                    <a:pt x="261" y="140"/>
                    <a:pt x="34" y="37"/>
                  </a:cubicBezTo>
                  <a:cubicBezTo>
                    <a:pt x="17" y="17"/>
                    <a:pt x="17" y="17"/>
                    <a:pt x="1" y="0"/>
                  </a:cubicBezTo>
                  <a:lnTo>
                    <a:pt x="1" y="0"/>
                  </a:lnTo>
                  <a:cubicBezTo>
                    <a:pt x="1" y="37"/>
                    <a:pt x="34" y="173"/>
                    <a:pt x="71" y="276"/>
                  </a:cubicBezTo>
                  <a:lnTo>
                    <a:pt x="137" y="516"/>
                  </a:lnTo>
                  <a:cubicBezTo>
                    <a:pt x="158" y="516"/>
                    <a:pt x="158" y="532"/>
                    <a:pt x="191" y="532"/>
                  </a:cubicBezTo>
                  <a:cubicBezTo>
                    <a:pt x="277" y="569"/>
                    <a:pt x="533" y="619"/>
                    <a:pt x="880" y="656"/>
                  </a:cubicBezTo>
                  <a:cubicBezTo>
                    <a:pt x="952" y="663"/>
                    <a:pt x="1025" y="666"/>
                    <a:pt x="1099" y="666"/>
                  </a:cubicBezTo>
                  <a:cubicBezTo>
                    <a:pt x="1360" y="666"/>
                    <a:pt x="1626" y="628"/>
                    <a:pt x="1841" y="602"/>
                  </a:cubicBezTo>
                  <a:cubicBezTo>
                    <a:pt x="1911" y="586"/>
                    <a:pt x="1961" y="586"/>
                    <a:pt x="2014" y="569"/>
                  </a:cubicBezTo>
                  <a:cubicBezTo>
                    <a:pt x="2150" y="532"/>
                    <a:pt x="2254" y="516"/>
                    <a:pt x="2303" y="499"/>
                  </a:cubicBezTo>
                  <a:cubicBezTo>
                    <a:pt x="2340" y="429"/>
                    <a:pt x="2373" y="363"/>
                    <a:pt x="2390" y="293"/>
                  </a:cubicBezTo>
                  <a:cubicBezTo>
                    <a:pt x="2476" y="120"/>
                    <a:pt x="2530" y="0"/>
                    <a:pt x="2530" y="0"/>
                  </a:cubicBezTo>
                  <a:close/>
                </a:path>
              </a:pathLst>
            </a:custGeom>
            <a:solidFill>
              <a:srgbClr val="6C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3"/>
            <p:cNvSpPr/>
            <p:nvPr/>
          </p:nvSpPr>
          <p:spPr>
            <a:xfrm>
              <a:off x="5179368" y="2321824"/>
              <a:ext cx="4889" cy="9779"/>
            </a:xfrm>
            <a:custGeom>
              <a:avLst/>
              <a:gdLst/>
              <a:ahLst/>
              <a:cxnLst/>
              <a:rect l="l" t="t" r="r" b="b"/>
              <a:pathLst>
                <a:path w="17" h="34" extrusionOk="0">
                  <a:moveTo>
                    <a:pt x="0" y="33"/>
                  </a:moveTo>
                  <a:cubicBezTo>
                    <a:pt x="0" y="17"/>
                    <a:pt x="0" y="17"/>
                    <a:pt x="17" y="0"/>
                  </a:cubicBezTo>
                  <a:cubicBezTo>
                    <a:pt x="0" y="17"/>
                    <a:pt x="0" y="17"/>
                    <a:pt x="0" y="33"/>
                  </a:cubicBezTo>
                  <a:close/>
                </a:path>
              </a:pathLst>
            </a:custGeom>
            <a:solidFill>
              <a:srgbClr val="482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3"/>
            <p:cNvSpPr/>
            <p:nvPr/>
          </p:nvSpPr>
          <p:spPr>
            <a:xfrm>
              <a:off x="5183970" y="2307443"/>
              <a:ext cx="5177" cy="9779"/>
            </a:xfrm>
            <a:custGeom>
              <a:avLst/>
              <a:gdLst/>
              <a:ahLst/>
              <a:cxnLst/>
              <a:rect l="l" t="t" r="r" b="b"/>
              <a:pathLst>
                <a:path w="18" h="34" extrusionOk="0">
                  <a:moveTo>
                    <a:pt x="1" y="34"/>
                  </a:moveTo>
                  <a:cubicBezTo>
                    <a:pt x="1" y="17"/>
                    <a:pt x="17" y="17"/>
                    <a:pt x="17" y="1"/>
                  </a:cubicBezTo>
                  <a:cubicBezTo>
                    <a:pt x="17" y="17"/>
                    <a:pt x="1" y="17"/>
                    <a:pt x="1" y="34"/>
                  </a:cubicBezTo>
                  <a:close/>
                </a:path>
              </a:pathLst>
            </a:custGeom>
            <a:solidFill>
              <a:srgbClr val="482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3"/>
            <p:cNvSpPr/>
            <p:nvPr/>
          </p:nvSpPr>
          <p:spPr>
            <a:xfrm>
              <a:off x="5188859" y="2291912"/>
              <a:ext cx="4889" cy="15819"/>
            </a:xfrm>
            <a:custGeom>
              <a:avLst/>
              <a:gdLst/>
              <a:ahLst/>
              <a:cxnLst/>
              <a:rect l="l" t="t" r="r" b="b"/>
              <a:pathLst>
                <a:path w="17" h="55" extrusionOk="0">
                  <a:moveTo>
                    <a:pt x="0" y="55"/>
                  </a:moveTo>
                  <a:cubicBezTo>
                    <a:pt x="17" y="34"/>
                    <a:pt x="17" y="17"/>
                    <a:pt x="17" y="1"/>
                  </a:cubicBezTo>
                  <a:cubicBezTo>
                    <a:pt x="17" y="17"/>
                    <a:pt x="17" y="34"/>
                    <a:pt x="0" y="55"/>
                  </a:cubicBezTo>
                  <a:close/>
                </a:path>
              </a:pathLst>
            </a:custGeom>
            <a:solidFill>
              <a:srgbClr val="482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3"/>
            <p:cNvSpPr/>
            <p:nvPr/>
          </p:nvSpPr>
          <p:spPr>
            <a:xfrm>
              <a:off x="5168726" y="2337068"/>
              <a:ext cx="6040" cy="14668"/>
            </a:xfrm>
            <a:custGeom>
              <a:avLst/>
              <a:gdLst/>
              <a:ahLst/>
              <a:cxnLst/>
              <a:rect l="l" t="t" r="r" b="b"/>
              <a:pathLst>
                <a:path w="21" h="51" extrusionOk="0">
                  <a:moveTo>
                    <a:pt x="0" y="50"/>
                  </a:moveTo>
                  <a:cubicBezTo>
                    <a:pt x="0" y="34"/>
                    <a:pt x="21" y="17"/>
                    <a:pt x="21" y="1"/>
                  </a:cubicBezTo>
                  <a:cubicBezTo>
                    <a:pt x="21" y="17"/>
                    <a:pt x="0" y="34"/>
                    <a:pt x="0" y="50"/>
                  </a:cubicBezTo>
                  <a:close/>
                </a:path>
              </a:pathLst>
            </a:custGeom>
            <a:solidFill>
              <a:srgbClr val="482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3"/>
            <p:cNvSpPr/>
            <p:nvPr/>
          </p:nvSpPr>
          <p:spPr>
            <a:xfrm>
              <a:off x="5174478" y="2331316"/>
              <a:ext cx="5177" cy="6040"/>
            </a:xfrm>
            <a:custGeom>
              <a:avLst/>
              <a:gdLst/>
              <a:ahLst/>
              <a:cxnLst/>
              <a:rect l="l" t="t" r="r" b="b"/>
              <a:pathLst>
                <a:path w="18" h="21" extrusionOk="0">
                  <a:moveTo>
                    <a:pt x="1" y="21"/>
                  </a:moveTo>
                  <a:lnTo>
                    <a:pt x="17" y="0"/>
                  </a:lnTo>
                  <a:close/>
                </a:path>
              </a:pathLst>
            </a:custGeom>
            <a:solidFill>
              <a:srgbClr val="482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3"/>
            <p:cNvSpPr/>
            <p:nvPr/>
          </p:nvSpPr>
          <p:spPr>
            <a:xfrm>
              <a:off x="5183970" y="2316935"/>
              <a:ext cx="288" cy="5177"/>
            </a:xfrm>
            <a:custGeom>
              <a:avLst/>
              <a:gdLst/>
              <a:ahLst/>
              <a:cxnLst/>
              <a:rect l="l" t="t" r="r" b="b"/>
              <a:pathLst>
                <a:path w="1" h="18" extrusionOk="0">
                  <a:moveTo>
                    <a:pt x="1" y="17"/>
                  </a:moveTo>
                  <a:lnTo>
                    <a:pt x="1" y="1"/>
                  </a:lnTo>
                  <a:close/>
                </a:path>
              </a:pathLst>
            </a:custGeom>
            <a:solidFill>
              <a:srgbClr val="482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3"/>
            <p:cNvSpPr/>
            <p:nvPr/>
          </p:nvSpPr>
          <p:spPr>
            <a:xfrm>
              <a:off x="5188859" y="2307443"/>
              <a:ext cx="288" cy="288"/>
            </a:xfrm>
            <a:custGeom>
              <a:avLst/>
              <a:gdLst/>
              <a:ahLst/>
              <a:cxnLst/>
              <a:rect l="l" t="t" r="r" b="b"/>
              <a:pathLst>
                <a:path w="1" h="1" extrusionOk="0">
                  <a:moveTo>
                    <a:pt x="0" y="1"/>
                  </a:moveTo>
                  <a:close/>
                </a:path>
              </a:pathLst>
            </a:custGeom>
            <a:solidFill>
              <a:srgbClr val="4825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3"/>
            <p:cNvSpPr/>
            <p:nvPr/>
          </p:nvSpPr>
          <p:spPr>
            <a:xfrm>
              <a:off x="4926553" y="2618358"/>
              <a:ext cx="312344" cy="303716"/>
            </a:xfrm>
            <a:custGeom>
              <a:avLst/>
              <a:gdLst/>
              <a:ahLst/>
              <a:cxnLst/>
              <a:rect l="l" t="t" r="r" b="b"/>
              <a:pathLst>
                <a:path w="1086" h="1056" extrusionOk="0">
                  <a:moveTo>
                    <a:pt x="347" y="0"/>
                  </a:moveTo>
                  <a:lnTo>
                    <a:pt x="326" y="17"/>
                  </a:lnTo>
                  <a:cubicBezTo>
                    <a:pt x="141" y="174"/>
                    <a:pt x="0" y="483"/>
                    <a:pt x="38" y="516"/>
                  </a:cubicBezTo>
                  <a:cubicBezTo>
                    <a:pt x="40" y="519"/>
                    <a:pt x="44" y="520"/>
                    <a:pt x="49" y="520"/>
                  </a:cubicBezTo>
                  <a:cubicBezTo>
                    <a:pt x="96" y="520"/>
                    <a:pt x="223" y="380"/>
                    <a:pt x="223" y="380"/>
                  </a:cubicBezTo>
                  <a:lnTo>
                    <a:pt x="223" y="380"/>
                  </a:lnTo>
                  <a:cubicBezTo>
                    <a:pt x="223" y="380"/>
                    <a:pt x="87" y="842"/>
                    <a:pt x="87" y="982"/>
                  </a:cubicBezTo>
                  <a:cubicBezTo>
                    <a:pt x="93" y="1034"/>
                    <a:pt x="110" y="1056"/>
                    <a:pt x="132" y="1056"/>
                  </a:cubicBezTo>
                  <a:cubicBezTo>
                    <a:pt x="169" y="1056"/>
                    <a:pt x="223" y="997"/>
                    <a:pt x="277" y="912"/>
                  </a:cubicBezTo>
                  <a:lnTo>
                    <a:pt x="277" y="912"/>
                  </a:lnTo>
                  <a:cubicBezTo>
                    <a:pt x="277" y="929"/>
                    <a:pt x="260" y="962"/>
                    <a:pt x="260" y="982"/>
                  </a:cubicBezTo>
                  <a:cubicBezTo>
                    <a:pt x="260" y="1015"/>
                    <a:pt x="260" y="1048"/>
                    <a:pt x="277" y="1048"/>
                  </a:cubicBezTo>
                  <a:cubicBezTo>
                    <a:pt x="280" y="1050"/>
                    <a:pt x="284" y="1051"/>
                    <a:pt x="288" y="1051"/>
                  </a:cubicBezTo>
                  <a:cubicBezTo>
                    <a:pt x="320" y="1051"/>
                    <a:pt x="376" y="996"/>
                    <a:pt x="444" y="882"/>
                  </a:cubicBezTo>
                  <a:lnTo>
                    <a:pt x="444" y="882"/>
                  </a:lnTo>
                  <a:cubicBezTo>
                    <a:pt x="440" y="897"/>
                    <a:pt x="440" y="913"/>
                    <a:pt x="450" y="929"/>
                  </a:cubicBezTo>
                  <a:lnTo>
                    <a:pt x="467" y="945"/>
                  </a:lnTo>
                  <a:cubicBezTo>
                    <a:pt x="469" y="946"/>
                    <a:pt x="471" y="946"/>
                    <a:pt x="474" y="946"/>
                  </a:cubicBezTo>
                  <a:cubicBezTo>
                    <a:pt x="524" y="946"/>
                    <a:pt x="604" y="790"/>
                    <a:pt x="636" y="739"/>
                  </a:cubicBezTo>
                  <a:lnTo>
                    <a:pt x="636" y="793"/>
                  </a:lnTo>
                  <a:cubicBezTo>
                    <a:pt x="636" y="809"/>
                    <a:pt x="656" y="842"/>
                    <a:pt x="673" y="842"/>
                  </a:cubicBezTo>
                  <a:cubicBezTo>
                    <a:pt x="689" y="826"/>
                    <a:pt x="706" y="826"/>
                    <a:pt x="722" y="809"/>
                  </a:cubicBezTo>
                  <a:cubicBezTo>
                    <a:pt x="793" y="755"/>
                    <a:pt x="863" y="673"/>
                    <a:pt x="945" y="516"/>
                  </a:cubicBezTo>
                  <a:cubicBezTo>
                    <a:pt x="1032" y="343"/>
                    <a:pt x="1069" y="223"/>
                    <a:pt x="1085" y="174"/>
                  </a:cubicBezTo>
                  <a:lnTo>
                    <a:pt x="1085" y="174"/>
                  </a:lnTo>
                  <a:cubicBezTo>
                    <a:pt x="1064" y="178"/>
                    <a:pt x="1028" y="180"/>
                    <a:pt x="984" y="180"/>
                  </a:cubicBezTo>
                  <a:cubicBezTo>
                    <a:pt x="850" y="180"/>
                    <a:pt x="638" y="161"/>
                    <a:pt x="533" y="120"/>
                  </a:cubicBezTo>
                  <a:cubicBezTo>
                    <a:pt x="450" y="87"/>
                    <a:pt x="380" y="34"/>
                    <a:pt x="347" y="0"/>
                  </a:cubicBez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3"/>
            <p:cNvSpPr/>
            <p:nvPr/>
          </p:nvSpPr>
          <p:spPr>
            <a:xfrm>
              <a:off x="5109189" y="2821128"/>
              <a:ext cx="288" cy="9779"/>
            </a:xfrm>
            <a:custGeom>
              <a:avLst/>
              <a:gdLst/>
              <a:ahLst/>
              <a:cxnLst/>
              <a:rect l="l" t="t" r="r" b="b"/>
              <a:pathLst>
                <a:path w="1" h="34" extrusionOk="0">
                  <a:moveTo>
                    <a:pt x="1" y="34"/>
                  </a:moveTo>
                  <a:lnTo>
                    <a:pt x="1" y="1"/>
                  </a:ln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3"/>
            <p:cNvSpPr/>
            <p:nvPr/>
          </p:nvSpPr>
          <p:spPr>
            <a:xfrm>
              <a:off x="5060582" y="2855642"/>
              <a:ext cx="288" cy="5177"/>
            </a:xfrm>
            <a:custGeom>
              <a:avLst/>
              <a:gdLst/>
              <a:ahLst/>
              <a:cxnLst/>
              <a:rect l="l" t="t" r="r" b="b"/>
              <a:pathLst>
                <a:path w="1" h="18" extrusionOk="0">
                  <a:moveTo>
                    <a:pt x="1" y="17"/>
                  </a:moveTo>
                  <a:lnTo>
                    <a:pt x="1" y="1"/>
                  </a:ln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3"/>
            <p:cNvSpPr/>
            <p:nvPr/>
          </p:nvSpPr>
          <p:spPr>
            <a:xfrm>
              <a:off x="4931155" y="932058"/>
              <a:ext cx="184358" cy="301703"/>
            </a:xfrm>
            <a:custGeom>
              <a:avLst/>
              <a:gdLst/>
              <a:ahLst/>
              <a:cxnLst/>
              <a:rect l="l" t="t" r="r" b="b"/>
              <a:pathLst>
                <a:path w="641" h="1049" extrusionOk="0">
                  <a:moveTo>
                    <a:pt x="467" y="1"/>
                  </a:moveTo>
                  <a:cubicBezTo>
                    <a:pt x="451" y="38"/>
                    <a:pt x="451" y="88"/>
                    <a:pt x="434" y="88"/>
                  </a:cubicBezTo>
                  <a:cubicBezTo>
                    <a:pt x="397" y="174"/>
                    <a:pt x="347" y="224"/>
                    <a:pt x="261" y="327"/>
                  </a:cubicBezTo>
                  <a:cubicBezTo>
                    <a:pt x="191" y="413"/>
                    <a:pt x="88" y="533"/>
                    <a:pt x="22" y="587"/>
                  </a:cubicBezTo>
                  <a:cubicBezTo>
                    <a:pt x="1" y="587"/>
                    <a:pt x="294" y="880"/>
                    <a:pt x="347" y="1049"/>
                  </a:cubicBezTo>
                  <a:cubicBezTo>
                    <a:pt x="347" y="1049"/>
                    <a:pt x="620" y="554"/>
                    <a:pt x="640" y="207"/>
                  </a:cubicBezTo>
                  <a:cubicBezTo>
                    <a:pt x="640" y="207"/>
                    <a:pt x="570" y="55"/>
                    <a:pt x="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3"/>
            <p:cNvSpPr/>
            <p:nvPr/>
          </p:nvSpPr>
          <p:spPr>
            <a:xfrm>
              <a:off x="5104588" y="586917"/>
              <a:ext cx="70177" cy="94048"/>
            </a:xfrm>
            <a:custGeom>
              <a:avLst/>
              <a:gdLst/>
              <a:ahLst/>
              <a:cxnLst/>
              <a:rect l="l" t="t" r="r" b="b"/>
              <a:pathLst>
                <a:path w="244" h="327" extrusionOk="0">
                  <a:moveTo>
                    <a:pt x="244" y="0"/>
                  </a:moveTo>
                  <a:cubicBezTo>
                    <a:pt x="223" y="0"/>
                    <a:pt x="207" y="17"/>
                    <a:pt x="174" y="33"/>
                  </a:cubicBezTo>
                  <a:lnTo>
                    <a:pt x="17" y="169"/>
                  </a:lnTo>
                  <a:lnTo>
                    <a:pt x="17" y="153"/>
                  </a:lnTo>
                  <a:cubicBezTo>
                    <a:pt x="0" y="240"/>
                    <a:pt x="0" y="326"/>
                    <a:pt x="0" y="326"/>
                  </a:cubicBezTo>
                  <a:cubicBezTo>
                    <a:pt x="0" y="326"/>
                    <a:pt x="141" y="83"/>
                    <a:pt x="244"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3"/>
            <p:cNvSpPr/>
            <p:nvPr/>
          </p:nvSpPr>
          <p:spPr>
            <a:xfrm>
              <a:off x="4907570" y="877698"/>
              <a:ext cx="118783" cy="178031"/>
            </a:xfrm>
            <a:custGeom>
              <a:avLst/>
              <a:gdLst/>
              <a:ahLst/>
              <a:cxnLst/>
              <a:rect l="l" t="t" r="r" b="b"/>
              <a:pathLst>
                <a:path w="413" h="619" extrusionOk="0">
                  <a:moveTo>
                    <a:pt x="413" y="0"/>
                  </a:moveTo>
                  <a:cubicBezTo>
                    <a:pt x="310" y="244"/>
                    <a:pt x="0" y="363"/>
                    <a:pt x="0" y="363"/>
                  </a:cubicBezTo>
                  <a:cubicBezTo>
                    <a:pt x="0" y="363"/>
                    <a:pt x="0" y="499"/>
                    <a:pt x="17" y="619"/>
                  </a:cubicBezTo>
                  <a:cubicBezTo>
                    <a:pt x="66" y="586"/>
                    <a:pt x="120" y="536"/>
                    <a:pt x="186" y="450"/>
                  </a:cubicBezTo>
                  <a:cubicBezTo>
                    <a:pt x="326" y="293"/>
                    <a:pt x="413" y="21"/>
                    <a:pt x="413"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3"/>
            <p:cNvSpPr/>
            <p:nvPr/>
          </p:nvSpPr>
          <p:spPr>
            <a:xfrm>
              <a:off x="3725753" y="1758094"/>
              <a:ext cx="133163" cy="134314"/>
            </a:xfrm>
            <a:custGeom>
              <a:avLst/>
              <a:gdLst/>
              <a:ahLst/>
              <a:cxnLst/>
              <a:rect l="l" t="t" r="r" b="b"/>
              <a:pathLst>
                <a:path w="463" h="467" extrusionOk="0">
                  <a:moveTo>
                    <a:pt x="50" y="0"/>
                  </a:moveTo>
                  <a:cubicBezTo>
                    <a:pt x="0" y="54"/>
                    <a:pt x="66" y="240"/>
                    <a:pt x="169" y="326"/>
                  </a:cubicBezTo>
                  <a:cubicBezTo>
                    <a:pt x="256" y="429"/>
                    <a:pt x="462" y="467"/>
                    <a:pt x="462" y="467"/>
                  </a:cubicBezTo>
                  <a:cubicBezTo>
                    <a:pt x="462" y="467"/>
                    <a:pt x="310" y="396"/>
                    <a:pt x="190" y="223"/>
                  </a:cubicBezTo>
                  <a:cubicBezTo>
                    <a:pt x="66" y="71"/>
                    <a:pt x="50" y="0"/>
                    <a:pt x="50"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3"/>
            <p:cNvSpPr/>
            <p:nvPr/>
          </p:nvSpPr>
          <p:spPr>
            <a:xfrm>
              <a:off x="5020316" y="2618358"/>
              <a:ext cx="218584" cy="232964"/>
            </a:xfrm>
            <a:custGeom>
              <a:avLst/>
              <a:gdLst/>
              <a:ahLst/>
              <a:cxnLst/>
              <a:rect l="l" t="t" r="r" b="b"/>
              <a:pathLst>
                <a:path w="760" h="810" extrusionOk="0">
                  <a:moveTo>
                    <a:pt x="21" y="0"/>
                  </a:moveTo>
                  <a:lnTo>
                    <a:pt x="0" y="17"/>
                  </a:lnTo>
                  <a:cubicBezTo>
                    <a:pt x="51" y="114"/>
                    <a:pt x="311" y="225"/>
                    <a:pt x="598" y="225"/>
                  </a:cubicBezTo>
                  <a:cubicBezTo>
                    <a:pt x="618" y="225"/>
                    <a:pt x="637" y="224"/>
                    <a:pt x="656" y="223"/>
                  </a:cubicBezTo>
                  <a:lnTo>
                    <a:pt x="656" y="223"/>
                  </a:lnTo>
                  <a:cubicBezTo>
                    <a:pt x="656" y="397"/>
                    <a:pt x="500" y="636"/>
                    <a:pt x="396" y="809"/>
                  </a:cubicBezTo>
                  <a:cubicBezTo>
                    <a:pt x="467" y="755"/>
                    <a:pt x="537" y="673"/>
                    <a:pt x="619" y="516"/>
                  </a:cubicBezTo>
                  <a:cubicBezTo>
                    <a:pt x="706" y="343"/>
                    <a:pt x="743" y="223"/>
                    <a:pt x="759" y="174"/>
                  </a:cubicBezTo>
                  <a:lnTo>
                    <a:pt x="759" y="174"/>
                  </a:lnTo>
                  <a:cubicBezTo>
                    <a:pt x="738" y="178"/>
                    <a:pt x="702" y="180"/>
                    <a:pt x="658" y="180"/>
                  </a:cubicBezTo>
                  <a:cubicBezTo>
                    <a:pt x="524" y="180"/>
                    <a:pt x="312" y="161"/>
                    <a:pt x="207" y="120"/>
                  </a:cubicBezTo>
                  <a:cubicBezTo>
                    <a:pt x="124" y="87"/>
                    <a:pt x="54" y="34"/>
                    <a:pt x="21"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3"/>
            <p:cNvSpPr/>
            <p:nvPr/>
          </p:nvSpPr>
          <p:spPr>
            <a:xfrm>
              <a:off x="4141072" y="1397422"/>
              <a:ext cx="484335" cy="775684"/>
            </a:xfrm>
            <a:custGeom>
              <a:avLst/>
              <a:gdLst/>
              <a:ahLst/>
              <a:cxnLst/>
              <a:rect l="l" t="t" r="r" b="b"/>
              <a:pathLst>
                <a:path w="1684" h="2697" extrusionOk="0">
                  <a:moveTo>
                    <a:pt x="1683" y="0"/>
                  </a:moveTo>
                  <a:lnTo>
                    <a:pt x="1683" y="0"/>
                  </a:lnTo>
                  <a:cubicBezTo>
                    <a:pt x="1461" y="396"/>
                    <a:pt x="1168" y="1325"/>
                    <a:pt x="1118" y="1721"/>
                  </a:cubicBezTo>
                  <a:cubicBezTo>
                    <a:pt x="1065" y="2096"/>
                    <a:pt x="1098" y="2080"/>
                    <a:pt x="961" y="2286"/>
                  </a:cubicBezTo>
                  <a:cubicBezTo>
                    <a:pt x="825" y="2476"/>
                    <a:pt x="310" y="2476"/>
                    <a:pt x="153" y="2476"/>
                  </a:cubicBezTo>
                  <a:cubicBezTo>
                    <a:pt x="66" y="2492"/>
                    <a:pt x="17" y="2562"/>
                    <a:pt x="0" y="2665"/>
                  </a:cubicBezTo>
                  <a:cubicBezTo>
                    <a:pt x="110" y="2683"/>
                    <a:pt x="233" y="2696"/>
                    <a:pt x="364" y="2696"/>
                  </a:cubicBezTo>
                  <a:cubicBezTo>
                    <a:pt x="601" y="2696"/>
                    <a:pt x="863" y="2652"/>
                    <a:pt x="1118" y="2509"/>
                  </a:cubicBezTo>
                  <a:cubicBezTo>
                    <a:pt x="1118" y="2509"/>
                    <a:pt x="1135" y="2459"/>
                    <a:pt x="1271" y="1803"/>
                  </a:cubicBezTo>
                  <a:cubicBezTo>
                    <a:pt x="1407" y="1135"/>
                    <a:pt x="1531" y="706"/>
                    <a:pt x="1564" y="483"/>
                  </a:cubicBezTo>
                  <a:cubicBezTo>
                    <a:pt x="1613" y="277"/>
                    <a:pt x="1683" y="17"/>
                    <a:pt x="1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3"/>
            <p:cNvSpPr/>
            <p:nvPr/>
          </p:nvSpPr>
          <p:spPr>
            <a:xfrm>
              <a:off x="5074963" y="1293017"/>
              <a:ext cx="356061" cy="949401"/>
            </a:xfrm>
            <a:custGeom>
              <a:avLst/>
              <a:gdLst/>
              <a:ahLst/>
              <a:cxnLst/>
              <a:rect l="l" t="t" r="r" b="b"/>
              <a:pathLst>
                <a:path w="1238" h="3301" extrusionOk="0">
                  <a:moveTo>
                    <a:pt x="895" y="0"/>
                  </a:moveTo>
                  <a:cubicBezTo>
                    <a:pt x="891" y="9"/>
                    <a:pt x="886" y="18"/>
                    <a:pt x="881" y="27"/>
                  </a:cubicBezTo>
                  <a:lnTo>
                    <a:pt x="881" y="27"/>
                  </a:lnTo>
                  <a:cubicBezTo>
                    <a:pt x="890" y="13"/>
                    <a:pt x="895" y="4"/>
                    <a:pt x="895" y="0"/>
                  </a:cubicBezTo>
                  <a:close/>
                  <a:moveTo>
                    <a:pt x="881" y="27"/>
                  </a:moveTo>
                  <a:cubicBezTo>
                    <a:pt x="841" y="89"/>
                    <a:pt x="727" y="241"/>
                    <a:pt x="673" y="396"/>
                  </a:cubicBezTo>
                  <a:cubicBezTo>
                    <a:pt x="569" y="586"/>
                    <a:pt x="450" y="1052"/>
                    <a:pt x="413" y="1531"/>
                  </a:cubicBezTo>
                  <a:cubicBezTo>
                    <a:pt x="396" y="1997"/>
                    <a:pt x="499" y="2513"/>
                    <a:pt x="483" y="2768"/>
                  </a:cubicBezTo>
                  <a:cubicBezTo>
                    <a:pt x="466" y="2942"/>
                    <a:pt x="190" y="3165"/>
                    <a:pt x="0" y="3301"/>
                  </a:cubicBezTo>
                  <a:cubicBezTo>
                    <a:pt x="260" y="3268"/>
                    <a:pt x="466" y="3218"/>
                    <a:pt x="553" y="3181"/>
                  </a:cubicBezTo>
                  <a:cubicBezTo>
                    <a:pt x="553" y="3181"/>
                    <a:pt x="673" y="3061"/>
                    <a:pt x="759" y="2942"/>
                  </a:cubicBezTo>
                  <a:cubicBezTo>
                    <a:pt x="862" y="2822"/>
                    <a:pt x="1238" y="2632"/>
                    <a:pt x="1238" y="2599"/>
                  </a:cubicBezTo>
                  <a:cubicBezTo>
                    <a:pt x="1235" y="2589"/>
                    <a:pt x="1221" y="2585"/>
                    <a:pt x="1200" y="2585"/>
                  </a:cubicBezTo>
                  <a:cubicBezTo>
                    <a:pt x="1106" y="2585"/>
                    <a:pt x="872" y="2665"/>
                    <a:pt x="842" y="2665"/>
                  </a:cubicBezTo>
                  <a:cubicBezTo>
                    <a:pt x="879" y="2649"/>
                    <a:pt x="1221" y="2426"/>
                    <a:pt x="1188" y="2393"/>
                  </a:cubicBezTo>
                  <a:cubicBezTo>
                    <a:pt x="1186" y="2390"/>
                    <a:pt x="1182" y="2389"/>
                    <a:pt x="1176" y="2389"/>
                  </a:cubicBezTo>
                  <a:cubicBezTo>
                    <a:pt x="1104" y="2389"/>
                    <a:pt x="809" y="2599"/>
                    <a:pt x="809" y="2599"/>
                  </a:cubicBezTo>
                  <a:cubicBezTo>
                    <a:pt x="809" y="2599"/>
                    <a:pt x="759" y="2476"/>
                    <a:pt x="689" y="2030"/>
                  </a:cubicBezTo>
                  <a:cubicBezTo>
                    <a:pt x="636" y="1575"/>
                    <a:pt x="604" y="570"/>
                    <a:pt x="88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3"/>
            <p:cNvSpPr/>
            <p:nvPr/>
          </p:nvSpPr>
          <p:spPr>
            <a:xfrm>
              <a:off x="5163837" y="1619175"/>
              <a:ext cx="524888" cy="1049201"/>
            </a:xfrm>
            <a:custGeom>
              <a:avLst/>
              <a:gdLst/>
              <a:ahLst/>
              <a:cxnLst/>
              <a:rect l="l" t="t" r="r" b="b"/>
              <a:pathLst>
                <a:path w="1825" h="3648" extrusionOk="0">
                  <a:moveTo>
                    <a:pt x="1688" y="1"/>
                  </a:moveTo>
                  <a:cubicBezTo>
                    <a:pt x="1667" y="294"/>
                    <a:pt x="1634" y="776"/>
                    <a:pt x="1601" y="1032"/>
                  </a:cubicBezTo>
                  <a:cubicBezTo>
                    <a:pt x="1531" y="1465"/>
                    <a:pt x="1412" y="1911"/>
                    <a:pt x="1102" y="2356"/>
                  </a:cubicBezTo>
                  <a:cubicBezTo>
                    <a:pt x="842" y="2753"/>
                    <a:pt x="380" y="3388"/>
                    <a:pt x="1" y="3648"/>
                  </a:cubicBezTo>
                  <a:lnTo>
                    <a:pt x="260" y="3648"/>
                  </a:lnTo>
                  <a:cubicBezTo>
                    <a:pt x="326" y="3611"/>
                    <a:pt x="619" y="3301"/>
                    <a:pt x="723" y="3182"/>
                  </a:cubicBezTo>
                  <a:cubicBezTo>
                    <a:pt x="760" y="3132"/>
                    <a:pt x="842" y="3045"/>
                    <a:pt x="945" y="2909"/>
                  </a:cubicBezTo>
                  <a:cubicBezTo>
                    <a:pt x="1172" y="2649"/>
                    <a:pt x="1498" y="2220"/>
                    <a:pt x="1618" y="1878"/>
                  </a:cubicBezTo>
                  <a:cubicBezTo>
                    <a:pt x="1770" y="1362"/>
                    <a:pt x="1824" y="620"/>
                    <a:pt x="1704" y="71"/>
                  </a:cubicBezTo>
                  <a:cubicBezTo>
                    <a:pt x="1688" y="54"/>
                    <a:pt x="1688" y="21"/>
                    <a:pt x="1688" y="1"/>
                  </a:cubicBezTo>
                  <a:close/>
                </a:path>
              </a:pathLst>
            </a:custGeom>
            <a:solidFill>
              <a:srgbClr val="C13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3"/>
            <p:cNvSpPr/>
            <p:nvPr/>
          </p:nvSpPr>
          <p:spPr>
            <a:xfrm>
              <a:off x="3878765" y="1807852"/>
              <a:ext cx="311194" cy="360951"/>
            </a:xfrm>
            <a:custGeom>
              <a:avLst/>
              <a:gdLst/>
              <a:ahLst/>
              <a:cxnLst/>
              <a:rect l="l" t="t" r="r" b="b"/>
              <a:pathLst>
                <a:path w="1082" h="1255" extrusionOk="0">
                  <a:moveTo>
                    <a:pt x="1081" y="1"/>
                  </a:moveTo>
                  <a:lnTo>
                    <a:pt x="1081" y="1"/>
                  </a:lnTo>
                  <a:cubicBezTo>
                    <a:pt x="772" y="67"/>
                    <a:pt x="396" y="87"/>
                    <a:pt x="256" y="87"/>
                  </a:cubicBezTo>
                  <a:cubicBezTo>
                    <a:pt x="256" y="87"/>
                    <a:pt x="120" y="500"/>
                    <a:pt x="33" y="723"/>
                  </a:cubicBezTo>
                  <a:cubicBezTo>
                    <a:pt x="17" y="789"/>
                    <a:pt x="0" y="826"/>
                    <a:pt x="0" y="859"/>
                  </a:cubicBezTo>
                  <a:cubicBezTo>
                    <a:pt x="0" y="859"/>
                    <a:pt x="207" y="995"/>
                    <a:pt x="446" y="1098"/>
                  </a:cubicBezTo>
                  <a:cubicBezTo>
                    <a:pt x="549" y="1135"/>
                    <a:pt x="706" y="1201"/>
                    <a:pt x="912" y="1238"/>
                  </a:cubicBezTo>
                  <a:cubicBezTo>
                    <a:pt x="929" y="1238"/>
                    <a:pt x="945" y="1238"/>
                    <a:pt x="962" y="1255"/>
                  </a:cubicBezTo>
                  <a:cubicBezTo>
                    <a:pt x="962" y="1201"/>
                    <a:pt x="962" y="1135"/>
                    <a:pt x="978" y="1049"/>
                  </a:cubicBezTo>
                  <a:cubicBezTo>
                    <a:pt x="978" y="739"/>
                    <a:pt x="999" y="240"/>
                    <a:pt x="10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3"/>
            <p:cNvSpPr/>
            <p:nvPr/>
          </p:nvSpPr>
          <p:spPr>
            <a:xfrm>
              <a:off x="5020316" y="2479439"/>
              <a:ext cx="332477" cy="188960"/>
            </a:xfrm>
            <a:custGeom>
              <a:avLst/>
              <a:gdLst/>
              <a:ahLst/>
              <a:cxnLst/>
              <a:rect l="l" t="t" r="r" b="b"/>
              <a:pathLst>
                <a:path w="1156" h="657" extrusionOk="0">
                  <a:moveTo>
                    <a:pt x="277" y="1"/>
                  </a:moveTo>
                  <a:cubicBezTo>
                    <a:pt x="87" y="310"/>
                    <a:pt x="0" y="467"/>
                    <a:pt x="0" y="467"/>
                  </a:cubicBezTo>
                  <a:lnTo>
                    <a:pt x="21" y="483"/>
                  </a:lnTo>
                  <a:cubicBezTo>
                    <a:pt x="54" y="517"/>
                    <a:pt x="124" y="570"/>
                    <a:pt x="207" y="603"/>
                  </a:cubicBezTo>
                  <a:cubicBezTo>
                    <a:pt x="277" y="620"/>
                    <a:pt x="380" y="640"/>
                    <a:pt x="483" y="657"/>
                  </a:cubicBezTo>
                  <a:lnTo>
                    <a:pt x="759" y="657"/>
                  </a:lnTo>
                  <a:cubicBezTo>
                    <a:pt x="809" y="640"/>
                    <a:pt x="1015" y="413"/>
                    <a:pt x="1156" y="277"/>
                  </a:cubicBezTo>
                  <a:cubicBezTo>
                    <a:pt x="1085" y="261"/>
                    <a:pt x="999" y="261"/>
                    <a:pt x="912" y="244"/>
                  </a:cubicBezTo>
                  <a:cubicBezTo>
                    <a:pt x="689" y="191"/>
                    <a:pt x="413" y="104"/>
                    <a:pt x="2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3"/>
            <p:cNvSpPr/>
            <p:nvPr/>
          </p:nvSpPr>
          <p:spPr>
            <a:xfrm>
              <a:off x="3878765" y="2015512"/>
              <a:ext cx="281570" cy="153296"/>
            </a:xfrm>
            <a:custGeom>
              <a:avLst/>
              <a:gdLst/>
              <a:ahLst/>
              <a:cxnLst/>
              <a:rect l="l" t="t" r="r" b="b"/>
              <a:pathLst>
                <a:path w="979" h="533" extrusionOk="0">
                  <a:moveTo>
                    <a:pt x="33" y="1"/>
                  </a:moveTo>
                  <a:cubicBezTo>
                    <a:pt x="17" y="67"/>
                    <a:pt x="0" y="104"/>
                    <a:pt x="0" y="137"/>
                  </a:cubicBezTo>
                  <a:cubicBezTo>
                    <a:pt x="0" y="137"/>
                    <a:pt x="207" y="273"/>
                    <a:pt x="446" y="376"/>
                  </a:cubicBezTo>
                  <a:cubicBezTo>
                    <a:pt x="549" y="413"/>
                    <a:pt x="706" y="479"/>
                    <a:pt x="912" y="516"/>
                  </a:cubicBezTo>
                  <a:cubicBezTo>
                    <a:pt x="929" y="516"/>
                    <a:pt x="945" y="516"/>
                    <a:pt x="962" y="533"/>
                  </a:cubicBezTo>
                  <a:cubicBezTo>
                    <a:pt x="962" y="479"/>
                    <a:pt x="962" y="413"/>
                    <a:pt x="978" y="327"/>
                  </a:cubicBezTo>
                  <a:cubicBezTo>
                    <a:pt x="636" y="294"/>
                    <a:pt x="240" y="153"/>
                    <a:pt x="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3"/>
            <p:cNvSpPr/>
            <p:nvPr/>
          </p:nvSpPr>
          <p:spPr>
            <a:xfrm>
              <a:off x="5159235" y="2549617"/>
              <a:ext cx="193562" cy="118783"/>
            </a:xfrm>
            <a:custGeom>
              <a:avLst/>
              <a:gdLst/>
              <a:ahLst/>
              <a:cxnLst/>
              <a:rect l="l" t="t" r="r" b="b"/>
              <a:pathLst>
                <a:path w="673" h="413" extrusionOk="0">
                  <a:moveTo>
                    <a:pt x="429" y="0"/>
                  </a:moveTo>
                  <a:cubicBezTo>
                    <a:pt x="309" y="103"/>
                    <a:pt x="103" y="293"/>
                    <a:pt x="0" y="413"/>
                  </a:cubicBezTo>
                  <a:lnTo>
                    <a:pt x="276" y="413"/>
                  </a:lnTo>
                  <a:cubicBezTo>
                    <a:pt x="326" y="396"/>
                    <a:pt x="532" y="169"/>
                    <a:pt x="673" y="33"/>
                  </a:cubicBezTo>
                  <a:cubicBezTo>
                    <a:pt x="602" y="17"/>
                    <a:pt x="516" y="17"/>
                    <a:pt x="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3"/>
            <p:cNvSpPr/>
            <p:nvPr/>
          </p:nvSpPr>
          <p:spPr>
            <a:xfrm>
              <a:off x="5035560" y="2207928"/>
              <a:ext cx="198451" cy="173429"/>
            </a:xfrm>
            <a:custGeom>
              <a:avLst/>
              <a:gdLst/>
              <a:ahLst/>
              <a:cxnLst/>
              <a:rect l="l" t="t" r="r" b="b"/>
              <a:pathLst>
                <a:path w="690" h="603" extrusionOk="0">
                  <a:moveTo>
                    <a:pt x="690" y="0"/>
                  </a:moveTo>
                  <a:cubicBezTo>
                    <a:pt x="620" y="37"/>
                    <a:pt x="430" y="70"/>
                    <a:pt x="207" y="103"/>
                  </a:cubicBezTo>
                  <a:cubicBezTo>
                    <a:pt x="137" y="293"/>
                    <a:pt x="50" y="466"/>
                    <a:pt x="1" y="602"/>
                  </a:cubicBezTo>
                  <a:cubicBezTo>
                    <a:pt x="71" y="586"/>
                    <a:pt x="121" y="586"/>
                    <a:pt x="174" y="569"/>
                  </a:cubicBezTo>
                  <a:cubicBezTo>
                    <a:pt x="310" y="532"/>
                    <a:pt x="414" y="516"/>
                    <a:pt x="463" y="499"/>
                  </a:cubicBezTo>
                  <a:cubicBezTo>
                    <a:pt x="500" y="429"/>
                    <a:pt x="533" y="363"/>
                    <a:pt x="550" y="293"/>
                  </a:cubicBezTo>
                  <a:cubicBezTo>
                    <a:pt x="636" y="120"/>
                    <a:pt x="690" y="0"/>
                    <a:pt x="690" y="0"/>
                  </a:cubicBezTo>
                  <a:close/>
                </a:path>
              </a:pathLst>
            </a:custGeom>
            <a:solidFill>
              <a:srgbClr val="562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3"/>
            <p:cNvSpPr/>
            <p:nvPr/>
          </p:nvSpPr>
          <p:spPr>
            <a:xfrm>
              <a:off x="4709402" y="640126"/>
              <a:ext cx="73916" cy="193849"/>
            </a:xfrm>
            <a:custGeom>
              <a:avLst/>
              <a:gdLst/>
              <a:ahLst/>
              <a:cxnLst/>
              <a:rect l="l" t="t" r="r" b="b"/>
              <a:pathLst>
                <a:path w="257" h="674" extrusionOk="0">
                  <a:moveTo>
                    <a:pt x="190" y="1"/>
                  </a:moveTo>
                  <a:cubicBezTo>
                    <a:pt x="174" y="55"/>
                    <a:pt x="0" y="640"/>
                    <a:pt x="0" y="673"/>
                  </a:cubicBezTo>
                  <a:lnTo>
                    <a:pt x="17" y="673"/>
                  </a:lnTo>
                  <a:lnTo>
                    <a:pt x="256" y="570"/>
                  </a:lnTo>
                  <a:lnTo>
                    <a:pt x="256" y="554"/>
                  </a:lnTo>
                  <a:lnTo>
                    <a:pt x="17" y="657"/>
                  </a:lnTo>
                  <a:cubicBezTo>
                    <a:pt x="50" y="554"/>
                    <a:pt x="190" y="55"/>
                    <a:pt x="207" y="22"/>
                  </a:cubicBezTo>
                  <a:lnTo>
                    <a:pt x="2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3"/>
            <p:cNvSpPr/>
            <p:nvPr/>
          </p:nvSpPr>
          <p:spPr>
            <a:xfrm>
              <a:off x="4759160" y="843184"/>
              <a:ext cx="103540" cy="34801"/>
            </a:xfrm>
            <a:custGeom>
              <a:avLst/>
              <a:gdLst/>
              <a:ahLst/>
              <a:cxnLst/>
              <a:rect l="l" t="t" r="r" b="b"/>
              <a:pathLst>
                <a:path w="360" h="121" extrusionOk="0">
                  <a:moveTo>
                    <a:pt x="343" y="0"/>
                  </a:moveTo>
                  <a:cubicBezTo>
                    <a:pt x="264" y="80"/>
                    <a:pt x="189" y="101"/>
                    <a:pt x="131" y="101"/>
                  </a:cubicBezTo>
                  <a:cubicBezTo>
                    <a:pt x="62" y="101"/>
                    <a:pt x="17" y="71"/>
                    <a:pt x="17" y="71"/>
                  </a:cubicBezTo>
                  <a:lnTo>
                    <a:pt x="1" y="71"/>
                  </a:lnTo>
                  <a:lnTo>
                    <a:pt x="17" y="87"/>
                  </a:lnTo>
                  <a:cubicBezTo>
                    <a:pt x="17" y="87"/>
                    <a:pt x="67" y="120"/>
                    <a:pt x="137" y="120"/>
                  </a:cubicBezTo>
                  <a:cubicBezTo>
                    <a:pt x="186" y="120"/>
                    <a:pt x="273" y="87"/>
                    <a:pt x="360" y="17"/>
                  </a:cubicBezTo>
                  <a:lnTo>
                    <a:pt x="3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3"/>
            <p:cNvSpPr/>
            <p:nvPr/>
          </p:nvSpPr>
          <p:spPr>
            <a:xfrm>
              <a:off x="5099698" y="660547"/>
              <a:ext cx="59823" cy="75066"/>
            </a:xfrm>
            <a:custGeom>
              <a:avLst/>
              <a:gdLst/>
              <a:ahLst/>
              <a:cxnLst/>
              <a:rect l="l" t="t" r="r" b="b"/>
              <a:pathLst>
                <a:path w="208" h="261" extrusionOk="0">
                  <a:moveTo>
                    <a:pt x="191" y="0"/>
                  </a:moveTo>
                  <a:cubicBezTo>
                    <a:pt x="71" y="103"/>
                    <a:pt x="1" y="239"/>
                    <a:pt x="1" y="239"/>
                  </a:cubicBezTo>
                  <a:lnTo>
                    <a:pt x="1" y="260"/>
                  </a:lnTo>
                  <a:lnTo>
                    <a:pt x="17" y="260"/>
                  </a:lnTo>
                  <a:cubicBezTo>
                    <a:pt x="17" y="260"/>
                    <a:pt x="87" y="103"/>
                    <a:pt x="207" y="17"/>
                  </a:cubicBezTo>
                  <a:lnTo>
                    <a:pt x="2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3"/>
            <p:cNvSpPr/>
            <p:nvPr/>
          </p:nvSpPr>
          <p:spPr>
            <a:xfrm>
              <a:off x="4778143" y="1100601"/>
              <a:ext cx="148694" cy="1161944"/>
            </a:xfrm>
            <a:custGeom>
              <a:avLst/>
              <a:gdLst/>
              <a:ahLst/>
              <a:cxnLst/>
              <a:rect l="l" t="t" r="r" b="b"/>
              <a:pathLst>
                <a:path w="517" h="4040" extrusionOk="0">
                  <a:moveTo>
                    <a:pt x="500" y="1"/>
                  </a:moveTo>
                  <a:cubicBezTo>
                    <a:pt x="500" y="1"/>
                    <a:pt x="327" y="549"/>
                    <a:pt x="223" y="1049"/>
                  </a:cubicBezTo>
                  <a:cubicBezTo>
                    <a:pt x="157" y="1391"/>
                    <a:pt x="54" y="2113"/>
                    <a:pt x="17" y="3025"/>
                  </a:cubicBezTo>
                  <a:cubicBezTo>
                    <a:pt x="1" y="3784"/>
                    <a:pt x="38" y="4023"/>
                    <a:pt x="38" y="4040"/>
                  </a:cubicBezTo>
                  <a:lnTo>
                    <a:pt x="54" y="4040"/>
                  </a:lnTo>
                  <a:lnTo>
                    <a:pt x="71" y="4023"/>
                  </a:lnTo>
                  <a:cubicBezTo>
                    <a:pt x="54" y="4023"/>
                    <a:pt x="17" y="3784"/>
                    <a:pt x="38" y="3025"/>
                  </a:cubicBezTo>
                  <a:cubicBezTo>
                    <a:pt x="71" y="2113"/>
                    <a:pt x="174" y="1412"/>
                    <a:pt x="244" y="1065"/>
                  </a:cubicBezTo>
                  <a:cubicBezTo>
                    <a:pt x="347" y="566"/>
                    <a:pt x="516" y="17"/>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3"/>
            <p:cNvSpPr/>
            <p:nvPr/>
          </p:nvSpPr>
          <p:spPr>
            <a:xfrm>
              <a:off x="4971709" y="1762696"/>
              <a:ext cx="197300" cy="301703"/>
            </a:xfrm>
            <a:custGeom>
              <a:avLst/>
              <a:gdLst/>
              <a:ahLst/>
              <a:cxnLst/>
              <a:rect l="l" t="t" r="r" b="b"/>
              <a:pathLst>
                <a:path w="686" h="1049" extrusionOk="0">
                  <a:moveTo>
                    <a:pt x="0" y="1"/>
                  </a:moveTo>
                  <a:lnTo>
                    <a:pt x="0" y="17"/>
                  </a:lnTo>
                  <a:cubicBezTo>
                    <a:pt x="33" y="191"/>
                    <a:pt x="446" y="913"/>
                    <a:pt x="685" y="1049"/>
                  </a:cubicBezTo>
                  <a:lnTo>
                    <a:pt x="685" y="1032"/>
                  </a:lnTo>
                  <a:cubicBezTo>
                    <a:pt x="462" y="896"/>
                    <a:pt x="50" y="191"/>
                    <a:pt x="17" y="17"/>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3"/>
            <p:cNvSpPr/>
            <p:nvPr/>
          </p:nvSpPr>
          <p:spPr>
            <a:xfrm>
              <a:off x="5060582" y="1470765"/>
              <a:ext cx="162787" cy="401504"/>
            </a:xfrm>
            <a:custGeom>
              <a:avLst/>
              <a:gdLst/>
              <a:ahLst/>
              <a:cxnLst/>
              <a:rect l="l" t="t" r="r" b="b"/>
              <a:pathLst>
                <a:path w="566" h="1396" extrusionOk="0">
                  <a:moveTo>
                    <a:pt x="34" y="1"/>
                  </a:moveTo>
                  <a:lnTo>
                    <a:pt x="34" y="22"/>
                  </a:lnTo>
                  <a:cubicBezTo>
                    <a:pt x="1" y="261"/>
                    <a:pt x="170" y="1070"/>
                    <a:pt x="549" y="1395"/>
                  </a:cubicBezTo>
                  <a:lnTo>
                    <a:pt x="566" y="1395"/>
                  </a:lnTo>
                  <a:lnTo>
                    <a:pt x="566" y="1379"/>
                  </a:lnTo>
                  <a:cubicBezTo>
                    <a:pt x="190" y="1070"/>
                    <a:pt x="17" y="261"/>
                    <a:pt x="50" y="22"/>
                  </a:cubicBezTo>
                  <a:lnTo>
                    <a:pt x="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3"/>
            <p:cNvSpPr/>
            <p:nvPr/>
          </p:nvSpPr>
          <p:spPr>
            <a:xfrm>
              <a:off x="5149743" y="1274035"/>
              <a:ext cx="192411" cy="1116790"/>
            </a:xfrm>
            <a:custGeom>
              <a:avLst/>
              <a:gdLst/>
              <a:ahLst/>
              <a:cxnLst/>
              <a:rect l="l" t="t" r="r" b="b"/>
              <a:pathLst>
                <a:path w="669" h="3883" extrusionOk="0">
                  <a:moveTo>
                    <a:pt x="652" y="0"/>
                  </a:moveTo>
                  <a:cubicBezTo>
                    <a:pt x="549" y="190"/>
                    <a:pt x="309" y="565"/>
                    <a:pt x="309" y="1564"/>
                  </a:cubicBezTo>
                  <a:cubicBezTo>
                    <a:pt x="309" y="2476"/>
                    <a:pt x="396" y="2785"/>
                    <a:pt x="413" y="2801"/>
                  </a:cubicBezTo>
                  <a:cubicBezTo>
                    <a:pt x="396" y="2851"/>
                    <a:pt x="272" y="3367"/>
                    <a:pt x="0" y="3882"/>
                  </a:cubicBezTo>
                  <a:cubicBezTo>
                    <a:pt x="309" y="3367"/>
                    <a:pt x="429" y="2818"/>
                    <a:pt x="429" y="2818"/>
                  </a:cubicBezTo>
                  <a:lnTo>
                    <a:pt x="429" y="2801"/>
                  </a:lnTo>
                  <a:cubicBezTo>
                    <a:pt x="429" y="2801"/>
                    <a:pt x="342" y="2509"/>
                    <a:pt x="342" y="1564"/>
                  </a:cubicBezTo>
                  <a:cubicBezTo>
                    <a:pt x="342" y="565"/>
                    <a:pt x="565" y="190"/>
                    <a:pt x="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3"/>
            <p:cNvSpPr/>
            <p:nvPr/>
          </p:nvSpPr>
          <p:spPr>
            <a:xfrm>
              <a:off x="5268241" y="1985600"/>
              <a:ext cx="128562" cy="98938"/>
            </a:xfrm>
            <a:custGeom>
              <a:avLst/>
              <a:gdLst/>
              <a:ahLst/>
              <a:cxnLst/>
              <a:rect l="l" t="t" r="r" b="b"/>
              <a:pathLst>
                <a:path w="447" h="344" extrusionOk="0">
                  <a:moveTo>
                    <a:pt x="438" y="1"/>
                  </a:moveTo>
                  <a:cubicBezTo>
                    <a:pt x="356" y="1"/>
                    <a:pt x="64" y="228"/>
                    <a:pt x="1" y="327"/>
                  </a:cubicBezTo>
                  <a:lnTo>
                    <a:pt x="1" y="344"/>
                  </a:lnTo>
                  <a:lnTo>
                    <a:pt x="17" y="344"/>
                  </a:lnTo>
                  <a:cubicBezTo>
                    <a:pt x="85" y="244"/>
                    <a:pt x="357" y="17"/>
                    <a:pt x="424" y="17"/>
                  </a:cubicBezTo>
                  <a:cubicBezTo>
                    <a:pt x="426" y="17"/>
                    <a:pt x="428" y="17"/>
                    <a:pt x="430" y="18"/>
                  </a:cubicBezTo>
                  <a:lnTo>
                    <a:pt x="446" y="2"/>
                  </a:lnTo>
                  <a:cubicBezTo>
                    <a:pt x="444" y="1"/>
                    <a:pt x="441" y="1"/>
                    <a:pt x="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3"/>
            <p:cNvSpPr/>
            <p:nvPr/>
          </p:nvSpPr>
          <p:spPr>
            <a:xfrm>
              <a:off x="5257600" y="2109275"/>
              <a:ext cx="95199" cy="34801"/>
            </a:xfrm>
            <a:custGeom>
              <a:avLst/>
              <a:gdLst/>
              <a:ahLst/>
              <a:cxnLst/>
              <a:rect l="l" t="t" r="r" b="b"/>
              <a:pathLst>
                <a:path w="331" h="121" extrusionOk="0">
                  <a:moveTo>
                    <a:pt x="21" y="1"/>
                  </a:moveTo>
                  <a:lnTo>
                    <a:pt x="0" y="17"/>
                  </a:lnTo>
                  <a:lnTo>
                    <a:pt x="21" y="34"/>
                  </a:lnTo>
                  <a:cubicBezTo>
                    <a:pt x="21" y="34"/>
                    <a:pt x="207" y="34"/>
                    <a:pt x="310" y="104"/>
                  </a:cubicBezTo>
                  <a:lnTo>
                    <a:pt x="331" y="120"/>
                  </a:lnTo>
                  <a:lnTo>
                    <a:pt x="331" y="104"/>
                  </a:lnTo>
                  <a:cubicBezTo>
                    <a:pt x="207" y="17"/>
                    <a:pt x="21"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3"/>
            <p:cNvSpPr/>
            <p:nvPr/>
          </p:nvSpPr>
          <p:spPr>
            <a:xfrm>
              <a:off x="4451985" y="1397422"/>
              <a:ext cx="173429" cy="756127"/>
            </a:xfrm>
            <a:custGeom>
              <a:avLst/>
              <a:gdLst/>
              <a:ahLst/>
              <a:cxnLst/>
              <a:rect l="l" t="t" r="r" b="b"/>
              <a:pathLst>
                <a:path w="603" h="2629" extrusionOk="0">
                  <a:moveTo>
                    <a:pt x="586" y="0"/>
                  </a:moveTo>
                  <a:cubicBezTo>
                    <a:pt x="553" y="87"/>
                    <a:pt x="293" y="1135"/>
                    <a:pt x="206" y="1514"/>
                  </a:cubicBezTo>
                  <a:cubicBezTo>
                    <a:pt x="206" y="1564"/>
                    <a:pt x="190" y="1634"/>
                    <a:pt x="173" y="1700"/>
                  </a:cubicBezTo>
                  <a:cubicBezTo>
                    <a:pt x="87" y="2080"/>
                    <a:pt x="0" y="2546"/>
                    <a:pt x="37" y="2628"/>
                  </a:cubicBezTo>
                  <a:lnTo>
                    <a:pt x="54" y="2628"/>
                  </a:lnTo>
                  <a:lnTo>
                    <a:pt x="54" y="2612"/>
                  </a:lnTo>
                  <a:cubicBezTo>
                    <a:pt x="17" y="2546"/>
                    <a:pt x="120" y="2063"/>
                    <a:pt x="190" y="1700"/>
                  </a:cubicBezTo>
                  <a:cubicBezTo>
                    <a:pt x="206" y="1634"/>
                    <a:pt x="223" y="1564"/>
                    <a:pt x="223" y="1514"/>
                  </a:cubicBezTo>
                  <a:cubicBezTo>
                    <a:pt x="310" y="1135"/>
                    <a:pt x="569" y="87"/>
                    <a:pt x="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3"/>
            <p:cNvSpPr/>
            <p:nvPr/>
          </p:nvSpPr>
          <p:spPr>
            <a:xfrm>
              <a:off x="3730355" y="1743138"/>
              <a:ext cx="89447" cy="104115"/>
            </a:xfrm>
            <a:custGeom>
              <a:avLst/>
              <a:gdLst/>
              <a:ahLst/>
              <a:cxnLst/>
              <a:rect l="l" t="t" r="r" b="b"/>
              <a:pathLst>
                <a:path w="311" h="362" extrusionOk="0">
                  <a:moveTo>
                    <a:pt x="142" y="0"/>
                  </a:moveTo>
                  <a:cubicBezTo>
                    <a:pt x="68" y="0"/>
                    <a:pt x="28" y="20"/>
                    <a:pt x="17" y="52"/>
                  </a:cubicBezTo>
                  <a:cubicBezTo>
                    <a:pt x="1" y="85"/>
                    <a:pt x="87" y="259"/>
                    <a:pt x="190" y="362"/>
                  </a:cubicBezTo>
                  <a:lnTo>
                    <a:pt x="207" y="362"/>
                  </a:lnTo>
                  <a:lnTo>
                    <a:pt x="207" y="345"/>
                  </a:lnTo>
                  <a:cubicBezTo>
                    <a:pt x="87" y="242"/>
                    <a:pt x="17" y="85"/>
                    <a:pt x="34" y="52"/>
                  </a:cubicBezTo>
                  <a:cubicBezTo>
                    <a:pt x="44" y="32"/>
                    <a:pt x="81" y="18"/>
                    <a:pt x="145" y="18"/>
                  </a:cubicBezTo>
                  <a:cubicBezTo>
                    <a:pt x="184" y="18"/>
                    <a:pt x="234" y="23"/>
                    <a:pt x="294" y="36"/>
                  </a:cubicBezTo>
                  <a:lnTo>
                    <a:pt x="310" y="36"/>
                  </a:lnTo>
                  <a:lnTo>
                    <a:pt x="294" y="19"/>
                  </a:lnTo>
                  <a:cubicBezTo>
                    <a:pt x="233" y="6"/>
                    <a:pt x="182"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3"/>
            <p:cNvSpPr/>
            <p:nvPr/>
          </p:nvSpPr>
          <p:spPr>
            <a:xfrm>
              <a:off x="3602366" y="1773626"/>
              <a:ext cx="113031" cy="23872"/>
            </a:xfrm>
            <a:custGeom>
              <a:avLst/>
              <a:gdLst/>
              <a:ahLst/>
              <a:cxnLst/>
              <a:rect l="l" t="t" r="r" b="b"/>
              <a:pathLst>
                <a:path w="393" h="83" extrusionOk="0">
                  <a:moveTo>
                    <a:pt x="376" y="0"/>
                  </a:moveTo>
                  <a:cubicBezTo>
                    <a:pt x="333" y="29"/>
                    <a:pt x="210" y="69"/>
                    <a:pt x="79" y="69"/>
                  </a:cubicBezTo>
                  <a:cubicBezTo>
                    <a:pt x="58" y="69"/>
                    <a:pt x="37" y="68"/>
                    <a:pt x="17" y="66"/>
                  </a:cubicBezTo>
                  <a:lnTo>
                    <a:pt x="0" y="66"/>
                  </a:lnTo>
                  <a:lnTo>
                    <a:pt x="17" y="83"/>
                  </a:lnTo>
                  <a:lnTo>
                    <a:pt x="83" y="83"/>
                  </a:lnTo>
                  <a:cubicBezTo>
                    <a:pt x="223" y="83"/>
                    <a:pt x="343" y="33"/>
                    <a:pt x="392" y="17"/>
                  </a:cubicBezTo>
                  <a:lnTo>
                    <a:pt x="392" y="0"/>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3"/>
            <p:cNvSpPr/>
            <p:nvPr/>
          </p:nvSpPr>
          <p:spPr>
            <a:xfrm>
              <a:off x="3666217" y="1822233"/>
              <a:ext cx="78805" cy="25022"/>
            </a:xfrm>
            <a:custGeom>
              <a:avLst/>
              <a:gdLst/>
              <a:ahLst/>
              <a:cxnLst/>
              <a:rect l="l" t="t" r="r" b="b"/>
              <a:pathLst>
                <a:path w="274" h="87" extrusionOk="0">
                  <a:moveTo>
                    <a:pt x="257" y="0"/>
                  </a:moveTo>
                  <a:cubicBezTo>
                    <a:pt x="207" y="37"/>
                    <a:pt x="121" y="54"/>
                    <a:pt x="34" y="70"/>
                  </a:cubicBezTo>
                  <a:cubicBezTo>
                    <a:pt x="17" y="70"/>
                    <a:pt x="17" y="87"/>
                    <a:pt x="1" y="87"/>
                  </a:cubicBezTo>
                  <a:cubicBezTo>
                    <a:pt x="104" y="87"/>
                    <a:pt x="207" y="54"/>
                    <a:pt x="273" y="17"/>
                  </a:cubicBezTo>
                  <a:lnTo>
                    <a:pt x="273" y="0"/>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3"/>
            <p:cNvSpPr/>
            <p:nvPr/>
          </p:nvSpPr>
          <p:spPr>
            <a:xfrm>
              <a:off x="3685199" y="1856460"/>
              <a:ext cx="79956" cy="35951"/>
            </a:xfrm>
            <a:custGeom>
              <a:avLst/>
              <a:gdLst/>
              <a:ahLst/>
              <a:cxnLst/>
              <a:rect l="l" t="t" r="r" b="b"/>
              <a:pathLst>
                <a:path w="278" h="125" extrusionOk="0">
                  <a:moveTo>
                    <a:pt x="261" y="1"/>
                  </a:moveTo>
                  <a:cubicBezTo>
                    <a:pt x="191" y="71"/>
                    <a:pt x="125" y="104"/>
                    <a:pt x="38" y="104"/>
                  </a:cubicBezTo>
                  <a:cubicBezTo>
                    <a:pt x="38" y="104"/>
                    <a:pt x="22" y="125"/>
                    <a:pt x="1" y="125"/>
                  </a:cubicBezTo>
                  <a:cubicBezTo>
                    <a:pt x="104" y="125"/>
                    <a:pt x="191" y="87"/>
                    <a:pt x="277" y="21"/>
                  </a:cubicBezTo>
                  <a:lnTo>
                    <a:pt x="277" y="1"/>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3"/>
            <p:cNvSpPr/>
            <p:nvPr/>
          </p:nvSpPr>
          <p:spPr>
            <a:xfrm>
              <a:off x="3705620" y="1886084"/>
              <a:ext cx="84270" cy="40841"/>
            </a:xfrm>
            <a:custGeom>
              <a:avLst/>
              <a:gdLst/>
              <a:ahLst/>
              <a:cxnLst/>
              <a:rect l="l" t="t" r="r" b="b"/>
              <a:pathLst>
                <a:path w="293" h="142" extrusionOk="0">
                  <a:moveTo>
                    <a:pt x="293" y="1"/>
                  </a:moveTo>
                  <a:lnTo>
                    <a:pt x="276" y="22"/>
                  </a:lnTo>
                  <a:cubicBezTo>
                    <a:pt x="243" y="66"/>
                    <a:pt x="143" y="127"/>
                    <a:pt x="36" y="127"/>
                  </a:cubicBezTo>
                  <a:cubicBezTo>
                    <a:pt x="24" y="127"/>
                    <a:pt x="12" y="126"/>
                    <a:pt x="0" y="125"/>
                  </a:cubicBezTo>
                  <a:lnTo>
                    <a:pt x="0" y="141"/>
                  </a:lnTo>
                  <a:lnTo>
                    <a:pt x="54" y="141"/>
                  </a:lnTo>
                  <a:cubicBezTo>
                    <a:pt x="157" y="141"/>
                    <a:pt x="260" y="71"/>
                    <a:pt x="293" y="22"/>
                  </a:cubicBezTo>
                  <a:lnTo>
                    <a:pt x="293" y="1"/>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3"/>
            <p:cNvSpPr/>
            <p:nvPr/>
          </p:nvSpPr>
          <p:spPr>
            <a:xfrm>
              <a:off x="4615639" y="2242154"/>
              <a:ext cx="226924" cy="159336"/>
            </a:xfrm>
            <a:custGeom>
              <a:avLst/>
              <a:gdLst/>
              <a:ahLst/>
              <a:cxnLst/>
              <a:rect l="l" t="t" r="r" b="b"/>
              <a:pathLst>
                <a:path w="789" h="554" extrusionOk="0">
                  <a:moveTo>
                    <a:pt x="50" y="38"/>
                  </a:moveTo>
                  <a:cubicBezTo>
                    <a:pt x="273" y="38"/>
                    <a:pt x="619" y="54"/>
                    <a:pt x="652" y="71"/>
                  </a:cubicBezTo>
                  <a:cubicBezTo>
                    <a:pt x="669" y="104"/>
                    <a:pt x="772" y="483"/>
                    <a:pt x="739" y="537"/>
                  </a:cubicBezTo>
                  <a:cubicBezTo>
                    <a:pt x="685" y="537"/>
                    <a:pt x="240" y="516"/>
                    <a:pt x="207" y="483"/>
                  </a:cubicBezTo>
                  <a:cubicBezTo>
                    <a:pt x="170" y="467"/>
                    <a:pt x="17" y="104"/>
                    <a:pt x="50" y="38"/>
                  </a:cubicBezTo>
                  <a:close/>
                  <a:moveTo>
                    <a:pt x="50" y="1"/>
                  </a:moveTo>
                  <a:lnTo>
                    <a:pt x="33" y="21"/>
                  </a:lnTo>
                  <a:cubicBezTo>
                    <a:pt x="0" y="104"/>
                    <a:pt x="153" y="467"/>
                    <a:pt x="190" y="500"/>
                  </a:cubicBezTo>
                  <a:cubicBezTo>
                    <a:pt x="223" y="537"/>
                    <a:pt x="619" y="553"/>
                    <a:pt x="722" y="553"/>
                  </a:cubicBezTo>
                  <a:lnTo>
                    <a:pt x="739" y="553"/>
                  </a:lnTo>
                  <a:cubicBezTo>
                    <a:pt x="755" y="553"/>
                    <a:pt x="755" y="553"/>
                    <a:pt x="755" y="537"/>
                  </a:cubicBezTo>
                  <a:cubicBezTo>
                    <a:pt x="788" y="467"/>
                    <a:pt x="669" y="71"/>
                    <a:pt x="669" y="54"/>
                  </a:cubicBezTo>
                  <a:cubicBezTo>
                    <a:pt x="652" y="38"/>
                    <a:pt x="326" y="21"/>
                    <a:pt x="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3"/>
            <p:cNvSpPr/>
            <p:nvPr/>
          </p:nvSpPr>
          <p:spPr>
            <a:xfrm>
              <a:off x="5001333" y="2757277"/>
              <a:ext cx="48894" cy="143805"/>
            </a:xfrm>
            <a:custGeom>
              <a:avLst/>
              <a:gdLst/>
              <a:ahLst/>
              <a:cxnLst/>
              <a:rect l="l" t="t" r="r" b="b"/>
              <a:pathLst>
                <a:path w="170" h="500" extrusionOk="0">
                  <a:moveTo>
                    <a:pt x="169" y="0"/>
                  </a:moveTo>
                  <a:lnTo>
                    <a:pt x="153" y="17"/>
                  </a:lnTo>
                  <a:cubicBezTo>
                    <a:pt x="153" y="136"/>
                    <a:pt x="87" y="310"/>
                    <a:pt x="17" y="429"/>
                  </a:cubicBezTo>
                  <a:cubicBezTo>
                    <a:pt x="17" y="446"/>
                    <a:pt x="0" y="479"/>
                    <a:pt x="0" y="499"/>
                  </a:cubicBezTo>
                  <a:cubicBezTo>
                    <a:pt x="87" y="359"/>
                    <a:pt x="169" y="153"/>
                    <a:pt x="169" y="17"/>
                  </a:cubicBezTo>
                  <a:lnTo>
                    <a:pt x="169" y="0"/>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3"/>
            <p:cNvSpPr/>
            <p:nvPr/>
          </p:nvSpPr>
          <p:spPr>
            <a:xfrm>
              <a:off x="5049940" y="2757277"/>
              <a:ext cx="40553" cy="128274"/>
            </a:xfrm>
            <a:custGeom>
              <a:avLst/>
              <a:gdLst/>
              <a:ahLst/>
              <a:cxnLst/>
              <a:rect l="l" t="t" r="r" b="b"/>
              <a:pathLst>
                <a:path w="141" h="446" extrusionOk="0">
                  <a:moveTo>
                    <a:pt x="124" y="0"/>
                  </a:moveTo>
                  <a:lnTo>
                    <a:pt x="124" y="17"/>
                  </a:lnTo>
                  <a:cubicBezTo>
                    <a:pt x="104" y="120"/>
                    <a:pt x="71" y="256"/>
                    <a:pt x="38" y="359"/>
                  </a:cubicBezTo>
                  <a:cubicBezTo>
                    <a:pt x="21" y="376"/>
                    <a:pt x="0" y="413"/>
                    <a:pt x="21" y="446"/>
                  </a:cubicBezTo>
                  <a:cubicBezTo>
                    <a:pt x="71" y="326"/>
                    <a:pt x="141" y="153"/>
                    <a:pt x="141" y="17"/>
                  </a:cubicBezTo>
                  <a:lnTo>
                    <a:pt x="124" y="0"/>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3"/>
            <p:cNvSpPr/>
            <p:nvPr/>
          </p:nvSpPr>
          <p:spPr>
            <a:xfrm>
              <a:off x="5109189" y="2716723"/>
              <a:ext cx="45442" cy="129712"/>
            </a:xfrm>
            <a:custGeom>
              <a:avLst/>
              <a:gdLst/>
              <a:ahLst/>
              <a:cxnLst/>
              <a:rect l="l" t="t" r="r" b="b"/>
              <a:pathLst>
                <a:path w="158" h="451" extrusionOk="0">
                  <a:moveTo>
                    <a:pt x="125" y="1"/>
                  </a:moveTo>
                  <a:cubicBezTo>
                    <a:pt x="125" y="104"/>
                    <a:pt x="54" y="277"/>
                    <a:pt x="1" y="397"/>
                  </a:cubicBezTo>
                  <a:lnTo>
                    <a:pt x="1" y="451"/>
                  </a:lnTo>
                  <a:cubicBezTo>
                    <a:pt x="54" y="310"/>
                    <a:pt x="141" y="125"/>
                    <a:pt x="158"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3"/>
            <p:cNvSpPr/>
            <p:nvPr/>
          </p:nvSpPr>
          <p:spPr>
            <a:xfrm>
              <a:off x="4486212" y="2381073"/>
              <a:ext cx="164225" cy="228075"/>
            </a:xfrm>
            <a:custGeom>
              <a:avLst/>
              <a:gdLst/>
              <a:ahLst/>
              <a:cxnLst/>
              <a:rect l="l" t="t" r="r" b="b"/>
              <a:pathLst>
                <a:path w="571" h="793" extrusionOk="0">
                  <a:moveTo>
                    <a:pt x="554" y="0"/>
                  </a:moveTo>
                  <a:cubicBezTo>
                    <a:pt x="397" y="260"/>
                    <a:pt x="174" y="570"/>
                    <a:pt x="21" y="739"/>
                  </a:cubicBezTo>
                  <a:cubicBezTo>
                    <a:pt x="1" y="755"/>
                    <a:pt x="1" y="776"/>
                    <a:pt x="1" y="792"/>
                  </a:cubicBezTo>
                  <a:cubicBezTo>
                    <a:pt x="158" y="603"/>
                    <a:pt x="413" y="277"/>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3"/>
            <p:cNvSpPr/>
            <p:nvPr/>
          </p:nvSpPr>
          <p:spPr>
            <a:xfrm>
              <a:off x="4848321" y="2401207"/>
              <a:ext cx="53495" cy="178318"/>
            </a:xfrm>
            <a:custGeom>
              <a:avLst/>
              <a:gdLst/>
              <a:ahLst/>
              <a:cxnLst/>
              <a:rect l="l" t="t" r="r" b="b"/>
              <a:pathLst>
                <a:path w="186" h="620" extrusionOk="0">
                  <a:moveTo>
                    <a:pt x="0" y="0"/>
                  </a:moveTo>
                  <a:cubicBezTo>
                    <a:pt x="50" y="343"/>
                    <a:pt x="66" y="516"/>
                    <a:pt x="66" y="516"/>
                  </a:cubicBezTo>
                  <a:lnTo>
                    <a:pt x="169" y="619"/>
                  </a:lnTo>
                  <a:lnTo>
                    <a:pt x="186" y="603"/>
                  </a:lnTo>
                  <a:lnTo>
                    <a:pt x="83" y="500"/>
                  </a:lnTo>
                  <a:cubicBezTo>
                    <a:pt x="83" y="479"/>
                    <a:pt x="50" y="31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3"/>
            <p:cNvSpPr/>
            <p:nvPr/>
          </p:nvSpPr>
          <p:spPr>
            <a:xfrm>
              <a:off x="4871906" y="2613468"/>
              <a:ext cx="292212" cy="1587032"/>
            </a:xfrm>
            <a:custGeom>
              <a:avLst/>
              <a:gdLst/>
              <a:ahLst/>
              <a:cxnLst/>
              <a:rect l="l" t="t" r="r" b="b"/>
              <a:pathLst>
                <a:path w="1016" h="5518" extrusionOk="0">
                  <a:moveTo>
                    <a:pt x="21" y="1"/>
                  </a:moveTo>
                  <a:lnTo>
                    <a:pt x="1" y="17"/>
                  </a:lnTo>
                  <a:cubicBezTo>
                    <a:pt x="38" y="174"/>
                    <a:pt x="71" y="447"/>
                    <a:pt x="104" y="739"/>
                  </a:cubicBezTo>
                  <a:cubicBezTo>
                    <a:pt x="174" y="1185"/>
                    <a:pt x="244" y="1684"/>
                    <a:pt x="277" y="1841"/>
                  </a:cubicBezTo>
                  <a:lnTo>
                    <a:pt x="294" y="1944"/>
                  </a:lnTo>
                  <a:cubicBezTo>
                    <a:pt x="380" y="2357"/>
                    <a:pt x="640" y="3627"/>
                    <a:pt x="723" y="4057"/>
                  </a:cubicBezTo>
                  <a:cubicBezTo>
                    <a:pt x="826" y="4523"/>
                    <a:pt x="999" y="5501"/>
                    <a:pt x="999" y="5517"/>
                  </a:cubicBezTo>
                  <a:lnTo>
                    <a:pt x="1016" y="5517"/>
                  </a:lnTo>
                  <a:cubicBezTo>
                    <a:pt x="1016" y="5501"/>
                    <a:pt x="846" y="4523"/>
                    <a:pt x="743" y="4057"/>
                  </a:cubicBezTo>
                  <a:cubicBezTo>
                    <a:pt x="657" y="3611"/>
                    <a:pt x="397" y="2357"/>
                    <a:pt x="310" y="1928"/>
                  </a:cubicBezTo>
                  <a:lnTo>
                    <a:pt x="294" y="1841"/>
                  </a:lnTo>
                  <a:cubicBezTo>
                    <a:pt x="261" y="1684"/>
                    <a:pt x="190" y="1185"/>
                    <a:pt x="141" y="739"/>
                  </a:cubicBezTo>
                  <a:cubicBezTo>
                    <a:pt x="87" y="447"/>
                    <a:pt x="54" y="154"/>
                    <a:pt x="21" y="17"/>
                  </a:cubicBezTo>
                  <a:lnTo>
                    <a:pt x="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3"/>
            <p:cNvSpPr/>
            <p:nvPr/>
          </p:nvSpPr>
          <p:spPr>
            <a:xfrm>
              <a:off x="5149743" y="3672187"/>
              <a:ext cx="89159" cy="19270"/>
            </a:xfrm>
            <a:custGeom>
              <a:avLst/>
              <a:gdLst/>
              <a:ahLst/>
              <a:cxnLst/>
              <a:rect l="l" t="t" r="r" b="b"/>
              <a:pathLst>
                <a:path w="310" h="67" extrusionOk="0">
                  <a:moveTo>
                    <a:pt x="293" y="0"/>
                  </a:moveTo>
                  <a:cubicBezTo>
                    <a:pt x="254" y="39"/>
                    <a:pt x="204" y="51"/>
                    <a:pt x="156" y="51"/>
                  </a:cubicBezTo>
                  <a:cubicBezTo>
                    <a:pt x="75" y="51"/>
                    <a:pt x="0" y="17"/>
                    <a:pt x="0" y="17"/>
                  </a:cubicBezTo>
                  <a:lnTo>
                    <a:pt x="0" y="33"/>
                  </a:lnTo>
                  <a:cubicBezTo>
                    <a:pt x="0" y="33"/>
                    <a:pt x="66" y="66"/>
                    <a:pt x="153" y="66"/>
                  </a:cubicBezTo>
                  <a:cubicBezTo>
                    <a:pt x="206" y="66"/>
                    <a:pt x="256" y="50"/>
                    <a:pt x="309" y="17"/>
                  </a:cubicBez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3"/>
            <p:cNvSpPr/>
            <p:nvPr/>
          </p:nvSpPr>
          <p:spPr>
            <a:xfrm>
              <a:off x="4407980" y="3647165"/>
              <a:ext cx="69026" cy="34801"/>
            </a:xfrm>
            <a:custGeom>
              <a:avLst/>
              <a:gdLst/>
              <a:ahLst/>
              <a:cxnLst/>
              <a:rect l="l" t="t" r="r" b="b"/>
              <a:pathLst>
                <a:path w="240" h="121" extrusionOk="0">
                  <a:moveTo>
                    <a:pt x="17" y="0"/>
                  </a:moveTo>
                  <a:lnTo>
                    <a:pt x="0" y="17"/>
                  </a:lnTo>
                  <a:cubicBezTo>
                    <a:pt x="0" y="33"/>
                    <a:pt x="50" y="87"/>
                    <a:pt x="104" y="104"/>
                  </a:cubicBezTo>
                  <a:cubicBezTo>
                    <a:pt x="120" y="120"/>
                    <a:pt x="137" y="120"/>
                    <a:pt x="170" y="120"/>
                  </a:cubicBezTo>
                  <a:cubicBezTo>
                    <a:pt x="190" y="120"/>
                    <a:pt x="223" y="120"/>
                    <a:pt x="240" y="104"/>
                  </a:cubicBezTo>
                  <a:lnTo>
                    <a:pt x="240" y="87"/>
                  </a:lnTo>
                  <a:lnTo>
                    <a:pt x="223" y="87"/>
                  </a:lnTo>
                  <a:cubicBezTo>
                    <a:pt x="200" y="99"/>
                    <a:pt x="175" y="110"/>
                    <a:pt x="150" y="110"/>
                  </a:cubicBezTo>
                  <a:cubicBezTo>
                    <a:pt x="140" y="110"/>
                    <a:pt x="130" y="108"/>
                    <a:pt x="120" y="104"/>
                  </a:cubicBezTo>
                  <a:cubicBezTo>
                    <a:pt x="66" y="87"/>
                    <a:pt x="17" y="33"/>
                    <a:pt x="17" y="17"/>
                  </a:cubicBezTo>
                  <a:lnTo>
                    <a:pt x="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3"/>
            <p:cNvSpPr/>
            <p:nvPr/>
          </p:nvSpPr>
          <p:spPr>
            <a:xfrm>
              <a:off x="5079565" y="2341958"/>
              <a:ext cx="451260" cy="331327"/>
            </a:xfrm>
            <a:custGeom>
              <a:avLst/>
              <a:gdLst/>
              <a:ahLst/>
              <a:cxnLst/>
              <a:rect l="l" t="t" r="r" b="b"/>
              <a:pathLst>
                <a:path w="1569" h="1152" extrusionOk="0">
                  <a:moveTo>
                    <a:pt x="1548" y="0"/>
                  </a:moveTo>
                  <a:cubicBezTo>
                    <a:pt x="1119" y="603"/>
                    <a:pt x="570" y="1081"/>
                    <a:pt x="537" y="1118"/>
                  </a:cubicBezTo>
                  <a:cubicBezTo>
                    <a:pt x="495" y="1129"/>
                    <a:pt x="446" y="1134"/>
                    <a:pt x="395" y="1134"/>
                  </a:cubicBezTo>
                  <a:cubicBezTo>
                    <a:pt x="218" y="1134"/>
                    <a:pt x="21" y="1081"/>
                    <a:pt x="21" y="1081"/>
                  </a:cubicBezTo>
                  <a:lnTo>
                    <a:pt x="1" y="1081"/>
                  </a:lnTo>
                  <a:lnTo>
                    <a:pt x="1" y="1098"/>
                  </a:lnTo>
                  <a:cubicBezTo>
                    <a:pt x="21" y="1098"/>
                    <a:pt x="207" y="1151"/>
                    <a:pt x="397" y="1151"/>
                  </a:cubicBezTo>
                  <a:cubicBezTo>
                    <a:pt x="450" y="1151"/>
                    <a:pt x="500" y="1151"/>
                    <a:pt x="553" y="1135"/>
                  </a:cubicBezTo>
                  <a:cubicBezTo>
                    <a:pt x="553" y="1135"/>
                    <a:pt x="1119" y="636"/>
                    <a:pt x="1568" y="17"/>
                  </a:cubicBezTo>
                  <a:lnTo>
                    <a:pt x="1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3"/>
            <p:cNvSpPr/>
            <p:nvPr/>
          </p:nvSpPr>
          <p:spPr>
            <a:xfrm>
              <a:off x="4842281" y="932058"/>
              <a:ext cx="139203" cy="54934"/>
            </a:xfrm>
            <a:custGeom>
              <a:avLst/>
              <a:gdLst/>
              <a:ahLst/>
              <a:cxnLst/>
              <a:rect l="l" t="t" r="r" b="b"/>
              <a:pathLst>
                <a:path w="484" h="191" extrusionOk="0">
                  <a:moveTo>
                    <a:pt x="483" y="1"/>
                  </a:moveTo>
                  <a:cubicBezTo>
                    <a:pt x="322" y="163"/>
                    <a:pt x="160" y="175"/>
                    <a:pt x="75" y="175"/>
                  </a:cubicBezTo>
                  <a:cubicBezTo>
                    <a:pt x="60" y="175"/>
                    <a:pt x="47" y="174"/>
                    <a:pt x="38" y="174"/>
                  </a:cubicBezTo>
                  <a:lnTo>
                    <a:pt x="0" y="174"/>
                  </a:lnTo>
                  <a:lnTo>
                    <a:pt x="21" y="191"/>
                  </a:lnTo>
                  <a:lnTo>
                    <a:pt x="87" y="191"/>
                  </a:lnTo>
                  <a:cubicBezTo>
                    <a:pt x="174" y="191"/>
                    <a:pt x="331" y="174"/>
                    <a:pt x="483" y="17"/>
                  </a:cubicBezTo>
                  <a:lnTo>
                    <a:pt x="4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3"/>
            <p:cNvSpPr/>
            <p:nvPr/>
          </p:nvSpPr>
          <p:spPr>
            <a:xfrm>
              <a:off x="4650441" y="621143"/>
              <a:ext cx="34226" cy="55221"/>
            </a:xfrm>
            <a:custGeom>
              <a:avLst/>
              <a:gdLst/>
              <a:ahLst/>
              <a:cxnLst/>
              <a:rect l="l" t="t" r="r" b="b"/>
              <a:pathLst>
                <a:path w="119" h="192" extrusionOk="0">
                  <a:moveTo>
                    <a:pt x="76" y="0"/>
                  </a:moveTo>
                  <a:cubicBezTo>
                    <a:pt x="0" y="0"/>
                    <a:pt x="18" y="191"/>
                    <a:pt x="69" y="191"/>
                  </a:cubicBezTo>
                  <a:cubicBezTo>
                    <a:pt x="71" y="191"/>
                    <a:pt x="73" y="192"/>
                    <a:pt x="75" y="192"/>
                  </a:cubicBezTo>
                  <a:cubicBezTo>
                    <a:pt x="119" y="192"/>
                    <a:pt x="117" y="17"/>
                    <a:pt x="86" y="1"/>
                  </a:cubicBezTo>
                  <a:cubicBezTo>
                    <a:pt x="82" y="0"/>
                    <a:pt x="79"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3"/>
            <p:cNvSpPr/>
            <p:nvPr/>
          </p:nvSpPr>
          <p:spPr>
            <a:xfrm>
              <a:off x="4842856" y="635237"/>
              <a:ext cx="29336" cy="55221"/>
            </a:xfrm>
            <a:custGeom>
              <a:avLst/>
              <a:gdLst/>
              <a:ahLst/>
              <a:cxnLst/>
              <a:rect l="l" t="t" r="r" b="b"/>
              <a:pathLst>
                <a:path w="102" h="192" extrusionOk="0">
                  <a:moveTo>
                    <a:pt x="77" y="0"/>
                  </a:moveTo>
                  <a:cubicBezTo>
                    <a:pt x="18" y="0"/>
                    <a:pt x="1" y="175"/>
                    <a:pt x="52" y="191"/>
                  </a:cubicBezTo>
                  <a:cubicBezTo>
                    <a:pt x="102" y="191"/>
                    <a:pt x="102" y="1"/>
                    <a:pt x="85" y="1"/>
                  </a:cubicBezTo>
                  <a:cubicBezTo>
                    <a:pt x="82" y="1"/>
                    <a:pt x="80"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3"/>
            <p:cNvSpPr/>
            <p:nvPr/>
          </p:nvSpPr>
          <p:spPr>
            <a:xfrm>
              <a:off x="4828763" y="1233193"/>
              <a:ext cx="36814" cy="32500"/>
            </a:xfrm>
            <a:custGeom>
              <a:avLst/>
              <a:gdLst/>
              <a:ahLst/>
              <a:cxnLst/>
              <a:rect l="l" t="t" r="r" b="b"/>
              <a:pathLst>
                <a:path w="128" h="113" extrusionOk="0">
                  <a:moveTo>
                    <a:pt x="76" y="0"/>
                  </a:moveTo>
                  <a:cubicBezTo>
                    <a:pt x="41" y="0"/>
                    <a:pt x="0" y="90"/>
                    <a:pt x="31" y="105"/>
                  </a:cubicBezTo>
                  <a:cubicBezTo>
                    <a:pt x="38" y="110"/>
                    <a:pt x="45" y="112"/>
                    <a:pt x="52" y="112"/>
                  </a:cubicBezTo>
                  <a:cubicBezTo>
                    <a:pt x="96" y="112"/>
                    <a:pt x="128" y="20"/>
                    <a:pt x="85" y="2"/>
                  </a:cubicBezTo>
                  <a:cubicBezTo>
                    <a:pt x="82" y="1"/>
                    <a:pt x="79"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3"/>
            <p:cNvSpPr/>
            <p:nvPr/>
          </p:nvSpPr>
          <p:spPr>
            <a:xfrm>
              <a:off x="4784183" y="1401449"/>
              <a:ext cx="38252" cy="32212"/>
            </a:xfrm>
            <a:custGeom>
              <a:avLst/>
              <a:gdLst/>
              <a:ahLst/>
              <a:cxnLst/>
              <a:rect l="l" t="t" r="r" b="b"/>
              <a:pathLst>
                <a:path w="133" h="112" extrusionOk="0">
                  <a:moveTo>
                    <a:pt x="92" y="1"/>
                  </a:moveTo>
                  <a:cubicBezTo>
                    <a:pt x="57" y="1"/>
                    <a:pt x="0" y="91"/>
                    <a:pt x="50" y="106"/>
                  </a:cubicBezTo>
                  <a:cubicBezTo>
                    <a:pt x="56" y="110"/>
                    <a:pt x="62" y="112"/>
                    <a:pt x="67" y="112"/>
                  </a:cubicBezTo>
                  <a:cubicBezTo>
                    <a:pt x="107" y="112"/>
                    <a:pt x="132" y="17"/>
                    <a:pt x="99" y="3"/>
                  </a:cubicBezTo>
                  <a:cubicBezTo>
                    <a:pt x="97" y="1"/>
                    <a:pt x="94"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3"/>
            <p:cNvSpPr/>
            <p:nvPr/>
          </p:nvSpPr>
          <p:spPr>
            <a:xfrm>
              <a:off x="4745067" y="1613998"/>
              <a:ext cx="37389" cy="31062"/>
            </a:xfrm>
            <a:custGeom>
              <a:avLst/>
              <a:gdLst/>
              <a:ahLst/>
              <a:cxnLst/>
              <a:rect l="l" t="t" r="r" b="b"/>
              <a:pathLst>
                <a:path w="130" h="108" extrusionOk="0">
                  <a:moveTo>
                    <a:pt x="91" y="0"/>
                  </a:moveTo>
                  <a:cubicBezTo>
                    <a:pt x="57" y="0"/>
                    <a:pt x="0" y="90"/>
                    <a:pt x="50" y="105"/>
                  </a:cubicBezTo>
                  <a:cubicBezTo>
                    <a:pt x="53" y="107"/>
                    <a:pt x="57" y="107"/>
                    <a:pt x="60" y="107"/>
                  </a:cubicBezTo>
                  <a:cubicBezTo>
                    <a:pt x="104" y="107"/>
                    <a:pt x="130" y="17"/>
                    <a:pt x="99" y="2"/>
                  </a:cubicBezTo>
                  <a:cubicBezTo>
                    <a:pt x="97" y="1"/>
                    <a:pt x="94"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3"/>
            <p:cNvSpPr/>
            <p:nvPr/>
          </p:nvSpPr>
          <p:spPr>
            <a:xfrm>
              <a:off x="4739027" y="1822233"/>
              <a:ext cx="29911" cy="35088"/>
            </a:xfrm>
            <a:custGeom>
              <a:avLst/>
              <a:gdLst/>
              <a:ahLst/>
              <a:cxnLst/>
              <a:rect l="l" t="t" r="r" b="b"/>
              <a:pathLst>
                <a:path w="104" h="122" extrusionOk="0">
                  <a:moveTo>
                    <a:pt x="50" y="0"/>
                  </a:moveTo>
                  <a:cubicBezTo>
                    <a:pt x="17" y="0"/>
                    <a:pt x="1" y="120"/>
                    <a:pt x="34" y="120"/>
                  </a:cubicBezTo>
                  <a:cubicBezTo>
                    <a:pt x="38" y="121"/>
                    <a:pt x="43" y="122"/>
                    <a:pt x="47" y="122"/>
                  </a:cubicBezTo>
                  <a:cubicBezTo>
                    <a:pt x="103" y="122"/>
                    <a:pt x="100" y="0"/>
                    <a:pt x="50"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3"/>
            <p:cNvSpPr/>
            <p:nvPr/>
          </p:nvSpPr>
          <p:spPr>
            <a:xfrm>
              <a:off x="4739027" y="2050026"/>
              <a:ext cx="29911" cy="34513"/>
            </a:xfrm>
            <a:custGeom>
              <a:avLst/>
              <a:gdLst/>
              <a:ahLst/>
              <a:cxnLst/>
              <a:rect l="l" t="t" r="r" b="b"/>
              <a:pathLst>
                <a:path w="104" h="120" extrusionOk="0">
                  <a:moveTo>
                    <a:pt x="50" y="0"/>
                  </a:moveTo>
                  <a:cubicBezTo>
                    <a:pt x="17" y="0"/>
                    <a:pt x="1" y="120"/>
                    <a:pt x="50" y="120"/>
                  </a:cubicBezTo>
                  <a:cubicBezTo>
                    <a:pt x="104" y="120"/>
                    <a:pt x="104" y="0"/>
                    <a:pt x="50"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3"/>
            <p:cNvSpPr/>
            <p:nvPr/>
          </p:nvSpPr>
          <p:spPr>
            <a:xfrm>
              <a:off x="3803985" y="2025003"/>
              <a:ext cx="663516" cy="148694"/>
            </a:xfrm>
            <a:custGeom>
              <a:avLst/>
              <a:gdLst/>
              <a:ahLst/>
              <a:cxnLst/>
              <a:rect l="l" t="t" r="r" b="b"/>
              <a:pathLst>
                <a:path w="2307" h="517" extrusionOk="0">
                  <a:moveTo>
                    <a:pt x="1" y="1"/>
                  </a:moveTo>
                  <a:lnTo>
                    <a:pt x="21" y="17"/>
                  </a:lnTo>
                  <a:cubicBezTo>
                    <a:pt x="21" y="17"/>
                    <a:pt x="174" y="104"/>
                    <a:pt x="260" y="104"/>
                  </a:cubicBezTo>
                  <a:cubicBezTo>
                    <a:pt x="293" y="137"/>
                    <a:pt x="689" y="430"/>
                    <a:pt x="1222" y="500"/>
                  </a:cubicBezTo>
                  <a:cubicBezTo>
                    <a:pt x="1362" y="516"/>
                    <a:pt x="1465" y="516"/>
                    <a:pt x="1568" y="516"/>
                  </a:cubicBezTo>
                  <a:cubicBezTo>
                    <a:pt x="1911" y="516"/>
                    <a:pt x="2117" y="430"/>
                    <a:pt x="2290" y="343"/>
                  </a:cubicBezTo>
                  <a:lnTo>
                    <a:pt x="2307" y="327"/>
                  </a:lnTo>
                  <a:lnTo>
                    <a:pt x="2290" y="327"/>
                  </a:lnTo>
                  <a:cubicBezTo>
                    <a:pt x="2112" y="420"/>
                    <a:pt x="1907" y="504"/>
                    <a:pt x="1560" y="504"/>
                  </a:cubicBezTo>
                  <a:cubicBezTo>
                    <a:pt x="1464" y="504"/>
                    <a:pt x="1358" y="498"/>
                    <a:pt x="1238" y="483"/>
                  </a:cubicBezTo>
                  <a:cubicBezTo>
                    <a:pt x="673" y="413"/>
                    <a:pt x="277" y="87"/>
                    <a:pt x="260" y="87"/>
                  </a:cubicBezTo>
                  <a:cubicBezTo>
                    <a:pt x="190" y="87"/>
                    <a:pt x="21"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p:nvPr/>
          </p:nvSpPr>
          <p:spPr>
            <a:xfrm>
              <a:off x="4590617" y="3038279"/>
              <a:ext cx="346858" cy="1453869"/>
            </a:xfrm>
            <a:custGeom>
              <a:avLst/>
              <a:gdLst/>
              <a:ahLst/>
              <a:cxnLst/>
              <a:rect l="l" t="t" r="r" b="b"/>
              <a:pathLst>
                <a:path w="1206" h="5055" extrusionOk="0">
                  <a:moveTo>
                    <a:pt x="1185" y="1"/>
                  </a:moveTo>
                  <a:cubicBezTo>
                    <a:pt x="1168" y="55"/>
                    <a:pt x="343" y="2357"/>
                    <a:pt x="310" y="2443"/>
                  </a:cubicBezTo>
                  <a:lnTo>
                    <a:pt x="310" y="2460"/>
                  </a:lnTo>
                  <a:cubicBezTo>
                    <a:pt x="310" y="2460"/>
                    <a:pt x="463" y="3339"/>
                    <a:pt x="380" y="3817"/>
                  </a:cubicBezTo>
                  <a:cubicBezTo>
                    <a:pt x="294" y="4316"/>
                    <a:pt x="137" y="4729"/>
                    <a:pt x="50" y="4952"/>
                  </a:cubicBezTo>
                  <a:cubicBezTo>
                    <a:pt x="34" y="4989"/>
                    <a:pt x="17" y="5022"/>
                    <a:pt x="1" y="5055"/>
                  </a:cubicBezTo>
                  <a:lnTo>
                    <a:pt x="17" y="5055"/>
                  </a:lnTo>
                  <a:cubicBezTo>
                    <a:pt x="34" y="5022"/>
                    <a:pt x="50" y="5005"/>
                    <a:pt x="71" y="4952"/>
                  </a:cubicBezTo>
                  <a:cubicBezTo>
                    <a:pt x="153" y="4746"/>
                    <a:pt x="310" y="4333"/>
                    <a:pt x="413" y="3817"/>
                  </a:cubicBezTo>
                  <a:cubicBezTo>
                    <a:pt x="484" y="3355"/>
                    <a:pt x="343" y="2493"/>
                    <a:pt x="327" y="2443"/>
                  </a:cubicBezTo>
                  <a:cubicBezTo>
                    <a:pt x="620" y="1618"/>
                    <a:pt x="1185" y="55"/>
                    <a:pt x="1206" y="17"/>
                  </a:cubicBezTo>
                  <a:lnTo>
                    <a:pt x="12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3"/>
            <p:cNvSpPr/>
            <p:nvPr/>
          </p:nvSpPr>
          <p:spPr>
            <a:xfrm>
              <a:off x="4640662" y="754023"/>
              <a:ext cx="72765" cy="134601"/>
            </a:xfrm>
            <a:custGeom>
              <a:avLst/>
              <a:gdLst/>
              <a:ahLst/>
              <a:cxnLst/>
              <a:rect l="l" t="t" r="r" b="b"/>
              <a:pathLst>
                <a:path w="253" h="468" extrusionOk="0">
                  <a:moveTo>
                    <a:pt x="12" y="0"/>
                  </a:moveTo>
                  <a:cubicBezTo>
                    <a:pt x="8" y="0"/>
                    <a:pt x="4" y="1"/>
                    <a:pt x="0" y="1"/>
                  </a:cubicBezTo>
                  <a:cubicBezTo>
                    <a:pt x="33" y="191"/>
                    <a:pt x="83" y="348"/>
                    <a:pt x="153" y="467"/>
                  </a:cubicBezTo>
                  <a:cubicBezTo>
                    <a:pt x="253" y="267"/>
                    <a:pt x="143" y="0"/>
                    <a:pt x="12" y="0"/>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3"/>
            <p:cNvSpPr/>
            <p:nvPr/>
          </p:nvSpPr>
          <p:spPr>
            <a:xfrm>
              <a:off x="4904119" y="727562"/>
              <a:ext cx="159911" cy="128274"/>
            </a:xfrm>
            <a:custGeom>
              <a:avLst/>
              <a:gdLst/>
              <a:ahLst/>
              <a:cxnLst/>
              <a:rect l="l" t="t" r="r" b="b"/>
              <a:pathLst>
                <a:path w="556" h="446" extrusionOk="0">
                  <a:moveTo>
                    <a:pt x="300" y="1"/>
                  </a:moveTo>
                  <a:cubicBezTo>
                    <a:pt x="156" y="1"/>
                    <a:pt x="1" y="272"/>
                    <a:pt x="149" y="402"/>
                  </a:cubicBezTo>
                  <a:cubicBezTo>
                    <a:pt x="179" y="433"/>
                    <a:pt x="212" y="445"/>
                    <a:pt x="245" y="445"/>
                  </a:cubicBezTo>
                  <a:cubicBezTo>
                    <a:pt x="401" y="445"/>
                    <a:pt x="555" y="153"/>
                    <a:pt x="371" y="27"/>
                  </a:cubicBezTo>
                  <a:cubicBezTo>
                    <a:pt x="349" y="9"/>
                    <a:pt x="325" y="1"/>
                    <a:pt x="300" y="1"/>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3"/>
            <p:cNvSpPr/>
            <p:nvPr/>
          </p:nvSpPr>
          <p:spPr>
            <a:xfrm rot="975482">
              <a:off x="4848321" y="570235"/>
              <a:ext cx="178030" cy="49181"/>
            </a:xfrm>
            <a:custGeom>
              <a:avLst/>
              <a:gdLst/>
              <a:ahLst/>
              <a:cxnLst/>
              <a:rect l="l" t="t" r="r" b="b"/>
              <a:pathLst>
                <a:path w="619" h="171" extrusionOk="0">
                  <a:moveTo>
                    <a:pt x="304" y="0"/>
                  </a:moveTo>
                  <a:cubicBezTo>
                    <a:pt x="283" y="0"/>
                    <a:pt x="261" y="2"/>
                    <a:pt x="239" y="5"/>
                  </a:cubicBezTo>
                  <a:cubicBezTo>
                    <a:pt x="103" y="21"/>
                    <a:pt x="0" y="91"/>
                    <a:pt x="0" y="124"/>
                  </a:cubicBezTo>
                  <a:cubicBezTo>
                    <a:pt x="0" y="124"/>
                    <a:pt x="11" y="170"/>
                    <a:pt x="33" y="170"/>
                  </a:cubicBezTo>
                  <a:cubicBezTo>
                    <a:pt x="38" y="170"/>
                    <a:pt x="43" y="168"/>
                    <a:pt x="50" y="161"/>
                  </a:cubicBezTo>
                  <a:cubicBezTo>
                    <a:pt x="96" y="129"/>
                    <a:pt x="204" y="88"/>
                    <a:pt x="310" y="88"/>
                  </a:cubicBezTo>
                  <a:cubicBezTo>
                    <a:pt x="326" y="88"/>
                    <a:pt x="343" y="89"/>
                    <a:pt x="359" y="91"/>
                  </a:cubicBezTo>
                  <a:cubicBezTo>
                    <a:pt x="462" y="91"/>
                    <a:pt x="541" y="168"/>
                    <a:pt x="582" y="168"/>
                  </a:cubicBezTo>
                  <a:cubicBezTo>
                    <a:pt x="588" y="168"/>
                    <a:pt x="594" y="166"/>
                    <a:pt x="598" y="161"/>
                  </a:cubicBezTo>
                  <a:cubicBezTo>
                    <a:pt x="619" y="124"/>
                    <a:pt x="619" y="91"/>
                    <a:pt x="549" y="58"/>
                  </a:cubicBezTo>
                  <a:cubicBezTo>
                    <a:pt x="491" y="28"/>
                    <a:pt x="401" y="0"/>
                    <a:pt x="3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3"/>
            <p:cNvSpPr/>
            <p:nvPr/>
          </p:nvSpPr>
          <p:spPr>
            <a:xfrm rot="-2390071">
              <a:off x="4617514" y="553942"/>
              <a:ext cx="119071" cy="66726"/>
            </a:xfrm>
            <a:custGeom>
              <a:avLst/>
              <a:gdLst/>
              <a:ahLst/>
              <a:cxnLst/>
              <a:rect l="l" t="t" r="r" b="b"/>
              <a:pathLst>
                <a:path w="414" h="232" extrusionOk="0">
                  <a:moveTo>
                    <a:pt x="129" y="0"/>
                  </a:moveTo>
                  <a:cubicBezTo>
                    <a:pt x="114" y="0"/>
                    <a:pt x="100" y="2"/>
                    <a:pt x="87" y="6"/>
                  </a:cubicBezTo>
                  <a:cubicBezTo>
                    <a:pt x="1" y="23"/>
                    <a:pt x="17" y="72"/>
                    <a:pt x="50" y="72"/>
                  </a:cubicBezTo>
                  <a:cubicBezTo>
                    <a:pt x="87" y="72"/>
                    <a:pt x="190" y="89"/>
                    <a:pt x="240" y="126"/>
                  </a:cubicBezTo>
                  <a:cubicBezTo>
                    <a:pt x="270" y="156"/>
                    <a:pt x="318" y="231"/>
                    <a:pt x="351" y="231"/>
                  </a:cubicBezTo>
                  <a:cubicBezTo>
                    <a:pt x="354" y="231"/>
                    <a:pt x="357" y="230"/>
                    <a:pt x="360" y="229"/>
                  </a:cubicBezTo>
                  <a:cubicBezTo>
                    <a:pt x="413" y="212"/>
                    <a:pt x="376" y="126"/>
                    <a:pt x="327" y="72"/>
                  </a:cubicBezTo>
                  <a:cubicBezTo>
                    <a:pt x="270" y="32"/>
                    <a:pt x="192" y="0"/>
                    <a:pt x="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3"/>
            <p:cNvSpPr/>
            <p:nvPr/>
          </p:nvSpPr>
          <p:spPr>
            <a:xfrm>
              <a:off x="3166914" y="842896"/>
              <a:ext cx="598229" cy="915463"/>
            </a:xfrm>
            <a:custGeom>
              <a:avLst/>
              <a:gdLst/>
              <a:ahLst/>
              <a:cxnLst/>
              <a:rect l="l" t="t" r="r" b="b"/>
              <a:pathLst>
                <a:path w="2080" h="3183" extrusionOk="0">
                  <a:moveTo>
                    <a:pt x="1" y="1"/>
                  </a:moveTo>
                  <a:cubicBezTo>
                    <a:pt x="1" y="1"/>
                    <a:pt x="0" y="1"/>
                    <a:pt x="0" y="1"/>
                  </a:cubicBezTo>
                  <a:cubicBezTo>
                    <a:pt x="0" y="39"/>
                    <a:pt x="446" y="707"/>
                    <a:pt x="652" y="1103"/>
                  </a:cubicBezTo>
                  <a:cubicBezTo>
                    <a:pt x="842" y="1483"/>
                    <a:pt x="1976" y="3182"/>
                    <a:pt x="1976" y="3182"/>
                  </a:cubicBezTo>
                  <a:lnTo>
                    <a:pt x="2009" y="3149"/>
                  </a:lnTo>
                  <a:cubicBezTo>
                    <a:pt x="2027" y="3132"/>
                    <a:pt x="2043" y="3127"/>
                    <a:pt x="2056" y="3127"/>
                  </a:cubicBezTo>
                  <a:cubicBezTo>
                    <a:pt x="2070" y="3127"/>
                    <a:pt x="2079" y="3133"/>
                    <a:pt x="2079" y="3133"/>
                  </a:cubicBezTo>
                  <a:cubicBezTo>
                    <a:pt x="2079" y="3133"/>
                    <a:pt x="1081" y="1668"/>
                    <a:pt x="895" y="1359"/>
                  </a:cubicBezTo>
                  <a:cubicBezTo>
                    <a:pt x="725" y="1054"/>
                    <a:pt x="3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07"/>
        <p:cNvGrpSpPr/>
        <p:nvPr/>
      </p:nvGrpSpPr>
      <p:grpSpPr>
        <a:xfrm>
          <a:off x="0" y="0"/>
          <a:ext cx="0" cy="0"/>
          <a:chOff x="0" y="0"/>
          <a:chExt cx="0" cy="0"/>
        </a:xfrm>
      </p:grpSpPr>
      <p:sp>
        <p:nvSpPr>
          <p:cNvPr id="308" name="Google Shape;308;p34"/>
          <p:cNvSpPr/>
          <p:nvPr/>
        </p:nvSpPr>
        <p:spPr>
          <a:xfrm>
            <a:off x="0" y="4681675"/>
            <a:ext cx="9144000" cy="28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4"/>
          <p:cNvSpPr/>
          <p:nvPr/>
        </p:nvSpPr>
        <p:spPr>
          <a:xfrm>
            <a:off x="0" y="0"/>
            <a:ext cx="9144000" cy="5143500"/>
          </a:xfrm>
          <a:prstGeom prst="frame">
            <a:avLst>
              <a:gd name="adj1" fmla="val 278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310;p34"/>
          <p:cNvGrpSpPr/>
          <p:nvPr/>
        </p:nvGrpSpPr>
        <p:grpSpPr>
          <a:xfrm flipH="1">
            <a:off x="837108" y="2501805"/>
            <a:ext cx="785234" cy="2182710"/>
            <a:chOff x="1069901" y="1757641"/>
            <a:chExt cx="1068491" cy="2970077"/>
          </a:xfrm>
        </p:grpSpPr>
        <p:sp>
          <p:nvSpPr>
            <p:cNvPr id="311" name="Google Shape;311;p34"/>
            <p:cNvSpPr/>
            <p:nvPr/>
          </p:nvSpPr>
          <p:spPr>
            <a:xfrm>
              <a:off x="1247936" y="4632519"/>
              <a:ext cx="212831" cy="95199"/>
            </a:xfrm>
            <a:custGeom>
              <a:avLst/>
              <a:gdLst/>
              <a:ahLst/>
              <a:cxnLst/>
              <a:rect l="l" t="t" r="r" b="b"/>
              <a:pathLst>
                <a:path w="740" h="331" extrusionOk="0">
                  <a:moveTo>
                    <a:pt x="706" y="0"/>
                  </a:moveTo>
                  <a:cubicBezTo>
                    <a:pt x="668" y="54"/>
                    <a:pt x="618" y="76"/>
                    <a:pt x="582" y="76"/>
                  </a:cubicBezTo>
                  <a:cubicBezTo>
                    <a:pt x="571" y="76"/>
                    <a:pt x="561" y="74"/>
                    <a:pt x="554" y="70"/>
                  </a:cubicBezTo>
                  <a:cubicBezTo>
                    <a:pt x="516" y="70"/>
                    <a:pt x="516" y="21"/>
                    <a:pt x="516" y="21"/>
                  </a:cubicBezTo>
                  <a:lnTo>
                    <a:pt x="1" y="330"/>
                  </a:lnTo>
                  <a:lnTo>
                    <a:pt x="739" y="330"/>
                  </a:lnTo>
                  <a:lnTo>
                    <a:pt x="7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4"/>
            <p:cNvSpPr/>
            <p:nvPr/>
          </p:nvSpPr>
          <p:spPr>
            <a:xfrm>
              <a:off x="1925561" y="4627630"/>
              <a:ext cx="212831" cy="100088"/>
            </a:xfrm>
            <a:custGeom>
              <a:avLst/>
              <a:gdLst/>
              <a:ahLst/>
              <a:cxnLst/>
              <a:rect l="l" t="t" r="r" b="b"/>
              <a:pathLst>
                <a:path w="740" h="348" extrusionOk="0">
                  <a:moveTo>
                    <a:pt x="1" y="54"/>
                  </a:moveTo>
                  <a:lnTo>
                    <a:pt x="1" y="71"/>
                  </a:lnTo>
                  <a:cubicBezTo>
                    <a:pt x="1" y="71"/>
                    <a:pt x="1" y="72"/>
                    <a:pt x="2" y="73"/>
                  </a:cubicBezTo>
                  <a:lnTo>
                    <a:pt x="2" y="73"/>
                  </a:lnTo>
                  <a:lnTo>
                    <a:pt x="1" y="54"/>
                  </a:lnTo>
                  <a:close/>
                  <a:moveTo>
                    <a:pt x="137" y="1"/>
                  </a:moveTo>
                  <a:cubicBezTo>
                    <a:pt x="120" y="54"/>
                    <a:pt x="120" y="104"/>
                    <a:pt x="71" y="120"/>
                  </a:cubicBezTo>
                  <a:cubicBezTo>
                    <a:pt x="25" y="120"/>
                    <a:pt x="6" y="84"/>
                    <a:pt x="2" y="73"/>
                  </a:cubicBezTo>
                  <a:lnTo>
                    <a:pt x="2" y="73"/>
                  </a:lnTo>
                  <a:lnTo>
                    <a:pt x="17" y="347"/>
                  </a:lnTo>
                  <a:lnTo>
                    <a:pt x="739" y="347"/>
                  </a:lnTo>
                  <a:lnTo>
                    <a:pt x="1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4"/>
            <p:cNvSpPr/>
            <p:nvPr/>
          </p:nvSpPr>
          <p:spPr>
            <a:xfrm>
              <a:off x="1612325" y="3163800"/>
              <a:ext cx="226800" cy="257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4"/>
            <p:cNvSpPr/>
            <p:nvPr/>
          </p:nvSpPr>
          <p:spPr>
            <a:xfrm>
              <a:off x="1307473" y="3322854"/>
              <a:ext cx="707233" cy="1344864"/>
            </a:xfrm>
            <a:custGeom>
              <a:avLst/>
              <a:gdLst/>
              <a:ahLst/>
              <a:cxnLst/>
              <a:rect l="l" t="t" r="r" b="b"/>
              <a:pathLst>
                <a:path w="2459" h="4676" extrusionOk="0">
                  <a:moveTo>
                    <a:pt x="1667" y="1"/>
                  </a:moveTo>
                  <a:cubicBezTo>
                    <a:pt x="1650" y="17"/>
                    <a:pt x="1617" y="54"/>
                    <a:pt x="1584" y="87"/>
                  </a:cubicBezTo>
                  <a:lnTo>
                    <a:pt x="1584" y="104"/>
                  </a:lnTo>
                  <a:cubicBezTo>
                    <a:pt x="1564" y="104"/>
                    <a:pt x="1547" y="120"/>
                    <a:pt x="1531" y="137"/>
                  </a:cubicBezTo>
                  <a:cubicBezTo>
                    <a:pt x="1498" y="174"/>
                    <a:pt x="1461" y="207"/>
                    <a:pt x="1444" y="240"/>
                  </a:cubicBezTo>
                  <a:cubicBezTo>
                    <a:pt x="1315" y="263"/>
                    <a:pt x="1160" y="278"/>
                    <a:pt x="994" y="278"/>
                  </a:cubicBezTo>
                  <a:cubicBezTo>
                    <a:pt x="895" y="278"/>
                    <a:pt x="792" y="273"/>
                    <a:pt x="689" y="261"/>
                  </a:cubicBezTo>
                  <a:cubicBezTo>
                    <a:pt x="532" y="240"/>
                    <a:pt x="413" y="224"/>
                    <a:pt x="309" y="191"/>
                  </a:cubicBezTo>
                  <a:lnTo>
                    <a:pt x="293" y="191"/>
                  </a:lnTo>
                  <a:cubicBezTo>
                    <a:pt x="120" y="120"/>
                    <a:pt x="17" y="71"/>
                    <a:pt x="17" y="71"/>
                  </a:cubicBezTo>
                  <a:cubicBezTo>
                    <a:pt x="17" y="71"/>
                    <a:pt x="17" y="87"/>
                    <a:pt x="0" y="87"/>
                  </a:cubicBezTo>
                  <a:cubicBezTo>
                    <a:pt x="0" y="191"/>
                    <a:pt x="0" y="380"/>
                    <a:pt x="17" y="620"/>
                  </a:cubicBezTo>
                  <a:lnTo>
                    <a:pt x="17" y="636"/>
                  </a:lnTo>
                  <a:cubicBezTo>
                    <a:pt x="37" y="1205"/>
                    <a:pt x="87" y="1993"/>
                    <a:pt x="103" y="2286"/>
                  </a:cubicBezTo>
                  <a:cubicBezTo>
                    <a:pt x="120" y="2715"/>
                    <a:pt x="309" y="4593"/>
                    <a:pt x="309" y="4593"/>
                  </a:cubicBezTo>
                  <a:cubicBezTo>
                    <a:pt x="309" y="4593"/>
                    <a:pt x="309" y="4642"/>
                    <a:pt x="347" y="4642"/>
                  </a:cubicBezTo>
                  <a:cubicBezTo>
                    <a:pt x="360" y="4649"/>
                    <a:pt x="374" y="4653"/>
                    <a:pt x="388" y="4653"/>
                  </a:cubicBezTo>
                  <a:cubicBezTo>
                    <a:pt x="408" y="4653"/>
                    <a:pt x="428" y="4645"/>
                    <a:pt x="450" y="4626"/>
                  </a:cubicBezTo>
                  <a:cubicBezTo>
                    <a:pt x="466" y="4609"/>
                    <a:pt x="483" y="4593"/>
                    <a:pt x="499" y="4572"/>
                  </a:cubicBezTo>
                  <a:cubicBezTo>
                    <a:pt x="569" y="4490"/>
                    <a:pt x="842" y="3664"/>
                    <a:pt x="895" y="3371"/>
                  </a:cubicBezTo>
                  <a:cubicBezTo>
                    <a:pt x="945" y="3062"/>
                    <a:pt x="825" y="2666"/>
                    <a:pt x="825" y="2666"/>
                  </a:cubicBezTo>
                  <a:lnTo>
                    <a:pt x="1085" y="999"/>
                  </a:lnTo>
                  <a:lnTo>
                    <a:pt x="2150" y="4609"/>
                  </a:lnTo>
                  <a:lnTo>
                    <a:pt x="2150" y="4626"/>
                  </a:lnTo>
                  <a:cubicBezTo>
                    <a:pt x="2150" y="4626"/>
                    <a:pt x="2166" y="4675"/>
                    <a:pt x="2220" y="4675"/>
                  </a:cubicBezTo>
                  <a:cubicBezTo>
                    <a:pt x="2269" y="4659"/>
                    <a:pt x="2269" y="4609"/>
                    <a:pt x="2286" y="4556"/>
                  </a:cubicBezTo>
                  <a:lnTo>
                    <a:pt x="2286" y="4539"/>
                  </a:lnTo>
                  <a:cubicBezTo>
                    <a:pt x="2323" y="4469"/>
                    <a:pt x="2459" y="3475"/>
                    <a:pt x="2389" y="2992"/>
                  </a:cubicBezTo>
                  <a:cubicBezTo>
                    <a:pt x="2323" y="2509"/>
                    <a:pt x="2150" y="2200"/>
                    <a:pt x="2150" y="2200"/>
                  </a:cubicBezTo>
                  <a:cubicBezTo>
                    <a:pt x="2150" y="2200"/>
                    <a:pt x="2030" y="962"/>
                    <a:pt x="1997" y="723"/>
                  </a:cubicBezTo>
                  <a:lnTo>
                    <a:pt x="1997" y="653"/>
                  </a:lnTo>
                  <a:lnTo>
                    <a:pt x="1997" y="636"/>
                  </a:lnTo>
                  <a:cubicBezTo>
                    <a:pt x="1976" y="516"/>
                    <a:pt x="1943" y="380"/>
                    <a:pt x="1927" y="261"/>
                  </a:cubicBezTo>
                  <a:cubicBezTo>
                    <a:pt x="1894" y="120"/>
                    <a:pt x="1873" y="1"/>
                    <a:pt x="1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4"/>
            <p:cNvSpPr/>
            <p:nvPr/>
          </p:nvSpPr>
          <p:spPr>
            <a:xfrm>
              <a:off x="1307473" y="3322854"/>
              <a:ext cx="706945" cy="1310351"/>
            </a:xfrm>
            <a:custGeom>
              <a:avLst/>
              <a:gdLst/>
              <a:ahLst/>
              <a:cxnLst/>
              <a:rect l="l" t="t" r="r" b="b"/>
              <a:pathLst>
                <a:path w="2458" h="4556" extrusionOk="0">
                  <a:moveTo>
                    <a:pt x="1667" y="1"/>
                  </a:moveTo>
                  <a:cubicBezTo>
                    <a:pt x="1650" y="17"/>
                    <a:pt x="1584" y="71"/>
                    <a:pt x="1531" y="137"/>
                  </a:cubicBezTo>
                  <a:cubicBezTo>
                    <a:pt x="1498" y="174"/>
                    <a:pt x="1461" y="207"/>
                    <a:pt x="1444" y="240"/>
                  </a:cubicBezTo>
                  <a:cubicBezTo>
                    <a:pt x="1315" y="263"/>
                    <a:pt x="1160" y="278"/>
                    <a:pt x="994" y="278"/>
                  </a:cubicBezTo>
                  <a:cubicBezTo>
                    <a:pt x="895" y="278"/>
                    <a:pt x="792" y="273"/>
                    <a:pt x="689" y="261"/>
                  </a:cubicBezTo>
                  <a:cubicBezTo>
                    <a:pt x="260" y="207"/>
                    <a:pt x="17" y="71"/>
                    <a:pt x="17" y="71"/>
                  </a:cubicBezTo>
                  <a:cubicBezTo>
                    <a:pt x="17" y="71"/>
                    <a:pt x="17" y="87"/>
                    <a:pt x="0" y="87"/>
                  </a:cubicBezTo>
                  <a:cubicBezTo>
                    <a:pt x="87" y="137"/>
                    <a:pt x="206" y="224"/>
                    <a:pt x="347" y="277"/>
                  </a:cubicBezTo>
                  <a:cubicBezTo>
                    <a:pt x="544" y="362"/>
                    <a:pt x="858" y="422"/>
                    <a:pt x="1127" y="422"/>
                  </a:cubicBezTo>
                  <a:cubicBezTo>
                    <a:pt x="1184" y="422"/>
                    <a:pt x="1240" y="419"/>
                    <a:pt x="1291" y="413"/>
                  </a:cubicBezTo>
                  <a:cubicBezTo>
                    <a:pt x="1378" y="397"/>
                    <a:pt x="1498" y="364"/>
                    <a:pt x="1617" y="327"/>
                  </a:cubicBezTo>
                  <a:cubicBezTo>
                    <a:pt x="1840" y="880"/>
                    <a:pt x="1976" y="1428"/>
                    <a:pt x="2013" y="1651"/>
                  </a:cubicBezTo>
                  <a:cubicBezTo>
                    <a:pt x="2063" y="1890"/>
                    <a:pt x="2133" y="2253"/>
                    <a:pt x="2133" y="2253"/>
                  </a:cubicBezTo>
                  <a:cubicBezTo>
                    <a:pt x="2133" y="2253"/>
                    <a:pt x="2150" y="2769"/>
                    <a:pt x="2269" y="3182"/>
                  </a:cubicBezTo>
                  <a:cubicBezTo>
                    <a:pt x="2370" y="3500"/>
                    <a:pt x="2325" y="4198"/>
                    <a:pt x="2288" y="4533"/>
                  </a:cubicBezTo>
                  <a:lnTo>
                    <a:pt x="2288" y="4533"/>
                  </a:lnTo>
                  <a:cubicBezTo>
                    <a:pt x="2328" y="4427"/>
                    <a:pt x="2457" y="3464"/>
                    <a:pt x="2389" y="2992"/>
                  </a:cubicBezTo>
                  <a:cubicBezTo>
                    <a:pt x="2323" y="2509"/>
                    <a:pt x="2150" y="2200"/>
                    <a:pt x="2150" y="2200"/>
                  </a:cubicBezTo>
                  <a:cubicBezTo>
                    <a:pt x="2150" y="2200"/>
                    <a:pt x="2030" y="962"/>
                    <a:pt x="1997" y="723"/>
                  </a:cubicBezTo>
                  <a:cubicBezTo>
                    <a:pt x="1997" y="603"/>
                    <a:pt x="1943" y="413"/>
                    <a:pt x="1927" y="261"/>
                  </a:cubicBezTo>
                  <a:cubicBezTo>
                    <a:pt x="1894" y="120"/>
                    <a:pt x="1873" y="1"/>
                    <a:pt x="1873" y="1"/>
                  </a:cubicBezTo>
                  <a:close/>
                  <a:moveTo>
                    <a:pt x="2288" y="4533"/>
                  </a:moveTo>
                  <a:cubicBezTo>
                    <a:pt x="2287" y="4536"/>
                    <a:pt x="2286" y="4538"/>
                    <a:pt x="2286" y="4539"/>
                  </a:cubicBezTo>
                  <a:lnTo>
                    <a:pt x="2286" y="4556"/>
                  </a:lnTo>
                  <a:cubicBezTo>
                    <a:pt x="2286" y="4548"/>
                    <a:pt x="2287" y="4541"/>
                    <a:pt x="2288" y="45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4"/>
            <p:cNvSpPr/>
            <p:nvPr/>
          </p:nvSpPr>
          <p:spPr>
            <a:xfrm>
              <a:off x="1312075" y="3377502"/>
              <a:ext cx="84557" cy="128562"/>
            </a:xfrm>
            <a:custGeom>
              <a:avLst/>
              <a:gdLst/>
              <a:ahLst/>
              <a:cxnLst/>
              <a:rect l="l" t="t" r="r" b="b"/>
              <a:pathLst>
                <a:path w="294" h="447" extrusionOk="0">
                  <a:moveTo>
                    <a:pt x="277" y="1"/>
                  </a:moveTo>
                  <a:cubicBezTo>
                    <a:pt x="190" y="153"/>
                    <a:pt x="71" y="310"/>
                    <a:pt x="1" y="430"/>
                  </a:cubicBezTo>
                  <a:lnTo>
                    <a:pt x="1" y="446"/>
                  </a:lnTo>
                  <a:cubicBezTo>
                    <a:pt x="71" y="343"/>
                    <a:pt x="190" y="153"/>
                    <a:pt x="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4"/>
            <p:cNvSpPr/>
            <p:nvPr/>
          </p:nvSpPr>
          <p:spPr>
            <a:xfrm>
              <a:off x="1763057" y="3347877"/>
              <a:ext cx="118783" cy="162787"/>
            </a:xfrm>
            <a:custGeom>
              <a:avLst/>
              <a:gdLst/>
              <a:ahLst/>
              <a:cxnLst/>
              <a:rect l="l" t="t" r="r" b="b"/>
              <a:pathLst>
                <a:path w="413" h="566" extrusionOk="0">
                  <a:moveTo>
                    <a:pt x="0" y="0"/>
                  </a:moveTo>
                  <a:lnTo>
                    <a:pt x="0" y="17"/>
                  </a:lnTo>
                  <a:cubicBezTo>
                    <a:pt x="120" y="256"/>
                    <a:pt x="289" y="462"/>
                    <a:pt x="413" y="566"/>
                  </a:cubicBezTo>
                  <a:lnTo>
                    <a:pt x="413" y="549"/>
                  </a:lnTo>
                  <a:cubicBezTo>
                    <a:pt x="289" y="429"/>
                    <a:pt x="120" y="240"/>
                    <a:pt x="0"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4"/>
            <p:cNvSpPr/>
            <p:nvPr/>
          </p:nvSpPr>
          <p:spPr>
            <a:xfrm>
              <a:off x="1436613" y="3610184"/>
              <a:ext cx="183208" cy="1043161"/>
            </a:xfrm>
            <a:custGeom>
              <a:avLst/>
              <a:gdLst/>
              <a:ahLst/>
              <a:cxnLst/>
              <a:rect l="l" t="t" r="r" b="b"/>
              <a:pathLst>
                <a:path w="637" h="3627" extrusionOk="0">
                  <a:moveTo>
                    <a:pt x="636" y="0"/>
                  </a:moveTo>
                  <a:lnTo>
                    <a:pt x="224" y="1700"/>
                  </a:lnTo>
                  <a:cubicBezTo>
                    <a:pt x="224" y="1700"/>
                    <a:pt x="310" y="2216"/>
                    <a:pt x="273" y="2562"/>
                  </a:cubicBezTo>
                  <a:cubicBezTo>
                    <a:pt x="240" y="2851"/>
                    <a:pt x="50" y="3453"/>
                    <a:pt x="1" y="3627"/>
                  </a:cubicBezTo>
                  <a:cubicBezTo>
                    <a:pt x="17" y="3610"/>
                    <a:pt x="34" y="3594"/>
                    <a:pt x="50" y="3573"/>
                  </a:cubicBezTo>
                  <a:cubicBezTo>
                    <a:pt x="120" y="3491"/>
                    <a:pt x="393" y="2665"/>
                    <a:pt x="446" y="2372"/>
                  </a:cubicBezTo>
                  <a:cubicBezTo>
                    <a:pt x="496" y="2063"/>
                    <a:pt x="376" y="1667"/>
                    <a:pt x="376" y="1667"/>
                  </a:cubicBezTo>
                  <a:lnTo>
                    <a:pt x="6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4"/>
            <p:cNvSpPr/>
            <p:nvPr/>
          </p:nvSpPr>
          <p:spPr>
            <a:xfrm>
              <a:off x="1183798" y="2467481"/>
              <a:ext cx="840396" cy="935595"/>
            </a:xfrm>
            <a:custGeom>
              <a:avLst/>
              <a:gdLst/>
              <a:ahLst/>
              <a:cxnLst/>
              <a:rect l="l" t="t" r="r" b="b"/>
              <a:pathLst>
                <a:path w="2922" h="3253" extrusionOk="0">
                  <a:moveTo>
                    <a:pt x="962" y="0"/>
                  </a:moveTo>
                  <a:cubicBezTo>
                    <a:pt x="913" y="0"/>
                    <a:pt x="859" y="17"/>
                    <a:pt x="826" y="17"/>
                  </a:cubicBezTo>
                  <a:cubicBezTo>
                    <a:pt x="673" y="70"/>
                    <a:pt x="570" y="157"/>
                    <a:pt x="467" y="277"/>
                  </a:cubicBezTo>
                  <a:cubicBezTo>
                    <a:pt x="381" y="380"/>
                    <a:pt x="191" y="673"/>
                    <a:pt x="88" y="862"/>
                  </a:cubicBezTo>
                  <a:cubicBezTo>
                    <a:pt x="34" y="928"/>
                    <a:pt x="1" y="999"/>
                    <a:pt x="1" y="999"/>
                  </a:cubicBezTo>
                  <a:cubicBezTo>
                    <a:pt x="1" y="999"/>
                    <a:pt x="191" y="1151"/>
                    <a:pt x="294" y="1254"/>
                  </a:cubicBezTo>
                  <a:cubicBezTo>
                    <a:pt x="310" y="1291"/>
                    <a:pt x="343" y="1325"/>
                    <a:pt x="364" y="1358"/>
                  </a:cubicBezTo>
                  <a:cubicBezTo>
                    <a:pt x="430" y="1428"/>
                    <a:pt x="467" y="1481"/>
                    <a:pt x="467" y="1481"/>
                  </a:cubicBezTo>
                  <a:lnTo>
                    <a:pt x="500" y="1444"/>
                  </a:lnTo>
                  <a:lnTo>
                    <a:pt x="583" y="1346"/>
                  </a:lnTo>
                  <a:lnTo>
                    <a:pt x="583" y="1346"/>
                  </a:lnTo>
                  <a:cubicBezTo>
                    <a:pt x="563" y="1448"/>
                    <a:pt x="479" y="1890"/>
                    <a:pt x="447" y="2133"/>
                  </a:cubicBezTo>
                  <a:cubicBezTo>
                    <a:pt x="447" y="2203"/>
                    <a:pt x="430" y="2269"/>
                    <a:pt x="430" y="2356"/>
                  </a:cubicBezTo>
                  <a:cubicBezTo>
                    <a:pt x="430" y="2595"/>
                    <a:pt x="430" y="2872"/>
                    <a:pt x="447" y="2991"/>
                  </a:cubicBezTo>
                  <a:lnTo>
                    <a:pt x="447" y="3045"/>
                  </a:lnTo>
                  <a:cubicBezTo>
                    <a:pt x="447" y="3045"/>
                    <a:pt x="690" y="3181"/>
                    <a:pt x="1119" y="3235"/>
                  </a:cubicBezTo>
                  <a:cubicBezTo>
                    <a:pt x="1222" y="3247"/>
                    <a:pt x="1325" y="3252"/>
                    <a:pt x="1424" y="3252"/>
                  </a:cubicBezTo>
                  <a:cubicBezTo>
                    <a:pt x="1590" y="3252"/>
                    <a:pt x="1745" y="3237"/>
                    <a:pt x="1874" y="3214"/>
                  </a:cubicBezTo>
                  <a:cubicBezTo>
                    <a:pt x="1928" y="3132"/>
                    <a:pt x="2064" y="3008"/>
                    <a:pt x="2097" y="2975"/>
                  </a:cubicBezTo>
                  <a:lnTo>
                    <a:pt x="2097" y="2975"/>
                  </a:lnTo>
                  <a:cubicBezTo>
                    <a:pt x="2060" y="3000"/>
                    <a:pt x="1916" y="3075"/>
                    <a:pt x="1874" y="3075"/>
                  </a:cubicBezTo>
                  <a:cubicBezTo>
                    <a:pt x="1860" y="3075"/>
                    <a:pt x="1857" y="3067"/>
                    <a:pt x="1874" y="3045"/>
                  </a:cubicBezTo>
                  <a:cubicBezTo>
                    <a:pt x="1891" y="3028"/>
                    <a:pt x="1911" y="3008"/>
                    <a:pt x="1928" y="2991"/>
                  </a:cubicBezTo>
                  <a:cubicBezTo>
                    <a:pt x="2031" y="2888"/>
                    <a:pt x="2221" y="2752"/>
                    <a:pt x="2221" y="2752"/>
                  </a:cubicBezTo>
                  <a:cubicBezTo>
                    <a:pt x="2221" y="2752"/>
                    <a:pt x="1977" y="2698"/>
                    <a:pt x="2047" y="2649"/>
                  </a:cubicBezTo>
                  <a:cubicBezTo>
                    <a:pt x="2064" y="2638"/>
                    <a:pt x="2092" y="2634"/>
                    <a:pt x="2124" y="2634"/>
                  </a:cubicBezTo>
                  <a:cubicBezTo>
                    <a:pt x="2188" y="2634"/>
                    <a:pt x="2265" y="2649"/>
                    <a:pt x="2287" y="2649"/>
                  </a:cubicBezTo>
                  <a:cubicBezTo>
                    <a:pt x="2254" y="2166"/>
                    <a:pt x="2200" y="1411"/>
                    <a:pt x="2221" y="1411"/>
                  </a:cubicBezTo>
                  <a:cubicBezTo>
                    <a:pt x="2237" y="1411"/>
                    <a:pt x="2254" y="1444"/>
                    <a:pt x="2270" y="1461"/>
                  </a:cubicBezTo>
                  <a:cubicBezTo>
                    <a:pt x="2324" y="1531"/>
                    <a:pt x="2406" y="1634"/>
                    <a:pt x="2406" y="1634"/>
                  </a:cubicBezTo>
                  <a:cubicBezTo>
                    <a:pt x="2406" y="1634"/>
                    <a:pt x="2443" y="1584"/>
                    <a:pt x="2493" y="1514"/>
                  </a:cubicBezTo>
                  <a:cubicBezTo>
                    <a:pt x="2596" y="1378"/>
                    <a:pt x="2753" y="1188"/>
                    <a:pt x="2922" y="1048"/>
                  </a:cubicBezTo>
                  <a:cubicBezTo>
                    <a:pt x="2922" y="1048"/>
                    <a:pt x="2856" y="982"/>
                    <a:pt x="2786" y="862"/>
                  </a:cubicBezTo>
                  <a:cubicBezTo>
                    <a:pt x="2699" y="739"/>
                    <a:pt x="2580" y="570"/>
                    <a:pt x="2476" y="429"/>
                  </a:cubicBezTo>
                  <a:cubicBezTo>
                    <a:pt x="2373" y="293"/>
                    <a:pt x="2270" y="190"/>
                    <a:pt x="2183" y="120"/>
                  </a:cubicBezTo>
                  <a:cubicBezTo>
                    <a:pt x="2117" y="87"/>
                    <a:pt x="2064" y="54"/>
                    <a:pt x="2047" y="37"/>
                  </a:cubicBezTo>
                  <a:cubicBezTo>
                    <a:pt x="2047" y="37"/>
                    <a:pt x="1808" y="293"/>
                    <a:pt x="1705" y="429"/>
                  </a:cubicBezTo>
                  <a:cubicBezTo>
                    <a:pt x="1602" y="553"/>
                    <a:pt x="1461" y="776"/>
                    <a:pt x="1461" y="776"/>
                  </a:cubicBezTo>
                  <a:lnTo>
                    <a:pt x="9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4"/>
            <p:cNvSpPr/>
            <p:nvPr/>
          </p:nvSpPr>
          <p:spPr>
            <a:xfrm>
              <a:off x="1717902" y="2779545"/>
              <a:ext cx="410995" cy="658339"/>
            </a:xfrm>
            <a:custGeom>
              <a:avLst/>
              <a:gdLst/>
              <a:ahLst/>
              <a:cxnLst/>
              <a:rect l="l" t="t" r="r" b="b"/>
              <a:pathLst>
                <a:path w="1429" h="2289" extrusionOk="0">
                  <a:moveTo>
                    <a:pt x="999" y="0"/>
                  </a:moveTo>
                  <a:cubicBezTo>
                    <a:pt x="756" y="190"/>
                    <a:pt x="586" y="499"/>
                    <a:pt x="586" y="499"/>
                  </a:cubicBezTo>
                  <a:lnTo>
                    <a:pt x="673" y="565"/>
                  </a:lnTo>
                  <a:lnTo>
                    <a:pt x="809" y="669"/>
                  </a:lnTo>
                  <a:cubicBezTo>
                    <a:pt x="809" y="669"/>
                    <a:pt x="549" y="1238"/>
                    <a:pt x="500" y="1391"/>
                  </a:cubicBezTo>
                  <a:cubicBezTo>
                    <a:pt x="467" y="1531"/>
                    <a:pt x="467" y="1564"/>
                    <a:pt x="430" y="1564"/>
                  </a:cubicBezTo>
                  <a:cubicBezTo>
                    <a:pt x="408" y="1564"/>
                    <a:pt x="331" y="1549"/>
                    <a:pt x="267" y="1549"/>
                  </a:cubicBezTo>
                  <a:cubicBezTo>
                    <a:pt x="235" y="1549"/>
                    <a:pt x="207" y="1553"/>
                    <a:pt x="190" y="1564"/>
                  </a:cubicBezTo>
                  <a:cubicBezTo>
                    <a:pt x="120" y="1613"/>
                    <a:pt x="364" y="1667"/>
                    <a:pt x="364" y="1667"/>
                  </a:cubicBezTo>
                  <a:cubicBezTo>
                    <a:pt x="364" y="1667"/>
                    <a:pt x="87" y="1857"/>
                    <a:pt x="17" y="1960"/>
                  </a:cubicBezTo>
                  <a:cubicBezTo>
                    <a:pt x="3" y="1979"/>
                    <a:pt x="5" y="1986"/>
                    <a:pt x="18" y="1986"/>
                  </a:cubicBezTo>
                  <a:cubicBezTo>
                    <a:pt x="63" y="1986"/>
                    <a:pt x="240" y="1890"/>
                    <a:pt x="240" y="1890"/>
                  </a:cubicBezTo>
                  <a:lnTo>
                    <a:pt x="240" y="1890"/>
                  </a:lnTo>
                  <a:cubicBezTo>
                    <a:pt x="240" y="1890"/>
                    <a:pt x="71" y="2047"/>
                    <a:pt x="17" y="2129"/>
                  </a:cubicBezTo>
                  <a:cubicBezTo>
                    <a:pt x="17" y="2150"/>
                    <a:pt x="1" y="2166"/>
                    <a:pt x="17" y="2183"/>
                  </a:cubicBezTo>
                  <a:cubicBezTo>
                    <a:pt x="17" y="2185"/>
                    <a:pt x="19" y="2186"/>
                    <a:pt x="22" y="2186"/>
                  </a:cubicBezTo>
                  <a:cubicBezTo>
                    <a:pt x="44" y="2186"/>
                    <a:pt x="130" y="2143"/>
                    <a:pt x="190" y="2096"/>
                  </a:cubicBezTo>
                  <a:cubicBezTo>
                    <a:pt x="260" y="2063"/>
                    <a:pt x="326" y="2009"/>
                    <a:pt x="326" y="2009"/>
                  </a:cubicBezTo>
                  <a:lnTo>
                    <a:pt x="326" y="2009"/>
                  </a:lnTo>
                  <a:cubicBezTo>
                    <a:pt x="326" y="2009"/>
                    <a:pt x="293" y="2047"/>
                    <a:pt x="260" y="2080"/>
                  </a:cubicBezTo>
                  <a:cubicBezTo>
                    <a:pt x="207" y="2150"/>
                    <a:pt x="137" y="2232"/>
                    <a:pt x="137" y="2253"/>
                  </a:cubicBezTo>
                  <a:cubicBezTo>
                    <a:pt x="138" y="2256"/>
                    <a:pt x="142" y="2257"/>
                    <a:pt x="146" y="2257"/>
                  </a:cubicBezTo>
                  <a:cubicBezTo>
                    <a:pt x="192" y="2257"/>
                    <a:pt x="364" y="2113"/>
                    <a:pt x="364" y="2113"/>
                  </a:cubicBezTo>
                  <a:lnTo>
                    <a:pt x="364" y="2113"/>
                  </a:lnTo>
                  <a:cubicBezTo>
                    <a:pt x="364" y="2129"/>
                    <a:pt x="240" y="2269"/>
                    <a:pt x="260" y="2286"/>
                  </a:cubicBezTo>
                  <a:cubicBezTo>
                    <a:pt x="261" y="2288"/>
                    <a:pt x="263" y="2289"/>
                    <a:pt x="266" y="2289"/>
                  </a:cubicBezTo>
                  <a:cubicBezTo>
                    <a:pt x="307" y="2289"/>
                    <a:pt x="537" y="2055"/>
                    <a:pt x="603" y="1923"/>
                  </a:cubicBezTo>
                  <a:cubicBezTo>
                    <a:pt x="603" y="1923"/>
                    <a:pt x="1015" y="1444"/>
                    <a:pt x="1189" y="1238"/>
                  </a:cubicBezTo>
                  <a:cubicBezTo>
                    <a:pt x="1358" y="1015"/>
                    <a:pt x="1428" y="722"/>
                    <a:pt x="1395" y="565"/>
                  </a:cubicBezTo>
                  <a:cubicBezTo>
                    <a:pt x="1374" y="446"/>
                    <a:pt x="1119" y="136"/>
                    <a:pt x="1032" y="33"/>
                  </a:cubicBezTo>
                  <a:cubicBezTo>
                    <a:pt x="1015" y="17"/>
                    <a:pt x="999" y="0"/>
                    <a:pt x="999" y="0"/>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4"/>
            <p:cNvSpPr/>
            <p:nvPr/>
          </p:nvSpPr>
          <p:spPr>
            <a:xfrm>
              <a:off x="1886445" y="2779545"/>
              <a:ext cx="128274" cy="162787"/>
            </a:xfrm>
            <a:custGeom>
              <a:avLst/>
              <a:gdLst/>
              <a:ahLst/>
              <a:cxnLst/>
              <a:rect l="l" t="t" r="r" b="b"/>
              <a:pathLst>
                <a:path w="446" h="566" extrusionOk="0">
                  <a:moveTo>
                    <a:pt x="413" y="0"/>
                  </a:moveTo>
                  <a:cubicBezTo>
                    <a:pt x="170" y="190"/>
                    <a:pt x="0" y="499"/>
                    <a:pt x="0" y="499"/>
                  </a:cubicBezTo>
                  <a:lnTo>
                    <a:pt x="87" y="565"/>
                  </a:lnTo>
                  <a:cubicBezTo>
                    <a:pt x="153" y="462"/>
                    <a:pt x="326" y="190"/>
                    <a:pt x="446" y="33"/>
                  </a:cubicBezTo>
                  <a:cubicBezTo>
                    <a:pt x="429" y="17"/>
                    <a:pt x="413" y="0"/>
                    <a:pt x="413" y="0"/>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4"/>
            <p:cNvSpPr/>
            <p:nvPr/>
          </p:nvSpPr>
          <p:spPr>
            <a:xfrm>
              <a:off x="1341699" y="1938265"/>
              <a:ext cx="480884" cy="466503"/>
            </a:xfrm>
            <a:custGeom>
              <a:avLst/>
              <a:gdLst/>
              <a:ahLst/>
              <a:cxnLst/>
              <a:rect l="l" t="t" r="r" b="b"/>
              <a:pathLst>
                <a:path w="1672" h="1622" extrusionOk="0">
                  <a:moveTo>
                    <a:pt x="157" y="0"/>
                  </a:moveTo>
                  <a:cubicBezTo>
                    <a:pt x="54" y="140"/>
                    <a:pt x="1" y="602"/>
                    <a:pt x="54" y="895"/>
                  </a:cubicBezTo>
                  <a:lnTo>
                    <a:pt x="54" y="928"/>
                  </a:lnTo>
                  <a:cubicBezTo>
                    <a:pt x="71" y="1015"/>
                    <a:pt x="87" y="1102"/>
                    <a:pt x="124" y="1172"/>
                  </a:cubicBezTo>
                  <a:cubicBezTo>
                    <a:pt x="157" y="1341"/>
                    <a:pt x="228" y="1444"/>
                    <a:pt x="310" y="1531"/>
                  </a:cubicBezTo>
                  <a:cubicBezTo>
                    <a:pt x="368" y="1589"/>
                    <a:pt x="449" y="1622"/>
                    <a:pt x="553" y="1622"/>
                  </a:cubicBezTo>
                  <a:cubicBezTo>
                    <a:pt x="574" y="1622"/>
                    <a:pt x="596" y="1620"/>
                    <a:pt x="620" y="1617"/>
                  </a:cubicBezTo>
                  <a:cubicBezTo>
                    <a:pt x="673" y="1617"/>
                    <a:pt x="743" y="1601"/>
                    <a:pt x="809" y="1584"/>
                  </a:cubicBezTo>
                  <a:cubicBezTo>
                    <a:pt x="983" y="1531"/>
                    <a:pt x="1119" y="1411"/>
                    <a:pt x="1222" y="1258"/>
                  </a:cubicBezTo>
                  <a:cubicBezTo>
                    <a:pt x="1276" y="1188"/>
                    <a:pt x="1309" y="1118"/>
                    <a:pt x="1342" y="1052"/>
                  </a:cubicBezTo>
                  <a:cubicBezTo>
                    <a:pt x="1342" y="1052"/>
                    <a:pt x="1445" y="1052"/>
                    <a:pt x="1548" y="928"/>
                  </a:cubicBezTo>
                  <a:cubicBezTo>
                    <a:pt x="1672" y="809"/>
                    <a:pt x="1672" y="586"/>
                    <a:pt x="1618" y="536"/>
                  </a:cubicBezTo>
                  <a:cubicBezTo>
                    <a:pt x="1618" y="516"/>
                    <a:pt x="1601" y="516"/>
                    <a:pt x="1601" y="516"/>
                  </a:cubicBezTo>
                  <a:cubicBezTo>
                    <a:pt x="1596" y="510"/>
                    <a:pt x="1592" y="508"/>
                    <a:pt x="1590" y="508"/>
                  </a:cubicBezTo>
                  <a:cubicBezTo>
                    <a:pt x="1585" y="508"/>
                    <a:pt x="1585" y="516"/>
                    <a:pt x="1585" y="516"/>
                  </a:cubicBezTo>
                  <a:cubicBezTo>
                    <a:pt x="1585" y="516"/>
                    <a:pt x="1531" y="640"/>
                    <a:pt x="1498" y="689"/>
                  </a:cubicBezTo>
                  <a:cubicBezTo>
                    <a:pt x="1478" y="710"/>
                    <a:pt x="1449" y="725"/>
                    <a:pt x="1419" y="725"/>
                  </a:cubicBezTo>
                  <a:cubicBezTo>
                    <a:pt x="1400" y="725"/>
                    <a:pt x="1381" y="720"/>
                    <a:pt x="1362" y="706"/>
                  </a:cubicBezTo>
                  <a:cubicBezTo>
                    <a:pt x="1292" y="656"/>
                    <a:pt x="1222" y="536"/>
                    <a:pt x="1156" y="483"/>
                  </a:cubicBezTo>
                  <a:cubicBezTo>
                    <a:pt x="1102" y="450"/>
                    <a:pt x="1032" y="380"/>
                    <a:pt x="999" y="260"/>
                  </a:cubicBezTo>
                  <a:cubicBezTo>
                    <a:pt x="966" y="140"/>
                    <a:pt x="999" y="37"/>
                    <a:pt x="999" y="37"/>
                  </a:cubicBezTo>
                  <a:lnTo>
                    <a:pt x="999" y="37"/>
                  </a:lnTo>
                  <a:cubicBezTo>
                    <a:pt x="959" y="64"/>
                    <a:pt x="687" y="91"/>
                    <a:pt x="533" y="91"/>
                  </a:cubicBezTo>
                  <a:cubicBezTo>
                    <a:pt x="498" y="91"/>
                    <a:pt x="469" y="90"/>
                    <a:pt x="450" y="87"/>
                  </a:cubicBezTo>
                  <a:cubicBezTo>
                    <a:pt x="347" y="70"/>
                    <a:pt x="207" y="37"/>
                    <a:pt x="157" y="0"/>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4"/>
            <p:cNvSpPr/>
            <p:nvPr/>
          </p:nvSpPr>
          <p:spPr>
            <a:xfrm>
              <a:off x="1460485" y="2442458"/>
              <a:ext cx="312344" cy="248207"/>
            </a:xfrm>
            <a:custGeom>
              <a:avLst/>
              <a:gdLst/>
              <a:ahLst/>
              <a:cxnLst/>
              <a:rect l="l" t="t" r="r" b="b"/>
              <a:pathLst>
                <a:path w="1086" h="863" extrusionOk="0">
                  <a:moveTo>
                    <a:pt x="722" y="1"/>
                  </a:moveTo>
                  <a:lnTo>
                    <a:pt x="227" y="21"/>
                  </a:lnTo>
                  <a:lnTo>
                    <a:pt x="0" y="87"/>
                  </a:lnTo>
                  <a:lnTo>
                    <a:pt x="499" y="863"/>
                  </a:lnTo>
                  <a:cubicBezTo>
                    <a:pt x="499" y="863"/>
                    <a:pt x="640" y="640"/>
                    <a:pt x="743" y="516"/>
                  </a:cubicBezTo>
                  <a:cubicBezTo>
                    <a:pt x="846" y="380"/>
                    <a:pt x="1085" y="124"/>
                    <a:pt x="1085" y="124"/>
                  </a:cubicBezTo>
                  <a:lnTo>
                    <a:pt x="7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4"/>
            <p:cNvSpPr/>
            <p:nvPr/>
          </p:nvSpPr>
          <p:spPr>
            <a:xfrm>
              <a:off x="1069901" y="2764014"/>
              <a:ext cx="242455" cy="564003"/>
            </a:xfrm>
            <a:custGeom>
              <a:avLst/>
              <a:gdLst/>
              <a:ahLst/>
              <a:cxnLst/>
              <a:rect l="l" t="t" r="r" b="b"/>
              <a:pathLst>
                <a:path w="843" h="1961" extrusionOk="0">
                  <a:moveTo>
                    <a:pt x="451" y="1"/>
                  </a:moveTo>
                  <a:cubicBezTo>
                    <a:pt x="430" y="17"/>
                    <a:pt x="413" y="38"/>
                    <a:pt x="413" y="54"/>
                  </a:cubicBezTo>
                  <a:cubicBezTo>
                    <a:pt x="261" y="223"/>
                    <a:pt x="88" y="467"/>
                    <a:pt x="38" y="657"/>
                  </a:cubicBezTo>
                  <a:cubicBezTo>
                    <a:pt x="1" y="863"/>
                    <a:pt x="191" y="1189"/>
                    <a:pt x="327" y="1358"/>
                  </a:cubicBezTo>
                  <a:cubicBezTo>
                    <a:pt x="430" y="1515"/>
                    <a:pt x="760" y="1874"/>
                    <a:pt x="843" y="1960"/>
                  </a:cubicBezTo>
                  <a:cubicBezTo>
                    <a:pt x="826" y="1841"/>
                    <a:pt x="826" y="1667"/>
                    <a:pt x="826" y="1445"/>
                  </a:cubicBezTo>
                  <a:cubicBezTo>
                    <a:pt x="760" y="1255"/>
                    <a:pt x="587" y="809"/>
                    <a:pt x="570" y="760"/>
                  </a:cubicBezTo>
                  <a:cubicBezTo>
                    <a:pt x="570" y="706"/>
                    <a:pt x="706" y="533"/>
                    <a:pt x="777" y="450"/>
                  </a:cubicBezTo>
                  <a:cubicBezTo>
                    <a:pt x="810" y="413"/>
                    <a:pt x="826" y="397"/>
                    <a:pt x="826" y="397"/>
                  </a:cubicBezTo>
                  <a:cubicBezTo>
                    <a:pt x="826" y="397"/>
                    <a:pt x="777" y="347"/>
                    <a:pt x="690" y="223"/>
                  </a:cubicBezTo>
                  <a:cubicBezTo>
                    <a:pt x="587" y="120"/>
                    <a:pt x="451" y="1"/>
                    <a:pt x="451" y="1"/>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4"/>
            <p:cNvSpPr/>
            <p:nvPr/>
          </p:nvSpPr>
          <p:spPr>
            <a:xfrm>
              <a:off x="1772549" y="3357368"/>
              <a:ext cx="39403" cy="25310"/>
            </a:xfrm>
            <a:custGeom>
              <a:avLst/>
              <a:gdLst/>
              <a:ahLst/>
              <a:cxnLst/>
              <a:rect l="l" t="t" r="r" b="b"/>
              <a:pathLst>
                <a:path w="137" h="88" extrusionOk="0">
                  <a:moveTo>
                    <a:pt x="136" y="0"/>
                  </a:moveTo>
                  <a:cubicBezTo>
                    <a:pt x="136" y="0"/>
                    <a:pt x="70" y="54"/>
                    <a:pt x="0" y="87"/>
                  </a:cubicBezTo>
                  <a:cubicBezTo>
                    <a:pt x="33" y="87"/>
                    <a:pt x="50" y="71"/>
                    <a:pt x="70" y="71"/>
                  </a:cubicBezTo>
                  <a:cubicBezTo>
                    <a:pt x="103" y="38"/>
                    <a:pt x="136" y="0"/>
                    <a:pt x="136" y="0"/>
                  </a:cubicBezTo>
                  <a:close/>
                </a:path>
              </a:pathLst>
            </a:custGeom>
            <a:solidFill>
              <a:srgbClr val="5D6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4"/>
            <p:cNvSpPr/>
            <p:nvPr/>
          </p:nvSpPr>
          <p:spPr>
            <a:xfrm>
              <a:off x="1786642" y="3322854"/>
              <a:ext cx="288" cy="288"/>
            </a:xfrm>
            <a:custGeom>
              <a:avLst/>
              <a:gdLst/>
              <a:ahLst/>
              <a:cxnLst/>
              <a:rect l="l" t="t" r="r" b="b"/>
              <a:pathLst>
                <a:path w="1" h="1" extrusionOk="0">
                  <a:moveTo>
                    <a:pt x="1" y="1"/>
                  </a:moveTo>
                  <a:lnTo>
                    <a:pt x="1" y="1"/>
                  </a:lnTo>
                  <a:close/>
                </a:path>
              </a:pathLst>
            </a:custGeom>
            <a:solidFill>
              <a:srgbClr val="5D6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4"/>
            <p:cNvSpPr/>
            <p:nvPr/>
          </p:nvSpPr>
          <p:spPr>
            <a:xfrm>
              <a:off x="1263467" y="3174444"/>
              <a:ext cx="89159" cy="158761"/>
            </a:xfrm>
            <a:custGeom>
              <a:avLst/>
              <a:gdLst/>
              <a:ahLst/>
              <a:cxnLst/>
              <a:rect l="l" t="t" r="r" b="b"/>
              <a:pathLst>
                <a:path w="310" h="552" extrusionOk="0">
                  <a:moveTo>
                    <a:pt x="98" y="0"/>
                  </a:moveTo>
                  <a:cubicBezTo>
                    <a:pt x="58" y="0"/>
                    <a:pt x="153" y="174"/>
                    <a:pt x="153" y="174"/>
                  </a:cubicBezTo>
                  <a:cubicBezTo>
                    <a:pt x="153" y="174"/>
                    <a:pt x="96" y="128"/>
                    <a:pt x="66" y="128"/>
                  </a:cubicBezTo>
                  <a:cubicBezTo>
                    <a:pt x="59" y="128"/>
                    <a:pt x="53" y="131"/>
                    <a:pt x="50" y="137"/>
                  </a:cubicBezTo>
                  <a:cubicBezTo>
                    <a:pt x="33" y="158"/>
                    <a:pt x="190" y="327"/>
                    <a:pt x="190" y="327"/>
                  </a:cubicBezTo>
                  <a:cubicBezTo>
                    <a:pt x="190" y="327"/>
                    <a:pt x="82" y="222"/>
                    <a:pt x="41" y="222"/>
                  </a:cubicBezTo>
                  <a:cubicBezTo>
                    <a:pt x="38" y="222"/>
                    <a:pt x="36" y="223"/>
                    <a:pt x="33" y="224"/>
                  </a:cubicBezTo>
                  <a:cubicBezTo>
                    <a:pt x="0" y="261"/>
                    <a:pt x="153" y="397"/>
                    <a:pt x="153" y="397"/>
                  </a:cubicBezTo>
                  <a:cubicBezTo>
                    <a:pt x="153" y="397"/>
                    <a:pt x="90" y="360"/>
                    <a:pt x="56" y="360"/>
                  </a:cubicBezTo>
                  <a:cubicBezTo>
                    <a:pt x="43" y="360"/>
                    <a:pt x="33" y="366"/>
                    <a:pt x="33" y="381"/>
                  </a:cubicBezTo>
                  <a:cubicBezTo>
                    <a:pt x="18" y="427"/>
                    <a:pt x="182" y="552"/>
                    <a:pt x="218" y="552"/>
                  </a:cubicBezTo>
                  <a:cubicBezTo>
                    <a:pt x="220" y="552"/>
                    <a:pt x="222" y="551"/>
                    <a:pt x="223" y="550"/>
                  </a:cubicBezTo>
                  <a:cubicBezTo>
                    <a:pt x="240" y="533"/>
                    <a:pt x="190" y="447"/>
                    <a:pt x="190" y="447"/>
                  </a:cubicBezTo>
                  <a:lnTo>
                    <a:pt x="190" y="447"/>
                  </a:lnTo>
                  <a:cubicBezTo>
                    <a:pt x="190" y="447"/>
                    <a:pt x="227" y="487"/>
                    <a:pt x="248" y="487"/>
                  </a:cubicBezTo>
                  <a:cubicBezTo>
                    <a:pt x="251" y="487"/>
                    <a:pt x="254" y="486"/>
                    <a:pt x="256" y="484"/>
                  </a:cubicBezTo>
                  <a:cubicBezTo>
                    <a:pt x="273" y="447"/>
                    <a:pt x="207" y="344"/>
                    <a:pt x="207" y="343"/>
                  </a:cubicBezTo>
                  <a:lnTo>
                    <a:pt x="207" y="343"/>
                  </a:lnTo>
                  <a:cubicBezTo>
                    <a:pt x="207" y="344"/>
                    <a:pt x="250" y="389"/>
                    <a:pt x="266" y="389"/>
                  </a:cubicBezTo>
                  <a:cubicBezTo>
                    <a:pt x="270" y="389"/>
                    <a:pt x="273" y="387"/>
                    <a:pt x="273" y="381"/>
                  </a:cubicBezTo>
                  <a:cubicBezTo>
                    <a:pt x="287" y="369"/>
                    <a:pt x="242" y="299"/>
                    <a:pt x="213" y="256"/>
                  </a:cubicBezTo>
                  <a:lnTo>
                    <a:pt x="213" y="256"/>
                  </a:lnTo>
                  <a:cubicBezTo>
                    <a:pt x="225" y="271"/>
                    <a:pt x="241" y="285"/>
                    <a:pt x="256" y="285"/>
                  </a:cubicBezTo>
                  <a:cubicBezTo>
                    <a:pt x="262" y="285"/>
                    <a:pt x="267" y="283"/>
                    <a:pt x="273" y="277"/>
                  </a:cubicBezTo>
                  <a:cubicBezTo>
                    <a:pt x="310" y="240"/>
                    <a:pt x="153" y="1"/>
                    <a:pt x="104" y="1"/>
                  </a:cubicBezTo>
                  <a:cubicBezTo>
                    <a:pt x="101" y="0"/>
                    <a:pt x="99" y="0"/>
                    <a:pt x="98" y="0"/>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4"/>
            <p:cNvSpPr/>
            <p:nvPr/>
          </p:nvSpPr>
          <p:spPr>
            <a:xfrm>
              <a:off x="1619537" y="1948907"/>
              <a:ext cx="9779" cy="64425"/>
            </a:xfrm>
            <a:custGeom>
              <a:avLst/>
              <a:gdLst/>
              <a:ahLst/>
              <a:cxnLst/>
              <a:rect l="l" t="t" r="r" b="b"/>
              <a:pathLst>
                <a:path w="34" h="224" extrusionOk="0">
                  <a:moveTo>
                    <a:pt x="33" y="0"/>
                  </a:moveTo>
                  <a:lnTo>
                    <a:pt x="33" y="0"/>
                  </a:lnTo>
                  <a:cubicBezTo>
                    <a:pt x="33" y="0"/>
                    <a:pt x="0" y="103"/>
                    <a:pt x="33" y="223"/>
                  </a:cubicBezTo>
                  <a:cubicBezTo>
                    <a:pt x="17" y="153"/>
                    <a:pt x="17" y="87"/>
                    <a:pt x="33" y="0"/>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4"/>
            <p:cNvSpPr/>
            <p:nvPr/>
          </p:nvSpPr>
          <p:spPr>
            <a:xfrm>
              <a:off x="1352341" y="1757641"/>
              <a:ext cx="459601" cy="389424"/>
            </a:xfrm>
            <a:custGeom>
              <a:avLst/>
              <a:gdLst/>
              <a:ahLst/>
              <a:cxnLst/>
              <a:rect l="l" t="t" r="r" b="b"/>
              <a:pathLst>
                <a:path w="1598" h="1354" extrusionOk="0">
                  <a:moveTo>
                    <a:pt x="376" y="1"/>
                  </a:moveTo>
                  <a:cubicBezTo>
                    <a:pt x="342" y="1"/>
                    <a:pt x="308" y="3"/>
                    <a:pt x="273" y="9"/>
                  </a:cubicBezTo>
                  <a:cubicBezTo>
                    <a:pt x="153" y="46"/>
                    <a:pt x="87" y="112"/>
                    <a:pt x="34" y="183"/>
                  </a:cubicBezTo>
                  <a:cubicBezTo>
                    <a:pt x="17" y="216"/>
                    <a:pt x="17" y="269"/>
                    <a:pt x="17" y="302"/>
                  </a:cubicBezTo>
                  <a:cubicBezTo>
                    <a:pt x="1" y="422"/>
                    <a:pt x="34" y="546"/>
                    <a:pt x="87" y="595"/>
                  </a:cubicBezTo>
                  <a:cubicBezTo>
                    <a:pt x="87" y="612"/>
                    <a:pt x="104" y="612"/>
                    <a:pt x="120" y="628"/>
                  </a:cubicBezTo>
                  <a:cubicBezTo>
                    <a:pt x="170" y="665"/>
                    <a:pt x="310" y="698"/>
                    <a:pt x="413" y="715"/>
                  </a:cubicBezTo>
                  <a:cubicBezTo>
                    <a:pt x="432" y="718"/>
                    <a:pt x="461" y="719"/>
                    <a:pt x="496" y="719"/>
                  </a:cubicBezTo>
                  <a:cubicBezTo>
                    <a:pt x="650" y="719"/>
                    <a:pt x="922" y="692"/>
                    <a:pt x="962" y="665"/>
                  </a:cubicBezTo>
                  <a:lnTo>
                    <a:pt x="962" y="665"/>
                  </a:lnTo>
                  <a:cubicBezTo>
                    <a:pt x="946" y="752"/>
                    <a:pt x="946" y="818"/>
                    <a:pt x="962" y="888"/>
                  </a:cubicBezTo>
                  <a:cubicBezTo>
                    <a:pt x="995" y="1008"/>
                    <a:pt x="1049" y="1061"/>
                    <a:pt x="1098" y="1111"/>
                  </a:cubicBezTo>
                  <a:lnTo>
                    <a:pt x="1119" y="1111"/>
                  </a:lnTo>
                  <a:cubicBezTo>
                    <a:pt x="1185" y="1164"/>
                    <a:pt x="1255" y="1284"/>
                    <a:pt x="1325" y="1334"/>
                  </a:cubicBezTo>
                  <a:cubicBezTo>
                    <a:pt x="1344" y="1348"/>
                    <a:pt x="1363" y="1353"/>
                    <a:pt x="1382" y="1353"/>
                  </a:cubicBezTo>
                  <a:cubicBezTo>
                    <a:pt x="1412" y="1353"/>
                    <a:pt x="1441" y="1338"/>
                    <a:pt x="1461" y="1317"/>
                  </a:cubicBezTo>
                  <a:cubicBezTo>
                    <a:pt x="1494" y="1268"/>
                    <a:pt x="1548" y="1144"/>
                    <a:pt x="1548" y="1144"/>
                  </a:cubicBezTo>
                  <a:cubicBezTo>
                    <a:pt x="1548" y="1144"/>
                    <a:pt x="1548" y="1136"/>
                    <a:pt x="1553" y="1136"/>
                  </a:cubicBezTo>
                  <a:cubicBezTo>
                    <a:pt x="1555" y="1136"/>
                    <a:pt x="1559" y="1138"/>
                    <a:pt x="1564" y="1144"/>
                  </a:cubicBezTo>
                  <a:cubicBezTo>
                    <a:pt x="1564" y="1094"/>
                    <a:pt x="1597" y="921"/>
                    <a:pt x="1564" y="818"/>
                  </a:cubicBezTo>
                  <a:cubicBezTo>
                    <a:pt x="1564" y="818"/>
                    <a:pt x="1597" y="715"/>
                    <a:pt x="1548" y="595"/>
                  </a:cubicBezTo>
                  <a:cubicBezTo>
                    <a:pt x="1548" y="562"/>
                    <a:pt x="1531" y="546"/>
                    <a:pt x="1494" y="508"/>
                  </a:cubicBezTo>
                  <a:cubicBezTo>
                    <a:pt x="1494" y="508"/>
                    <a:pt x="1531" y="269"/>
                    <a:pt x="1428" y="166"/>
                  </a:cubicBezTo>
                  <a:cubicBezTo>
                    <a:pt x="1400" y="138"/>
                    <a:pt x="1383" y="127"/>
                    <a:pt x="1374" y="127"/>
                  </a:cubicBezTo>
                  <a:cubicBezTo>
                    <a:pt x="1349" y="127"/>
                    <a:pt x="1375" y="199"/>
                    <a:pt x="1375" y="199"/>
                  </a:cubicBezTo>
                  <a:cubicBezTo>
                    <a:pt x="1375" y="199"/>
                    <a:pt x="1325" y="79"/>
                    <a:pt x="1239" y="79"/>
                  </a:cubicBezTo>
                  <a:cubicBezTo>
                    <a:pt x="1168" y="79"/>
                    <a:pt x="1239" y="166"/>
                    <a:pt x="1255" y="166"/>
                  </a:cubicBezTo>
                  <a:cubicBezTo>
                    <a:pt x="1239" y="166"/>
                    <a:pt x="1168" y="112"/>
                    <a:pt x="1082" y="96"/>
                  </a:cubicBezTo>
                  <a:cubicBezTo>
                    <a:pt x="1060" y="90"/>
                    <a:pt x="1014" y="89"/>
                    <a:pt x="964" y="89"/>
                  </a:cubicBezTo>
                  <a:cubicBezTo>
                    <a:pt x="862" y="89"/>
                    <a:pt x="739" y="96"/>
                    <a:pt x="739" y="96"/>
                  </a:cubicBezTo>
                  <a:lnTo>
                    <a:pt x="723" y="79"/>
                  </a:lnTo>
                  <a:cubicBezTo>
                    <a:pt x="665" y="52"/>
                    <a:pt x="528" y="1"/>
                    <a:pt x="376" y="1"/>
                  </a:cubicBezTo>
                  <a:close/>
                </a:path>
              </a:pathLst>
            </a:custGeom>
            <a:solidFill>
              <a:srgbClr val="6C3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4"/>
            <p:cNvSpPr/>
            <p:nvPr/>
          </p:nvSpPr>
          <p:spPr>
            <a:xfrm rot="1612198">
              <a:off x="1510242" y="2074883"/>
              <a:ext cx="139203" cy="27898"/>
            </a:xfrm>
            <a:custGeom>
              <a:avLst/>
              <a:gdLst/>
              <a:ahLst/>
              <a:cxnLst/>
              <a:rect l="l" t="t" r="r" b="b"/>
              <a:pathLst>
                <a:path w="484" h="97" extrusionOk="0">
                  <a:moveTo>
                    <a:pt x="251" y="0"/>
                  </a:moveTo>
                  <a:cubicBezTo>
                    <a:pt x="197" y="0"/>
                    <a:pt x="139" y="8"/>
                    <a:pt x="104" y="8"/>
                  </a:cubicBezTo>
                  <a:cubicBezTo>
                    <a:pt x="54" y="24"/>
                    <a:pt x="1" y="61"/>
                    <a:pt x="54" y="78"/>
                  </a:cubicBezTo>
                  <a:cubicBezTo>
                    <a:pt x="62" y="86"/>
                    <a:pt x="71" y="89"/>
                    <a:pt x="80" y="89"/>
                  </a:cubicBezTo>
                  <a:cubicBezTo>
                    <a:pt x="108" y="89"/>
                    <a:pt x="146" y="61"/>
                    <a:pt x="223" y="61"/>
                  </a:cubicBezTo>
                  <a:cubicBezTo>
                    <a:pt x="237" y="59"/>
                    <a:pt x="250" y="58"/>
                    <a:pt x="263" y="58"/>
                  </a:cubicBezTo>
                  <a:cubicBezTo>
                    <a:pt x="337" y="58"/>
                    <a:pt x="398" y="97"/>
                    <a:pt x="422" y="97"/>
                  </a:cubicBezTo>
                  <a:cubicBezTo>
                    <a:pt x="425" y="97"/>
                    <a:pt x="428" y="96"/>
                    <a:pt x="430" y="94"/>
                  </a:cubicBezTo>
                  <a:cubicBezTo>
                    <a:pt x="483" y="78"/>
                    <a:pt x="397" y="41"/>
                    <a:pt x="326" y="8"/>
                  </a:cubicBezTo>
                  <a:cubicBezTo>
                    <a:pt x="304" y="2"/>
                    <a:pt x="278" y="0"/>
                    <a:pt x="251" y="0"/>
                  </a:cubicBezTo>
                  <a:close/>
                </a:path>
              </a:pathLst>
            </a:custGeom>
            <a:solidFill>
              <a:srgbClr val="4528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rot="-1525410">
              <a:off x="1347739" y="2060214"/>
              <a:ext cx="89159" cy="37102"/>
            </a:xfrm>
            <a:custGeom>
              <a:avLst/>
              <a:gdLst/>
              <a:ahLst/>
              <a:cxnLst/>
              <a:rect l="l" t="t" r="r" b="b"/>
              <a:pathLst>
                <a:path w="310" h="129" extrusionOk="0">
                  <a:moveTo>
                    <a:pt x="96" y="1"/>
                  </a:moveTo>
                  <a:cubicBezTo>
                    <a:pt x="56" y="1"/>
                    <a:pt x="28" y="14"/>
                    <a:pt x="17" y="26"/>
                  </a:cubicBezTo>
                  <a:cubicBezTo>
                    <a:pt x="17" y="42"/>
                    <a:pt x="0" y="59"/>
                    <a:pt x="17" y="59"/>
                  </a:cubicBezTo>
                  <a:cubicBezTo>
                    <a:pt x="28" y="59"/>
                    <a:pt x="53" y="51"/>
                    <a:pt x="85" y="51"/>
                  </a:cubicBezTo>
                  <a:cubicBezTo>
                    <a:pt x="101" y="51"/>
                    <a:pt x="119" y="53"/>
                    <a:pt x="136" y="59"/>
                  </a:cubicBezTo>
                  <a:cubicBezTo>
                    <a:pt x="169" y="75"/>
                    <a:pt x="256" y="129"/>
                    <a:pt x="273" y="129"/>
                  </a:cubicBezTo>
                  <a:cubicBezTo>
                    <a:pt x="289" y="129"/>
                    <a:pt x="310" y="129"/>
                    <a:pt x="310" y="112"/>
                  </a:cubicBezTo>
                  <a:cubicBezTo>
                    <a:pt x="289" y="75"/>
                    <a:pt x="223" y="26"/>
                    <a:pt x="153" y="9"/>
                  </a:cubicBezTo>
                  <a:cubicBezTo>
                    <a:pt x="132" y="3"/>
                    <a:pt x="113" y="1"/>
                    <a:pt x="96" y="1"/>
                  </a:cubicBezTo>
                  <a:close/>
                </a:path>
              </a:pathLst>
            </a:custGeom>
            <a:solidFill>
              <a:srgbClr val="4528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p:nvPr/>
          </p:nvSpPr>
          <p:spPr>
            <a:xfrm>
              <a:off x="1520309" y="2115725"/>
              <a:ext cx="29336" cy="50619"/>
            </a:xfrm>
            <a:custGeom>
              <a:avLst/>
              <a:gdLst/>
              <a:ahLst/>
              <a:cxnLst/>
              <a:rect l="l" t="t" r="r" b="b"/>
              <a:pathLst>
                <a:path w="102" h="176" extrusionOk="0">
                  <a:moveTo>
                    <a:pt x="46" y="1"/>
                  </a:moveTo>
                  <a:cubicBezTo>
                    <a:pt x="0" y="1"/>
                    <a:pt x="21" y="175"/>
                    <a:pt x="52" y="175"/>
                  </a:cubicBezTo>
                  <a:cubicBezTo>
                    <a:pt x="102" y="175"/>
                    <a:pt x="102" y="2"/>
                    <a:pt x="52" y="2"/>
                  </a:cubicBezTo>
                  <a:cubicBezTo>
                    <a:pt x="50" y="1"/>
                    <a:pt x="48" y="1"/>
                    <a:pt x="46" y="1"/>
                  </a:cubicBezTo>
                  <a:close/>
                </a:path>
              </a:pathLst>
            </a:custGeom>
            <a:solidFill>
              <a:srgbClr val="4528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4"/>
            <p:cNvSpPr/>
            <p:nvPr/>
          </p:nvSpPr>
          <p:spPr>
            <a:xfrm>
              <a:off x="1371324" y="2106233"/>
              <a:ext cx="29336" cy="50619"/>
            </a:xfrm>
            <a:custGeom>
              <a:avLst/>
              <a:gdLst/>
              <a:ahLst/>
              <a:cxnLst/>
              <a:rect l="l" t="t" r="r" b="b"/>
              <a:pathLst>
                <a:path w="102" h="176" extrusionOk="0">
                  <a:moveTo>
                    <a:pt x="73" y="1"/>
                  </a:moveTo>
                  <a:cubicBezTo>
                    <a:pt x="72" y="1"/>
                    <a:pt x="72" y="1"/>
                    <a:pt x="71" y="2"/>
                  </a:cubicBezTo>
                  <a:cubicBezTo>
                    <a:pt x="21" y="2"/>
                    <a:pt x="1" y="175"/>
                    <a:pt x="54" y="175"/>
                  </a:cubicBezTo>
                  <a:cubicBezTo>
                    <a:pt x="102" y="175"/>
                    <a:pt x="89" y="1"/>
                    <a:pt x="73" y="1"/>
                  </a:cubicBezTo>
                  <a:close/>
                </a:path>
              </a:pathLst>
            </a:custGeom>
            <a:solidFill>
              <a:srgbClr val="4528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4"/>
            <p:cNvSpPr/>
            <p:nvPr/>
          </p:nvSpPr>
          <p:spPr>
            <a:xfrm>
              <a:off x="1519734" y="2300087"/>
              <a:ext cx="173429" cy="192411"/>
            </a:xfrm>
            <a:custGeom>
              <a:avLst/>
              <a:gdLst/>
              <a:ahLst/>
              <a:cxnLst/>
              <a:rect l="l" t="t" r="r" b="b"/>
              <a:pathLst>
                <a:path w="603" h="669" extrusionOk="0">
                  <a:moveTo>
                    <a:pt x="603" y="0"/>
                  </a:moveTo>
                  <a:cubicBezTo>
                    <a:pt x="586" y="33"/>
                    <a:pt x="570" y="50"/>
                    <a:pt x="553" y="66"/>
                  </a:cubicBezTo>
                  <a:cubicBezTo>
                    <a:pt x="467" y="186"/>
                    <a:pt x="347" y="273"/>
                    <a:pt x="190" y="326"/>
                  </a:cubicBezTo>
                  <a:cubicBezTo>
                    <a:pt x="124" y="343"/>
                    <a:pt x="54" y="359"/>
                    <a:pt x="1" y="359"/>
                  </a:cubicBezTo>
                  <a:cubicBezTo>
                    <a:pt x="21" y="392"/>
                    <a:pt x="38" y="446"/>
                    <a:pt x="54" y="479"/>
                  </a:cubicBezTo>
                  <a:lnTo>
                    <a:pt x="54" y="516"/>
                  </a:lnTo>
                  <a:lnTo>
                    <a:pt x="54" y="582"/>
                  </a:lnTo>
                  <a:cubicBezTo>
                    <a:pt x="54" y="619"/>
                    <a:pt x="124" y="669"/>
                    <a:pt x="227" y="669"/>
                  </a:cubicBezTo>
                  <a:cubicBezTo>
                    <a:pt x="331" y="652"/>
                    <a:pt x="467" y="582"/>
                    <a:pt x="483" y="496"/>
                  </a:cubicBezTo>
                  <a:cubicBezTo>
                    <a:pt x="483" y="496"/>
                    <a:pt x="483" y="463"/>
                    <a:pt x="500" y="413"/>
                  </a:cubicBezTo>
                  <a:cubicBezTo>
                    <a:pt x="537" y="289"/>
                    <a:pt x="586" y="120"/>
                    <a:pt x="603" y="0"/>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4"/>
            <p:cNvSpPr/>
            <p:nvPr/>
          </p:nvSpPr>
          <p:spPr>
            <a:xfrm>
              <a:off x="1525774" y="2492216"/>
              <a:ext cx="133163" cy="198451"/>
            </a:xfrm>
            <a:custGeom>
              <a:avLst/>
              <a:gdLst/>
              <a:ahLst/>
              <a:cxnLst/>
              <a:rect l="l" t="t" r="r" b="b"/>
              <a:pathLst>
                <a:path w="463" h="690" extrusionOk="0">
                  <a:moveTo>
                    <a:pt x="206" y="1"/>
                  </a:moveTo>
                  <a:lnTo>
                    <a:pt x="0" y="158"/>
                  </a:lnTo>
                  <a:lnTo>
                    <a:pt x="33" y="207"/>
                  </a:lnTo>
                  <a:lnTo>
                    <a:pt x="120" y="364"/>
                  </a:lnTo>
                  <a:lnTo>
                    <a:pt x="103" y="430"/>
                  </a:lnTo>
                  <a:lnTo>
                    <a:pt x="272" y="690"/>
                  </a:lnTo>
                  <a:lnTo>
                    <a:pt x="429" y="446"/>
                  </a:lnTo>
                  <a:lnTo>
                    <a:pt x="343" y="343"/>
                  </a:lnTo>
                  <a:lnTo>
                    <a:pt x="413" y="277"/>
                  </a:lnTo>
                  <a:lnTo>
                    <a:pt x="462" y="207"/>
                  </a:lnTo>
                  <a:lnTo>
                    <a:pt x="2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4"/>
            <p:cNvSpPr/>
            <p:nvPr/>
          </p:nvSpPr>
          <p:spPr>
            <a:xfrm>
              <a:off x="1352341" y="1809987"/>
              <a:ext cx="301703" cy="154734"/>
            </a:xfrm>
            <a:custGeom>
              <a:avLst/>
              <a:gdLst/>
              <a:ahLst/>
              <a:cxnLst/>
              <a:rect l="l" t="t" r="r" b="b"/>
              <a:pathLst>
                <a:path w="1049" h="538" extrusionOk="0">
                  <a:moveTo>
                    <a:pt x="34" y="1"/>
                  </a:moveTo>
                  <a:cubicBezTo>
                    <a:pt x="17" y="34"/>
                    <a:pt x="17" y="87"/>
                    <a:pt x="17" y="120"/>
                  </a:cubicBezTo>
                  <a:cubicBezTo>
                    <a:pt x="1" y="240"/>
                    <a:pt x="34" y="364"/>
                    <a:pt x="87" y="413"/>
                  </a:cubicBezTo>
                  <a:cubicBezTo>
                    <a:pt x="87" y="430"/>
                    <a:pt x="104" y="430"/>
                    <a:pt x="120" y="446"/>
                  </a:cubicBezTo>
                  <a:cubicBezTo>
                    <a:pt x="170" y="483"/>
                    <a:pt x="310" y="516"/>
                    <a:pt x="413" y="533"/>
                  </a:cubicBezTo>
                  <a:cubicBezTo>
                    <a:pt x="432" y="536"/>
                    <a:pt x="461" y="537"/>
                    <a:pt x="496" y="537"/>
                  </a:cubicBezTo>
                  <a:cubicBezTo>
                    <a:pt x="650" y="537"/>
                    <a:pt x="922" y="510"/>
                    <a:pt x="962" y="483"/>
                  </a:cubicBezTo>
                  <a:cubicBezTo>
                    <a:pt x="995" y="430"/>
                    <a:pt x="1049" y="380"/>
                    <a:pt x="1049" y="380"/>
                  </a:cubicBezTo>
                  <a:lnTo>
                    <a:pt x="1049" y="380"/>
                  </a:lnTo>
                  <a:cubicBezTo>
                    <a:pt x="1049" y="380"/>
                    <a:pt x="962" y="430"/>
                    <a:pt x="826" y="467"/>
                  </a:cubicBezTo>
                  <a:cubicBezTo>
                    <a:pt x="783" y="472"/>
                    <a:pt x="735" y="475"/>
                    <a:pt x="682" y="475"/>
                  </a:cubicBezTo>
                  <a:cubicBezTo>
                    <a:pt x="562" y="475"/>
                    <a:pt x="423" y="457"/>
                    <a:pt x="294" y="397"/>
                  </a:cubicBezTo>
                  <a:cubicBezTo>
                    <a:pt x="153" y="326"/>
                    <a:pt x="50" y="190"/>
                    <a:pt x="34" y="1"/>
                  </a:cubicBezTo>
                  <a:close/>
                </a:path>
              </a:pathLst>
            </a:custGeom>
            <a:solidFill>
              <a:srgbClr val="4D2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4"/>
            <p:cNvSpPr/>
            <p:nvPr/>
          </p:nvSpPr>
          <p:spPr>
            <a:xfrm>
              <a:off x="1668144" y="1928773"/>
              <a:ext cx="143805" cy="218296"/>
            </a:xfrm>
            <a:custGeom>
              <a:avLst/>
              <a:gdLst/>
              <a:ahLst/>
              <a:cxnLst/>
              <a:rect l="l" t="t" r="r" b="b"/>
              <a:pathLst>
                <a:path w="500" h="759" extrusionOk="0">
                  <a:moveTo>
                    <a:pt x="0" y="516"/>
                  </a:moveTo>
                  <a:cubicBezTo>
                    <a:pt x="9" y="518"/>
                    <a:pt x="18" y="520"/>
                    <a:pt x="27" y="521"/>
                  </a:cubicBezTo>
                  <a:lnTo>
                    <a:pt x="27" y="521"/>
                  </a:lnTo>
                  <a:cubicBezTo>
                    <a:pt x="25" y="519"/>
                    <a:pt x="23" y="518"/>
                    <a:pt x="21" y="516"/>
                  </a:cubicBezTo>
                  <a:close/>
                  <a:moveTo>
                    <a:pt x="450" y="0"/>
                  </a:moveTo>
                  <a:cubicBezTo>
                    <a:pt x="450" y="173"/>
                    <a:pt x="363" y="396"/>
                    <a:pt x="244" y="483"/>
                  </a:cubicBezTo>
                  <a:cubicBezTo>
                    <a:pt x="189" y="514"/>
                    <a:pt x="134" y="526"/>
                    <a:pt x="83" y="526"/>
                  </a:cubicBezTo>
                  <a:cubicBezTo>
                    <a:pt x="64" y="526"/>
                    <a:pt x="45" y="524"/>
                    <a:pt x="27" y="521"/>
                  </a:cubicBezTo>
                  <a:lnTo>
                    <a:pt x="27" y="521"/>
                  </a:lnTo>
                  <a:cubicBezTo>
                    <a:pt x="91" y="577"/>
                    <a:pt x="159" y="691"/>
                    <a:pt x="227" y="739"/>
                  </a:cubicBezTo>
                  <a:cubicBezTo>
                    <a:pt x="246" y="753"/>
                    <a:pt x="265" y="758"/>
                    <a:pt x="284" y="758"/>
                  </a:cubicBezTo>
                  <a:cubicBezTo>
                    <a:pt x="314" y="758"/>
                    <a:pt x="343" y="743"/>
                    <a:pt x="363" y="722"/>
                  </a:cubicBezTo>
                  <a:cubicBezTo>
                    <a:pt x="396" y="673"/>
                    <a:pt x="450" y="549"/>
                    <a:pt x="450" y="549"/>
                  </a:cubicBezTo>
                  <a:cubicBezTo>
                    <a:pt x="450" y="549"/>
                    <a:pt x="450" y="541"/>
                    <a:pt x="455" y="541"/>
                  </a:cubicBezTo>
                  <a:cubicBezTo>
                    <a:pt x="457" y="541"/>
                    <a:pt x="461" y="543"/>
                    <a:pt x="466" y="549"/>
                  </a:cubicBezTo>
                  <a:cubicBezTo>
                    <a:pt x="466" y="499"/>
                    <a:pt x="499" y="326"/>
                    <a:pt x="466" y="223"/>
                  </a:cubicBezTo>
                  <a:cubicBezTo>
                    <a:pt x="466" y="223"/>
                    <a:pt x="499" y="120"/>
                    <a:pt x="450" y="0"/>
                  </a:cubicBezTo>
                  <a:close/>
                </a:path>
              </a:pathLst>
            </a:custGeom>
            <a:solidFill>
              <a:srgbClr val="4D2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4"/>
            <p:cNvSpPr/>
            <p:nvPr/>
          </p:nvSpPr>
          <p:spPr>
            <a:xfrm>
              <a:off x="1519734" y="2319070"/>
              <a:ext cx="159336" cy="129712"/>
            </a:xfrm>
            <a:custGeom>
              <a:avLst/>
              <a:gdLst/>
              <a:ahLst/>
              <a:cxnLst/>
              <a:rect l="l" t="t" r="r" b="b"/>
              <a:pathLst>
                <a:path w="554" h="451" extrusionOk="0">
                  <a:moveTo>
                    <a:pt x="553" y="0"/>
                  </a:moveTo>
                  <a:cubicBezTo>
                    <a:pt x="467" y="120"/>
                    <a:pt x="347" y="207"/>
                    <a:pt x="190" y="260"/>
                  </a:cubicBezTo>
                  <a:cubicBezTo>
                    <a:pt x="124" y="277"/>
                    <a:pt x="54" y="293"/>
                    <a:pt x="1" y="293"/>
                  </a:cubicBezTo>
                  <a:cubicBezTo>
                    <a:pt x="21" y="326"/>
                    <a:pt x="38" y="380"/>
                    <a:pt x="54" y="413"/>
                  </a:cubicBezTo>
                  <a:lnTo>
                    <a:pt x="54" y="450"/>
                  </a:lnTo>
                  <a:cubicBezTo>
                    <a:pt x="87" y="450"/>
                    <a:pt x="141" y="450"/>
                    <a:pt x="207" y="413"/>
                  </a:cubicBezTo>
                  <a:cubicBezTo>
                    <a:pt x="364" y="347"/>
                    <a:pt x="483" y="174"/>
                    <a:pt x="553" y="0"/>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4"/>
            <p:cNvSpPr/>
            <p:nvPr/>
          </p:nvSpPr>
          <p:spPr>
            <a:xfrm>
              <a:off x="1188687" y="2764014"/>
              <a:ext cx="119071" cy="129712"/>
            </a:xfrm>
            <a:custGeom>
              <a:avLst/>
              <a:gdLst/>
              <a:ahLst/>
              <a:cxnLst/>
              <a:rect l="l" t="t" r="r" b="b"/>
              <a:pathLst>
                <a:path w="414" h="451" extrusionOk="0">
                  <a:moveTo>
                    <a:pt x="38" y="1"/>
                  </a:moveTo>
                  <a:cubicBezTo>
                    <a:pt x="17" y="17"/>
                    <a:pt x="0" y="38"/>
                    <a:pt x="0" y="54"/>
                  </a:cubicBezTo>
                  <a:cubicBezTo>
                    <a:pt x="141" y="174"/>
                    <a:pt x="293" y="364"/>
                    <a:pt x="364" y="450"/>
                  </a:cubicBezTo>
                  <a:cubicBezTo>
                    <a:pt x="397" y="413"/>
                    <a:pt x="413" y="397"/>
                    <a:pt x="413" y="397"/>
                  </a:cubicBezTo>
                  <a:cubicBezTo>
                    <a:pt x="413" y="397"/>
                    <a:pt x="364" y="347"/>
                    <a:pt x="277" y="223"/>
                  </a:cubicBezTo>
                  <a:cubicBezTo>
                    <a:pt x="174" y="120"/>
                    <a:pt x="38" y="1"/>
                    <a:pt x="38" y="1"/>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4"/>
            <p:cNvSpPr/>
            <p:nvPr/>
          </p:nvSpPr>
          <p:spPr>
            <a:xfrm>
              <a:off x="1421369" y="2467481"/>
              <a:ext cx="390574" cy="292212"/>
            </a:xfrm>
            <a:custGeom>
              <a:avLst/>
              <a:gdLst/>
              <a:ahLst/>
              <a:cxnLst/>
              <a:rect l="l" t="t" r="r" b="b"/>
              <a:pathLst>
                <a:path w="1358" h="1016" extrusionOk="0">
                  <a:moveTo>
                    <a:pt x="136" y="0"/>
                  </a:moveTo>
                  <a:cubicBezTo>
                    <a:pt x="87" y="0"/>
                    <a:pt x="33" y="17"/>
                    <a:pt x="0" y="17"/>
                  </a:cubicBezTo>
                  <a:cubicBezTo>
                    <a:pt x="223" y="363"/>
                    <a:pt x="619" y="1015"/>
                    <a:pt x="619" y="1015"/>
                  </a:cubicBezTo>
                  <a:lnTo>
                    <a:pt x="1357" y="120"/>
                  </a:lnTo>
                  <a:cubicBezTo>
                    <a:pt x="1291" y="87"/>
                    <a:pt x="1238" y="54"/>
                    <a:pt x="1221" y="37"/>
                  </a:cubicBezTo>
                  <a:cubicBezTo>
                    <a:pt x="1221" y="37"/>
                    <a:pt x="982" y="293"/>
                    <a:pt x="879" y="429"/>
                  </a:cubicBezTo>
                  <a:cubicBezTo>
                    <a:pt x="776" y="553"/>
                    <a:pt x="635" y="776"/>
                    <a:pt x="635" y="776"/>
                  </a:cubicBezTo>
                  <a:lnTo>
                    <a:pt x="1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4"/>
            <p:cNvSpPr/>
            <p:nvPr/>
          </p:nvSpPr>
          <p:spPr>
            <a:xfrm>
              <a:off x="1183798" y="2715407"/>
              <a:ext cx="168827" cy="178318"/>
            </a:xfrm>
            <a:custGeom>
              <a:avLst/>
              <a:gdLst/>
              <a:ahLst/>
              <a:cxnLst/>
              <a:rect l="l" t="t" r="r" b="b"/>
              <a:pathLst>
                <a:path w="587" h="620" extrusionOk="0">
                  <a:moveTo>
                    <a:pt x="88" y="0"/>
                  </a:moveTo>
                  <a:cubicBezTo>
                    <a:pt x="34" y="66"/>
                    <a:pt x="1" y="137"/>
                    <a:pt x="1" y="137"/>
                  </a:cubicBezTo>
                  <a:cubicBezTo>
                    <a:pt x="1" y="137"/>
                    <a:pt x="191" y="289"/>
                    <a:pt x="294" y="392"/>
                  </a:cubicBezTo>
                  <a:cubicBezTo>
                    <a:pt x="381" y="516"/>
                    <a:pt x="467" y="619"/>
                    <a:pt x="467" y="619"/>
                  </a:cubicBezTo>
                  <a:lnTo>
                    <a:pt x="500" y="582"/>
                  </a:lnTo>
                  <a:lnTo>
                    <a:pt x="587" y="479"/>
                  </a:lnTo>
                  <a:cubicBezTo>
                    <a:pt x="570" y="463"/>
                    <a:pt x="343" y="186"/>
                    <a:pt x="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4"/>
            <p:cNvSpPr/>
            <p:nvPr/>
          </p:nvSpPr>
          <p:spPr>
            <a:xfrm>
              <a:off x="1836687" y="2715407"/>
              <a:ext cx="187522" cy="222035"/>
            </a:xfrm>
            <a:custGeom>
              <a:avLst/>
              <a:gdLst/>
              <a:ahLst/>
              <a:cxnLst/>
              <a:rect l="l" t="t" r="r" b="b"/>
              <a:pathLst>
                <a:path w="652" h="772" extrusionOk="0">
                  <a:moveTo>
                    <a:pt x="516" y="0"/>
                  </a:moveTo>
                  <a:lnTo>
                    <a:pt x="0" y="599"/>
                  </a:lnTo>
                  <a:cubicBezTo>
                    <a:pt x="54" y="669"/>
                    <a:pt x="136" y="772"/>
                    <a:pt x="136" y="772"/>
                  </a:cubicBezTo>
                  <a:cubicBezTo>
                    <a:pt x="136" y="772"/>
                    <a:pt x="396" y="376"/>
                    <a:pt x="652" y="186"/>
                  </a:cubicBezTo>
                  <a:cubicBezTo>
                    <a:pt x="652" y="186"/>
                    <a:pt x="586" y="120"/>
                    <a:pt x="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4"/>
            <p:cNvSpPr/>
            <p:nvPr/>
          </p:nvSpPr>
          <p:spPr>
            <a:xfrm>
              <a:off x="1475728" y="2437856"/>
              <a:ext cx="109579" cy="138916"/>
            </a:xfrm>
            <a:custGeom>
              <a:avLst/>
              <a:gdLst/>
              <a:ahLst/>
              <a:cxnLst/>
              <a:rect l="l" t="t" r="r" b="b"/>
              <a:pathLst>
                <a:path w="381" h="483" extrusionOk="0">
                  <a:moveTo>
                    <a:pt x="207" y="0"/>
                  </a:moveTo>
                  <a:lnTo>
                    <a:pt x="88" y="54"/>
                  </a:lnTo>
                  <a:lnTo>
                    <a:pt x="1" y="483"/>
                  </a:lnTo>
                  <a:lnTo>
                    <a:pt x="1" y="483"/>
                  </a:lnTo>
                  <a:lnTo>
                    <a:pt x="380" y="190"/>
                  </a:lnTo>
                  <a:cubicBezTo>
                    <a:pt x="277" y="190"/>
                    <a:pt x="207" y="140"/>
                    <a:pt x="207" y="103"/>
                  </a:cubicBezTo>
                  <a:lnTo>
                    <a:pt x="2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4"/>
            <p:cNvSpPr/>
            <p:nvPr/>
          </p:nvSpPr>
          <p:spPr>
            <a:xfrm>
              <a:off x="1585023" y="2418873"/>
              <a:ext cx="119071" cy="167389"/>
            </a:xfrm>
            <a:custGeom>
              <a:avLst/>
              <a:gdLst/>
              <a:ahLst/>
              <a:cxnLst/>
              <a:rect l="l" t="t" r="r" b="b"/>
              <a:pathLst>
                <a:path w="414" h="582" extrusionOk="0">
                  <a:moveTo>
                    <a:pt x="273" y="0"/>
                  </a:moveTo>
                  <a:cubicBezTo>
                    <a:pt x="256" y="50"/>
                    <a:pt x="256" y="83"/>
                    <a:pt x="256" y="83"/>
                  </a:cubicBezTo>
                  <a:cubicBezTo>
                    <a:pt x="240" y="169"/>
                    <a:pt x="104" y="239"/>
                    <a:pt x="0" y="256"/>
                  </a:cubicBezTo>
                  <a:lnTo>
                    <a:pt x="413" y="582"/>
                  </a:lnTo>
                  <a:lnTo>
                    <a:pt x="413" y="582"/>
                  </a:lnTo>
                  <a:lnTo>
                    <a:pt x="2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4"/>
            <p:cNvSpPr/>
            <p:nvPr/>
          </p:nvSpPr>
          <p:spPr>
            <a:xfrm>
              <a:off x="1288490" y="2779545"/>
              <a:ext cx="83119" cy="114181"/>
            </a:xfrm>
            <a:custGeom>
              <a:avLst/>
              <a:gdLst/>
              <a:ahLst/>
              <a:cxnLst/>
              <a:rect l="l" t="t" r="r" b="b"/>
              <a:pathLst>
                <a:path w="289" h="397" extrusionOk="0">
                  <a:moveTo>
                    <a:pt x="289" y="0"/>
                  </a:moveTo>
                  <a:lnTo>
                    <a:pt x="289" y="0"/>
                  </a:lnTo>
                  <a:cubicBezTo>
                    <a:pt x="289" y="0"/>
                    <a:pt x="83" y="207"/>
                    <a:pt x="0" y="273"/>
                  </a:cubicBezTo>
                  <a:cubicBezTo>
                    <a:pt x="66" y="343"/>
                    <a:pt x="103" y="396"/>
                    <a:pt x="103" y="396"/>
                  </a:cubicBezTo>
                  <a:lnTo>
                    <a:pt x="136" y="359"/>
                  </a:lnTo>
                  <a:lnTo>
                    <a:pt x="223" y="256"/>
                  </a:lnTo>
                  <a:lnTo>
                    <a:pt x="223" y="240"/>
                  </a:lnTo>
                  <a:lnTo>
                    <a:pt x="2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4"/>
            <p:cNvSpPr/>
            <p:nvPr/>
          </p:nvSpPr>
          <p:spPr>
            <a:xfrm>
              <a:off x="1802173" y="2779545"/>
              <a:ext cx="98650" cy="157898"/>
            </a:xfrm>
            <a:custGeom>
              <a:avLst/>
              <a:gdLst/>
              <a:ahLst/>
              <a:cxnLst/>
              <a:rect l="l" t="t" r="r" b="b"/>
              <a:pathLst>
                <a:path w="343" h="549" extrusionOk="0">
                  <a:moveTo>
                    <a:pt x="0" y="0"/>
                  </a:moveTo>
                  <a:lnTo>
                    <a:pt x="71" y="326"/>
                  </a:lnTo>
                  <a:cubicBezTo>
                    <a:pt x="87" y="326"/>
                    <a:pt x="104" y="359"/>
                    <a:pt x="120" y="376"/>
                  </a:cubicBezTo>
                  <a:cubicBezTo>
                    <a:pt x="174" y="446"/>
                    <a:pt x="256" y="549"/>
                    <a:pt x="256" y="549"/>
                  </a:cubicBezTo>
                  <a:cubicBezTo>
                    <a:pt x="256" y="549"/>
                    <a:pt x="293" y="499"/>
                    <a:pt x="343" y="429"/>
                  </a:cubicBezTo>
                  <a:cubicBezTo>
                    <a:pt x="207" y="310"/>
                    <a:pt x="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4"/>
            <p:cNvSpPr/>
            <p:nvPr/>
          </p:nvSpPr>
          <p:spPr>
            <a:xfrm>
              <a:off x="1757017" y="2145924"/>
              <a:ext cx="29911" cy="35664"/>
            </a:xfrm>
            <a:custGeom>
              <a:avLst/>
              <a:gdLst/>
              <a:ahLst/>
              <a:cxnLst/>
              <a:rect l="l" t="t" r="r" b="b"/>
              <a:pathLst>
                <a:path w="104" h="124" extrusionOk="0">
                  <a:moveTo>
                    <a:pt x="104" y="0"/>
                  </a:moveTo>
                  <a:cubicBezTo>
                    <a:pt x="38" y="54"/>
                    <a:pt x="1" y="124"/>
                    <a:pt x="1" y="124"/>
                  </a:cubicBezTo>
                  <a:lnTo>
                    <a:pt x="21" y="124"/>
                  </a:lnTo>
                  <a:cubicBezTo>
                    <a:pt x="21" y="124"/>
                    <a:pt x="38" y="70"/>
                    <a:pt x="104"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4"/>
            <p:cNvSpPr/>
            <p:nvPr/>
          </p:nvSpPr>
          <p:spPr>
            <a:xfrm>
              <a:off x="1425971" y="2264423"/>
              <a:ext cx="123672" cy="57810"/>
            </a:xfrm>
            <a:custGeom>
              <a:avLst/>
              <a:gdLst/>
              <a:ahLst/>
              <a:cxnLst/>
              <a:rect l="l" t="t" r="r" b="b"/>
              <a:pathLst>
                <a:path w="430" h="201" extrusionOk="0">
                  <a:moveTo>
                    <a:pt x="430" y="1"/>
                  </a:moveTo>
                  <a:lnTo>
                    <a:pt x="430" y="1"/>
                  </a:lnTo>
                  <a:cubicBezTo>
                    <a:pt x="430" y="1"/>
                    <a:pt x="397" y="38"/>
                    <a:pt x="277" y="54"/>
                  </a:cubicBezTo>
                  <a:lnTo>
                    <a:pt x="1" y="54"/>
                  </a:lnTo>
                  <a:cubicBezTo>
                    <a:pt x="1" y="138"/>
                    <a:pt x="69" y="201"/>
                    <a:pt x="159" y="201"/>
                  </a:cubicBezTo>
                  <a:cubicBezTo>
                    <a:pt x="180" y="201"/>
                    <a:pt x="201" y="197"/>
                    <a:pt x="223" y="190"/>
                  </a:cubicBezTo>
                  <a:cubicBezTo>
                    <a:pt x="347" y="174"/>
                    <a:pt x="430" y="1"/>
                    <a:pt x="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4"/>
            <p:cNvSpPr/>
            <p:nvPr/>
          </p:nvSpPr>
          <p:spPr>
            <a:xfrm>
              <a:off x="1400948" y="1798483"/>
              <a:ext cx="129712" cy="46305"/>
            </a:xfrm>
            <a:custGeom>
              <a:avLst/>
              <a:gdLst/>
              <a:ahLst/>
              <a:cxnLst/>
              <a:rect l="l" t="t" r="r" b="b"/>
              <a:pathLst>
                <a:path w="451" h="161" extrusionOk="0">
                  <a:moveTo>
                    <a:pt x="294" y="1"/>
                  </a:moveTo>
                  <a:cubicBezTo>
                    <a:pt x="261" y="1"/>
                    <a:pt x="226" y="3"/>
                    <a:pt x="191" y="8"/>
                  </a:cubicBezTo>
                  <a:cubicBezTo>
                    <a:pt x="104" y="24"/>
                    <a:pt x="38" y="74"/>
                    <a:pt x="1" y="160"/>
                  </a:cubicBezTo>
                  <a:cubicBezTo>
                    <a:pt x="38" y="94"/>
                    <a:pt x="104" y="41"/>
                    <a:pt x="191" y="24"/>
                  </a:cubicBezTo>
                  <a:cubicBezTo>
                    <a:pt x="226" y="19"/>
                    <a:pt x="261" y="17"/>
                    <a:pt x="294" y="17"/>
                  </a:cubicBezTo>
                  <a:cubicBezTo>
                    <a:pt x="374" y="17"/>
                    <a:pt x="439" y="29"/>
                    <a:pt x="451" y="41"/>
                  </a:cubicBezTo>
                  <a:lnTo>
                    <a:pt x="451" y="24"/>
                  </a:lnTo>
                  <a:cubicBezTo>
                    <a:pt x="439" y="12"/>
                    <a:pt x="374" y="1"/>
                    <a:pt x="294" y="1"/>
                  </a:cubicBezTo>
                  <a:close/>
                </a:path>
              </a:pathLst>
            </a:custGeom>
            <a:solidFill>
              <a:srgbClr val="C17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4"/>
            <p:cNvSpPr/>
            <p:nvPr/>
          </p:nvSpPr>
          <p:spPr>
            <a:xfrm>
              <a:off x="1466237" y="1835010"/>
              <a:ext cx="212831" cy="89159"/>
            </a:xfrm>
            <a:custGeom>
              <a:avLst/>
              <a:gdLst/>
              <a:ahLst/>
              <a:cxnLst/>
              <a:rect l="l" t="t" r="r" b="b"/>
              <a:pathLst>
                <a:path w="740" h="310" extrusionOk="0">
                  <a:moveTo>
                    <a:pt x="739" y="0"/>
                  </a:moveTo>
                  <a:cubicBezTo>
                    <a:pt x="496" y="190"/>
                    <a:pt x="257" y="293"/>
                    <a:pt x="1" y="293"/>
                  </a:cubicBezTo>
                  <a:lnTo>
                    <a:pt x="1" y="310"/>
                  </a:lnTo>
                  <a:cubicBezTo>
                    <a:pt x="257" y="310"/>
                    <a:pt x="517" y="206"/>
                    <a:pt x="739" y="17"/>
                  </a:cubicBezTo>
                  <a:lnTo>
                    <a:pt x="739" y="0"/>
                  </a:lnTo>
                  <a:close/>
                </a:path>
              </a:pathLst>
            </a:custGeom>
            <a:solidFill>
              <a:srgbClr val="C17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4"/>
            <p:cNvSpPr/>
            <p:nvPr/>
          </p:nvSpPr>
          <p:spPr>
            <a:xfrm>
              <a:off x="1396346" y="1859745"/>
              <a:ext cx="148694" cy="29911"/>
            </a:xfrm>
            <a:custGeom>
              <a:avLst/>
              <a:gdLst/>
              <a:ahLst/>
              <a:cxnLst/>
              <a:rect l="l" t="t" r="r" b="b"/>
              <a:pathLst>
                <a:path w="517" h="104" extrusionOk="0">
                  <a:moveTo>
                    <a:pt x="516" y="1"/>
                  </a:moveTo>
                  <a:cubicBezTo>
                    <a:pt x="516" y="1"/>
                    <a:pt x="353" y="89"/>
                    <a:pt x="71" y="89"/>
                  </a:cubicBezTo>
                  <a:cubicBezTo>
                    <a:pt x="48" y="89"/>
                    <a:pt x="25" y="89"/>
                    <a:pt x="0" y="87"/>
                  </a:cubicBezTo>
                  <a:lnTo>
                    <a:pt x="0" y="104"/>
                  </a:lnTo>
                  <a:lnTo>
                    <a:pt x="38" y="104"/>
                  </a:lnTo>
                  <a:cubicBezTo>
                    <a:pt x="347" y="104"/>
                    <a:pt x="516" y="17"/>
                    <a:pt x="516" y="17"/>
                  </a:cubicBezTo>
                  <a:lnTo>
                    <a:pt x="516" y="1"/>
                  </a:lnTo>
                  <a:close/>
                </a:path>
              </a:pathLst>
            </a:custGeom>
            <a:solidFill>
              <a:srgbClr val="C17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4"/>
            <p:cNvSpPr/>
            <p:nvPr/>
          </p:nvSpPr>
          <p:spPr>
            <a:xfrm>
              <a:off x="1649161" y="1908353"/>
              <a:ext cx="39403" cy="129712"/>
            </a:xfrm>
            <a:custGeom>
              <a:avLst/>
              <a:gdLst/>
              <a:ahLst/>
              <a:cxnLst/>
              <a:rect l="l" t="t" r="r" b="b"/>
              <a:pathLst>
                <a:path w="137" h="451" extrusionOk="0">
                  <a:moveTo>
                    <a:pt x="87" y="1"/>
                  </a:moveTo>
                  <a:cubicBezTo>
                    <a:pt x="0" y="244"/>
                    <a:pt x="103" y="414"/>
                    <a:pt x="120" y="434"/>
                  </a:cubicBezTo>
                  <a:cubicBezTo>
                    <a:pt x="120" y="451"/>
                    <a:pt x="120" y="451"/>
                    <a:pt x="136" y="451"/>
                  </a:cubicBezTo>
                  <a:lnTo>
                    <a:pt x="136" y="434"/>
                  </a:lnTo>
                  <a:cubicBezTo>
                    <a:pt x="120" y="414"/>
                    <a:pt x="17" y="244"/>
                    <a:pt x="103" y="1"/>
                  </a:cubicBezTo>
                  <a:close/>
                </a:path>
              </a:pathLst>
            </a:custGeom>
            <a:solidFill>
              <a:srgbClr val="C17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4"/>
            <p:cNvSpPr/>
            <p:nvPr/>
          </p:nvSpPr>
          <p:spPr>
            <a:xfrm>
              <a:off x="1697768" y="1958398"/>
              <a:ext cx="54934" cy="134314"/>
            </a:xfrm>
            <a:custGeom>
              <a:avLst/>
              <a:gdLst/>
              <a:ahLst/>
              <a:cxnLst/>
              <a:rect l="l" t="t" r="r" b="b"/>
              <a:pathLst>
                <a:path w="191" h="467" extrusionOk="0">
                  <a:moveTo>
                    <a:pt x="0" y="0"/>
                  </a:moveTo>
                  <a:cubicBezTo>
                    <a:pt x="54" y="326"/>
                    <a:pt x="174" y="466"/>
                    <a:pt x="190" y="466"/>
                  </a:cubicBezTo>
                  <a:lnTo>
                    <a:pt x="190" y="446"/>
                  </a:lnTo>
                  <a:cubicBezTo>
                    <a:pt x="190" y="446"/>
                    <a:pt x="71" y="326"/>
                    <a:pt x="21" y="0"/>
                  </a:cubicBezTo>
                  <a:close/>
                </a:path>
              </a:pathLst>
            </a:custGeom>
            <a:solidFill>
              <a:srgbClr val="C17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4"/>
            <p:cNvSpPr/>
            <p:nvPr/>
          </p:nvSpPr>
          <p:spPr>
            <a:xfrm>
              <a:off x="1713300" y="1839612"/>
              <a:ext cx="44004" cy="104690"/>
            </a:xfrm>
            <a:custGeom>
              <a:avLst/>
              <a:gdLst/>
              <a:ahLst/>
              <a:cxnLst/>
              <a:rect l="l" t="t" r="r" b="b"/>
              <a:pathLst>
                <a:path w="153" h="364" extrusionOk="0">
                  <a:moveTo>
                    <a:pt x="0" y="1"/>
                  </a:moveTo>
                  <a:lnTo>
                    <a:pt x="0" y="17"/>
                  </a:lnTo>
                  <a:cubicBezTo>
                    <a:pt x="136" y="261"/>
                    <a:pt x="103" y="364"/>
                    <a:pt x="103" y="364"/>
                  </a:cubicBezTo>
                  <a:lnTo>
                    <a:pt x="120" y="364"/>
                  </a:lnTo>
                  <a:cubicBezTo>
                    <a:pt x="120" y="364"/>
                    <a:pt x="153" y="261"/>
                    <a:pt x="0" y="1"/>
                  </a:cubicBezTo>
                  <a:close/>
                </a:path>
              </a:pathLst>
            </a:custGeom>
            <a:solidFill>
              <a:srgbClr val="C17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4"/>
            <p:cNvSpPr/>
            <p:nvPr/>
          </p:nvSpPr>
          <p:spPr>
            <a:xfrm>
              <a:off x="1381965" y="4094244"/>
              <a:ext cx="73916" cy="15819"/>
            </a:xfrm>
            <a:custGeom>
              <a:avLst/>
              <a:gdLst/>
              <a:ahLst/>
              <a:cxnLst/>
              <a:rect l="l" t="t" r="r" b="b"/>
              <a:pathLst>
                <a:path w="257" h="55" extrusionOk="0">
                  <a:moveTo>
                    <a:pt x="1" y="0"/>
                  </a:moveTo>
                  <a:lnTo>
                    <a:pt x="1" y="0"/>
                  </a:lnTo>
                  <a:cubicBezTo>
                    <a:pt x="1" y="17"/>
                    <a:pt x="67" y="54"/>
                    <a:pt x="137" y="54"/>
                  </a:cubicBezTo>
                  <a:cubicBezTo>
                    <a:pt x="170" y="54"/>
                    <a:pt x="207" y="54"/>
                    <a:pt x="257" y="33"/>
                  </a:cubicBezTo>
                  <a:lnTo>
                    <a:pt x="257" y="17"/>
                  </a:lnTo>
                  <a:lnTo>
                    <a:pt x="240" y="17"/>
                  </a:lnTo>
                  <a:cubicBezTo>
                    <a:pt x="202" y="34"/>
                    <a:pt x="166" y="40"/>
                    <a:pt x="133" y="40"/>
                  </a:cubicBezTo>
                  <a:cubicBezTo>
                    <a:pt x="64" y="40"/>
                    <a:pt x="12" y="1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4"/>
            <p:cNvSpPr/>
            <p:nvPr/>
          </p:nvSpPr>
          <p:spPr>
            <a:xfrm>
              <a:off x="1806775" y="4039597"/>
              <a:ext cx="50332" cy="40553"/>
            </a:xfrm>
            <a:custGeom>
              <a:avLst/>
              <a:gdLst/>
              <a:ahLst/>
              <a:cxnLst/>
              <a:rect l="l" t="t" r="r" b="b"/>
              <a:pathLst>
                <a:path w="175" h="141" extrusionOk="0">
                  <a:moveTo>
                    <a:pt x="158" y="1"/>
                  </a:moveTo>
                  <a:cubicBezTo>
                    <a:pt x="137" y="38"/>
                    <a:pt x="71" y="87"/>
                    <a:pt x="34" y="104"/>
                  </a:cubicBezTo>
                  <a:cubicBezTo>
                    <a:pt x="17" y="120"/>
                    <a:pt x="1" y="120"/>
                    <a:pt x="1" y="141"/>
                  </a:cubicBezTo>
                  <a:lnTo>
                    <a:pt x="17" y="141"/>
                  </a:lnTo>
                  <a:lnTo>
                    <a:pt x="34" y="120"/>
                  </a:lnTo>
                  <a:cubicBezTo>
                    <a:pt x="88" y="104"/>
                    <a:pt x="158" y="54"/>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4"/>
            <p:cNvSpPr/>
            <p:nvPr/>
          </p:nvSpPr>
          <p:spPr>
            <a:xfrm>
              <a:off x="1544756" y="3565028"/>
              <a:ext cx="79668" cy="702631"/>
            </a:xfrm>
            <a:custGeom>
              <a:avLst/>
              <a:gdLst/>
              <a:ahLst/>
              <a:cxnLst/>
              <a:rect l="l" t="t" r="r" b="b"/>
              <a:pathLst>
                <a:path w="277" h="2443" extrusionOk="0">
                  <a:moveTo>
                    <a:pt x="206" y="1"/>
                  </a:moveTo>
                  <a:cubicBezTo>
                    <a:pt x="207" y="18"/>
                    <a:pt x="260" y="141"/>
                    <a:pt x="260" y="157"/>
                  </a:cubicBezTo>
                  <a:lnTo>
                    <a:pt x="0" y="1824"/>
                  </a:lnTo>
                  <a:cubicBezTo>
                    <a:pt x="0" y="1824"/>
                    <a:pt x="87" y="2166"/>
                    <a:pt x="70" y="2426"/>
                  </a:cubicBezTo>
                  <a:lnTo>
                    <a:pt x="87" y="2443"/>
                  </a:lnTo>
                  <a:lnTo>
                    <a:pt x="87" y="2426"/>
                  </a:lnTo>
                  <a:cubicBezTo>
                    <a:pt x="103" y="2183"/>
                    <a:pt x="17" y="1840"/>
                    <a:pt x="17" y="1824"/>
                  </a:cubicBezTo>
                  <a:lnTo>
                    <a:pt x="277" y="157"/>
                  </a:lnTo>
                  <a:cubicBezTo>
                    <a:pt x="260" y="104"/>
                    <a:pt x="207" y="17"/>
                    <a:pt x="206"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4"/>
            <p:cNvSpPr/>
            <p:nvPr/>
          </p:nvSpPr>
          <p:spPr>
            <a:xfrm>
              <a:off x="1619537" y="3605295"/>
              <a:ext cx="222035" cy="751525"/>
            </a:xfrm>
            <a:custGeom>
              <a:avLst/>
              <a:gdLst/>
              <a:ahLst/>
              <a:cxnLst/>
              <a:rect l="l" t="t" r="r" b="b"/>
              <a:pathLst>
                <a:path w="772" h="2613" extrusionOk="0">
                  <a:moveTo>
                    <a:pt x="0" y="1"/>
                  </a:moveTo>
                  <a:lnTo>
                    <a:pt x="0" y="17"/>
                  </a:lnTo>
                  <a:lnTo>
                    <a:pt x="755" y="2612"/>
                  </a:lnTo>
                  <a:lnTo>
                    <a:pt x="772" y="2612"/>
                  </a:lnTo>
                  <a:lnTo>
                    <a:pt x="17" y="17"/>
                  </a:lnTo>
                  <a:lnTo>
                    <a:pt x="0"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4"/>
            <p:cNvSpPr/>
            <p:nvPr/>
          </p:nvSpPr>
          <p:spPr>
            <a:xfrm>
              <a:off x="1318115" y="2768903"/>
              <a:ext cx="59535" cy="124823"/>
            </a:xfrm>
            <a:custGeom>
              <a:avLst/>
              <a:gdLst/>
              <a:ahLst/>
              <a:cxnLst/>
              <a:rect l="l" t="t" r="r" b="b"/>
              <a:pathLst>
                <a:path w="207" h="434" extrusionOk="0">
                  <a:moveTo>
                    <a:pt x="186" y="0"/>
                  </a:moveTo>
                  <a:lnTo>
                    <a:pt x="120" y="277"/>
                  </a:lnTo>
                  <a:lnTo>
                    <a:pt x="0" y="433"/>
                  </a:lnTo>
                  <a:lnTo>
                    <a:pt x="17" y="433"/>
                  </a:lnTo>
                  <a:lnTo>
                    <a:pt x="136" y="277"/>
                  </a:lnTo>
                  <a:lnTo>
                    <a:pt x="206" y="21"/>
                  </a:lnTo>
                  <a:lnTo>
                    <a:pt x="2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4"/>
            <p:cNvSpPr/>
            <p:nvPr/>
          </p:nvSpPr>
          <p:spPr>
            <a:xfrm>
              <a:off x="1307473" y="2848286"/>
              <a:ext cx="50044" cy="257699"/>
            </a:xfrm>
            <a:custGeom>
              <a:avLst/>
              <a:gdLst/>
              <a:ahLst/>
              <a:cxnLst/>
              <a:rect l="l" t="t" r="r" b="b"/>
              <a:pathLst>
                <a:path w="174" h="896" extrusionOk="0">
                  <a:moveTo>
                    <a:pt x="157" y="1"/>
                  </a:moveTo>
                  <a:cubicBezTo>
                    <a:pt x="157" y="1"/>
                    <a:pt x="17" y="739"/>
                    <a:pt x="0" y="896"/>
                  </a:cubicBezTo>
                  <a:lnTo>
                    <a:pt x="17" y="896"/>
                  </a:lnTo>
                  <a:cubicBezTo>
                    <a:pt x="17" y="739"/>
                    <a:pt x="17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4"/>
            <p:cNvSpPr/>
            <p:nvPr/>
          </p:nvSpPr>
          <p:spPr>
            <a:xfrm>
              <a:off x="1802173" y="2764014"/>
              <a:ext cx="29911" cy="296814"/>
            </a:xfrm>
            <a:custGeom>
              <a:avLst/>
              <a:gdLst/>
              <a:ahLst/>
              <a:cxnLst/>
              <a:rect l="l" t="t" r="r" b="b"/>
              <a:pathLst>
                <a:path w="104" h="1032" extrusionOk="0">
                  <a:moveTo>
                    <a:pt x="0" y="1"/>
                  </a:moveTo>
                  <a:cubicBezTo>
                    <a:pt x="0" y="38"/>
                    <a:pt x="71" y="380"/>
                    <a:pt x="71" y="380"/>
                  </a:cubicBezTo>
                  <a:lnTo>
                    <a:pt x="104" y="1032"/>
                  </a:lnTo>
                  <a:lnTo>
                    <a:pt x="87" y="380"/>
                  </a:lnTo>
                  <a:cubicBezTo>
                    <a:pt x="87" y="380"/>
                    <a:pt x="17" y="38"/>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4"/>
            <p:cNvSpPr/>
            <p:nvPr/>
          </p:nvSpPr>
          <p:spPr>
            <a:xfrm>
              <a:off x="1881555" y="2917026"/>
              <a:ext cx="69314" cy="188960"/>
            </a:xfrm>
            <a:custGeom>
              <a:avLst/>
              <a:gdLst/>
              <a:ahLst/>
              <a:cxnLst/>
              <a:rect l="l" t="t" r="r" b="b"/>
              <a:pathLst>
                <a:path w="241" h="657" extrusionOk="0">
                  <a:moveTo>
                    <a:pt x="1" y="1"/>
                  </a:moveTo>
                  <a:lnTo>
                    <a:pt x="1" y="21"/>
                  </a:lnTo>
                  <a:lnTo>
                    <a:pt x="224" y="191"/>
                  </a:lnTo>
                  <a:cubicBezTo>
                    <a:pt x="207" y="244"/>
                    <a:pt x="67" y="537"/>
                    <a:pt x="34" y="657"/>
                  </a:cubicBezTo>
                  <a:cubicBezTo>
                    <a:pt x="83" y="537"/>
                    <a:pt x="240" y="207"/>
                    <a:pt x="240" y="191"/>
                  </a:cubicBezTo>
                  <a:lnTo>
                    <a:pt x="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4"/>
            <p:cNvSpPr/>
            <p:nvPr/>
          </p:nvSpPr>
          <p:spPr>
            <a:xfrm>
              <a:off x="1563739" y="2196833"/>
              <a:ext cx="95199" cy="79956"/>
            </a:xfrm>
            <a:custGeom>
              <a:avLst/>
              <a:gdLst/>
              <a:ahLst/>
              <a:cxnLst/>
              <a:rect l="l" t="t" r="r" b="b"/>
              <a:pathLst>
                <a:path w="331" h="278" extrusionOk="0">
                  <a:moveTo>
                    <a:pt x="177" y="1"/>
                  </a:moveTo>
                  <a:cubicBezTo>
                    <a:pt x="68" y="1"/>
                    <a:pt x="1" y="178"/>
                    <a:pt x="91" y="236"/>
                  </a:cubicBezTo>
                  <a:cubicBezTo>
                    <a:pt x="121" y="266"/>
                    <a:pt x="154" y="278"/>
                    <a:pt x="184" y="278"/>
                  </a:cubicBezTo>
                  <a:cubicBezTo>
                    <a:pt x="239" y="278"/>
                    <a:pt x="287" y="238"/>
                    <a:pt x="297" y="203"/>
                  </a:cubicBezTo>
                  <a:cubicBezTo>
                    <a:pt x="330" y="133"/>
                    <a:pt x="297" y="50"/>
                    <a:pt x="227" y="13"/>
                  </a:cubicBezTo>
                  <a:cubicBezTo>
                    <a:pt x="210" y="5"/>
                    <a:pt x="193" y="1"/>
                    <a:pt x="177" y="1"/>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4"/>
            <p:cNvSpPr/>
            <p:nvPr/>
          </p:nvSpPr>
          <p:spPr>
            <a:xfrm>
              <a:off x="1357230" y="2195682"/>
              <a:ext cx="44004" cy="79668"/>
            </a:xfrm>
            <a:custGeom>
              <a:avLst/>
              <a:gdLst/>
              <a:ahLst/>
              <a:cxnLst/>
              <a:rect l="l" t="t" r="r" b="b"/>
              <a:pathLst>
                <a:path w="153" h="277" extrusionOk="0">
                  <a:moveTo>
                    <a:pt x="0" y="0"/>
                  </a:moveTo>
                  <a:lnTo>
                    <a:pt x="0" y="33"/>
                  </a:lnTo>
                  <a:cubicBezTo>
                    <a:pt x="17" y="120"/>
                    <a:pt x="33" y="207"/>
                    <a:pt x="70" y="277"/>
                  </a:cubicBezTo>
                  <a:cubicBezTo>
                    <a:pt x="153" y="174"/>
                    <a:pt x="70" y="54"/>
                    <a:pt x="0" y="0"/>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4"/>
            <p:cNvSpPr/>
            <p:nvPr/>
          </p:nvSpPr>
          <p:spPr>
            <a:xfrm>
              <a:off x="1381965" y="2122052"/>
              <a:ext cx="69314" cy="128562"/>
            </a:xfrm>
            <a:custGeom>
              <a:avLst/>
              <a:gdLst/>
              <a:ahLst/>
              <a:cxnLst/>
              <a:rect l="l" t="t" r="r" b="b"/>
              <a:pathLst>
                <a:path w="241" h="447" extrusionOk="0">
                  <a:moveTo>
                    <a:pt x="191" y="1"/>
                  </a:moveTo>
                  <a:cubicBezTo>
                    <a:pt x="191" y="83"/>
                    <a:pt x="121" y="223"/>
                    <a:pt x="67" y="256"/>
                  </a:cubicBezTo>
                  <a:cubicBezTo>
                    <a:pt x="17" y="289"/>
                    <a:pt x="1" y="343"/>
                    <a:pt x="17" y="393"/>
                  </a:cubicBezTo>
                  <a:cubicBezTo>
                    <a:pt x="17" y="343"/>
                    <a:pt x="34" y="310"/>
                    <a:pt x="88" y="256"/>
                  </a:cubicBezTo>
                  <a:cubicBezTo>
                    <a:pt x="137" y="223"/>
                    <a:pt x="207" y="83"/>
                    <a:pt x="207" y="1"/>
                  </a:cubicBezTo>
                  <a:close/>
                  <a:moveTo>
                    <a:pt x="240" y="376"/>
                  </a:moveTo>
                  <a:lnTo>
                    <a:pt x="240" y="376"/>
                  </a:lnTo>
                  <a:cubicBezTo>
                    <a:pt x="193" y="424"/>
                    <a:pt x="147" y="431"/>
                    <a:pt x="117" y="431"/>
                  </a:cubicBezTo>
                  <a:cubicBezTo>
                    <a:pt x="103" y="431"/>
                    <a:pt x="93" y="430"/>
                    <a:pt x="88" y="430"/>
                  </a:cubicBezTo>
                  <a:cubicBezTo>
                    <a:pt x="50" y="430"/>
                    <a:pt x="34" y="413"/>
                    <a:pt x="17" y="393"/>
                  </a:cubicBezTo>
                  <a:lnTo>
                    <a:pt x="17" y="393"/>
                  </a:lnTo>
                  <a:cubicBezTo>
                    <a:pt x="17" y="413"/>
                    <a:pt x="50" y="430"/>
                    <a:pt x="67" y="446"/>
                  </a:cubicBezTo>
                  <a:lnTo>
                    <a:pt x="104" y="446"/>
                  </a:lnTo>
                  <a:cubicBezTo>
                    <a:pt x="137" y="446"/>
                    <a:pt x="191" y="430"/>
                    <a:pt x="240" y="376"/>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0" y="4681675"/>
            <a:ext cx="9144000" cy="28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0" y="0"/>
            <a:ext cx="9144000" cy="5143500"/>
          </a:xfrm>
          <a:prstGeom prst="frame">
            <a:avLst>
              <a:gd name="adj1" fmla="val 278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713225" y="2031050"/>
            <a:ext cx="4609500" cy="1086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713225" y="1191350"/>
            <a:ext cx="1652100" cy="915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solidFill>
                  <a:schemeClr val="accent4"/>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 name="Google Shape;18;p3"/>
          <p:cNvSpPr txBox="1">
            <a:spLocks noGrp="1"/>
          </p:cNvSpPr>
          <p:nvPr>
            <p:ph type="subTitle" idx="1"/>
          </p:nvPr>
        </p:nvSpPr>
        <p:spPr>
          <a:xfrm>
            <a:off x="713225" y="3239700"/>
            <a:ext cx="4609500" cy="327600"/>
          </a:xfrm>
          <a:prstGeom prst="rect">
            <a:avLst/>
          </a:prstGeom>
          <a:solidFill>
            <a:schemeClr val="accent4"/>
          </a:solid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4681675"/>
            <a:ext cx="9144000" cy="28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a:off x="0" y="0"/>
            <a:ext cx="9144000" cy="5143500"/>
          </a:xfrm>
          <a:prstGeom prst="frame">
            <a:avLst>
              <a:gd name="adj1" fmla="val 278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4681675"/>
            <a:ext cx="9144000" cy="28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a:off x="0" y="0"/>
            <a:ext cx="9144000" cy="5143500"/>
          </a:xfrm>
          <a:prstGeom prst="frame">
            <a:avLst>
              <a:gd name="adj1" fmla="val 278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0" name="Google Shape;40;p7"/>
          <p:cNvSpPr txBox="1">
            <a:spLocks noGrp="1"/>
          </p:cNvSpPr>
          <p:nvPr>
            <p:ph type="subTitle" idx="1"/>
          </p:nvPr>
        </p:nvSpPr>
        <p:spPr>
          <a:xfrm>
            <a:off x="720000" y="1700300"/>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600"/>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0" y="4681675"/>
            <a:ext cx="9144000" cy="28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0" y="0"/>
            <a:ext cx="9144000" cy="5143500"/>
          </a:xfrm>
          <a:prstGeom prst="frame">
            <a:avLst>
              <a:gd name="adj1" fmla="val 278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title"/>
          </p:nvPr>
        </p:nvSpPr>
        <p:spPr>
          <a:xfrm>
            <a:off x="4132025" y="1341475"/>
            <a:ext cx="4298700" cy="16857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Google Shape;54;p11"/>
          <p:cNvSpPr/>
          <p:nvPr/>
        </p:nvSpPr>
        <p:spPr>
          <a:xfrm>
            <a:off x="0" y="4681675"/>
            <a:ext cx="9144000" cy="28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1"/>
          <p:cNvSpPr/>
          <p:nvPr/>
        </p:nvSpPr>
        <p:spPr>
          <a:xfrm>
            <a:off x="0" y="0"/>
            <a:ext cx="9144000" cy="5143500"/>
          </a:xfrm>
          <a:prstGeom prst="frame">
            <a:avLst>
              <a:gd name="adj1" fmla="val 278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1"/>
          <p:cNvSpPr txBox="1">
            <a:spLocks noGrp="1"/>
          </p:cNvSpPr>
          <p:nvPr>
            <p:ph type="title" hasCustomPrompt="1"/>
          </p:nvPr>
        </p:nvSpPr>
        <p:spPr>
          <a:xfrm>
            <a:off x="3938325" y="860825"/>
            <a:ext cx="4492500" cy="1119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4"/>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7" name="Google Shape;57;p11"/>
          <p:cNvSpPr txBox="1">
            <a:spLocks noGrp="1"/>
          </p:cNvSpPr>
          <p:nvPr>
            <p:ph type="subTitle" idx="1"/>
          </p:nvPr>
        </p:nvSpPr>
        <p:spPr>
          <a:xfrm>
            <a:off x="3938325" y="2015788"/>
            <a:ext cx="4492500" cy="327600"/>
          </a:xfrm>
          <a:prstGeom prst="rect">
            <a:avLst/>
          </a:prstGeom>
          <a:solidFill>
            <a:schemeClr val="accent4"/>
          </a:solidFill>
        </p:spPr>
        <p:txBody>
          <a:bodyPr spcFirstLastPara="1" wrap="square" lIns="91425" tIns="91425" rIns="91425" bIns="91425" anchor="ctr" anchorCtr="0">
            <a:noAutofit/>
          </a:bodyPr>
          <a:lstStyle>
            <a:lvl1pPr lvl="0" algn="ctr" rtl="0">
              <a:spcBef>
                <a:spcPts val="0"/>
              </a:spcBef>
              <a:spcAft>
                <a:spcPts val="0"/>
              </a:spcAft>
              <a:buSzPts val="1600"/>
              <a:buNone/>
              <a:defRPr sz="1600">
                <a:solidFill>
                  <a:schemeClr val="l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9"/>
        <p:cNvGrpSpPr/>
        <p:nvPr/>
      </p:nvGrpSpPr>
      <p:grpSpPr>
        <a:xfrm>
          <a:off x="0" y="0"/>
          <a:ext cx="0" cy="0"/>
          <a:chOff x="0" y="0"/>
          <a:chExt cx="0" cy="0"/>
        </a:xfrm>
      </p:grpSpPr>
      <p:sp>
        <p:nvSpPr>
          <p:cNvPr id="60" name="Google Shape;60;p13"/>
          <p:cNvSpPr/>
          <p:nvPr/>
        </p:nvSpPr>
        <p:spPr>
          <a:xfrm>
            <a:off x="0" y="4681675"/>
            <a:ext cx="9144000" cy="28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0" y="0"/>
            <a:ext cx="9144000" cy="5143500"/>
          </a:xfrm>
          <a:prstGeom prst="frame">
            <a:avLst>
              <a:gd name="adj1" fmla="val 278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3" name="Google Shape;63;p13"/>
          <p:cNvSpPr txBox="1">
            <a:spLocks noGrp="1"/>
          </p:cNvSpPr>
          <p:nvPr>
            <p:ph type="subTitle" idx="1"/>
          </p:nvPr>
        </p:nvSpPr>
        <p:spPr>
          <a:xfrm>
            <a:off x="720000" y="228539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 name="Google Shape;64;p13"/>
          <p:cNvSpPr txBox="1">
            <a:spLocks noGrp="1"/>
          </p:cNvSpPr>
          <p:nvPr>
            <p:ph type="subTitle" idx="2"/>
          </p:nvPr>
        </p:nvSpPr>
        <p:spPr>
          <a:xfrm>
            <a:off x="3419271" y="228539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13"/>
          <p:cNvSpPr txBox="1">
            <a:spLocks noGrp="1"/>
          </p:cNvSpPr>
          <p:nvPr>
            <p:ph type="subTitle" idx="3"/>
          </p:nvPr>
        </p:nvSpPr>
        <p:spPr>
          <a:xfrm>
            <a:off x="720000" y="40185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13"/>
          <p:cNvSpPr txBox="1">
            <a:spLocks noGrp="1"/>
          </p:cNvSpPr>
          <p:nvPr>
            <p:ph type="subTitle" idx="4"/>
          </p:nvPr>
        </p:nvSpPr>
        <p:spPr>
          <a:xfrm>
            <a:off x="3419271" y="40185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13"/>
          <p:cNvSpPr txBox="1">
            <a:spLocks noGrp="1"/>
          </p:cNvSpPr>
          <p:nvPr>
            <p:ph type="subTitle" idx="5"/>
          </p:nvPr>
        </p:nvSpPr>
        <p:spPr>
          <a:xfrm>
            <a:off x="6118549" y="228539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 name="Google Shape;68;p13"/>
          <p:cNvSpPr txBox="1">
            <a:spLocks noGrp="1"/>
          </p:cNvSpPr>
          <p:nvPr>
            <p:ph type="subTitle" idx="6"/>
          </p:nvPr>
        </p:nvSpPr>
        <p:spPr>
          <a:xfrm>
            <a:off x="6118549" y="40185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3"/>
          <p:cNvSpPr txBox="1">
            <a:spLocks noGrp="1"/>
          </p:cNvSpPr>
          <p:nvPr>
            <p:ph type="title" idx="7" hasCustomPrompt="1"/>
          </p:nvPr>
        </p:nvSpPr>
        <p:spPr>
          <a:xfrm>
            <a:off x="720000" y="1206926"/>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 name="Google Shape;70;p13"/>
          <p:cNvSpPr txBox="1">
            <a:spLocks noGrp="1"/>
          </p:cNvSpPr>
          <p:nvPr>
            <p:ph type="title" idx="8" hasCustomPrompt="1"/>
          </p:nvPr>
        </p:nvSpPr>
        <p:spPr>
          <a:xfrm>
            <a:off x="720000" y="2939527"/>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3"/>
          <p:cNvSpPr txBox="1">
            <a:spLocks noGrp="1"/>
          </p:cNvSpPr>
          <p:nvPr>
            <p:ph type="title" idx="9" hasCustomPrompt="1"/>
          </p:nvPr>
        </p:nvSpPr>
        <p:spPr>
          <a:xfrm>
            <a:off x="3419271" y="1206926"/>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a:spLocks noGrp="1"/>
          </p:cNvSpPr>
          <p:nvPr>
            <p:ph type="title" idx="13" hasCustomPrompt="1"/>
          </p:nvPr>
        </p:nvSpPr>
        <p:spPr>
          <a:xfrm>
            <a:off x="3419271" y="2939527"/>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a:spLocks noGrp="1"/>
          </p:cNvSpPr>
          <p:nvPr>
            <p:ph type="title" idx="14" hasCustomPrompt="1"/>
          </p:nvPr>
        </p:nvSpPr>
        <p:spPr>
          <a:xfrm>
            <a:off x="6118550" y="1206926"/>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title" idx="15" hasCustomPrompt="1"/>
          </p:nvPr>
        </p:nvSpPr>
        <p:spPr>
          <a:xfrm>
            <a:off x="6118550" y="2939527"/>
            <a:ext cx="7347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subTitle" idx="16"/>
          </p:nvPr>
        </p:nvSpPr>
        <p:spPr>
          <a:xfrm>
            <a:off x="720000" y="187731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Montserrat"/>
                <a:ea typeface="Montserrat"/>
                <a:cs typeface="Montserrat"/>
                <a:sym typeface="Montserra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6" name="Google Shape;76;p13"/>
          <p:cNvSpPr txBox="1">
            <a:spLocks noGrp="1"/>
          </p:cNvSpPr>
          <p:nvPr>
            <p:ph type="subTitle" idx="17"/>
          </p:nvPr>
        </p:nvSpPr>
        <p:spPr>
          <a:xfrm>
            <a:off x="3419271" y="187731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Montserrat"/>
                <a:ea typeface="Montserrat"/>
                <a:cs typeface="Montserrat"/>
                <a:sym typeface="Montserra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7" name="Google Shape;77;p13"/>
          <p:cNvSpPr txBox="1">
            <a:spLocks noGrp="1"/>
          </p:cNvSpPr>
          <p:nvPr>
            <p:ph type="subTitle" idx="18"/>
          </p:nvPr>
        </p:nvSpPr>
        <p:spPr>
          <a:xfrm>
            <a:off x="6118549" y="187731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Montserrat"/>
                <a:ea typeface="Montserrat"/>
                <a:cs typeface="Montserrat"/>
                <a:sym typeface="Montserra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8" name="Google Shape;78;p13"/>
          <p:cNvSpPr txBox="1">
            <a:spLocks noGrp="1"/>
          </p:cNvSpPr>
          <p:nvPr>
            <p:ph type="subTitle" idx="19"/>
          </p:nvPr>
        </p:nvSpPr>
        <p:spPr>
          <a:xfrm>
            <a:off x="720000" y="360997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Montserrat"/>
                <a:ea typeface="Montserrat"/>
                <a:cs typeface="Montserrat"/>
                <a:sym typeface="Montserra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9" name="Google Shape;79;p13"/>
          <p:cNvSpPr txBox="1">
            <a:spLocks noGrp="1"/>
          </p:cNvSpPr>
          <p:nvPr>
            <p:ph type="subTitle" idx="20"/>
          </p:nvPr>
        </p:nvSpPr>
        <p:spPr>
          <a:xfrm>
            <a:off x="3419271" y="360997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Montserrat"/>
                <a:ea typeface="Montserrat"/>
                <a:cs typeface="Montserrat"/>
                <a:sym typeface="Montserra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0" name="Google Shape;80;p13"/>
          <p:cNvSpPr txBox="1">
            <a:spLocks noGrp="1"/>
          </p:cNvSpPr>
          <p:nvPr>
            <p:ph type="subTitle" idx="21"/>
          </p:nvPr>
        </p:nvSpPr>
        <p:spPr>
          <a:xfrm>
            <a:off x="6118549" y="360997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Montserrat"/>
                <a:ea typeface="Montserrat"/>
                <a:cs typeface="Montserrat"/>
                <a:sym typeface="Montserra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1"/>
        <p:cNvGrpSpPr/>
        <p:nvPr/>
      </p:nvGrpSpPr>
      <p:grpSpPr>
        <a:xfrm>
          <a:off x="0" y="0"/>
          <a:ext cx="0" cy="0"/>
          <a:chOff x="0" y="0"/>
          <a:chExt cx="0" cy="0"/>
        </a:xfrm>
      </p:grpSpPr>
      <p:sp>
        <p:nvSpPr>
          <p:cNvPr id="82" name="Google Shape;82;p14"/>
          <p:cNvSpPr/>
          <p:nvPr/>
        </p:nvSpPr>
        <p:spPr>
          <a:xfrm>
            <a:off x="0" y="4681675"/>
            <a:ext cx="9144000" cy="28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0" y="0"/>
            <a:ext cx="9144000" cy="5143500"/>
          </a:xfrm>
          <a:prstGeom prst="frame">
            <a:avLst>
              <a:gd name="adj1" fmla="val 278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txBox="1">
            <a:spLocks noGrp="1"/>
          </p:cNvSpPr>
          <p:nvPr>
            <p:ph type="title"/>
          </p:nvPr>
        </p:nvSpPr>
        <p:spPr>
          <a:xfrm>
            <a:off x="713250" y="3581532"/>
            <a:ext cx="4164900" cy="5211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5" name="Google Shape;85;p14"/>
          <p:cNvSpPr txBox="1">
            <a:spLocks noGrp="1"/>
          </p:cNvSpPr>
          <p:nvPr>
            <p:ph type="subTitle" idx="1"/>
          </p:nvPr>
        </p:nvSpPr>
        <p:spPr>
          <a:xfrm>
            <a:off x="713225" y="894600"/>
            <a:ext cx="4164900" cy="2722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ontserrat"/>
              <a:buNone/>
              <a:defRPr sz="32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200"/>
              <a:buFont typeface="Montserrat"/>
              <a:buNone/>
              <a:defRPr sz="32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3200"/>
              <a:buFont typeface="Montserrat"/>
              <a:buNone/>
              <a:defRPr sz="32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3200"/>
              <a:buFont typeface="Montserrat"/>
              <a:buNone/>
              <a:defRPr sz="32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3200"/>
              <a:buFont typeface="Montserrat"/>
              <a:buNone/>
              <a:defRPr sz="32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3200"/>
              <a:buFont typeface="Montserrat"/>
              <a:buNone/>
              <a:defRPr sz="32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3200"/>
              <a:buFont typeface="Montserrat"/>
              <a:buNone/>
              <a:defRPr sz="32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3200"/>
              <a:buFont typeface="Montserrat"/>
              <a:buNone/>
              <a:defRPr sz="32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3200"/>
              <a:buFont typeface="Montserrat"/>
              <a:buNone/>
              <a:defRPr sz="32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1pPr>
            <a:lvl2pPr marL="914400" lvl="1"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2pPr>
            <a:lvl3pPr marL="1371600" lvl="2"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3pPr>
            <a:lvl4pPr marL="1828800" lvl="3"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4pPr>
            <a:lvl5pPr marL="2286000" lvl="4"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5pPr>
            <a:lvl6pPr marL="2743200" lvl="5"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6pPr>
            <a:lvl7pPr marL="3200400" lvl="6"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7pPr>
            <a:lvl8pPr marL="3657600" lvl="7"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8pPr>
            <a:lvl9pPr marL="4114800" lvl="8" indent="-317500">
              <a:lnSpc>
                <a:spcPct val="115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7" r:id="rId6"/>
    <p:sldLayoutId id="2147483658" r:id="rId7"/>
    <p:sldLayoutId id="2147483659" r:id="rId8"/>
    <p:sldLayoutId id="2147483660" r:id="rId9"/>
    <p:sldLayoutId id="2147483661" r:id="rId10"/>
    <p:sldLayoutId id="2147483662" r:id="rId11"/>
    <p:sldLayoutId id="2147483668" r:id="rId12"/>
    <p:sldLayoutId id="2147483670" r:id="rId13"/>
    <p:sldLayoutId id="2147483671" r:id="rId14"/>
    <p:sldLayoutId id="2147483674" r:id="rId15"/>
    <p:sldLayoutId id="2147483679" r:id="rId16"/>
    <p:sldLayoutId id="2147483680"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8"/>
          <p:cNvSpPr txBox="1">
            <a:spLocks noGrp="1"/>
          </p:cNvSpPr>
          <p:nvPr>
            <p:ph type="ctrTitle"/>
          </p:nvPr>
        </p:nvSpPr>
        <p:spPr>
          <a:xfrm>
            <a:off x="713324" y="941950"/>
            <a:ext cx="4654431" cy="278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SCOPE AND OBJECT OF </a:t>
            </a:r>
            <a:r>
              <a:rPr lang="en" sz="4000" b="0" dirty="0"/>
              <a:t>EVALUATION AND ASSESMENT</a:t>
            </a:r>
            <a:endParaRPr sz="4000" b="0" dirty="0"/>
          </a:p>
        </p:txBody>
      </p:sp>
      <p:sp>
        <p:nvSpPr>
          <p:cNvPr id="377" name="Google Shape;377;p38"/>
          <p:cNvSpPr txBox="1">
            <a:spLocks noGrp="1"/>
          </p:cNvSpPr>
          <p:nvPr>
            <p:ph type="subTitle" idx="1"/>
          </p:nvPr>
        </p:nvSpPr>
        <p:spPr>
          <a:xfrm>
            <a:off x="713325" y="3725650"/>
            <a:ext cx="4315500" cy="32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GROUP 2</a:t>
            </a:r>
            <a:endParaRPr dirty="0"/>
          </a:p>
        </p:txBody>
      </p:sp>
      <p:grpSp>
        <p:nvGrpSpPr>
          <p:cNvPr id="378" name="Google Shape;378;p38"/>
          <p:cNvGrpSpPr/>
          <p:nvPr/>
        </p:nvGrpSpPr>
        <p:grpSpPr>
          <a:xfrm>
            <a:off x="5510585" y="1467427"/>
            <a:ext cx="845240" cy="3214257"/>
            <a:chOff x="1055763" y="2331006"/>
            <a:chExt cx="311793" cy="1185635"/>
          </a:xfrm>
        </p:grpSpPr>
        <p:sp>
          <p:nvSpPr>
            <p:cNvPr id="379" name="Google Shape;379;p38"/>
            <p:cNvSpPr/>
            <p:nvPr/>
          </p:nvSpPr>
          <p:spPr>
            <a:xfrm>
              <a:off x="1055763" y="2331006"/>
              <a:ext cx="311793" cy="1185611"/>
            </a:xfrm>
            <a:custGeom>
              <a:avLst/>
              <a:gdLst/>
              <a:ahLst/>
              <a:cxnLst/>
              <a:rect l="l" t="t" r="r" b="b"/>
              <a:pathLst>
                <a:path w="4300" h="16351" extrusionOk="0">
                  <a:moveTo>
                    <a:pt x="4267" y="33"/>
                  </a:moveTo>
                  <a:lnTo>
                    <a:pt x="4267" y="16313"/>
                  </a:lnTo>
                  <a:lnTo>
                    <a:pt x="38" y="16313"/>
                  </a:lnTo>
                  <a:lnTo>
                    <a:pt x="38" y="33"/>
                  </a:lnTo>
                  <a:close/>
                  <a:moveTo>
                    <a:pt x="17" y="0"/>
                  </a:moveTo>
                  <a:cubicBezTo>
                    <a:pt x="17" y="0"/>
                    <a:pt x="1" y="0"/>
                    <a:pt x="1" y="17"/>
                  </a:cubicBezTo>
                  <a:lnTo>
                    <a:pt x="1" y="16330"/>
                  </a:lnTo>
                  <a:cubicBezTo>
                    <a:pt x="1" y="16350"/>
                    <a:pt x="17" y="16350"/>
                    <a:pt x="17" y="16350"/>
                  </a:cubicBezTo>
                  <a:lnTo>
                    <a:pt x="4283" y="16350"/>
                  </a:lnTo>
                  <a:cubicBezTo>
                    <a:pt x="4283" y="16350"/>
                    <a:pt x="4300" y="16350"/>
                    <a:pt x="4300" y="16330"/>
                  </a:cubicBezTo>
                  <a:lnTo>
                    <a:pt x="4300" y="17"/>
                  </a:lnTo>
                  <a:cubicBezTo>
                    <a:pt x="4300" y="0"/>
                    <a:pt x="4283" y="0"/>
                    <a:pt x="428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8"/>
            <p:cNvSpPr/>
            <p:nvPr/>
          </p:nvSpPr>
          <p:spPr>
            <a:xfrm>
              <a:off x="1055763" y="3181204"/>
              <a:ext cx="311793" cy="301642"/>
            </a:xfrm>
            <a:custGeom>
              <a:avLst/>
              <a:gdLst/>
              <a:ahLst/>
              <a:cxnLst/>
              <a:rect l="l" t="t" r="r" b="b"/>
              <a:pathLst>
                <a:path w="4300" h="4160" extrusionOk="0">
                  <a:moveTo>
                    <a:pt x="4267" y="34"/>
                  </a:moveTo>
                  <a:lnTo>
                    <a:pt x="4267" y="4126"/>
                  </a:lnTo>
                  <a:lnTo>
                    <a:pt x="38" y="4126"/>
                  </a:lnTo>
                  <a:lnTo>
                    <a:pt x="38" y="34"/>
                  </a:lnTo>
                  <a:close/>
                  <a:moveTo>
                    <a:pt x="17" y="1"/>
                  </a:moveTo>
                  <a:lnTo>
                    <a:pt x="1" y="17"/>
                  </a:lnTo>
                  <a:lnTo>
                    <a:pt x="1" y="4143"/>
                  </a:lnTo>
                  <a:cubicBezTo>
                    <a:pt x="1" y="4159"/>
                    <a:pt x="17" y="4159"/>
                    <a:pt x="17" y="4159"/>
                  </a:cubicBezTo>
                  <a:lnTo>
                    <a:pt x="4283" y="4159"/>
                  </a:lnTo>
                  <a:cubicBezTo>
                    <a:pt x="4283" y="4159"/>
                    <a:pt x="4300" y="4159"/>
                    <a:pt x="4300" y="4143"/>
                  </a:cubicBezTo>
                  <a:lnTo>
                    <a:pt x="4300" y="17"/>
                  </a:lnTo>
                  <a:lnTo>
                    <a:pt x="428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8"/>
            <p:cNvSpPr/>
            <p:nvPr/>
          </p:nvSpPr>
          <p:spPr>
            <a:xfrm>
              <a:off x="1055763" y="2562825"/>
              <a:ext cx="311793" cy="31179"/>
            </a:xfrm>
            <a:custGeom>
              <a:avLst/>
              <a:gdLst/>
              <a:ahLst/>
              <a:cxnLst/>
              <a:rect l="l" t="t" r="r" b="b"/>
              <a:pathLst>
                <a:path w="4300" h="430" extrusionOk="0">
                  <a:moveTo>
                    <a:pt x="4267" y="34"/>
                  </a:moveTo>
                  <a:lnTo>
                    <a:pt x="4267" y="397"/>
                  </a:lnTo>
                  <a:lnTo>
                    <a:pt x="38" y="397"/>
                  </a:lnTo>
                  <a:lnTo>
                    <a:pt x="38" y="34"/>
                  </a:lnTo>
                  <a:close/>
                  <a:moveTo>
                    <a:pt x="17" y="1"/>
                  </a:moveTo>
                  <a:lnTo>
                    <a:pt x="1" y="17"/>
                  </a:lnTo>
                  <a:lnTo>
                    <a:pt x="1" y="413"/>
                  </a:lnTo>
                  <a:lnTo>
                    <a:pt x="17" y="430"/>
                  </a:lnTo>
                  <a:lnTo>
                    <a:pt x="4283" y="430"/>
                  </a:lnTo>
                  <a:lnTo>
                    <a:pt x="4300" y="413"/>
                  </a:lnTo>
                  <a:lnTo>
                    <a:pt x="4300" y="17"/>
                  </a:lnTo>
                  <a:lnTo>
                    <a:pt x="428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8"/>
            <p:cNvSpPr/>
            <p:nvPr/>
          </p:nvSpPr>
          <p:spPr>
            <a:xfrm>
              <a:off x="1055763" y="2838369"/>
              <a:ext cx="311793" cy="30019"/>
            </a:xfrm>
            <a:custGeom>
              <a:avLst/>
              <a:gdLst/>
              <a:ahLst/>
              <a:cxnLst/>
              <a:rect l="l" t="t" r="r" b="b"/>
              <a:pathLst>
                <a:path w="4300" h="414" extrusionOk="0">
                  <a:moveTo>
                    <a:pt x="4267" y="34"/>
                  </a:moveTo>
                  <a:lnTo>
                    <a:pt x="4267" y="380"/>
                  </a:lnTo>
                  <a:lnTo>
                    <a:pt x="38" y="380"/>
                  </a:lnTo>
                  <a:lnTo>
                    <a:pt x="38" y="34"/>
                  </a:lnTo>
                  <a:close/>
                  <a:moveTo>
                    <a:pt x="17" y="1"/>
                  </a:moveTo>
                  <a:cubicBezTo>
                    <a:pt x="17" y="1"/>
                    <a:pt x="1" y="1"/>
                    <a:pt x="1" y="17"/>
                  </a:cubicBezTo>
                  <a:lnTo>
                    <a:pt x="1" y="397"/>
                  </a:lnTo>
                  <a:cubicBezTo>
                    <a:pt x="1" y="413"/>
                    <a:pt x="17" y="413"/>
                    <a:pt x="17" y="413"/>
                  </a:cubicBezTo>
                  <a:lnTo>
                    <a:pt x="4283" y="413"/>
                  </a:lnTo>
                  <a:cubicBezTo>
                    <a:pt x="4283" y="413"/>
                    <a:pt x="4300" y="413"/>
                    <a:pt x="4300" y="397"/>
                  </a:cubicBezTo>
                  <a:lnTo>
                    <a:pt x="4300" y="17"/>
                  </a:lnTo>
                  <a:cubicBezTo>
                    <a:pt x="4300" y="1"/>
                    <a:pt x="4283" y="1"/>
                    <a:pt x="428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8"/>
            <p:cNvSpPr/>
            <p:nvPr/>
          </p:nvSpPr>
          <p:spPr>
            <a:xfrm>
              <a:off x="1055763" y="3112680"/>
              <a:ext cx="311793" cy="30019"/>
            </a:xfrm>
            <a:custGeom>
              <a:avLst/>
              <a:gdLst/>
              <a:ahLst/>
              <a:cxnLst/>
              <a:rect l="l" t="t" r="r" b="b"/>
              <a:pathLst>
                <a:path w="4300" h="414" extrusionOk="0">
                  <a:moveTo>
                    <a:pt x="4267" y="34"/>
                  </a:moveTo>
                  <a:lnTo>
                    <a:pt x="4267" y="376"/>
                  </a:lnTo>
                  <a:lnTo>
                    <a:pt x="38" y="376"/>
                  </a:lnTo>
                  <a:lnTo>
                    <a:pt x="38" y="34"/>
                  </a:lnTo>
                  <a:close/>
                  <a:moveTo>
                    <a:pt x="17" y="1"/>
                  </a:moveTo>
                  <a:cubicBezTo>
                    <a:pt x="17" y="1"/>
                    <a:pt x="1" y="1"/>
                    <a:pt x="1" y="17"/>
                  </a:cubicBezTo>
                  <a:lnTo>
                    <a:pt x="1" y="393"/>
                  </a:lnTo>
                  <a:cubicBezTo>
                    <a:pt x="1" y="413"/>
                    <a:pt x="17" y="413"/>
                    <a:pt x="17" y="413"/>
                  </a:cubicBezTo>
                  <a:lnTo>
                    <a:pt x="4283" y="413"/>
                  </a:lnTo>
                  <a:cubicBezTo>
                    <a:pt x="4283" y="413"/>
                    <a:pt x="4300" y="413"/>
                    <a:pt x="4300" y="393"/>
                  </a:cubicBezTo>
                  <a:lnTo>
                    <a:pt x="4300" y="17"/>
                  </a:lnTo>
                  <a:cubicBezTo>
                    <a:pt x="4300" y="1"/>
                    <a:pt x="4283" y="1"/>
                    <a:pt x="428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8"/>
            <p:cNvSpPr/>
            <p:nvPr/>
          </p:nvSpPr>
          <p:spPr>
            <a:xfrm>
              <a:off x="1055763" y="2331006"/>
              <a:ext cx="311793" cy="26394"/>
            </a:xfrm>
            <a:custGeom>
              <a:avLst/>
              <a:gdLst/>
              <a:ahLst/>
              <a:cxnLst/>
              <a:rect l="l" t="t" r="r" b="b"/>
              <a:pathLst>
                <a:path w="4300" h="364" extrusionOk="0">
                  <a:moveTo>
                    <a:pt x="4267" y="33"/>
                  </a:moveTo>
                  <a:lnTo>
                    <a:pt x="4267" y="326"/>
                  </a:lnTo>
                  <a:lnTo>
                    <a:pt x="38" y="326"/>
                  </a:lnTo>
                  <a:lnTo>
                    <a:pt x="38" y="33"/>
                  </a:lnTo>
                  <a:close/>
                  <a:moveTo>
                    <a:pt x="17" y="0"/>
                  </a:moveTo>
                  <a:cubicBezTo>
                    <a:pt x="17" y="0"/>
                    <a:pt x="1" y="0"/>
                    <a:pt x="1" y="17"/>
                  </a:cubicBezTo>
                  <a:lnTo>
                    <a:pt x="1" y="343"/>
                  </a:lnTo>
                  <a:lnTo>
                    <a:pt x="17" y="363"/>
                  </a:lnTo>
                  <a:lnTo>
                    <a:pt x="4283" y="363"/>
                  </a:lnTo>
                  <a:lnTo>
                    <a:pt x="4300" y="343"/>
                  </a:lnTo>
                  <a:lnTo>
                    <a:pt x="4300" y="17"/>
                  </a:lnTo>
                  <a:cubicBezTo>
                    <a:pt x="4300" y="0"/>
                    <a:pt x="4283" y="0"/>
                    <a:pt x="428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8"/>
            <p:cNvSpPr/>
            <p:nvPr/>
          </p:nvSpPr>
          <p:spPr>
            <a:xfrm>
              <a:off x="1067147" y="2354645"/>
              <a:ext cx="287865" cy="210642"/>
            </a:xfrm>
            <a:custGeom>
              <a:avLst/>
              <a:gdLst/>
              <a:ahLst/>
              <a:cxnLst/>
              <a:rect l="l" t="t" r="r" b="b"/>
              <a:pathLst>
                <a:path w="3970" h="2905" extrusionOk="0">
                  <a:moveTo>
                    <a:pt x="3936" y="37"/>
                  </a:moveTo>
                  <a:lnTo>
                    <a:pt x="3936" y="2872"/>
                  </a:lnTo>
                  <a:lnTo>
                    <a:pt x="33" y="2872"/>
                  </a:lnTo>
                  <a:lnTo>
                    <a:pt x="33" y="37"/>
                  </a:lnTo>
                  <a:close/>
                  <a:moveTo>
                    <a:pt x="17" y="0"/>
                  </a:moveTo>
                  <a:cubicBezTo>
                    <a:pt x="0" y="0"/>
                    <a:pt x="0" y="0"/>
                    <a:pt x="0" y="17"/>
                  </a:cubicBezTo>
                  <a:lnTo>
                    <a:pt x="0" y="2888"/>
                  </a:lnTo>
                  <a:cubicBezTo>
                    <a:pt x="0" y="2905"/>
                    <a:pt x="0" y="2905"/>
                    <a:pt x="17" y="2905"/>
                  </a:cubicBezTo>
                  <a:lnTo>
                    <a:pt x="3953" y="2905"/>
                  </a:lnTo>
                  <a:cubicBezTo>
                    <a:pt x="3953" y="2905"/>
                    <a:pt x="3969" y="2905"/>
                    <a:pt x="3969" y="2888"/>
                  </a:cubicBezTo>
                  <a:lnTo>
                    <a:pt x="3969" y="17"/>
                  </a:lnTo>
                  <a:cubicBezTo>
                    <a:pt x="3969" y="0"/>
                    <a:pt x="3953" y="0"/>
                    <a:pt x="395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8"/>
            <p:cNvSpPr/>
            <p:nvPr/>
          </p:nvSpPr>
          <p:spPr>
            <a:xfrm>
              <a:off x="1067147" y="2591540"/>
              <a:ext cx="287865" cy="249289"/>
            </a:xfrm>
            <a:custGeom>
              <a:avLst/>
              <a:gdLst/>
              <a:ahLst/>
              <a:cxnLst/>
              <a:rect l="l" t="t" r="r" b="b"/>
              <a:pathLst>
                <a:path w="3970" h="3438" extrusionOk="0">
                  <a:moveTo>
                    <a:pt x="3936" y="34"/>
                  </a:moveTo>
                  <a:lnTo>
                    <a:pt x="3936" y="3405"/>
                  </a:lnTo>
                  <a:lnTo>
                    <a:pt x="33" y="3405"/>
                  </a:lnTo>
                  <a:lnTo>
                    <a:pt x="33" y="34"/>
                  </a:lnTo>
                  <a:close/>
                  <a:moveTo>
                    <a:pt x="17" y="1"/>
                  </a:moveTo>
                  <a:cubicBezTo>
                    <a:pt x="0" y="1"/>
                    <a:pt x="0" y="1"/>
                    <a:pt x="0" y="17"/>
                  </a:cubicBezTo>
                  <a:lnTo>
                    <a:pt x="0" y="3421"/>
                  </a:lnTo>
                  <a:cubicBezTo>
                    <a:pt x="0" y="3421"/>
                    <a:pt x="0" y="3438"/>
                    <a:pt x="17" y="3438"/>
                  </a:cubicBezTo>
                  <a:lnTo>
                    <a:pt x="3953" y="3438"/>
                  </a:lnTo>
                  <a:lnTo>
                    <a:pt x="3969" y="3421"/>
                  </a:lnTo>
                  <a:lnTo>
                    <a:pt x="3969" y="17"/>
                  </a:lnTo>
                  <a:cubicBezTo>
                    <a:pt x="3969" y="1"/>
                    <a:pt x="3953" y="1"/>
                    <a:pt x="395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8"/>
            <p:cNvSpPr/>
            <p:nvPr/>
          </p:nvSpPr>
          <p:spPr>
            <a:xfrm>
              <a:off x="1055763" y="3480386"/>
              <a:ext cx="311793" cy="36255"/>
            </a:xfrm>
            <a:custGeom>
              <a:avLst/>
              <a:gdLst/>
              <a:ahLst/>
              <a:cxnLst/>
              <a:rect l="l" t="t" r="r" b="b"/>
              <a:pathLst>
                <a:path w="4300" h="500" extrusionOk="0">
                  <a:moveTo>
                    <a:pt x="4267" y="33"/>
                  </a:moveTo>
                  <a:lnTo>
                    <a:pt x="4267" y="462"/>
                  </a:lnTo>
                  <a:lnTo>
                    <a:pt x="38" y="462"/>
                  </a:lnTo>
                  <a:lnTo>
                    <a:pt x="38" y="33"/>
                  </a:lnTo>
                  <a:close/>
                  <a:moveTo>
                    <a:pt x="17" y="0"/>
                  </a:moveTo>
                  <a:lnTo>
                    <a:pt x="1" y="17"/>
                  </a:lnTo>
                  <a:lnTo>
                    <a:pt x="1" y="479"/>
                  </a:lnTo>
                  <a:cubicBezTo>
                    <a:pt x="1" y="499"/>
                    <a:pt x="17" y="499"/>
                    <a:pt x="17" y="499"/>
                  </a:cubicBezTo>
                  <a:lnTo>
                    <a:pt x="4283" y="499"/>
                  </a:lnTo>
                  <a:cubicBezTo>
                    <a:pt x="4283" y="499"/>
                    <a:pt x="4300" y="499"/>
                    <a:pt x="4300" y="479"/>
                  </a:cubicBezTo>
                  <a:lnTo>
                    <a:pt x="4300" y="17"/>
                  </a:lnTo>
                  <a:lnTo>
                    <a:pt x="4283"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8"/>
            <p:cNvSpPr/>
            <p:nvPr/>
          </p:nvSpPr>
          <p:spPr>
            <a:xfrm>
              <a:off x="1067147" y="2377051"/>
              <a:ext cx="287865" cy="85054"/>
            </a:xfrm>
            <a:custGeom>
              <a:avLst/>
              <a:gdLst/>
              <a:ahLst/>
              <a:cxnLst/>
              <a:rect l="l" t="t" r="r" b="b"/>
              <a:pathLst>
                <a:path w="3970" h="1173" extrusionOk="0">
                  <a:moveTo>
                    <a:pt x="3936" y="38"/>
                  </a:moveTo>
                  <a:lnTo>
                    <a:pt x="3936" y="1135"/>
                  </a:lnTo>
                  <a:lnTo>
                    <a:pt x="33" y="1135"/>
                  </a:lnTo>
                  <a:lnTo>
                    <a:pt x="33" y="38"/>
                  </a:lnTo>
                  <a:close/>
                  <a:moveTo>
                    <a:pt x="17" y="1"/>
                  </a:moveTo>
                  <a:cubicBezTo>
                    <a:pt x="0" y="1"/>
                    <a:pt x="0" y="1"/>
                    <a:pt x="0" y="17"/>
                  </a:cubicBezTo>
                  <a:lnTo>
                    <a:pt x="0" y="1152"/>
                  </a:lnTo>
                  <a:cubicBezTo>
                    <a:pt x="0" y="1152"/>
                    <a:pt x="0" y="1172"/>
                    <a:pt x="17" y="1172"/>
                  </a:cubicBezTo>
                  <a:lnTo>
                    <a:pt x="3953" y="1172"/>
                  </a:lnTo>
                  <a:lnTo>
                    <a:pt x="3969" y="1152"/>
                  </a:lnTo>
                  <a:lnTo>
                    <a:pt x="3969" y="17"/>
                  </a:lnTo>
                  <a:cubicBezTo>
                    <a:pt x="3969" y="1"/>
                    <a:pt x="3953" y="1"/>
                    <a:pt x="395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8"/>
            <p:cNvSpPr/>
            <p:nvPr/>
          </p:nvSpPr>
          <p:spPr>
            <a:xfrm>
              <a:off x="1067147" y="2622647"/>
              <a:ext cx="287865" cy="47349"/>
            </a:xfrm>
            <a:custGeom>
              <a:avLst/>
              <a:gdLst/>
              <a:ahLst/>
              <a:cxnLst/>
              <a:rect l="l" t="t" r="r" b="b"/>
              <a:pathLst>
                <a:path w="3970" h="653" extrusionOk="0">
                  <a:moveTo>
                    <a:pt x="3936" y="34"/>
                  </a:moveTo>
                  <a:lnTo>
                    <a:pt x="3936" y="620"/>
                  </a:lnTo>
                  <a:lnTo>
                    <a:pt x="33" y="620"/>
                  </a:lnTo>
                  <a:lnTo>
                    <a:pt x="33" y="34"/>
                  </a:lnTo>
                  <a:close/>
                  <a:moveTo>
                    <a:pt x="17" y="1"/>
                  </a:moveTo>
                  <a:cubicBezTo>
                    <a:pt x="0" y="1"/>
                    <a:pt x="0" y="1"/>
                    <a:pt x="0" y="17"/>
                  </a:cubicBezTo>
                  <a:lnTo>
                    <a:pt x="0" y="636"/>
                  </a:lnTo>
                  <a:cubicBezTo>
                    <a:pt x="0" y="636"/>
                    <a:pt x="0" y="653"/>
                    <a:pt x="17" y="653"/>
                  </a:cubicBezTo>
                  <a:lnTo>
                    <a:pt x="3953" y="653"/>
                  </a:lnTo>
                  <a:lnTo>
                    <a:pt x="3969" y="636"/>
                  </a:lnTo>
                  <a:lnTo>
                    <a:pt x="3969" y="17"/>
                  </a:lnTo>
                  <a:cubicBezTo>
                    <a:pt x="3969" y="1"/>
                    <a:pt x="3953" y="1"/>
                    <a:pt x="395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8"/>
            <p:cNvSpPr/>
            <p:nvPr/>
          </p:nvSpPr>
          <p:spPr>
            <a:xfrm>
              <a:off x="1055763" y="3366978"/>
              <a:ext cx="311793" cy="115871"/>
            </a:xfrm>
            <a:custGeom>
              <a:avLst/>
              <a:gdLst/>
              <a:ahLst/>
              <a:cxnLst/>
              <a:rect l="l" t="t" r="r" b="b"/>
              <a:pathLst>
                <a:path w="4300" h="1598" extrusionOk="0">
                  <a:moveTo>
                    <a:pt x="4267" y="34"/>
                  </a:moveTo>
                  <a:lnTo>
                    <a:pt x="4267" y="1564"/>
                  </a:lnTo>
                  <a:lnTo>
                    <a:pt x="38" y="1564"/>
                  </a:lnTo>
                  <a:lnTo>
                    <a:pt x="38" y="34"/>
                  </a:lnTo>
                  <a:close/>
                  <a:moveTo>
                    <a:pt x="17" y="1"/>
                  </a:moveTo>
                  <a:lnTo>
                    <a:pt x="1" y="17"/>
                  </a:lnTo>
                  <a:lnTo>
                    <a:pt x="1" y="1581"/>
                  </a:lnTo>
                  <a:cubicBezTo>
                    <a:pt x="1" y="1597"/>
                    <a:pt x="17" y="1597"/>
                    <a:pt x="17" y="1597"/>
                  </a:cubicBezTo>
                  <a:lnTo>
                    <a:pt x="4283" y="1597"/>
                  </a:lnTo>
                  <a:cubicBezTo>
                    <a:pt x="4283" y="1597"/>
                    <a:pt x="4300" y="1597"/>
                    <a:pt x="4300" y="1581"/>
                  </a:cubicBezTo>
                  <a:lnTo>
                    <a:pt x="4300" y="17"/>
                  </a:lnTo>
                  <a:lnTo>
                    <a:pt x="428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8"/>
            <p:cNvSpPr/>
            <p:nvPr/>
          </p:nvSpPr>
          <p:spPr>
            <a:xfrm>
              <a:off x="1210430" y="2959246"/>
              <a:ext cx="143352" cy="155897"/>
            </a:xfrm>
            <a:custGeom>
              <a:avLst/>
              <a:gdLst/>
              <a:ahLst/>
              <a:cxnLst/>
              <a:rect l="l" t="t" r="r" b="b"/>
              <a:pathLst>
                <a:path w="1977" h="2150" extrusionOk="0">
                  <a:moveTo>
                    <a:pt x="1944" y="33"/>
                  </a:moveTo>
                  <a:lnTo>
                    <a:pt x="1944" y="2117"/>
                  </a:lnTo>
                  <a:lnTo>
                    <a:pt x="50" y="2117"/>
                  </a:lnTo>
                  <a:lnTo>
                    <a:pt x="34" y="33"/>
                  </a:lnTo>
                  <a:close/>
                  <a:moveTo>
                    <a:pt x="1" y="0"/>
                  </a:moveTo>
                  <a:lnTo>
                    <a:pt x="1" y="17"/>
                  </a:lnTo>
                  <a:lnTo>
                    <a:pt x="17" y="2133"/>
                  </a:lnTo>
                  <a:cubicBezTo>
                    <a:pt x="17" y="2133"/>
                    <a:pt x="17" y="2150"/>
                    <a:pt x="34" y="2150"/>
                  </a:cubicBezTo>
                  <a:lnTo>
                    <a:pt x="1960" y="2150"/>
                  </a:lnTo>
                  <a:cubicBezTo>
                    <a:pt x="1977" y="2150"/>
                    <a:pt x="1977" y="2133"/>
                    <a:pt x="1977" y="2133"/>
                  </a:cubicBezTo>
                  <a:lnTo>
                    <a:pt x="1977" y="17"/>
                  </a:lnTo>
                  <a:cubicBezTo>
                    <a:pt x="1977" y="17"/>
                    <a:pt x="1977" y="0"/>
                    <a:pt x="196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8"/>
            <p:cNvSpPr/>
            <p:nvPr/>
          </p:nvSpPr>
          <p:spPr>
            <a:xfrm>
              <a:off x="1210430" y="2959246"/>
              <a:ext cx="143352" cy="32339"/>
            </a:xfrm>
            <a:custGeom>
              <a:avLst/>
              <a:gdLst/>
              <a:ahLst/>
              <a:cxnLst/>
              <a:rect l="l" t="t" r="r" b="b"/>
              <a:pathLst>
                <a:path w="1977" h="446" extrusionOk="0">
                  <a:moveTo>
                    <a:pt x="1944" y="33"/>
                  </a:moveTo>
                  <a:lnTo>
                    <a:pt x="1944" y="413"/>
                  </a:lnTo>
                  <a:lnTo>
                    <a:pt x="34" y="413"/>
                  </a:lnTo>
                  <a:lnTo>
                    <a:pt x="34" y="33"/>
                  </a:lnTo>
                  <a:close/>
                  <a:moveTo>
                    <a:pt x="17" y="0"/>
                  </a:moveTo>
                  <a:lnTo>
                    <a:pt x="1" y="17"/>
                  </a:lnTo>
                  <a:lnTo>
                    <a:pt x="1" y="429"/>
                  </a:lnTo>
                  <a:lnTo>
                    <a:pt x="17" y="446"/>
                  </a:lnTo>
                  <a:lnTo>
                    <a:pt x="1960" y="446"/>
                  </a:lnTo>
                  <a:cubicBezTo>
                    <a:pt x="1977" y="446"/>
                    <a:pt x="1977" y="429"/>
                    <a:pt x="1977" y="429"/>
                  </a:cubicBezTo>
                  <a:lnTo>
                    <a:pt x="1977" y="17"/>
                  </a:lnTo>
                  <a:cubicBezTo>
                    <a:pt x="1977" y="17"/>
                    <a:pt x="1977" y="0"/>
                    <a:pt x="196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8"/>
            <p:cNvSpPr/>
            <p:nvPr/>
          </p:nvSpPr>
          <p:spPr>
            <a:xfrm>
              <a:off x="1257707" y="3004131"/>
              <a:ext cx="43724" cy="12617"/>
            </a:xfrm>
            <a:custGeom>
              <a:avLst/>
              <a:gdLst/>
              <a:ahLst/>
              <a:cxnLst/>
              <a:rect l="l" t="t" r="r" b="b"/>
              <a:pathLst>
                <a:path w="603" h="174" extrusionOk="0">
                  <a:moveTo>
                    <a:pt x="500" y="33"/>
                  </a:moveTo>
                  <a:lnTo>
                    <a:pt x="553" y="136"/>
                  </a:lnTo>
                  <a:lnTo>
                    <a:pt x="54" y="136"/>
                  </a:lnTo>
                  <a:lnTo>
                    <a:pt x="87" y="33"/>
                  </a:lnTo>
                  <a:close/>
                  <a:moveTo>
                    <a:pt x="87" y="0"/>
                  </a:moveTo>
                  <a:cubicBezTo>
                    <a:pt x="71" y="0"/>
                    <a:pt x="71" y="0"/>
                    <a:pt x="71" y="17"/>
                  </a:cubicBezTo>
                  <a:lnTo>
                    <a:pt x="0" y="157"/>
                  </a:lnTo>
                  <a:lnTo>
                    <a:pt x="0" y="173"/>
                  </a:lnTo>
                  <a:lnTo>
                    <a:pt x="603" y="173"/>
                  </a:lnTo>
                  <a:lnTo>
                    <a:pt x="603" y="157"/>
                  </a:lnTo>
                  <a:lnTo>
                    <a:pt x="516"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8"/>
            <p:cNvSpPr/>
            <p:nvPr/>
          </p:nvSpPr>
          <p:spPr>
            <a:xfrm>
              <a:off x="1065915" y="2959246"/>
              <a:ext cx="148210" cy="155897"/>
            </a:xfrm>
            <a:custGeom>
              <a:avLst/>
              <a:gdLst/>
              <a:ahLst/>
              <a:cxnLst/>
              <a:rect l="l" t="t" r="r" b="b"/>
              <a:pathLst>
                <a:path w="2044" h="2150" extrusionOk="0">
                  <a:moveTo>
                    <a:pt x="1994" y="33"/>
                  </a:moveTo>
                  <a:lnTo>
                    <a:pt x="2010" y="2117"/>
                  </a:lnTo>
                  <a:lnTo>
                    <a:pt x="34" y="2117"/>
                  </a:lnTo>
                  <a:lnTo>
                    <a:pt x="34" y="33"/>
                  </a:lnTo>
                  <a:close/>
                  <a:moveTo>
                    <a:pt x="17" y="0"/>
                  </a:moveTo>
                  <a:lnTo>
                    <a:pt x="1" y="17"/>
                  </a:lnTo>
                  <a:lnTo>
                    <a:pt x="1" y="2133"/>
                  </a:lnTo>
                  <a:lnTo>
                    <a:pt x="17" y="2150"/>
                  </a:lnTo>
                  <a:lnTo>
                    <a:pt x="2027" y="2150"/>
                  </a:lnTo>
                  <a:lnTo>
                    <a:pt x="2043" y="2133"/>
                  </a:lnTo>
                  <a:lnTo>
                    <a:pt x="2027" y="17"/>
                  </a:lnTo>
                  <a:cubicBezTo>
                    <a:pt x="2027" y="17"/>
                    <a:pt x="2027" y="0"/>
                    <a:pt x="201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8"/>
            <p:cNvSpPr/>
            <p:nvPr/>
          </p:nvSpPr>
          <p:spPr>
            <a:xfrm>
              <a:off x="1065915" y="2959246"/>
              <a:ext cx="146978" cy="32339"/>
            </a:xfrm>
            <a:custGeom>
              <a:avLst/>
              <a:gdLst/>
              <a:ahLst/>
              <a:cxnLst/>
              <a:rect l="l" t="t" r="r" b="b"/>
              <a:pathLst>
                <a:path w="2027" h="446" extrusionOk="0">
                  <a:moveTo>
                    <a:pt x="1994" y="33"/>
                  </a:moveTo>
                  <a:lnTo>
                    <a:pt x="1994" y="413"/>
                  </a:lnTo>
                  <a:lnTo>
                    <a:pt x="34" y="413"/>
                  </a:lnTo>
                  <a:lnTo>
                    <a:pt x="34" y="33"/>
                  </a:lnTo>
                  <a:close/>
                  <a:moveTo>
                    <a:pt x="17" y="0"/>
                  </a:moveTo>
                  <a:lnTo>
                    <a:pt x="1" y="17"/>
                  </a:lnTo>
                  <a:lnTo>
                    <a:pt x="1" y="429"/>
                  </a:lnTo>
                  <a:lnTo>
                    <a:pt x="17" y="446"/>
                  </a:lnTo>
                  <a:lnTo>
                    <a:pt x="2010" y="446"/>
                  </a:lnTo>
                  <a:cubicBezTo>
                    <a:pt x="2027" y="446"/>
                    <a:pt x="2027" y="429"/>
                    <a:pt x="2027" y="429"/>
                  </a:cubicBezTo>
                  <a:lnTo>
                    <a:pt x="2027" y="17"/>
                  </a:lnTo>
                  <a:cubicBezTo>
                    <a:pt x="2027" y="17"/>
                    <a:pt x="2027" y="0"/>
                    <a:pt x="201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8"/>
            <p:cNvSpPr/>
            <p:nvPr/>
          </p:nvSpPr>
          <p:spPr>
            <a:xfrm>
              <a:off x="1115585" y="3004131"/>
              <a:ext cx="42563" cy="12617"/>
            </a:xfrm>
            <a:custGeom>
              <a:avLst/>
              <a:gdLst/>
              <a:ahLst/>
              <a:cxnLst/>
              <a:rect l="l" t="t" r="r" b="b"/>
              <a:pathLst>
                <a:path w="587" h="174" extrusionOk="0">
                  <a:moveTo>
                    <a:pt x="483" y="33"/>
                  </a:moveTo>
                  <a:lnTo>
                    <a:pt x="554" y="136"/>
                  </a:lnTo>
                  <a:lnTo>
                    <a:pt x="38" y="136"/>
                  </a:lnTo>
                  <a:lnTo>
                    <a:pt x="87" y="33"/>
                  </a:lnTo>
                  <a:close/>
                  <a:moveTo>
                    <a:pt x="71" y="0"/>
                  </a:moveTo>
                  <a:cubicBezTo>
                    <a:pt x="71" y="0"/>
                    <a:pt x="54" y="0"/>
                    <a:pt x="54" y="17"/>
                  </a:cubicBezTo>
                  <a:lnTo>
                    <a:pt x="1" y="157"/>
                  </a:lnTo>
                  <a:lnTo>
                    <a:pt x="1" y="173"/>
                  </a:lnTo>
                  <a:lnTo>
                    <a:pt x="587" y="173"/>
                  </a:lnTo>
                  <a:lnTo>
                    <a:pt x="587" y="157"/>
                  </a:lnTo>
                  <a:lnTo>
                    <a:pt x="516"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8"/>
            <p:cNvSpPr/>
            <p:nvPr/>
          </p:nvSpPr>
          <p:spPr>
            <a:xfrm>
              <a:off x="1110799" y="2591540"/>
              <a:ext cx="2465" cy="249289"/>
            </a:xfrm>
            <a:custGeom>
              <a:avLst/>
              <a:gdLst/>
              <a:ahLst/>
              <a:cxnLst/>
              <a:rect l="l" t="t" r="r" b="b"/>
              <a:pathLst>
                <a:path w="34" h="3438" extrusionOk="0">
                  <a:moveTo>
                    <a:pt x="17" y="1"/>
                  </a:moveTo>
                  <a:cubicBezTo>
                    <a:pt x="17" y="1"/>
                    <a:pt x="1" y="1"/>
                    <a:pt x="1" y="17"/>
                  </a:cubicBezTo>
                  <a:lnTo>
                    <a:pt x="1" y="3421"/>
                  </a:lnTo>
                  <a:lnTo>
                    <a:pt x="17" y="3438"/>
                  </a:lnTo>
                  <a:cubicBezTo>
                    <a:pt x="34" y="3438"/>
                    <a:pt x="34" y="3421"/>
                    <a:pt x="34" y="3421"/>
                  </a:cubicBezTo>
                  <a:lnTo>
                    <a:pt x="34" y="17"/>
                  </a:lnTo>
                  <a:cubicBezTo>
                    <a:pt x="34" y="1"/>
                    <a:pt x="34" y="1"/>
                    <a:pt x="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8"/>
            <p:cNvSpPr/>
            <p:nvPr/>
          </p:nvSpPr>
          <p:spPr>
            <a:xfrm>
              <a:off x="1176640" y="2591540"/>
              <a:ext cx="2755" cy="249289"/>
            </a:xfrm>
            <a:custGeom>
              <a:avLst/>
              <a:gdLst/>
              <a:ahLst/>
              <a:cxnLst/>
              <a:rect l="l" t="t" r="r" b="b"/>
              <a:pathLst>
                <a:path w="38" h="3438" extrusionOk="0">
                  <a:moveTo>
                    <a:pt x="21" y="1"/>
                  </a:moveTo>
                  <a:cubicBezTo>
                    <a:pt x="0" y="1"/>
                    <a:pt x="0" y="1"/>
                    <a:pt x="0" y="17"/>
                  </a:cubicBezTo>
                  <a:lnTo>
                    <a:pt x="0" y="3421"/>
                  </a:lnTo>
                  <a:cubicBezTo>
                    <a:pt x="0" y="3421"/>
                    <a:pt x="0" y="3438"/>
                    <a:pt x="21" y="3438"/>
                  </a:cubicBezTo>
                  <a:cubicBezTo>
                    <a:pt x="38" y="3438"/>
                    <a:pt x="38" y="3421"/>
                    <a:pt x="38" y="3421"/>
                  </a:cubicBezTo>
                  <a:lnTo>
                    <a:pt x="38" y="17"/>
                  </a:lnTo>
                  <a:cubicBezTo>
                    <a:pt x="38" y="1"/>
                    <a:pt x="38" y="1"/>
                    <a:pt x="2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8"/>
            <p:cNvSpPr/>
            <p:nvPr/>
          </p:nvSpPr>
          <p:spPr>
            <a:xfrm>
              <a:off x="1240377" y="2591540"/>
              <a:ext cx="2465" cy="249289"/>
            </a:xfrm>
            <a:custGeom>
              <a:avLst/>
              <a:gdLst/>
              <a:ahLst/>
              <a:cxnLst/>
              <a:rect l="l" t="t" r="r" b="b"/>
              <a:pathLst>
                <a:path w="34" h="3438" extrusionOk="0">
                  <a:moveTo>
                    <a:pt x="17" y="1"/>
                  </a:moveTo>
                  <a:cubicBezTo>
                    <a:pt x="0" y="1"/>
                    <a:pt x="0" y="1"/>
                    <a:pt x="0" y="17"/>
                  </a:cubicBezTo>
                  <a:lnTo>
                    <a:pt x="0" y="3421"/>
                  </a:lnTo>
                  <a:cubicBezTo>
                    <a:pt x="0" y="3421"/>
                    <a:pt x="0" y="3438"/>
                    <a:pt x="17" y="3438"/>
                  </a:cubicBezTo>
                  <a:lnTo>
                    <a:pt x="33" y="3421"/>
                  </a:lnTo>
                  <a:lnTo>
                    <a:pt x="33" y="17"/>
                  </a:lnTo>
                  <a:cubicBezTo>
                    <a:pt x="33" y="1"/>
                    <a:pt x="17" y="1"/>
                    <a:pt x="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8"/>
            <p:cNvSpPr/>
            <p:nvPr/>
          </p:nvSpPr>
          <p:spPr>
            <a:xfrm>
              <a:off x="1303752" y="2591540"/>
              <a:ext cx="2755" cy="249289"/>
            </a:xfrm>
            <a:custGeom>
              <a:avLst/>
              <a:gdLst/>
              <a:ahLst/>
              <a:cxnLst/>
              <a:rect l="l" t="t" r="r" b="b"/>
              <a:pathLst>
                <a:path w="38" h="3438" extrusionOk="0">
                  <a:moveTo>
                    <a:pt x="21" y="1"/>
                  </a:moveTo>
                  <a:cubicBezTo>
                    <a:pt x="1" y="1"/>
                    <a:pt x="1" y="1"/>
                    <a:pt x="1" y="17"/>
                  </a:cubicBezTo>
                  <a:lnTo>
                    <a:pt x="1" y="3421"/>
                  </a:lnTo>
                  <a:cubicBezTo>
                    <a:pt x="1" y="3421"/>
                    <a:pt x="1" y="3438"/>
                    <a:pt x="21" y="3438"/>
                  </a:cubicBezTo>
                  <a:lnTo>
                    <a:pt x="38" y="3421"/>
                  </a:lnTo>
                  <a:lnTo>
                    <a:pt x="38" y="17"/>
                  </a:lnTo>
                  <a:cubicBezTo>
                    <a:pt x="38" y="1"/>
                    <a:pt x="21" y="1"/>
                    <a:pt x="2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8"/>
            <p:cNvSpPr/>
            <p:nvPr/>
          </p:nvSpPr>
          <p:spPr>
            <a:xfrm>
              <a:off x="1110799" y="2354645"/>
              <a:ext cx="2465" cy="210642"/>
            </a:xfrm>
            <a:custGeom>
              <a:avLst/>
              <a:gdLst/>
              <a:ahLst/>
              <a:cxnLst/>
              <a:rect l="l" t="t" r="r" b="b"/>
              <a:pathLst>
                <a:path w="34" h="2905" extrusionOk="0">
                  <a:moveTo>
                    <a:pt x="17" y="0"/>
                  </a:moveTo>
                  <a:cubicBezTo>
                    <a:pt x="17" y="0"/>
                    <a:pt x="1" y="0"/>
                    <a:pt x="1" y="17"/>
                  </a:cubicBezTo>
                  <a:lnTo>
                    <a:pt x="1" y="2888"/>
                  </a:lnTo>
                  <a:cubicBezTo>
                    <a:pt x="1" y="2905"/>
                    <a:pt x="17" y="2905"/>
                    <a:pt x="17" y="2905"/>
                  </a:cubicBezTo>
                  <a:cubicBezTo>
                    <a:pt x="34" y="2905"/>
                    <a:pt x="34" y="2905"/>
                    <a:pt x="34" y="2888"/>
                  </a:cubicBezTo>
                  <a:lnTo>
                    <a:pt x="34" y="17"/>
                  </a:lnTo>
                  <a:cubicBezTo>
                    <a:pt x="34" y="0"/>
                    <a:pt x="34"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p:nvPr/>
          </p:nvSpPr>
          <p:spPr>
            <a:xfrm>
              <a:off x="1174247" y="2354645"/>
              <a:ext cx="2465" cy="210642"/>
            </a:xfrm>
            <a:custGeom>
              <a:avLst/>
              <a:gdLst/>
              <a:ahLst/>
              <a:cxnLst/>
              <a:rect l="l" t="t" r="r" b="b"/>
              <a:pathLst>
                <a:path w="34" h="2905" extrusionOk="0">
                  <a:moveTo>
                    <a:pt x="17" y="0"/>
                  </a:moveTo>
                  <a:cubicBezTo>
                    <a:pt x="17" y="0"/>
                    <a:pt x="0" y="0"/>
                    <a:pt x="0" y="17"/>
                  </a:cubicBezTo>
                  <a:lnTo>
                    <a:pt x="0" y="2888"/>
                  </a:lnTo>
                  <a:cubicBezTo>
                    <a:pt x="0" y="2905"/>
                    <a:pt x="17" y="2905"/>
                    <a:pt x="17" y="2905"/>
                  </a:cubicBezTo>
                  <a:cubicBezTo>
                    <a:pt x="33" y="2905"/>
                    <a:pt x="33" y="2905"/>
                    <a:pt x="33" y="2888"/>
                  </a:cubicBezTo>
                  <a:lnTo>
                    <a:pt x="33" y="17"/>
                  </a:lnTo>
                  <a:cubicBezTo>
                    <a:pt x="33" y="0"/>
                    <a:pt x="33"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8"/>
            <p:cNvSpPr/>
            <p:nvPr/>
          </p:nvSpPr>
          <p:spPr>
            <a:xfrm>
              <a:off x="1237984" y="2354645"/>
              <a:ext cx="2465" cy="210642"/>
            </a:xfrm>
            <a:custGeom>
              <a:avLst/>
              <a:gdLst/>
              <a:ahLst/>
              <a:cxnLst/>
              <a:rect l="l" t="t" r="r" b="b"/>
              <a:pathLst>
                <a:path w="34" h="2905" extrusionOk="0">
                  <a:moveTo>
                    <a:pt x="17" y="0"/>
                  </a:moveTo>
                  <a:cubicBezTo>
                    <a:pt x="17" y="0"/>
                    <a:pt x="0" y="0"/>
                    <a:pt x="0" y="17"/>
                  </a:cubicBezTo>
                  <a:lnTo>
                    <a:pt x="0" y="2888"/>
                  </a:lnTo>
                  <a:cubicBezTo>
                    <a:pt x="0" y="2905"/>
                    <a:pt x="17" y="2905"/>
                    <a:pt x="17" y="2905"/>
                  </a:cubicBezTo>
                  <a:cubicBezTo>
                    <a:pt x="33" y="2905"/>
                    <a:pt x="33" y="2905"/>
                    <a:pt x="33" y="2888"/>
                  </a:cubicBezTo>
                  <a:lnTo>
                    <a:pt x="33" y="17"/>
                  </a:lnTo>
                  <a:cubicBezTo>
                    <a:pt x="33" y="0"/>
                    <a:pt x="33"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a:off x="1301359" y="2354645"/>
              <a:ext cx="2465" cy="210642"/>
            </a:xfrm>
            <a:custGeom>
              <a:avLst/>
              <a:gdLst/>
              <a:ahLst/>
              <a:cxnLst/>
              <a:rect l="l" t="t" r="r" b="b"/>
              <a:pathLst>
                <a:path w="34" h="2905" extrusionOk="0">
                  <a:moveTo>
                    <a:pt x="17" y="0"/>
                  </a:moveTo>
                  <a:cubicBezTo>
                    <a:pt x="17" y="0"/>
                    <a:pt x="1" y="0"/>
                    <a:pt x="1" y="17"/>
                  </a:cubicBezTo>
                  <a:lnTo>
                    <a:pt x="1" y="2888"/>
                  </a:lnTo>
                  <a:cubicBezTo>
                    <a:pt x="1" y="2905"/>
                    <a:pt x="17" y="2905"/>
                    <a:pt x="17" y="2905"/>
                  </a:cubicBezTo>
                  <a:cubicBezTo>
                    <a:pt x="34" y="2905"/>
                    <a:pt x="34" y="2905"/>
                    <a:pt x="34" y="2888"/>
                  </a:cubicBezTo>
                  <a:lnTo>
                    <a:pt x="34" y="17"/>
                  </a:lnTo>
                  <a:cubicBezTo>
                    <a:pt x="34" y="0"/>
                    <a:pt x="34"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8"/>
            <p:cNvSpPr/>
            <p:nvPr/>
          </p:nvSpPr>
          <p:spPr>
            <a:xfrm>
              <a:off x="1123054" y="3181204"/>
              <a:ext cx="2828" cy="301642"/>
            </a:xfrm>
            <a:custGeom>
              <a:avLst/>
              <a:gdLst/>
              <a:ahLst/>
              <a:cxnLst/>
              <a:rect l="l" t="t" r="r" b="b"/>
              <a:pathLst>
                <a:path w="39" h="4160" extrusionOk="0">
                  <a:moveTo>
                    <a:pt x="17" y="1"/>
                  </a:moveTo>
                  <a:cubicBezTo>
                    <a:pt x="1" y="1"/>
                    <a:pt x="1" y="17"/>
                    <a:pt x="1" y="17"/>
                  </a:cubicBezTo>
                  <a:lnTo>
                    <a:pt x="1" y="4143"/>
                  </a:lnTo>
                  <a:cubicBezTo>
                    <a:pt x="1" y="4159"/>
                    <a:pt x="1" y="4159"/>
                    <a:pt x="17" y="4159"/>
                  </a:cubicBezTo>
                  <a:cubicBezTo>
                    <a:pt x="38" y="4159"/>
                    <a:pt x="38" y="4159"/>
                    <a:pt x="38" y="4143"/>
                  </a:cubicBezTo>
                  <a:lnTo>
                    <a:pt x="38" y="17"/>
                  </a:lnTo>
                  <a:cubicBezTo>
                    <a:pt x="38" y="17"/>
                    <a:pt x="38" y="1"/>
                    <a:pt x="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8"/>
            <p:cNvSpPr/>
            <p:nvPr/>
          </p:nvSpPr>
          <p:spPr>
            <a:xfrm>
              <a:off x="1209270" y="3181204"/>
              <a:ext cx="2465" cy="301642"/>
            </a:xfrm>
            <a:custGeom>
              <a:avLst/>
              <a:gdLst/>
              <a:ahLst/>
              <a:cxnLst/>
              <a:rect l="l" t="t" r="r" b="b"/>
              <a:pathLst>
                <a:path w="34" h="4160" extrusionOk="0">
                  <a:moveTo>
                    <a:pt x="17" y="1"/>
                  </a:moveTo>
                  <a:lnTo>
                    <a:pt x="0" y="17"/>
                  </a:lnTo>
                  <a:lnTo>
                    <a:pt x="0" y="4143"/>
                  </a:lnTo>
                  <a:cubicBezTo>
                    <a:pt x="0" y="4159"/>
                    <a:pt x="17" y="4159"/>
                    <a:pt x="17" y="4159"/>
                  </a:cubicBezTo>
                  <a:cubicBezTo>
                    <a:pt x="33" y="4159"/>
                    <a:pt x="33" y="4159"/>
                    <a:pt x="33" y="4143"/>
                  </a:cubicBezTo>
                  <a:lnTo>
                    <a:pt x="33" y="17"/>
                  </a:lnTo>
                  <a:cubicBezTo>
                    <a:pt x="33" y="17"/>
                    <a:pt x="33" y="1"/>
                    <a:pt x="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8"/>
            <p:cNvSpPr/>
            <p:nvPr/>
          </p:nvSpPr>
          <p:spPr>
            <a:xfrm>
              <a:off x="1297806" y="3181204"/>
              <a:ext cx="2465" cy="301642"/>
            </a:xfrm>
            <a:custGeom>
              <a:avLst/>
              <a:gdLst/>
              <a:ahLst/>
              <a:cxnLst/>
              <a:rect l="l" t="t" r="r" b="b"/>
              <a:pathLst>
                <a:path w="34" h="4160" extrusionOk="0">
                  <a:moveTo>
                    <a:pt x="17" y="1"/>
                  </a:moveTo>
                  <a:lnTo>
                    <a:pt x="0" y="17"/>
                  </a:lnTo>
                  <a:lnTo>
                    <a:pt x="0" y="4143"/>
                  </a:lnTo>
                  <a:cubicBezTo>
                    <a:pt x="0" y="4159"/>
                    <a:pt x="17" y="4159"/>
                    <a:pt x="17" y="4159"/>
                  </a:cubicBezTo>
                  <a:cubicBezTo>
                    <a:pt x="33" y="4159"/>
                    <a:pt x="33" y="4159"/>
                    <a:pt x="33" y="4143"/>
                  </a:cubicBezTo>
                  <a:lnTo>
                    <a:pt x="33" y="17"/>
                  </a:lnTo>
                  <a:cubicBezTo>
                    <a:pt x="33" y="17"/>
                    <a:pt x="33" y="1"/>
                    <a:pt x="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38"/>
          <p:cNvGrpSpPr/>
          <p:nvPr/>
        </p:nvGrpSpPr>
        <p:grpSpPr>
          <a:xfrm>
            <a:off x="6661755" y="1467413"/>
            <a:ext cx="1949332" cy="1227253"/>
            <a:chOff x="-2835244" y="1111902"/>
            <a:chExt cx="2575076" cy="1621207"/>
          </a:xfrm>
        </p:grpSpPr>
        <p:sp>
          <p:nvSpPr>
            <p:cNvPr id="409" name="Google Shape;409;p38"/>
            <p:cNvSpPr/>
            <p:nvPr/>
          </p:nvSpPr>
          <p:spPr>
            <a:xfrm>
              <a:off x="-2815181" y="1131965"/>
              <a:ext cx="2531588" cy="1601112"/>
            </a:xfrm>
            <a:custGeom>
              <a:avLst/>
              <a:gdLst/>
              <a:ahLst/>
              <a:cxnLst/>
              <a:rect l="l" t="t" r="r" b="b"/>
              <a:pathLst>
                <a:path w="12997" h="8220" extrusionOk="0">
                  <a:moveTo>
                    <a:pt x="1" y="1"/>
                  </a:moveTo>
                  <a:lnTo>
                    <a:pt x="1" y="8219"/>
                  </a:lnTo>
                  <a:lnTo>
                    <a:pt x="12997" y="8219"/>
                  </a:lnTo>
                  <a:lnTo>
                    <a:pt x="129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2835244" y="1111902"/>
              <a:ext cx="77329" cy="1621175"/>
            </a:xfrm>
            <a:custGeom>
              <a:avLst/>
              <a:gdLst/>
              <a:ahLst/>
              <a:cxnLst/>
              <a:rect l="l" t="t" r="r" b="b"/>
              <a:pathLst>
                <a:path w="397" h="8323" extrusionOk="0">
                  <a:moveTo>
                    <a:pt x="1" y="1"/>
                  </a:moveTo>
                  <a:lnTo>
                    <a:pt x="104" y="8322"/>
                  </a:lnTo>
                  <a:lnTo>
                    <a:pt x="397" y="8046"/>
                  </a:lnTo>
                  <a:lnTo>
                    <a:pt x="397" y="39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337497" y="1111902"/>
              <a:ext cx="77329" cy="1621175"/>
            </a:xfrm>
            <a:custGeom>
              <a:avLst/>
              <a:gdLst/>
              <a:ahLst/>
              <a:cxnLst/>
              <a:rect l="l" t="t" r="r" b="b"/>
              <a:pathLst>
                <a:path w="397" h="8323" extrusionOk="0">
                  <a:moveTo>
                    <a:pt x="396" y="1"/>
                  </a:moveTo>
                  <a:lnTo>
                    <a:pt x="0" y="397"/>
                  </a:lnTo>
                  <a:lnTo>
                    <a:pt x="0" y="8046"/>
                  </a:lnTo>
                  <a:lnTo>
                    <a:pt x="277" y="8322"/>
                  </a:lnTo>
                  <a:lnTo>
                    <a:pt x="3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2114144" y="1275912"/>
              <a:ext cx="237050" cy="269774"/>
            </a:xfrm>
            <a:custGeom>
              <a:avLst/>
              <a:gdLst/>
              <a:ahLst/>
              <a:cxnLst/>
              <a:rect l="l" t="t" r="r" b="b"/>
              <a:pathLst>
                <a:path w="1217" h="1385" extrusionOk="0">
                  <a:moveTo>
                    <a:pt x="548" y="1"/>
                  </a:moveTo>
                  <a:cubicBezTo>
                    <a:pt x="464" y="1"/>
                    <a:pt x="361" y="16"/>
                    <a:pt x="235" y="70"/>
                  </a:cubicBezTo>
                  <a:cubicBezTo>
                    <a:pt x="29" y="159"/>
                    <a:pt x="0" y="401"/>
                    <a:pt x="83" y="401"/>
                  </a:cubicBezTo>
                  <a:cubicBezTo>
                    <a:pt x="96" y="401"/>
                    <a:pt x="112" y="394"/>
                    <a:pt x="131" y="380"/>
                  </a:cubicBezTo>
                  <a:cubicBezTo>
                    <a:pt x="217" y="333"/>
                    <a:pt x="287" y="291"/>
                    <a:pt x="312" y="291"/>
                  </a:cubicBezTo>
                  <a:cubicBezTo>
                    <a:pt x="333" y="291"/>
                    <a:pt x="324" y="320"/>
                    <a:pt x="268" y="396"/>
                  </a:cubicBezTo>
                  <a:cubicBezTo>
                    <a:pt x="148" y="570"/>
                    <a:pt x="165" y="809"/>
                    <a:pt x="98" y="1118"/>
                  </a:cubicBezTo>
                  <a:cubicBezTo>
                    <a:pt x="67" y="1312"/>
                    <a:pt x="95" y="1385"/>
                    <a:pt x="165" y="1385"/>
                  </a:cubicBezTo>
                  <a:cubicBezTo>
                    <a:pt x="215" y="1385"/>
                    <a:pt x="285" y="1348"/>
                    <a:pt x="371" y="1292"/>
                  </a:cubicBezTo>
                  <a:cubicBezTo>
                    <a:pt x="577" y="1156"/>
                    <a:pt x="701" y="1102"/>
                    <a:pt x="804" y="846"/>
                  </a:cubicBezTo>
                  <a:cubicBezTo>
                    <a:pt x="924" y="603"/>
                    <a:pt x="870" y="537"/>
                    <a:pt x="1043" y="380"/>
                  </a:cubicBezTo>
                  <a:cubicBezTo>
                    <a:pt x="1217" y="227"/>
                    <a:pt x="957" y="37"/>
                    <a:pt x="734" y="21"/>
                  </a:cubicBezTo>
                  <a:cubicBezTo>
                    <a:pt x="685" y="13"/>
                    <a:pt x="624" y="1"/>
                    <a:pt x="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1961626" y="1500501"/>
              <a:ext cx="99144" cy="50838"/>
            </a:xfrm>
            <a:custGeom>
              <a:avLst/>
              <a:gdLst/>
              <a:ahLst/>
              <a:cxnLst/>
              <a:rect l="l" t="t" r="r" b="b"/>
              <a:pathLst>
                <a:path w="509" h="261" extrusionOk="0">
                  <a:moveTo>
                    <a:pt x="310" y="0"/>
                  </a:moveTo>
                  <a:cubicBezTo>
                    <a:pt x="269" y="0"/>
                    <a:pt x="224" y="6"/>
                    <a:pt x="174" y="19"/>
                  </a:cubicBezTo>
                  <a:cubicBezTo>
                    <a:pt x="0" y="69"/>
                    <a:pt x="37" y="172"/>
                    <a:pt x="174" y="242"/>
                  </a:cubicBezTo>
                  <a:cubicBezTo>
                    <a:pt x="202" y="255"/>
                    <a:pt x="233" y="260"/>
                    <a:pt x="265" y="260"/>
                  </a:cubicBezTo>
                  <a:cubicBezTo>
                    <a:pt x="367" y="260"/>
                    <a:pt x="470" y="201"/>
                    <a:pt x="483" y="122"/>
                  </a:cubicBezTo>
                  <a:cubicBezTo>
                    <a:pt x="508" y="56"/>
                    <a:pt x="436"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8"/>
            <p:cNvSpPr/>
            <p:nvPr/>
          </p:nvSpPr>
          <p:spPr>
            <a:xfrm>
              <a:off x="-2708243" y="1271042"/>
              <a:ext cx="616487" cy="882754"/>
            </a:xfrm>
            <a:custGeom>
              <a:avLst/>
              <a:gdLst/>
              <a:ahLst/>
              <a:cxnLst/>
              <a:rect l="l" t="t" r="r" b="b"/>
              <a:pathLst>
                <a:path w="3165" h="4532" extrusionOk="0">
                  <a:moveTo>
                    <a:pt x="2515" y="1"/>
                  </a:moveTo>
                  <a:cubicBezTo>
                    <a:pt x="2378" y="1"/>
                    <a:pt x="2239" y="139"/>
                    <a:pt x="2047" y="166"/>
                  </a:cubicBezTo>
                  <a:cubicBezTo>
                    <a:pt x="1808" y="182"/>
                    <a:pt x="1585" y="199"/>
                    <a:pt x="1222" y="492"/>
                  </a:cubicBezTo>
                  <a:cubicBezTo>
                    <a:pt x="863" y="784"/>
                    <a:pt x="673" y="1350"/>
                    <a:pt x="636" y="1506"/>
                  </a:cubicBezTo>
                  <a:cubicBezTo>
                    <a:pt x="586" y="1643"/>
                    <a:pt x="364" y="1989"/>
                    <a:pt x="207" y="2212"/>
                  </a:cubicBezTo>
                  <a:cubicBezTo>
                    <a:pt x="54" y="2435"/>
                    <a:pt x="17" y="2794"/>
                    <a:pt x="17" y="3103"/>
                  </a:cubicBezTo>
                  <a:cubicBezTo>
                    <a:pt x="1" y="3427"/>
                    <a:pt x="351" y="3863"/>
                    <a:pt x="395" y="3863"/>
                  </a:cubicBezTo>
                  <a:cubicBezTo>
                    <a:pt x="395" y="3863"/>
                    <a:pt x="396" y="3862"/>
                    <a:pt x="397" y="3862"/>
                  </a:cubicBezTo>
                  <a:cubicBezTo>
                    <a:pt x="450" y="3846"/>
                    <a:pt x="327" y="3619"/>
                    <a:pt x="294" y="3483"/>
                  </a:cubicBezTo>
                  <a:cubicBezTo>
                    <a:pt x="283" y="3395"/>
                    <a:pt x="308" y="3327"/>
                    <a:pt x="332" y="3327"/>
                  </a:cubicBezTo>
                  <a:cubicBezTo>
                    <a:pt x="345" y="3327"/>
                    <a:pt x="358" y="3348"/>
                    <a:pt x="364" y="3396"/>
                  </a:cubicBezTo>
                  <a:cubicBezTo>
                    <a:pt x="397" y="3553"/>
                    <a:pt x="483" y="3743"/>
                    <a:pt x="533" y="4031"/>
                  </a:cubicBezTo>
                  <a:cubicBezTo>
                    <a:pt x="603" y="4324"/>
                    <a:pt x="983" y="4444"/>
                    <a:pt x="1102" y="4514"/>
                  </a:cubicBezTo>
                  <a:cubicBezTo>
                    <a:pt x="1116" y="4526"/>
                    <a:pt x="1129" y="4531"/>
                    <a:pt x="1140" y="4531"/>
                  </a:cubicBezTo>
                  <a:cubicBezTo>
                    <a:pt x="1207" y="4531"/>
                    <a:pt x="1203" y="4322"/>
                    <a:pt x="1086" y="4205"/>
                  </a:cubicBezTo>
                  <a:cubicBezTo>
                    <a:pt x="945" y="4085"/>
                    <a:pt x="912" y="4068"/>
                    <a:pt x="983" y="3965"/>
                  </a:cubicBezTo>
                  <a:cubicBezTo>
                    <a:pt x="1069" y="3846"/>
                    <a:pt x="1102" y="3846"/>
                    <a:pt x="1049" y="3759"/>
                  </a:cubicBezTo>
                  <a:cubicBezTo>
                    <a:pt x="1041" y="3744"/>
                    <a:pt x="1035" y="3738"/>
                    <a:pt x="1028" y="3738"/>
                  </a:cubicBezTo>
                  <a:cubicBezTo>
                    <a:pt x="998" y="3738"/>
                    <a:pt x="970" y="3874"/>
                    <a:pt x="884" y="3874"/>
                  </a:cubicBezTo>
                  <a:cubicBezTo>
                    <a:pt x="863" y="3874"/>
                    <a:pt x="838" y="3866"/>
                    <a:pt x="809" y="3846"/>
                  </a:cubicBezTo>
                  <a:cubicBezTo>
                    <a:pt x="636" y="3743"/>
                    <a:pt x="636" y="3586"/>
                    <a:pt x="706" y="3396"/>
                  </a:cubicBezTo>
                  <a:cubicBezTo>
                    <a:pt x="743" y="3280"/>
                    <a:pt x="810" y="3226"/>
                    <a:pt x="871" y="3226"/>
                  </a:cubicBezTo>
                  <a:cubicBezTo>
                    <a:pt x="898" y="3226"/>
                    <a:pt x="925" y="3238"/>
                    <a:pt x="945" y="3260"/>
                  </a:cubicBezTo>
                  <a:cubicBezTo>
                    <a:pt x="1008" y="3311"/>
                    <a:pt x="1053" y="3495"/>
                    <a:pt x="1074" y="3495"/>
                  </a:cubicBezTo>
                  <a:cubicBezTo>
                    <a:pt x="1082" y="3495"/>
                    <a:pt x="1086" y="3468"/>
                    <a:pt x="1086" y="3396"/>
                  </a:cubicBezTo>
                  <a:cubicBezTo>
                    <a:pt x="1086" y="3140"/>
                    <a:pt x="1119" y="3227"/>
                    <a:pt x="1292" y="3124"/>
                  </a:cubicBezTo>
                  <a:cubicBezTo>
                    <a:pt x="1461" y="3021"/>
                    <a:pt x="1531" y="2880"/>
                    <a:pt x="1738" y="2674"/>
                  </a:cubicBezTo>
                  <a:cubicBezTo>
                    <a:pt x="1944" y="2484"/>
                    <a:pt x="2373" y="2332"/>
                    <a:pt x="2546" y="2278"/>
                  </a:cubicBezTo>
                  <a:cubicBezTo>
                    <a:pt x="2736" y="2212"/>
                    <a:pt x="2823" y="2092"/>
                    <a:pt x="2719" y="1849"/>
                  </a:cubicBezTo>
                  <a:cubicBezTo>
                    <a:pt x="2596" y="1626"/>
                    <a:pt x="2476" y="1230"/>
                    <a:pt x="2616" y="1181"/>
                  </a:cubicBezTo>
                  <a:cubicBezTo>
                    <a:pt x="2752" y="1127"/>
                    <a:pt x="2769" y="1024"/>
                    <a:pt x="2785" y="921"/>
                  </a:cubicBezTo>
                  <a:cubicBezTo>
                    <a:pt x="2785" y="801"/>
                    <a:pt x="2752" y="595"/>
                    <a:pt x="2785" y="388"/>
                  </a:cubicBezTo>
                  <a:cubicBezTo>
                    <a:pt x="2800" y="307"/>
                    <a:pt x="2851" y="279"/>
                    <a:pt x="2908" y="279"/>
                  </a:cubicBezTo>
                  <a:cubicBezTo>
                    <a:pt x="2995" y="279"/>
                    <a:pt x="3095" y="346"/>
                    <a:pt x="3095" y="388"/>
                  </a:cubicBezTo>
                  <a:cubicBezTo>
                    <a:pt x="3095" y="388"/>
                    <a:pt x="3165" y="199"/>
                    <a:pt x="3095" y="95"/>
                  </a:cubicBezTo>
                  <a:cubicBezTo>
                    <a:pt x="3075" y="70"/>
                    <a:pt x="3040" y="62"/>
                    <a:pt x="2995" y="62"/>
                  </a:cubicBezTo>
                  <a:cubicBezTo>
                    <a:pt x="2940" y="62"/>
                    <a:pt x="2872" y="73"/>
                    <a:pt x="2802" y="73"/>
                  </a:cubicBezTo>
                  <a:cubicBezTo>
                    <a:pt x="2738" y="73"/>
                    <a:pt x="2673" y="64"/>
                    <a:pt x="2616" y="29"/>
                  </a:cubicBezTo>
                  <a:cubicBezTo>
                    <a:pt x="2582" y="9"/>
                    <a:pt x="2549" y="1"/>
                    <a:pt x="25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8"/>
            <p:cNvSpPr/>
            <p:nvPr/>
          </p:nvSpPr>
          <p:spPr>
            <a:xfrm>
              <a:off x="-2484044" y="2000323"/>
              <a:ext cx="118428" cy="89016"/>
            </a:xfrm>
            <a:custGeom>
              <a:avLst/>
              <a:gdLst/>
              <a:ahLst/>
              <a:cxnLst/>
              <a:rect l="l" t="t" r="r" b="b"/>
              <a:pathLst>
                <a:path w="608" h="457" extrusionOk="0">
                  <a:moveTo>
                    <a:pt x="36" y="0"/>
                  </a:moveTo>
                  <a:cubicBezTo>
                    <a:pt x="14" y="0"/>
                    <a:pt x="1" y="8"/>
                    <a:pt x="1" y="32"/>
                  </a:cubicBezTo>
                  <a:cubicBezTo>
                    <a:pt x="21" y="151"/>
                    <a:pt x="54" y="151"/>
                    <a:pt x="190" y="221"/>
                  </a:cubicBezTo>
                  <a:cubicBezTo>
                    <a:pt x="310" y="287"/>
                    <a:pt x="380" y="271"/>
                    <a:pt x="467" y="411"/>
                  </a:cubicBezTo>
                  <a:cubicBezTo>
                    <a:pt x="488" y="444"/>
                    <a:pt x="507" y="457"/>
                    <a:pt x="524" y="457"/>
                  </a:cubicBezTo>
                  <a:cubicBezTo>
                    <a:pt x="578" y="457"/>
                    <a:pt x="608" y="324"/>
                    <a:pt x="570" y="271"/>
                  </a:cubicBezTo>
                  <a:cubicBezTo>
                    <a:pt x="500" y="205"/>
                    <a:pt x="294" y="32"/>
                    <a:pt x="207" y="32"/>
                  </a:cubicBezTo>
                  <a:cubicBezTo>
                    <a:pt x="152" y="32"/>
                    <a:pt x="79" y="0"/>
                    <a:pt x="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8"/>
            <p:cNvSpPr/>
            <p:nvPr/>
          </p:nvSpPr>
          <p:spPr>
            <a:xfrm>
              <a:off x="-2467097" y="2108624"/>
              <a:ext cx="361711" cy="528250"/>
            </a:xfrm>
            <a:custGeom>
              <a:avLst/>
              <a:gdLst/>
              <a:ahLst/>
              <a:cxnLst/>
              <a:rect l="l" t="t" r="r" b="b"/>
              <a:pathLst>
                <a:path w="1857" h="2712" extrusionOk="0">
                  <a:moveTo>
                    <a:pt x="446" y="0"/>
                  </a:moveTo>
                  <a:cubicBezTo>
                    <a:pt x="400" y="0"/>
                    <a:pt x="359" y="13"/>
                    <a:pt x="326" y="41"/>
                  </a:cubicBezTo>
                  <a:cubicBezTo>
                    <a:pt x="174" y="181"/>
                    <a:pt x="17" y="301"/>
                    <a:pt x="17" y="301"/>
                  </a:cubicBezTo>
                  <a:cubicBezTo>
                    <a:pt x="0" y="371"/>
                    <a:pt x="244" y="453"/>
                    <a:pt x="174" y="610"/>
                  </a:cubicBezTo>
                  <a:cubicBezTo>
                    <a:pt x="120" y="746"/>
                    <a:pt x="157" y="1175"/>
                    <a:pt x="380" y="1278"/>
                  </a:cubicBezTo>
                  <a:cubicBezTo>
                    <a:pt x="619" y="1402"/>
                    <a:pt x="776" y="1675"/>
                    <a:pt x="842" y="1897"/>
                  </a:cubicBezTo>
                  <a:cubicBezTo>
                    <a:pt x="929" y="2141"/>
                    <a:pt x="1205" y="2586"/>
                    <a:pt x="1444" y="2673"/>
                  </a:cubicBezTo>
                  <a:cubicBezTo>
                    <a:pt x="1531" y="2702"/>
                    <a:pt x="1606" y="2711"/>
                    <a:pt x="1667" y="2711"/>
                  </a:cubicBezTo>
                  <a:cubicBezTo>
                    <a:pt x="1789" y="2711"/>
                    <a:pt x="1857" y="2673"/>
                    <a:pt x="1857" y="2673"/>
                  </a:cubicBezTo>
                  <a:cubicBezTo>
                    <a:pt x="1857" y="2673"/>
                    <a:pt x="1618" y="2537"/>
                    <a:pt x="1531" y="2450"/>
                  </a:cubicBezTo>
                  <a:cubicBezTo>
                    <a:pt x="1444" y="2347"/>
                    <a:pt x="1461" y="2021"/>
                    <a:pt x="1547" y="1897"/>
                  </a:cubicBezTo>
                  <a:cubicBezTo>
                    <a:pt x="1634" y="1778"/>
                    <a:pt x="1688" y="1468"/>
                    <a:pt x="1721" y="1175"/>
                  </a:cubicBezTo>
                  <a:cubicBezTo>
                    <a:pt x="1754" y="887"/>
                    <a:pt x="1754" y="680"/>
                    <a:pt x="1498" y="577"/>
                  </a:cubicBezTo>
                  <a:cubicBezTo>
                    <a:pt x="1238" y="453"/>
                    <a:pt x="1015" y="437"/>
                    <a:pt x="929" y="301"/>
                  </a:cubicBezTo>
                  <a:cubicBezTo>
                    <a:pt x="860" y="176"/>
                    <a:pt x="620" y="0"/>
                    <a:pt x="4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1921500" y="1271627"/>
              <a:ext cx="1554364" cy="1103443"/>
            </a:xfrm>
            <a:custGeom>
              <a:avLst/>
              <a:gdLst/>
              <a:ahLst/>
              <a:cxnLst/>
              <a:rect l="l" t="t" r="r" b="b"/>
              <a:pathLst>
                <a:path w="7980" h="5665" extrusionOk="0">
                  <a:moveTo>
                    <a:pt x="3864" y="1"/>
                  </a:moveTo>
                  <a:cubicBezTo>
                    <a:pt x="3854" y="1"/>
                    <a:pt x="3845" y="2"/>
                    <a:pt x="3838" y="6"/>
                  </a:cubicBezTo>
                  <a:cubicBezTo>
                    <a:pt x="3767" y="59"/>
                    <a:pt x="3941" y="179"/>
                    <a:pt x="3990" y="196"/>
                  </a:cubicBezTo>
                  <a:cubicBezTo>
                    <a:pt x="4060" y="212"/>
                    <a:pt x="4110" y="385"/>
                    <a:pt x="4077" y="418"/>
                  </a:cubicBezTo>
                  <a:cubicBezTo>
                    <a:pt x="4074" y="424"/>
                    <a:pt x="4072" y="426"/>
                    <a:pt x="4069" y="426"/>
                  </a:cubicBezTo>
                  <a:cubicBezTo>
                    <a:pt x="4060" y="426"/>
                    <a:pt x="4047" y="408"/>
                    <a:pt x="4017" y="408"/>
                  </a:cubicBezTo>
                  <a:cubicBezTo>
                    <a:pt x="3988" y="408"/>
                    <a:pt x="3943" y="425"/>
                    <a:pt x="3871" y="489"/>
                  </a:cubicBezTo>
                  <a:cubicBezTo>
                    <a:pt x="3714" y="662"/>
                    <a:pt x="3561" y="695"/>
                    <a:pt x="3404" y="711"/>
                  </a:cubicBezTo>
                  <a:cubicBezTo>
                    <a:pt x="3235" y="728"/>
                    <a:pt x="2872" y="918"/>
                    <a:pt x="2719" y="934"/>
                  </a:cubicBezTo>
                  <a:cubicBezTo>
                    <a:pt x="2709" y="935"/>
                    <a:pt x="2698" y="936"/>
                    <a:pt x="2687" y="936"/>
                  </a:cubicBezTo>
                  <a:cubicBezTo>
                    <a:pt x="2538" y="936"/>
                    <a:pt x="2380" y="811"/>
                    <a:pt x="2476" y="765"/>
                  </a:cubicBezTo>
                  <a:cubicBezTo>
                    <a:pt x="2572" y="700"/>
                    <a:pt x="2522" y="518"/>
                    <a:pt x="2402" y="518"/>
                  </a:cubicBezTo>
                  <a:cubicBezTo>
                    <a:pt x="2393" y="518"/>
                    <a:pt x="2383" y="519"/>
                    <a:pt x="2373" y="522"/>
                  </a:cubicBezTo>
                  <a:cubicBezTo>
                    <a:pt x="2220" y="542"/>
                    <a:pt x="2187" y="728"/>
                    <a:pt x="2220" y="781"/>
                  </a:cubicBezTo>
                  <a:cubicBezTo>
                    <a:pt x="2253" y="831"/>
                    <a:pt x="2443" y="918"/>
                    <a:pt x="2427" y="971"/>
                  </a:cubicBezTo>
                  <a:cubicBezTo>
                    <a:pt x="2411" y="1002"/>
                    <a:pt x="2366" y="1015"/>
                    <a:pt x="2305" y="1015"/>
                  </a:cubicBezTo>
                  <a:cubicBezTo>
                    <a:pt x="2236" y="1015"/>
                    <a:pt x="2147" y="998"/>
                    <a:pt x="2063" y="971"/>
                  </a:cubicBezTo>
                  <a:cubicBezTo>
                    <a:pt x="1894" y="918"/>
                    <a:pt x="1585" y="918"/>
                    <a:pt x="1498" y="901"/>
                  </a:cubicBezTo>
                  <a:cubicBezTo>
                    <a:pt x="1461" y="895"/>
                    <a:pt x="1426" y="891"/>
                    <a:pt x="1393" y="891"/>
                  </a:cubicBezTo>
                  <a:cubicBezTo>
                    <a:pt x="1258" y="891"/>
                    <a:pt x="1151" y="956"/>
                    <a:pt x="999" y="1178"/>
                  </a:cubicBezTo>
                  <a:cubicBezTo>
                    <a:pt x="809" y="1433"/>
                    <a:pt x="743" y="1470"/>
                    <a:pt x="640" y="1590"/>
                  </a:cubicBezTo>
                  <a:cubicBezTo>
                    <a:pt x="537" y="1726"/>
                    <a:pt x="809" y="1846"/>
                    <a:pt x="809" y="1933"/>
                  </a:cubicBezTo>
                  <a:cubicBezTo>
                    <a:pt x="809" y="2019"/>
                    <a:pt x="640" y="2122"/>
                    <a:pt x="553" y="2172"/>
                  </a:cubicBezTo>
                  <a:cubicBezTo>
                    <a:pt x="543" y="2181"/>
                    <a:pt x="533" y="2184"/>
                    <a:pt x="524" y="2184"/>
                  </a:cubicBezTo>
                  <a:cubicBezTo>
                    <a:pt x="463" y="2184"/>
                    <a:pt x="450" y="1990"/>
                    <a:pt x="450" y="1899"/>
                  </a:cubicBezTo>
                  <a:cubicBezTo>
                    <a:pt x="450" y="1822"/>
                    <a:pt x="394" y="1705"/>
                    <a:pt x="359" y="1705"/>
                  </a:cubicBezTo>
                  <a:cubicBezTo>
                    <a:pt x="355" y="1705"/>
                    <a:pt x="351" y="1706"/>
                    <a:pt x="347" y="1710"/>
                  </a:cubicBezTo>
                  <a:cubicBezTo>
                    <a:pt x="294" y="1726"/>
                    <a:pt x="380" y="1899"/>
                    <a:pt x="261" y="2019"/>
                  </a:cubicBezTo>
                  <a:cubicBezTo>
                    <a:pt x="141" y="2122"/>
                    <a:pt x="104" y="2258"/>
                    <a:pt x="261" y="2312"/>
                  </a:cubicBezTo>
                  <a:cubicBezTo>
                    <a:pt x="397" y="2362"/>
                    <a:pt x="413" y="2481"/>
                    <a:pt x="347" y="2502"/>
                  </a:cubicBezTo>
                  <a:cubicBezTo>
                    <a:pt x="261" y="2502"/>
                    <a:pt x="1" y="2654"/>
                    <a:pt x="54" y="2774"/>
                  </a:cubicBezTo>
                  <a:cubicBezTo>
                    <a:pt x="87" y="2867"/>
                    <a:pt x="213" y="2951"/>
                    <a:pt x="303" y="2951"/>
                  </a:cubicBezTo>
                  <a:cubicBezTo>
                    <a:pt x="349" y="2951"/>
                    <a:pt x="386" y="2930"/>
                    <a:pt x="397" y="2877"/>
                  </a:cubicBezTo>
                  <a:cubicBezTo>
                    <a:pt x="426" y="2771"/>
                    <a:pt x="524" y="2633"/>
                    <a:pt x="575" y="2633"/>
                  </a:cubicBezTo>
                  <a:cubicBezTo>
                    <a:pt x="589" y="2633"/>
                    <a:pt x="599" y="2644"/>
                    <a:pt x="603" y="2671"/>
                  </a:cubicBezTo>
                  <a:cubicBezTo>
                    <a:pt x="619" y="2791"/>
                    <a:pt x="743" y="2758"/>
                    <a:pt x="896" y="2894"/>
                  </a:cubicBezTo>
                  <a:cubicBezTo>
                    <a:pt x="948" y="2941"/>
                    <a:pt x="996" y="2955"/>
                    <a:pt x="1038" y="2955"/>
                  </a:cubicBezTo>
                  <a:cubicBezTo>
                    <a:pt x="1107" y="2955"/>
                    <a:pt x="1160" y="2917"/>
                    <a:pt x="1187" y="2917"/>
                  </a:cubicBezTo>
                  <a:cubicBezTo>
                    <a:pt x="1199" y="2917"/>
                    <a:pt x="1205" y="2925"/>
                    <a:pt x="1205" y="2947"/>
                  </a:cubicBezTo>
                  <a:cubicBezTo>
                    <a:pt x="1205" y="3067"/>
                    <a:pt x="1189" y="3273"/>
                    <a:pt x="1341" y="3327"/>
                  </a:cubicBezTo>
                  <a:cubicBezTo>
                    <a:pt x="1384" y="3340"/>
                    <a:pt x="1422" y="3345"/>
                    <a:pt x="1455" y="3345"/>
                  </a:cubicBezTo>
                  <a:cubicBezTo>
                    <a:pt x="1527" y="3345"/>
                    <a:pt x="1580" y="3323"/>
                    <a:pt x="1623" y="3323"/>
                  </a:cubicBezTo>
                  <a:cubicBezTo>
                    <a:pt x="1633" y="3323"/>
                    <a:pt x="1642" y="3324"/>
                    <a:pt x="1651" y="3327"/>
                  </a:cubicBezTo>
                  <a:cubicBezTo>
                    <a:pt x="1721" y="3360"/>
                    <a:pt x="1857" y="3480"/>
                    <a:pt x="1808" y="3583"/>
                  </a:cubicBezTo>
                  <a:cubicBezTo>
                    <a:pt x="1754" y="3702"/>
                    <a:pt x="1878" y="4115"/>
                    <a:pt x="2117" y="4288"/>
                  </a:cubicBezTo>
                  <a:cubicBezTo>
                    <a:pt x="2317" y="4433"/>
                    <a:pt x="2448" y="4540"/>
                    <a:pt x="2534" y="4540"/>
                  </a:cubicBezTo>
                  <a:cubicBezTo>
                    <a:pt x="2551" y="4540"/>
                    <a:pt x="2566" y="4536"/>
                    <a:pt x="2579" y="4528"/>
                  </a:cubicBezTo>
                  <a:cubicBezTo>
                    <a:pt x="2649" y="4462"/>
                    <a:pt x="2926" y="4321"/>
                    <a:pt x="2889" y="4185"/>
                  </a:cubicBezTo>
                  <a:cubicBezTo>
                    <a:pt x="2872" y="4049"/>
                    <a:pt x="2719" y="3979"/>
                    <a:pt x="2806" y="3909"/>
                  </a:cubicBezTo>
                  <a:cubicBezTo>
                    <a:pt x="2825" y="3889"/>
                    <a:pt x="2855" y="3881"/>
                    <a:pt x="2890" y="3881"/>
                  </a:cubicBezTo>
                  <a:cubicBezTo>
                    <a:pt x="3013" y="3881"/>
                    <a:pt x="3203" y="3977"/>
                    <a:pt x="3219" y="4028"/>
                  </a:cubicBezTo>
                  <a:cubicBezTo>
                    <a:pt x="3235" y="4098"/>
                    <a:pt x="3458" y="4565"/>
                    <a:pt x="3507" y="4684"/>
                  </a:cubicBezTo>
                  <a:cubicBezTo>
                    <a:pt x="3561" y="4804"/>
                    <a:pt x="3648" y="4977"/>
                    <a:pt x="3784" y="5010"/>
                  </a:cubicBezTo>
                  <a:cubicBezTo>
                    <a:pt x="3793" y="5012"/>
                    <a:pt x="3801" y="5013"/>
                    <a:pt x="3807" y="5013"/>
                  </a:cubicBezTo>
                  <a:cubicBezTo>
                    <a:pt x="3920" y="5013"/>
                    <a:pt x="3753" y="4766"/>
                    <a:pt x="3784" y="4684"/>
                  </a:cubicBezTo>
                  <a:cubicBezTo>
                    <a:pt x="3838" y="4598"/>
                    <a:pt x="3838" y="4441"/>
                    <a:pt x="4044" y="4288"/>
                  </a:cubicBezTo>
                  <a:cubicBezTo>
                    <a:pt x="4193" y="4197"/>
                    <a:pt x="4381" y="4150"/>
                    <a:pt x="4489" y="4150"/>
                  </a:cubicBezTo>
                  <a:cubicBezTo>
                    <a:pt x="4542" y="4150"/>
                    <a:pt x="4576" y="4162"/>
                    <a:pt x="4576" y="4185"/>
                  </a:cubicBezTo>
                  <a:cubicBezTo>
                    <a:pt x="4593" y="4255"/>
                    <a:pt x="4663" y="4565"/>
                    <a:pt x="4766" y="4598"/>
                  </a:cubicBezTo>
                  <a:cubicBezTo>
                    <a:pt x="4771" y="4598"/>
                    <a:pt x="4776" y="4599"/>
                    <a:pt x="4781" y="4599"/>
                  </a:cubicBezTo>
                  <a:cubicBezTo>
                    <a:pt x="4881" y="4599"/>
                    <a:pt x="4834" y="4438"/>
                    <a:pt x="4885" y="4375"/>
                  </a:cubicBezTo>
                  <a:cubicBezTo>
                    <a:pt x="4889" y="4367"/>
                    <a:pt x="4893" y="4363"/>
                    <a:pt x="4897" y="4363"/>
                  </a:cubicBezTo>
                  <a:cubicBezTo>
                    <a:pt x="4943" y="4363"/>
                    <a:pt x="5058" y="4717"/>
                    <a:pt x="5092" y="4874"/>
                  </a:cubicBezTo>
                  <a:cubicBezTo>
                    <a:pt x="5125" y="5043"/>
                    <a:pt x="5055" y="5146"/>
                    <a:pt x="5315" y="5320"/>
                  </a:cubicBezTo>
                  <a:cubicBezTo>
                    <a:pt x="5554" y="5472"/>
                    <a:pt x="5711" y="5559"/>
                    <a:pt x="5900" y="5646"/>
                  </a:cubicBezTo>
                  <a:cubicBezTo>
                    <a:pt x="5926" y="5659"/>
                    <a:pt x="5950" y="5665"/>
                    <a:pt x="5971" y="5665"/>
                  </a:cubicBezTo>
                  <a:cubicBezTo>
                    <a:pt x="6084" y="5665"/>
                    <a:pt x="6128" y="5509"/>
                    <a:pt x="6091" y="5509"/>
                  </a:cubicBezTo>
                  <a:cubicBezTo>
                    <a:pt x="6090" y="5509"/>
                    <a:pt x="6088" y="5509"/>
                    <a:pt x="6086" y="5509"/>
                  </a:cubicBezTo>
                  <a:cubicBezTo>
                    <a:pt x="6082" y="5512"/>
                    <a:pt x="6076" y="5513"/>
                    <a:pt x="6067" y="5513"/>
                  </a:cubicBezTo>
                  <a:cubicBezTo>
                    <a:pt x="5968" y="5513"/>
                    <a:pt x="5585" y="5350"/>
                    <a:pt x="5521" y="5320"/>
                  </a:cubicBezTo>
                  <a:cubicBezTo>
                    <a:pt x="5467" y="5303"/>
                    <a:pt x="5434" y="5080"/>
                    <a:pt x="5385" y="5043"/>
                  </a:cubicBezTo>
                  <a:cubicBezTo>
                    <a:pt x="5331" y="4994"/>
                    <a:pt x="5244" y="4771"/>
                    <a:pt x="5244" y="4684"/>
                  </a:cubicBezTo>
                  <a:cubicBezTo>
                    <a:pt x="5231" y="4598"/>
                    <a:pt x="5278" y="4462"/>
                    <a:pt x="5313" y="4462"/>
                  </a:cubicBezTo>
                  <a:cubicBezTo>
                    <a:pt x="5319" y="4462"/>
                    <a:pt x="5326" y="4467"/>
                    <a:pt x="5331" y="4478"/>
                  </a:cubicBezTo>
                  <a:cubicBezTo>
                    <a:pt x="5361" y="4537"/>
                    <a:pt x="5393" y="4708"/>
                    <a:pt x="5486" y="4708"/>
                  </a:cubicBezTo>
                  <a:cubicBezTo>
                    <a:pt x="5497" y="4708"/>
                    <a:pt x="5508" y="4706"/>
                    <a:pt x="5521" y="4701"/>
                  </a:cubicBezTo>
                  <a:cubicBezTo>
                    <a:pt x="5640" y="4647"/>
                    <a:pt x="5711" y="4391"/>
                    <a:pt x="5640" y="4288"/>
                  </a:cubicBezTo>
                  <a:cubicBezTo>
                    <a:pt x="5554" y="4185"/>
                    <a:pt x="5537" y="3979"/>
                    <a:pt x="5591" y="3962"/>
                  </a:cubicBezTo>
                  <a:cubicBezTo>
                    <a:pt x="5657" y="3946"/>
                    <a:pt x="5966" y="3909"/>
                    <a:pt x="6107" y="3669"/>
                  </a:cubicBezTo>
                  <a:cubicBezTo>
                    <a:pt x="6226" y="3430"/>
                    <a:pt x="6226" y="3203"/>
                    <a:pt x="6189" y="3137"/>
                  </a:cubicBezTo>
                  <a:cubicBezTo>
                    <a:pt x="6158" y="3071"/>
                    <a:pt x="6278" y="2913"/>
                    <a:pt x="6364" y="2913"/>
                  </a:cubicBezTo>
                  <a:cubicBezTo>
                    <a:pt x="6369" y="2913"/>
                    <a:pt x="6374" y="2913"/>
                    <a:pt x="6379" y="2914"/>
                  </a:cubicBezTo>
                  <a:cubicBezTo>
                    <a:pt x="6449" y="2931"/>
                    <a:pt x="6499" y="3187"/>
                    <a:pt x="6499" y="3273"/>
                  </a:cubicBezTo>
                  <a:cubicBezTo>
                    <a:pt x="6499" y="3304"/>
                    <a:pt x="6514" y="3317"/>
                    <a:pt x="6534" y="3317"/>
                  </a:cubicBezTo>
                  <a:cubicBezTo>
                    <a:pt x="6572" y="3317"/>
                    <a:pt x="6628" y="3270"/>
                    <a:pt x="6639" y="3203"/>
                  </a:cubicBezTo>
                  <a:cubicBezTo>
                    <a:pt x="6655" y="3084"/>
                    <a:pt x="6639" y="2914"/>
                    <a:pt x="6639" y="2811"/>
                  </a:cubicBezTo>
                  <a:cubicBezTo>
                    <a:pt x="6639" y="2725"/>
                    <a:pt x="6845" y="2605"/>
                    <a:pt x="6878" y="2362"/>
                  </a:cubicBezTo>
                  <a:cubicBezTo>
                    <a:pt x="6895" y="2106"/>
                    <a:pt x="6895" y="1949"/>
                    <a:pt x="6808" y="1846"/>
                  </a:cubicBezTo>
                  <a:cubicBezTo>
                    <a:pt x="6726" y="1743"/>
                    <a:pt x="6742" y="1623"/>
                    <a:pt x="6895" y="1607"/>
                  </a:cubicBezTo>
                  <a:cubicBezTo>
                    <a:pt x="6908" y="1605"/>
                    <a:pt x="6920" y="1604"/>
                    <a:pt x="6932" y="1604"/>
                  </a:cubicBezTo>
                  <a:cubicBezTo>
                    <a:pt x="7000" y="1604"/>
                    <a:pt x="7053" y="1625"/>
                    <a:pt x="7102" y="1625"/>
                  </a:cubicBezTo>
                  <a:cubicBezTo>
                    <a:pt x="7138" y="1625"/>
                    <a:pt x="7171" y="1614"/>
                    <a:pt x="7204" y="1574"/>
                  </a:cubicBezTo>
                  <a:cubicBezTo>
                    <a:pt x="7219" y="1556"/>
                    <a:pt x="7235" y="1548"/>
                    <a:pt x="7252" y="1548"/>
                  </a:cubicBezTo>
                  <a:cubicBezTo>
                    <a:pt x="7336" y="1548"/>
                    <a:pt x="7427" y="1733"/>
                    <a:pt x="7324" y="1846"/>
                  </a:cubicBezTo>
                  <a:cubicBezTo>
                    <a:pt x="7204" y="1986"/>
                    <a:pt x="6981" y="2258"/>
                    <a:pt x="7035" y="2415"/>
                  </a:cubicBezTo>
                  <a:cubicBezTo>
                    <a:pt x="7084" y="2551"/>
                    <a:pt x="7101" y="2725"/>
                    <a:pt x="6965" y="2791"/>
                  </a:cubicBezTo>
                  <a:cubicBezTo>
                    <a:pt x="6808" y="2861"/>
                    <a:pt x="6845" y="2894"/>
                    <a:pt x="6895" y="2931"/>
                  </a:cubicBezTo>
                  <a:cubicBezTo>
                    <a:pt x="6915" y="2944"/>
                    <a:pt x="6925" y="2951"/>
                    <a:pt x="6939" y="2951"/>
                  </a:cubicBezTo>
                  <a:cubicBezTo>
                    <a:pt x="6960" y="2951"/>
                    <a:pt x="6990" y="2931"/>
                    <a:pt x="7084" y="2877"/>
                  </a:cubicBezTo>
                  <a:cubicBezTo>
                    <a:pt x="7241" y="2774"/>
                    <a:pt x="7101" y="2502"/>
                    <a:pt x="7204" y="2362"/>
                  </a:cubicBezTo>
                  <a:cubicBezTo>
                    <a:pt x="7324" y="2225"/>
                    <a:pt x="7427" y="2069"/>
                    <a:pt x="7481" y="1813"/>
                  </a:cubicBezTo>
                  <a:cubicBezTo>
                    <a:pt x="7551" y="1553"/>
                    <a:pt x="7427" y="1367"/>
                    <a:pt x="7481" y="1297"/>
                  </a:cubicBezTo>
                  <a:cubicBezTo>
                    <a:pt x="7534" y="1244"/>
                    <a:pt x="7566" y="1143"/>
                    <a:pt x="7609" y="1143"/>
                  </a:cubicBezTo>
                  <a:cubicBezTo>
                    <a:pt x="7622" y="1143"/>
                    <a:pt x="7637" y="1153"/>
                    <a:pt x="7654" y="1178"/>
                  </a:cubicBezTo>
                  <a:cubicBezTo>
                    <a:pt x="7699" y="1257"/>
                    <a:pt x="7816" y="1405"/>
                    <a:pt x="7890" y="1405"/>
                  </a:cubicBezTo>
                  <a:cubicBezTo>
                    <a:pt x="7897" y="1405"/>
                    <a:pt x="7904" y="1403"/>
                    <a:pt x="7910" y="1400"/>
                  </a:cubicBezTo>
                  <a:cubicBezTo>
                    <a:pt x="7963" y="1384"/>
                    <a:pt x="7860" y="1281"/>
                    <a:pt x="7910" y="1178"/>
                  </a:cubicBezTo>
                  <a:cubicBezTo>
                    <a:pt x="7943" y="1058"/>
                    <a:pt x="7980" y="971"/>
                    <a:pt x="7926" y="885"/>
                  </a:cubicBezTo>
                  <a:cubicBezTo>
                    <a:pt x="7860" y="814"/>
                    <a:pt x="7720" y="592"/>
                    <a:pt x="7551" y="505"/>
                  </a:cubicBezTo>
                  <a:cubicBezTo>
                    <a:pt x="7493" y="476"/>
                    <a:pt x="7437" y="467"/>
                    <a:pt x="7386" y="467"/>
                  </a:cubicBezTo>
                  <a:cubicBezTo>
                    <a:pt x="7283" y="467"/>
                    <a:pt x="7199" y="505"/>
                    <a:pt x="7155" y="505"/>
                  </a:cubicBezTo>
                  <a:cubicBezTo>
                    <a:pt x="7101" y="505"/>
                    <a:pt x="6998" y="592"/>
                    <a:pt x="6965" y="625"/>
                  </a:cubicBezTo>
                  <a:cubicBezTo>
                    <a:pt x="6963" y="626"/>
                    <a:pt x="6961" y="626"/>
                    <a:pt x="6959" y="626"/>
                  </a:cubicBezTo>
                  <a:cubicBezTo>
                    <a:pt x="6923" y="626"/>
                    <a:pt x="6832" y="471"/>
                    <a:pt x="6738" y="471"/>
                  </a:cubicBezTo>
                  <a:cubicBezTo>
                    <a:pt x="6734" y="471"/>
                    <a:pt x="6730" y="471"/>
                    <a:pt x="6726" y="472"/>
                  </a:cubicBezTo>
                  <a:cubicBezTo>
                    <a:pt x="6691" y="478"/>
                    <a:pt x="6628" y="479"/>
                    <a:pt x="6554" y="479"/>
                  </a:cubicBezTo>
                  <a:cubicBezTo>
                    <a:pt x="6407" y="479"/>
                    <a:pt x="6219" y="472"/>
                    <a:pt x="6140" y="472"/>
                  </a:cubicBezTo>
                  <a:cubicBezTo>
                    <a:pt x="6037" y="472"/>
                    <a:pt x="5830" y="385"/>
                    <a:pt x="5830" y="336"/>
                  </a:cubicBezTo>
                  <a:cubicBezTo>
                    <a:pt x="5827" y="329"/>
                    <a:pt x="5820" y="325"/>
                    <a:pt x="5812" y="325"/>
                  </a:cubicBezTo>
                  <a:cubicBezTo>
                    <a:pt x="5780" y="325"/>
                    <a:pt x="5724" y="379"/>
                    <a:pt x="5777" y="418"/>
                  </a:cubicBezTo>
                  <a:cubicBezTo>
                    <a:pt x="5830" y="489"/>
                    <a:pt x="5814" y="625"/>
                    <a:pt x="5797" y="625"/>
                  </a:cubicBezTo>
                  <a:cubicBezTo>
                    <a:pt x="5797" y="608"/>
                    <a:pt x="5624" y="522"/>
                    <a:pt x="5607" y="489"/>
                  </a:cubicBezTo>
                  <a:cubicBezTo>
                    <a:pt x="5592" y="458"/>
                    <a:pt x="5634" y="334"/>
                    <a:pt x="5556" y="334"/>
                  </a:cubicBezTo>
                  <a:cubicBezTo>
                    <a:pt x="5551" y="334"/>
                    <a:pt x="5544" y="334"/>
                    <a:pt x="5537" y="336"/>
                  </a:cubicBezTo>
                  <a:cubicBezTo>
                    <a:pt x="5469" y="336"/>
                    <a:pt x="5361" y="305"/>
                    <a:pt x="5283" y="305"/>
                  </a:cubicBezTo>
                  <a:cubicBezTo>
                    <a:pt x="5243" y="305"/>
                    <a:pt x="5211" y="312"/>
                    <a:pt x="5195" y="336"/>
                  </a:cubicBezTo>
                  <a:cubicBezTo>
                    <a:pt x="5158" y="385"/>
                    <a:pt x="5075" y="625"/>
                    <a:pt x="4989" y="625"/>
                  </a:cubicBezTo>
                  <a:cubicBezTo>
                    <a:pt x="4902" y="608"/>
                    <a:pt x="4782" y="542"/>
                    <a:pt x="4696" y="456"/>
                  </a:cubicBezTo>
                  <a:cubicBezTo>
                    <a:pt x="4593" y="385"/>
                    <a:pt x="4213" y="212"/>
                    <a:pt x="4180" y="163"/>
                  </a:cubicBezTo>
                  <a:cubicBezTo>
                    <a:pt x="4150" y="115"/>
                    <a:pt x="3953" y="1"/>
                    <a:pt x="38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2074992" y="1875270"/>
              <a:ext cx="561753" cy="647262"/>
            </a:xfrm>
            <a:custGeom>
              <a:avLst/>
              <a:gdLst/>
              <a:ahLst/>
              <a:cxnLst/>
              <a:rect l="l" t="t" r="r" b="b"/>
              <a:pathLst>
                <a:path w="2884" h="3323" extrusionOk="0">
                  <a:moveTo>
                    <a:pt x="1236" y="0"/>
                  </a:moveTo>
                  <a:cubicBezTo>
                    <a:pt x="1231" y="0"/>
                    <a:pt x="1226" y="1"/>
                    <a:pt x="1222" y="1"/>
                  </a:cubicBezTo>
                  <a:cubicBezTo>
                    <a:pt x="1016" y="38"/>
                    <a:pt x="826" y="158"/>
                    <a:pt x="739" y="207"/>
                  </a:cubicBezTo>
                  <a:cubicBezTo>
                    <a:pt x="652" y="261"/>
                    <a:pt x="430" y="348"/>
                    <a:pt x="327" y="451"/>
                  </a:cubicBezTo>
                  <a:cubicBezTo>
                    <a:pt x="207" y="570"/>
                    <a:pt x="1" y="793"/>
                    <a:pt x="50" y="950"/>
                  </a:cubicBezTo>
                  <a:cubicBezTo>
                    <a:pt x="120" y="1103"/>
                    <a:pt x="223" y="1396"/>
                    <a:pt x="397" y="1482"/>
                  </a:cubicBezTo>
                  <a:cubicBezTo>
                    <a:pt x="500" y="1545"/>
                    <a:pt x="573" y="1564"/>
                    <a:pt x="657" y="1564"/>
                  </a:cubicBezTo>
                  <a:cubicBezTo>
                    <a:pt x="710" y="1564"/>
                    <a:pt x="769" y="1556"/>
                    <a:pt x="842" y="1548"/>
                  </a:cubicBezTo>
                  <a:cubicBezTo>
                    <a:pt x="1016" y="1548"/>
                    <a:pt x="1082" y="1548"/>
                    <a:pt x="1065" y="1672"/>
                  </a:cubicBezTo>
                  <a:cubicBezTo>
                    <a:pt x="1049" y="1792"/>
                    <a:pt x="1222" y="2085"/>
                    <a:pt x="1135" y="2291"/>
                  </a:cubicBezTo>
                  <a:cubicBezTo>
                    <a:pt x="1049" y="2497"/>
                    <a:pt x="1222" y="2736"/>
                    <a:pt x="1374" y="2926"/>
                  </a:cubicBezTo>
                  <a:cubicBezTo>
                    <a:pt x="1511" y="3095"/>
                    <a:pt x="1634" y="3322"/>
                    <a:pt x="1804" y="3322"/>
                  </a:cubicBezTo>
                  <a:cubicBezTo>
                    <a:pt x="1960" y="3322"/>
                    <a:pt x="2047" y="3198"/>
                    <a:pt x="2167" y="3095"/>
                  </a:cubicBezTo>
                  <a:cubicBezTo>
                    <a:pt x="2270" y="2992"/>
                    <a:pt x="2319" y="2617"/>
                    <a:pt x="2303" y="2547"/>
                  </a:cubicBezTo>
                  <a:cubicBezTo>
                    <a:pt x="2303" y="2476"/>
                    <a:pt x="2422" y="2410"/>
                    <a:pt x="2493" y="2340"/>
                  </a:cubicBezTo>
                  <a:cubicBezTo>
                    <a:pt x="2542" y="2270"/>
                    <a:pt x="2748" y="1998"/>
                    <a:pt x="2699" y="1858"/>
                  </a:cubicBezTo>
                  <a:cubicBezTo>
                    <a:pt x="2666" y="1738"/>
                    <a:pt x="2802" y="1466"/>
                    <a:pt x="2851" y="1429"/>
                  </a:cubicBezTo>
                  <a:cubicBezTo>
                    <a:pt x="2884" y="1400"/>
                    <a:pt x="2860" y="1173"/>
                    <a:pt x="2809" y="1173"/>
                  </a:cubicBezTo>
                  <a:cubicBezTo>
                    <a:pt x="2802" y="1173"/>
                    <a:pt x="2794" y="1178"/>
                    <a:pt x="2785" y="1189"/>
                  </a:cubicBezTo>
                  <a:cubicBezTo>
                    <a:pt x="2771" y="1210"/>
                    <a:pt x="2753" y="1219"/>
                    <a:pt x="2733" y="1219"/>
                  </a:cubicBezTo>
                  <a:cubicBezTo>
                    <a:pt x="2651" y="1219"/>
                    <a:pt x="2535" y="1079"/>
                    <a:pt x="2509" y="983"/>
                  </a:cubicBezTo>
                  <a:cubicBezTo>
                    <a:pt x="2476" y="863"/>
                    <a:pt x="2129" y="484"/>
                    <a:pt x="2080" y="414"/>
                  </a:cubicBezTo>
                  <a:cubicBezTo>
                    <a:pt x="2010" y="364"/>
                    <a:pt x="1804" y="228"/>
                    <a:pt x="1684" y="228"/>
                  </a:cubicBezTo>
                  <a:cubicBezTo>
                    <a:pt x="1584" y="228"/>
                    <a:pt x="1372" y="0"/>
                    <a:pt x="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1606531" y="2388143"/>
              <a:ext cx="77329" cy="112390"/>
            </a:xfrm>
            <a:custGeom>
              <a:avLst/>
              <a:gdLst/>
              <a:ahLst/>
              <a:cxnLst/>
              <a:rect l="l" t="t" r="r" b="b"/>
              <a:pathLst>
                <a:path w="397" h="577" extrusionOk="0">
                  <a:moveTo>
                    <a:pt x="397" y="0"/>
                  </a:moveTo>
                  <a:cubicBezTo>
                    <a:pt x="397" y="0"/>
                    <a:pt x="277" y="0"/>
                    <a:pt x="207" y="50"/>
                  </a:cubicBezTo>
                  <a:cubicBezTo>
                    <a:pt x="137" y="120"/>
                    <a:pt x="240" y="207"/>
                    <a:pt x="121" y="293"/>
                  </a:cubicBezTo>
                  <a:cubicBezTo>
                    <a:pt x="1" y="359"/>
                    <a:pt x="1" y="565"/>
                    <a:pt x="71" y="565"/>
                  </a:cubicBezTo>
                  <a:cubicBezTo>
                    <a:pt x="91" y="572"/>
                    <a:pt x="121" y="576"/>
                    <a:pt x="151" y="576"/>
                  </a:cubicBezTo>
                  <a:cubicBezTo>
                    <a:pt x="219" y="576"/>
                    <a:pt x="294" y="554"/>
                    <a:pt x="294" y="483"/>
                  </a:cubicBezTo>
                  <a:cubicBezTo>
                    <a:pt x="310" y="359"/>
                    <a:pt x="397" y="153"/>
                    <a:pt x="3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859914" y="2344705"/>
              <a:ext cx="321586" cy="321586"/>
            </a:xfrm>
            <a:custGeom>
              <a:avLst/>
              <a:gdLst/>
              <a:ahLst/>
              <a:cxnLst/>
              <a:rect l="l" t="t" r="r" b="b"/>
              <a:pathLst>
                <a:path w="1651" h="1651" extrusionOk="0">
                  <a:moveTo>
                    <a:pt x="1032" y="0"/>
                  </a:moveTo>
                  <a:cubicBezTo>
                    <a:pt x="974" y="15"/>
                    <a:pt x="1018" y="324"/>
                    <a:pt x="1030" y="372"/>
                  </a:cubicBezTo>
                  <a:lnTo>
                    <a:pt x="1030" y="372"/>
                  </a:lnTo>
                  <a:cubicBezTo>
                    <a:pt x="1028" y="371"/>
                    <a:pt x="1027" y="370"/>
                    <a:pt x="1026" y="370"/>
                  </a:cubicBezTo>
                  <a:cubicBezTo>
                    <a:pt x="1012" y="370"/>
                    <a:pt x="997" y="448"/>
                    <a:pt x="972" y="448"/>
                  </a:cubicBezTo>
                  <a:cubicBezTo>
                    <a:pt x="970" y="448"/>
                    <a:pt x="968" y="447"/>
                    <a:pt x="966" y="446"/>
                  </a:cubicBezTo>
                  <a:cubicBezTo>
                    <a:pt x="912" y="430"/>
                    <a:pt x="1016" y="256"/>
                    <a:pt x="863" y="256"/>
                  </a:cubicBezTo>
                  <a:cubicBezTo>
                    <a:pt x="690" y="256"/>
                    <a:pt x="690" y="326"/>
                    <a:pt x="690" y="326"/>
                  </a:cubicBezTo>
                  <a:cubicBezTo>
                    <a:pt x="603" y="413"/>
                    <a:pt x="483" y="533"/>
                    <a:pt x="364" y="603"/>
                  </a:cubicBezTo>
                  <a:cubicBezTo>
                    <a:pt x="261" y="669"/>
                    <a:pt x="1" y="809"/>
                    <a:pt x="104" y="929"/>
                  </a:cubicBezTo>
                  <a:cubicBezTo>
                    <a:pt x="190" y="1065"/>
                    <a:pt x="174" y="1222"/>
                    <a:pt x="244" y="1271"/>
                  </a:cubicBezTo>
                  <a:cubicBezTo>
                    <a:pt x="313" y="1316"/>
                    <a:pt x="351" y="1420"/>
                    <a:pt x="422" y="1420"/>
                  </a:cubicBezTo>
                  <a:cubicBezTo>
                    <a:pt x="436" y="1420"/>
                    <a:pt x="450" y="1416"/>
                    <a:pt x="467" y="1407"/>
                  </a:cubicBezTo>
                  <a:cubicBezTo>
                    <a:pt x="554" y="1358"/>
                    <a:pt x="673" y="1255"/>
                    <a:pt x="690" y="1238"/>
                  </a:cubicBezTo>
                  <a:cubicBezTo>
                    <a:pt x="706" y="1222"/>
                    <a:pt x="842" y="1185"/>
                    <a:pt x="879" y="1185"/>
                  </a:cubicBezTo>
                  <a:cubicBezTo>
                    <a:pt x="912" y="1201"/>
                    <a:pt x="966" y="1391"/>
                    <a:pt x="966" y="1407"/>
                  </a:cubicBezTo>
                  <a:cubicBezTo>
                    <a:pt x="945" y="1444"/>
                    <a:pt x="983" y="1634"/>
                    <a:pt x="1086" y="1651"/>
                  </a:cubicBezTo>
                  <a:cubicBezTo>
                    <a:pt x="1205" y="1651"/>
                    <a:pt x="1172" y="1581"/>
                    <a:pt x="1238" y="1510"/>
                  </a:cubicBezTo>
                  <a:cubicBezTo>
                    <a:pt x="1325" y="1444"/>
                    <a:pt x="1601" y="1065"/>
                    <a:pt x="1618" y="978"/>
                  </a:cubicBezTo>
                  <a:cubicBezTo>
                    <a:pt x="1651" y="892"/>
                    <a:pt x="1564" y="582"/>
                    <a:pt x="1482" y="516"/>
                  </a:cubicBezTo>
                  <a:cubicBezTo>
                    <a:pt x="1379" y="446"/>
                    <a:pt x="1205" y="310"/>
                    <a:pt x="1172" y="256"/>
                  </a:cubicBezTo>
                  <a:cubicBezTo>
                    <a:pt x="1152" y="207"/>
                    <a:pt x="1119"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739341" y="2278088"/>
              <a:ext cx="261398" cy="113169"/>
            </a:xfrm>
            <a:custGeom>
              <a:avLst/>
              <a:gdLst/>
              <a:ahLst/>
              <a:cxnLst/>
              <a:rect l="l" t="t" r="r" b="b"/>
              <a:pathLst>
                <a:path w="1342" h="581" extrusionOk="0">
                  <a:moveTo>
                    <a:pt x="155" y="1"/>
                  </a:moveTo>
                  <a:cubicBezTo>
                    <a:pt x="81" y="1"/>
                    <a:pt x="32" y="77"/>
                    <a:pt x="17" y="153"/>
                  </a:cubicBezTo>
                  <a:cubicBezTo>
                    <a:pt x="1" y="223"/>
                    <a:pt x="87" y="239"/>
                    <a:pt x="157" y="239"/>
                  </a:cubicBezTo>
                  <a:cubicBezTo>
                    <a:pt x="223" y="239"/>
                    <a:pt x="347" y="272"/>
                    <a:pt x="413" y="342"/>
                  </a:cubicBezTo>
                  <a:cubicBezTo>
                    <a:pt x="460" y="400"/>
                    <a:pt x="590" y="434"/>
                    <a:pt x="708" y="434"/>
                  </a:cubicBezTo>
                  <a:cubicBezTo>
                    <a:pt x="767" y="434"/>
                    <a:pt x="822" y="426"/>
                    <a:pt x="863" y="408"/>
                  </a:cubicBezTo>
                  <a:cubicBezTo>
                    <a:pt x="885" y="399"/>
                    <a:pt x="907" y="395"/>
                    <a:pt x="927" y="395"/>
                  </a:cubicBezTo>
                  <a:cubicBezTo>
                    <a:pt x="1016" y="395"/>
                    <a:pt x="1088" y="468"/>
                    <a:pt x="1172" y="495"/>
                  </a:cubicBezTo>
                  <a:cubicBezTo>
                    <a:pt x="1237" y="524"/>
                    <a:pt x="1283" y="581"/>
                    <a:pt x="1301" y="581"/>
                  </a:cubicBezTo>
                  <a:cubicBezTo>
                    <a:pt x="1306" y="581"/>
                    <a:pt x="1308" y="576"/>
                    <a:pt x="1308" y="565"/>
                  </a:cubicBezTo>
                  <a:cubicBezTo>
                    <a:pt x="1308" y="495"/>
                    <a:pt x="1341" y="342"/>
                    <a:pt x="1308" y="272"/>
                  </a:cubicBezTo>
                  <a:cubicBezTo>
                    <a:pt x="1275" y="202"/>
                    <a:pt x="1048" y="99"/>
                    <a:pt x="1015" y="99"/>
                  </a:cubicBezTo>
                  <a:cubicBezTo>
                    <a:pt x="1012" y="98"/>
                    <a:pt x="1008" y="97"/>
                    <a:pt x="1004" y="97"/>
                  </a:cubicBezTo>
                  <a:cubicBezTo>
                    <a:pt x="953" y="97"/>
                    <a:pt x="869" y="187"/>
                    <a:pt x="739" y="202"/>
                  </a:cubicBezTo>
                  <a:cubicBezTo>
                    <a:pt x="729" y="204"/>
                    <a:pt x="718" y="204"/>
                    <a:pt x="706" y="204"/>
                  </a:cubicBezTo>
                  <a:cubicBezTo>
                    <a:pt x="565" y="204"/>
                    <a:pt x="339" y="94"/>
                    <a:pt x="244" y="33"/>
                  </a:cubicBezTo>
                  <a:cubicBezTo>
                    <a:pt x="211" y="10"/>
                    <a:pt x="182" y="1"/>
                    <a:pt x="1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852707" y="2183227"/>
              <a:ext cx="106936" cy="124661"/>
            </a:xfrm>
            <a:custGeom>
              <a:avLst/>
              <a:gdLst/>
              <a:ahLst/>
              <a:cxnLst/>
              <a:rect l="l" t="t" r="r" b="b"/>
              <a:pathLst>
                <a:path w="549" h="640" extrusionOk="0">
                  <a:moveTo>
                    <a:pt x="411" y="0"/>
                  </a:moveTo>
                  <a:cubicBezTo>
                    <a:pt x="405" y="0"/>
                    <a:pt x="399" y="2"/>
                    <a:pt x="393" y="4"/>
                  </a:cubicBezTo>
                  <a:cubicBezTo>
                    <a:pt x="310" y="54"/>
                    <a:pt x="170" y="173"/>
                    <a:pt x="170" y="173"/>
                  </a:cubicBezTo>
                  <a:cubicBezTo>
                    <a:pt x="170" y="173"/>
                    <a:pt x="1" y="211"/>
                    <a:pt x="104" y="363"/>
                  </a:cubicBezTo>
                  <a:cubicBezTo>
                    <a:pt x="153" y="450"/>
                    <a:pt x="153" y="623"/>
                    <a:pt x="224" y="640"/>
                  </a:cubicBezTo>
                  <a:cubicBezTo>
                    <a:pt x="310" y="640"/>
                    <a:pt x="376" y="553"/>
                    <a:pt x="393" y="504"/>
                  </a:cubicBezTo>
                  <a:cubicBezTo>
                    <a:pt x="413" y="433"/>
                    <a:pt x="533" y="314"/>
                    <a:pt x="533" y="260"/>
                  </a:cubicBezTo>
                  <a:cubicBezTo>
                    <a:pt x="548" y="214"/>
                    <a:pt x="489" y="0"/>
                    <a:pt x="4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759404" y="2074926"/>
              <a:ext cx="46943" cy="131673"/>
            </a:xfrm>
            <a:custGeom>
              <a:avLst/>
              <a:gdLst/>
              <a:ahLst/>
              <a:cxnLst/>
              <a:rect l="l" t="t" r="r" b="b"/>
              <a:pathLst>
                <a:path w="241" h="676" extrusionOk="0">
                  <a:moveTo>
                    <a:pt x="149" y="1"/>
                  </a:moveTo>
                  <a:cubicBezTo>
                    <a:pt x="126" y="1"/>
                    <a:pt x="99" y="16"/>
                    <a:pt x="71" y="61"/>
                  </a:cubicBezTo>
                  <a:cubicBezTo>
                    <a:pt x="0" y="164"/>
                    <a:pt x="71" y="181"/>
                    <a:pt x="71" y="300"/>
                  </a:cubicBezTo>
                  <a:cubicBezTo>
                    <a:pt x="54" y="420"/>
                    <a:pt x="87" y="441"/>
                    <a:pt x="71" y="560"/>
                  </a:cubicBezTo>
                  <a:cubicBezTo>
                    <a:pt x="53" y="632"/>
                    <a:pt x="107" y="675"/>
                    <a:pt x="156" y="675"/>
                  </a:cubicBezTo>
                  <a:cubicBezTo>
                    <a:pt x="200" y="675"/>
                    <a:pt x="241" y="640"/>
                    <a:pt x="223" y="560"/>
                  </a:cubicBezTo>
                  <a:cubicBezTo>
                    <a:pt x="190" y="387"/>
                    <a:pt x="223" y="61"/>
                    <a:pt x="223" y="61"/>
                  </a:cubicBezTo>
                  <a:cubicBezTo>
                    <a:pt x="223" y="61"/>
                    <a:pt x="194" y="1"/>
                    <a:pt x="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1716585" y="1269289"/>
              <a:ext cx="153683" cy="75576"/>
            </a:xfrm>
            <a:custGeom>
              <a:avLst/>
              <a:gdLst/>
              <a:ahLst/>
              <a:cxnLst/>
              <a:rect l="l" t="t" r="r" b="b"/>
              <a:pathLst>
                <a:path w="789" h="388" extrusionOk="0">
                  <a:moveTo>
                    <a:pt x="535" y="0"/>
                  </a:moveTo>
                  <a:cubicBezTo>
                    <a:pt x="448" y="0"/>
                    <a:pt x="351" y="15"/>
                    <a:pt x="310" y="38"/>
                  </a:cubicBezTo>
                  <a:cubicBezTo>
                    <a:pt x="240" y="55"/>
                    <a:pt x="1" y="208"/>
                    <a:pt x="120" y="327"/>
                  </a:cubicBezTo>
                  <a:cubicBezTo>
                    <a:pt x="157" y="371"/>
                    <a:pt x="222" y="387"/>
                    <a:pt x="289" y="387"/>
                  </a:cubicBezTo>
                  <a:cubicBezTo>
                    <a:pt x="380" y="387"/>
                    <a:pt x="476" y="358"/>
                    <a:pt x="516" y="327"/>
                  </a:cubicBezTo>
                  <a:cubicBezTo>
                    <a:pt x="599" y="294"/>
                    <a:pt x="756" y="261"/>
                    <a:pt x="772" y="208"/>
                  </a:cubicBezTo>
                  <a:cubicBezTo>
                    <a:pt x="789" y="158"/>
                    <a:pt x="772" y="55"/>
                    <a:pt x="669" y="18"/>
                  </a:cubicBezTo>
                  <a:cubicBezTo>
                    <a:pt x="637" y="5"/>
                    <a:pt x="587" y="0"/>
                    <a:pt x="5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553515" y="2498197"/>
              <a:ext cx="129336" cy="137906"/>
            </a:xfrm>
            <a:custGeom>
              <a:avLst/>
              <a:gdLst/>
              <a:ahLst/>
              <a:cxnLst/>
              <a:rect l="l" t="t" r="r" b="b"/>
              <a:pathLst>
                <a:path w="664" h="708" extrusionOk="0">
                  <a:moveTo>
                    <a:pt x="600" y="0"/>
                  </a:moveTo>
                  <a:cubicBezTo>
                    <a:pt x="545" y="0"/>
                    <a:pt x="474" y="149"/>
                    <a:pt x="474" y="190"/>
                  </a:cubicBezTo>
                  <a:cubicBezTo>
                    <a:pt x="474" y="260"/>
                    <a:pt x="354" y="364"/>
                    <a:pt x="218" y="467"/>
                  </a:cubicBezTo>
                  <a:cubicBezTo>
                    <a:pt x="85" y="565"/>
                    <a:pt x="0" y="707"/>
                    <a:pt x="98" y="707"/>
                  </a:cubicBezTo>
                  <a:cubicBezTo>
                    <a:pt x="103" y="707"/>
                    <a:pt x="109" y="707"/>
                    <a:pt x="115" y="706"/>
                  </a:cubicBezTo>
                  <a:cubicBezTo>
                    <a:pt x="321" y="689"/>
                    <a:pt x="425" y="619"/>
                    <a:pt x="507" y="500"/>
                  </a:cubicBezTo>
                  <a:cubicBezTo>
                    <a:pt x="577" y="380"/>
                    <a:pt x="664" y="87"/>
                    <a:pt x="631" y="21"/>
                  </a:cubicBezTo>
                  <a:cubicBezTo>
                    <a:pt x="622" y="6"/>
                    <a:pt x="611"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8"/>
            <p:cNvSpPr/>
            <p:nvPr/>
          </p:nvSpPr>
          <p:spPr>
            <a:xfrm>
              <a:off x="-2835244" y="1111902"/>
              <a:ext cx="2575025" cy="77329"/>
            </a:xfrm>
            <a:custGeom>
              <a:avLst/>
              <a:gdLst/>
              <a:ahLst/>
              <a:cxnLst/>
              <a:rect l="l" t="t" r="r" b="b"/>
              <a:pathLst>
                <a:path w="13220" h="397" extrusionOk="0">
                  <a:moveTo>
                    <a:pt x="1" y="1"/>
                  </a:moveTo>
                  <a:lnTo>
                    <a:pt x="397" y="397"/>
                  </a:lnTo>
                  <a:lnTo>
                    <a:pt x="12823" y="397"/>
                  </a:lnTo>
                  <a:lnTo>
                    <a:pt x="132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8"/>
            <p:cNvSpPr/>
            <p:nvPr/>
          </p:nvSpPr>
          <p:spPr>
            <a:xfrm>
              <a:off x="-2815181" y="2678959"/>
              <a:ext cx="2531588" cy="54150"/>
            </a:xfrm>
            <a:custGeom>
              <a:avLst/>
              <a:gdLst/>
              <a:ahLst/>
              <a:cxnLst/>
              <a:rect l="l" t="t" r="r" b="b"/>
              <a:pathLst>
                <a:path w="12997" h="278" extrusionOk="0">
                  <a:moveTo>
                    <a:pt x="294" y="1"/>
                  </a:moveTo>
                  <a:lnTo>
                    <a:pt x="1" y="277"/>
                  </a:lnTo>
                  <a:lnTo>
                    <a:pt x="12997" y="277"/>
                  </a:lnTo>
                  <a:lnTo>
                    <a:pt x="127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38"/>
          <p:cNvGrpSpPr/>
          <p:nvPr/>
        </p:nvGrpSpPr>
        <p:grpSpPr>
          <a:xfrm>
            <a:off x="5608048" y="1975525"/>
            <a:ext cx="1109096" cy="2704765"/>
            <a:chOff x="5608048" y="1975525"/>
            <a:chExt cx="1109096" cy="2704765"/>
          </a:xfrm>
        </p:grpSpPr>
        <p:sp>
          <p:nvSpPr>
            <p:cNvPr id="429" name="Google Shape;429;p38"/>
            <p:cNvSpPr/>
            <p:nvPr/>
          </p:nvSpPr>
          <p:spPr>
            <a:xfrm rot="1121939">
              <a:off x="5923092" y="3282479"/>
              <a:ext cx="41173" cy="143442"/>
            </a:xfrm>
            <a:prstGeom prst="ellipse">
              <a:avLst/>
            </a:pr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8"/>
            <p:cNvSpPr/>
            <p:nvPr/>
          </p:nvSpPr>
          <p:spPr>
            <a:xfrm rot="-275433">
              <a:off x="6149265" y="3155106"/>
              <a:ext cx="41232" cy="14357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8"/>
            <p:cNvSpPr/>
            <p:nvPr/>
          </p:nvSpPr>
          <p:spPr>
            <a:xfrm rot="-275433">
              <a:off x="6280840" y="3178331"/>
              <a:ext cx="41232" cy="14357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8"/>
            <p:cNvSpPr/>
            <p:nvPr/>
          </p:nvSpPr>
          <p:spPr>
            <a:xfrm rot="5400000">
              <a:off x="5938975" y="3417175"/>
              <a:ext cx="41100" cy="42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p:nvPr/>
          </p:nvSpPr>
          <p:spPr>
            <a:xfrm rot="5400000">
              <a:off x="6379775" y="3203350"/>
              <a:ext cx="55800" cy="60600"/>
            </a:xfrm>
            <a:prstGeom prst="ellipse">
              <a:avLst/>
            </a:pr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 name="Google Shape;434;p38"/>
            <p:cNvGrpSpPr/>
            <p:nvPr/>
          </p:nvGrpSpPr>
          <p:grpSpPr>
            <a:xfrm>
              <a:off x="5608048" y="1975525"/>
              <a:ext cx="1109096" cy="2704765"/>
              <a:chOff x="713199" y="541486"/>
              <a:chExt cx="1799604" cy="4388715"/>
            </a:xfrm>
          </p:grpSpPr>
          <p:sp>
            <p:nvSpPr>
              <p:cNvPr id="435" name="Google Shape;435;p38"/>
              <p:cNvSpPr/>
              <p:nvPr/>
            </p:nvSpPr>
            <p:spPr>
              <a:xfrm>
                <a:off x="1105036" y="2464159"/>
                <a:ext cx="1230904" cy="1585694"/>
              </a:xfrm>
              <a:custGeom>
                <a:avLst/>
                <a:gdLst/>
                <a:ahLst/>
                <a:cxnLst/>
                <a:rect l="l" t="t" r="r" b="b"/>
                <a:pathLst>
                  <a:path w="4420" h="5694" extrusionOk="0">
                    <a:moveTo>
                      <a:pt x="2410" y="1"/>
                    </a:moveTo>
                    <a:cubicBezTo>
                      <a:pt x="2298" y="15"/>
                      <a:pt x="2152" y="28"/>
                      <a:pt x="2021" y="28"/>
                    </a:cubicBezTo>
                    <a:cubicBezTo>
                      <a:pt x="1969" y="28"/>
                      <a:pt x="1918" y="26"/>
                      <a:pt x="1874" y="21"/>
                    </a:cubicBezTo>
                    <a:lnTo>
                      <a:pt x="1874" y="21"/>
                    </a:lnTo>
                    <a:cubicBezTo>
                      <a:pt x="1894" y="244"/>
                      <a:pt x="1894" y="434"/>
                      <a:pt x="1894" y="586"/>
                    </a:cubicBezTo>
                    <a:cubicBezTo>
                      <a:pt x="1874" y="1102"/>
                      <a:pt x="1754" y="1651"/>
                      <a:pt x="1721" y="1651"/>
                    </a:cubicBezTo>
                    <a:cubicBezTo>
                      <a:pt x="1695" y="1651"/>
                      <a:pt x="1480" y="1703"/>
                      <a:pt x="1184" y="1703"/>
                    </a:cubicBezTo>
                    <a:cubicBezTo>
                      <a:pt x="1099" y="1703"/>
                      <a:pt x="1008" y="1699"/>
                      <a:pt x="912" y="1688"/>
                    </a:cubicBezTo>
                    <a:cubicBezTo>
                      <a:pt x="657" y="1651"/>
                      <a:pt x="516" y="1585"/>
                      <a:pt x="450" y="1548"/>
                    </a:cubicBezTo>
                    <a:cubicBezTo>
                      <a:pt x="347" y="1824"/>
                      <a:pt x="174" y="2855"/>
                      <a:pt x="87" y="3854"/>
                    </a:cubicBezTo>
                    <a:cubicBezTo>
                      <a:pt x="1" y="4902"/>
                      <a:pt x="1" y="5434"/>
                      <a:pt x="1" y="5434"/>
                    </a:cubicBezTo>
                    <a:cubicBezTo>
                      <a:pt x="1" y="5434"/>
                      <a:pt x="104" y="5488"/>
                      <a:pt x="310" y="5537"/>
                    </a:cubicBezTo>
                    <a:cubicBezTo>
                      <a:pt x="364" y="5554"/>
                      <a:pt x="413" y="5554"/>
                      <a:pt x="483" y="5570"/>
                    </a:cubicBezTo>
                    <a:cubicBezTo>
                      <a:pt x="516" y="5591"/>
                      <a:pt x="553" y="5591"/>
                      <a:pt x="570" y="5591"/>
                    </a:cubicBezTo>
                    <a:cubicBezTo>
                      <a:pt x="657" y="5607"/>
                      <a:pt x="760" y="5624"/>
                      <a:pt x="863" y="5640"/>
                    </a:cubicBezTo>
                    <a:cubicBezTo>
                      <a:pt x="1016" y="5657"/>
                      <a:pt x="1189" y="5673"/>
                      <a:pt x="1395" y="5673"/>
                    </a:cubicBezTo>
                    <a:cubicBezTo>
                      <a:pt x="1461" y="5694"/>
                      <a:pt x="1531" y="5694"/>
                      <a:pt x="1601" y="5694"/>
                    </a:cubicBezTo>
                    <a:lnTo>
                      <a:pt x="2373" y="5694"/>
                    </a:lnTo>
                    <a:cubicBezTo>
                      <a:pt x="2513" y="5673"/>
                      <a:pt x="2633" y="5673"/>
                      <a:pt x="2769" y="5657"/>
                    </a:cubicBezTo>
                    <a:lnTo>
                      <a:pt x="2802" y="5657"/>
                    </a:lnTo>
                    <a:cubicBezTo>
                      <a:pt x="2959" y="5640"/>
                      <a:pt x="3132" y="5624"/>
                      <a:pt x="3285" y="5591"/>
                    </a:cubicBezTo>
                    <a:cubicBezTo>
                      <a:pt x="3714" y="5537"/>
                      <a:pt x="4093" y="5451"/>
                      <a:pt x="4333" y="5347"/>
                    </a:cubicBezTo>
                    <a:cubicBezTo>
                      <a:pt x="4370" y="5347"/>
                      <a:pt x="4403" y="5331"/>
                      <a:pt x="4419" y="5314"/>
                    </a:cubicBezTo>
                    <a:cubicBezTo>
                      <a:pt x="4419" y="5314"/>
                      <a:pt x="4110" y="4007"/>
                      <a:pt x="3990" y="3528"/>
                    </a:cubicBezTo>
                    <a:cubicBezTo>
                      <a:pt x="3887" y="3181"/>
                      <a:pt x="3681" y="2270"/>
                      <a:pt x="3561" y="1775"/>
                    </a:cubicBezTo>
                    <a:cubicBezTo>
                      <a:pt x="3545" y="1688"/>
                      <a:pt x="3524" y="1618"/>
                      <a:pt x="3507" y="1568"/>
                    </a:cubicBezTo>
                    <a:cubicBezTo>
                      <a:pt x="3474" y="1601"/>
                      <a:pt x="3388" y="1634"/>
                      <a:pt x="3235" y="1688"/>
                    </a:cubicBezTo>
                    <a:cubicBezTo>
                      <a:pt x="3134" y="1707"/>
                      <a:pt x="3056" y="1715"/>
                      <a:pt x="2995" y="1715"/>
                    </a:cubicBezTo>
                    <a:cubicBezTo>
                      <a:pt x="2952" y="1715"/>
                      <a:pt x="2918" y="1711"/>
                      <a:pt x="2889" y="1704"/>
                    </a:cubicBezTo>
                    <a:lnTo>
                      <a:pt x="2856" y="1704"/>
                    </a:lnTo>
                    <a:cubicBezTo>
                      <a:pt x="2839" y="1688"/>
                      <a:pt x="2823" y="1688"/>
                      <a:pt x="2823" y="1688"/>
                    </a:cubicBezTo>
                    <a:lnTo>
                      <a:pt x="2802" y="1688"/>
                    </a:lnTo>
                    <a:cubicBezTo>
                      <a:pt x="2802" y="1688"/>
                      <a:pt x="2719" y="1032"/>
                      <a:pt x="2596" y="450"/>
                    </a:cubicBezTo>
                    <a:cubicBezTo>
                      <a:pt x="2579" y="397"/>
                      <a:pt x="2579" y="331"/>
                      <a:pt x="2563" y="277"/>
                    </a:cubicBezTo>
                    <a:cubicBezTo>
                      <a:pt x="2546" y="207"/>
                      <a:pt x="2530" y="141"/>
                      <a:pt x="2513" y="38"/>
                    </a:cubicBezTo>
                    <a:cubicBezTo>
                      <a:pt x="2513" y="38"/>
                      <a:pt x="2493" y="21"/>
                      <a:pt x="24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8"/>
              <p:cNvSpPr/>
              <p:nvPr/>
            </p:nvSpPr>
            <p:spPr>
              <a:xfrm>
                <a:off x="1105036" y="2464159"/>
                <a:ext cx="722947" cy="1551440"/>
              </a:xfrm>
              <a:custGeom>
                <a:avLst/>
                <a:gdLst/>
                <a:ahLst/>
                <a:cxnLst/>
                <a:rect l="l" t="t" r="r" b="b"/>
                <a:pathLst>
                  <a:path w="2596" h="5571" extrusionOk="0">
                    <a:moveTo>
                      <a:pt x="2410" y="1"/>
                    </a:moveTo>
                    <a:cubicBezTo>
                      <a:pt x="2298" y="15"/>
                      <a:pt x="2152" y="28"/>
                      <a:pt x="2021" y="28"/>
                    </a:cubicBezTo>
                    <a:cubicBezTo>
                      <a:pt x="1969" y="28"/>
                      <a:pt x="1918" y="26"/>
                      <a:pt x="1874" y="21"/>
                    </a:cubicBezTo>
                    <a:lnTo>
                      <a:pt x="1874" y="21"/>
                    </a:lnTo>
                    <a:cubicBezTo>
                      <a:pt x="1894" y="244"/>
                      <a:pt x="1894" y="434"/>
                      <a:pt x="1894" y="586"/>
                    </a:cubicBezTo>
                    <a:cubicBezTo>
                      <a:pt x="1874" y="1102"/>
                      <a:pt x="1754" y="1651"/>
                      <a:pt x="1721" y="1651"/>
                    </a:cubicBezTo>
                    <a:cubicBezTo>
                      <a:pt x="1695" y="1651"/>
                      <a:pt x="1480" y="1703"/>
                      <a:pt x="1184" y="1703"/>
                    </a:cubicBezTo>
                    <a:cubicBezTo>
                      <a:pt x="1099" y="1703"/>
                      <a:pt x="1008" y="1699"/>
                      <a:pt x="912" y="1688"/>
                    </a:cubicBezTo>
                    <a:cubicBezTo>
                      <a:pt x="657" y="1651"/>
                      <a:pt x="516" y="1585"/>
                      <a:pt x="450" y="1548"/>
                    </a:cubicBezTo>
                    <a:cubicBezTo>
                      <a:pt x="347" y="1824"/>
                      <a:pt x="174" y="2855"/>
                      <a:pt x="87" y="3854"/>
                    </a:cubicBezTo>
                    <a:cubicBezTo>
                      <a:pt x="1" y="4902"/>
                      <a:pt x="1" y="5434"/>
                      <a:pt x="1" y="5434"/>
                    </a:cubicBezTo>
                    <a:cubicBezTo>
                      <a:pt x="1" y="5434"/>
                      <a:pt x="104" y="5488"/>
                      <a:pt x="310" y="5537"/>
                    </a:cubicBezTo>
                    <a:cubicBezTo>
                      <a:pt x="364" y="5554"/>
                      <a:pt x="413" y="5554"/>
                      <a:pt x="483" y="5570"/>
                    </a:cubicBezTo>
                    <a:cubicBezTo>
                      <a:pt x="467" y="5092"/>
                      <a:pt x="397" y="3974"/>
                      <a:pt x="397" y="3664"/>
                    </a:cubicBezTo>
                    <a:cubicBezTo>
                      <a:pt x="397" y="3355"/>
                      <a:pt x="516" y="2459"/>
                      <a:pt x="673" y="1791"/>
                    </a:cubicBezTo>
                    <a:cubicBezTo>
                      <a:pt x="853" y="1834"/>
                      <a:pt x="1067" y="1860"/>
                      <a:pt x="1267" y="1860"/>
                    </a:cubicBezTo>
                    <a:cubicBezTo>
                      <a:pt x="1466" y="1860"/>
                      <a:pt x="1651" y="1834"/>
                      <a:pt x="1771" y="1775"/>
                    </a:cubicBezTo>
                    <a:cubicBezTo>
                      <a:pt x="1771" y="1775"/>
                      <a:pt x="1927" y="1292"/>
                      <a:pt x="1944" y="966"/>
                    </a:cubicBezTo>
                    <a:cubicBezTo>
                      <a:pt x="1944" y="776"/>
                      <a:pt x="1911" y="434"/>
                      <a:pt x="1894" y="207"/>
                    </a:cubicBezTo>
                    <a:lnTo>
                      <a:pt x="1894" y="207"/>
                    </a:lnTo>
                    <a:cubicBezTo>
                      <a:pt x="2183" y="347"/>
                      <a:pt x="2460" y="413"/>
                      <a:pt x="2596" y="450"/>
                    </a:cubicBezTo>
                    <a:cubicBezTo>
                      <a:pt x="2579" y="397"/>
                      <a:pt x="2579" y="331"/>
                      <a:pt x="2563" y="277"/>
                    </a:cubicBezTo>
                    <a:cubicBezTo>
                      <a:pt x="2546" y="207"/>
                      <a:pt x="2530" y="141"/>
                      <a:pt x="2513" y="38"/>
                    </a:cubicBezTo>
                    <a:lnTo>
                      <a:pt x="24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8"/>
              <p:cNvSpPr/>
              <p:nvPr/>
            </p:nvSpPr>
            <p:spPr>
              <a:xfrm>
                <a:off x="1885092" y="2900834"/>
                <a:ext cx="211927" cy="68229"/>
              </a:xfrm>
              <a:custGeom>
                <a:avLst/>
                <a:gdLst/>
                <a:ahLst/>
                <a:cxnLst/>
                <a:rect l="l" t="t" r="r" b="b"/>
                <a:pathLst>
                  <a:path w="761" h="245" extrusionOk="0">
                    <a:moveTo>
                      <a:pt x="706" y="0"/>
                    </a:moveTo>
                    <a:cubicBezTo>
                      <a:pt x="673" y="33"/>
                      <a:pt x="587" y="66"/>
                      <a:pt x="434" y="120"/>
                    </a:cubicBezTo>
                    <a:cubicBezTo>
                      <a:pt x="342" y="142"/>
                      <a:pt x="265" y="149"/>
                      <a:pt x="204" y="149"/>
                    </a:cubicBezTo>
                    <a:cubicBezTo>
                      <a:pt x="80" y="149"/>
                      <a:pt x="15" y="120"/>
                      <a:pt x="1" y="120"/>
                    </a:cubicBezTo>
                    <a:cubicBezTo>
                      <a:pt x="121" y="206"/>
                      <a:pt x="295" y="244"/>
                      <a:pt x="468" y="244"/>
                    </a:cubicBezTo>
                    <a:cubicBezTo>
                      <a:pt x="569" y="244"/>
                      <a:pt x="670" y="231"/>
                      <a:pt x="760" y="207"/>
                    </a:cubicBezTo>
                    <a:cubicBezTo>
                      <a:pt x="744" y="120"/>
                      <a:pt x="723" y="50"/>
                      <a:pt x="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8"/>
              <p:cNvSpPr/>
              <p:nvPr/>
            </p:nvSpPr>
            <p:spPr>
              <a:xfrm>
                <a:off x="1765619" y="3426906"/>
                <a:ext cx="110559" cy="622971"/>
              </a:xfrm>
              <a:custGeom>
                <a:avLst/>
                <a:gdLst/>
                <a:ahLst/>
                <a:cxnLst/>
                <a:rect l="l" t="t" r="r" b="b"/>
                <a:pathLst>
                  <a:path w="397" h="2237" extrusionOk="0">
                    <a:moveTo>
                      <a:pt x="71" y="1"/>
                    </a:moveTo>
                    <a:cubicBezTo>
                      <a:pt x="71" y="1"/>
                      <a:pt x="55" y="875"/>
                      <a:pt x="38" y="1428"/>
                    </a:cubicBezTo>
                    <a:cubicBezTo>
                      <a:pt x="17" y="1701"/>
                      <a:pt x="17" y="2010"/>
                      <a:pt x="1" y="2237"/>
                    </a:cubicBezTo>
                    <a:cubicBezTo>
                      <a:pt x="141" y="2216"/>
                      <a:pt x="261" y="2216"/>
                      <a:pt x="397" y="2200"/>
                    </a:cubicBezTo>
                    <a:cubicBezTo>
                      <a:pt x="380" y="2064"/>
                      <a:pt x="364" y="1928"/>
                      <a:pt x="347" y="1787"/>
                    </a:cubicBezTo>
                    <a:cubicBezTo>
                      <a:pt x="294" y="1478"/>
                      <a:pt x="224" y="587"/>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8"/>
              <p:cNvSpPr/>
              <p:nvPr/>
            </p:nvSpPr>
            <p:spPr>
              <a:xfrm>
                <a:off x="1263498" y="3627977"/>
                <a:ext cx="81875" cy="407145"/>
              </a:xfrm>
              <a:custGeom>
                <a:avLst/>
                <a:gdLst/>
                <a:ahLst/>
                <a:cxnLst/>
                <a:rect l="l" t="t" r="r" b="b"/>
                <a:pathLst>
                  <a:path w="294" h="1462" extrusionOk="0">
                    <a:moveTo>
                      <a:pt x="121" y="1"/>
                    </a:moveTo>
                    <a:cubicBezTo>
                      <a:pt x="88" y="413"/>
                      <a:pt x="34" y="1049"/>
                      <a:pt x="1" y="1412"/>
                    </a:cubicBezTo>
                    <a:cubicBezTo>
                      <a:pt x="88" y="1428"/>
                      <a:pt x="191" y="1445"/>
                      <a:pt x="294" y="1461"/>
                    </a:cubicBezTo>
                    <a:cubicBezTo>
                      <a:pt x="240" y="1185"/>
                      <a:pt x="170" y="826"/>
                      <a:pt x="170" y="636"/>
                    </a:cubicBezTo>
                    <a:cubicBezTo>
                      <a:pt x="154" y="327"/>
                      <a:pt x="121" y="1"/>
                      <a:pt x="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8"/>
              <p:cNvSpPr/>
              <p:nvPr/>
            </p:nvSpPr>
            <p:spPr>
              <a:xfrm>
                <a:off x="1560092" y="3389031"/>
                <a:ext cx="81875" cy="660845"/>
              </a:xfrm>
              <a:custGeom>
                <a:avLst/>
                <a:gdLst/>
                <a:ahLst/>
                <a:cxnLst/>
                <a:rect l="l" t="t" r="r" b="b"/>
                <a:pathLst>
                  <a:path w="294" h="2373" extrusionOk="0">
                    <a:moveTo>
                      <a:pt x="120" y="1"/>
                    </a:moveTo>
                    <a:cubicBezTo>
                      <a:pt x="157" y="310"/>
                      <a:pt x="54" y="1804"/>
                      <a:pt x="0" y="2373"/>
                    </a:cubicBezTo>
                    <a:lnTo>
                      <a:pt x="293" y="2373"/>
                    </a:lnTo>
                    <a:cubicBezTo>
                      <a:pt x="277" y="2130"/>
                      <a:pt x="260" y="1717"/>
                      <a:pt x="240" y="1424"/>
                    </a:cubicBezTo>
                    <a:cubicBezTo>
                      <a:pt x="223" y="978"/>
                      <a:pt x="137" y="50"/>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8"/>
              <p:cNvSpPr/>
              <p:nvPr/>
            </p:nvSpPr>
            <p:spPr>
              <a:xfrm>
                <a:off x="1699059" y="1526477"/>
                <a:ext cx="431095" cy="1416096"/>
              </a:xfrm>
              <a:custGeom>
                <a:avLst/>
                <a:gdLst/>
                <a:ahLst/>
                <a:cxnLst/>
                <a:rect l="l" t="t" r="r" b="b"/>
                <a:pathLst>
                  <a:path w="1548" h="5085" extrusionOk="0">
                    <a:moveTo>
                      <a:pt x="1" y="1"/>
                    </a:moveTo>
                    <a:lnTo>
                      <a:pt x="1" y="550"/>
                    </a:lnTo>
                    <a:cubicBezTo>
                      <a:pt x="1" y="723"/>
                      <a:pt x="17" y="892"/>
                      <a:pt x="34" y="1016"/>
                    </a:cubicBezTo>
                    <a:cubicBezTo>
                      <a:pt x="50" y="1288"/>
                      <a:pt x="223" y="2613"/>
                      <a:pt x="360" y="3368"/>
                    </a:cubicBezTo>
                    <a:cubicBezTo>
                      <a:pt x="360" y="3388"/>
                      <a:pt x="380" y="3405"/>
                      <a:pt x="380" y="3421"/>
                    </a:cubicBezTo>
                    <a:cubicBezTo>
                      <a:pt x="397" y="3508"/>
                      <a:pt x="413" y="3594"/>
                      <a:pt x="430" y="3644"/>
                    </a:cubicBezTo>
                    <a:cubicBezTo>
                      <a:pt x="430" y="3698"/>
                      <a:pt x="446" y="3747"/>
                      <a:pt x="463" y="3780"/>
                    </a:cubicBezTo>
                    <a:cubicBezTo>
                      <a:pt x="586" y="4382"/>
                      <a:pt x="669" y="5055"/>
                      <a:pt x="669" y="5055"/>
                    </a:cubicBezTo>
                    <a:cubicBezTo>
                      <a:pt x="669" y="5055"/>
                      <a:pt x="731" y="5084"/>
                      <a:pt x="860" y="5084"/>
                    </a:cubicBezTo>
                    <a:cubicBezTo>
                      <a:pt x="924" y="5084"/>
                      <a:pt x="1005" y="5077"/>
                      <a:pt x="1102" y="5055"/>
                    </a:cubicBezTo>
                    <a:cubicBezTo>
                      <a:pt x="1255" y="5001"/>
                      <a:pt x="1341" y="4968"/>
                      <a:pt x="1374" y="4935"/>
                    </a:cubicBezTo>
                    <a:cubicBezTo>
                      <a:pt x="1412" y="4898"/>
                      <a:pt x="1428" y="4865"/>
                      <a:pt x="1428" y="4865"/>
                    </a:cubicBezTo>
                    <a:cubicBezTo>
                      <a:pt x="1428" y="4865"/>
                      <a:pt x="1308" y="4486"/>
                      <a:pt x="1238" y="4263"/>
                    </a:cubicBezTo>
                    <a:cubicBezTo>
                      <a:pt x="1205" y="4143"/>
                      <a:pt x="1135" y="3970"/>
                      <a:pt x="1065" y="3850"/>
                    </a:cubicBezTo>
                    <a:cubicBezTo>
                      <a:pt x="1032" y="3731"/>
                      <a:pt x="999" y="3660"/>
                      <a:pt x="999" y="3660"/>
                    </a:cubicBezTo>
                    <a:lnTo>
                      <a:pt x="1065" y="3438"/>
                    </a:lnTo>
                    <a:lnTo>
                      <a:pt x="1478" y="2010"/>
                    </a:lnTo>
                    <a:lnTo>
                      <a:pt x="1548" y="1511"/>
                    </a:lnTo>
                    <a:cubicBezTo>
                      <a:pt x="1428" y="1098"/>
                      <a:pt x="1205" y="447"/>
                      <a:pt x="896" y="273"/>
                    </a:cubicBezTo>
                    <a:cubicBezTo>
                      <a:pt x="586" y="88"/>
                      <a:pt x="137"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8"/>
              <p:cNvSpPr/>
              <p:nvPr/>
            </p:nvSpPr>
            <p:spPr>
              <a:xfrm>
                <a:off x="1804886" y="2479198"/>
                <a:ext cx="191041" cy="134508"/>
              </a:xfrm>
              <a:custGeom>
                <a:avLst/>
                <a:gdLst/>
                <a:ahLst/>
                <a:cxnLst/>
                <a:rect l="l" t="t" r="r" b="b"/>
                <a:pathLst>
                  <a:path w="686" h="483" extrusionOk="0">
                    <a:moveTo>
                      <a:pt x="0" y="0"/>
                    </a:moveTo>
                    <a:cubicBezTo>
                      <a:pt x="17" y="87"/>
                      <a:pt x="33" y="173"/>
                      <a:pt x="50" y="223"/>
                    </a:cubicBezTo>
                    <a:cubicBezTo>
                      <a:pt x="50" y="277"/>
                      <a:pt x="66" y="326"/>
                      <a:pt x="83" y="359"/>
                    </a:cubicBezTo>
                    <a:cubicBezTo>
                      <a:pt x="272" y="462"/>
                      <a:pt x="462" y="483"/>
                      <a:pt x="532" y="483"/>
                    </a:cubicBezTo>
                    <a:cubicBezTo>
                      <a:pt x="582" y="483"/>
                      <a:pt x="636" y="446"/>
                      <a:pt x="685" y="429"/>
                    </a:cubicBezTo>
                    <a:cubicBezTo>
                      <a:pt x="652" y="310"/>
                      <a:pt x="619" y="239"/>
                      <a:pt x="619" y="239"/>
                    </a:cubicBezTo>
                    <a:lnTo>
                      <a:pt x="685" y="17"/>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8"/>
              <p:cNvSpPr/>
              <p:nvPr/>
            </p:nvSpPr>
            <p:spPr>
              <a:xfrm>
                <a:off x="1953044" y="1809146"/>
                <a:ext cx="86330" cy="177395"/>
              </a:xfrm>
              <a:custGeom>
                <a:avLst/>
                <a:gdLst/>
                <a:ahLst/>
                <a:cxnLst/>
                <a:rect l="l" t="t" r="r" b="b"/>
                <a:pathLst>
                  <a:path w="310" h="637" extrusionOk="0">
                    <a:moveTo>
                      <a:pt x="0" y="1"/>
                    </a:moveTo>
                    <a:lnTo>
                      <a:pt x="0" y="1"/>
                    </a:lnTo>
                    <a:cubicBezTo>
                      <a:pt x="104" y="224"/>
                      <a:pt x="66" y="533"/>
                      <a:pt x="66" y="533"/>
                    </a:cubicBezTo>
                    <a:lnTo>
                      <a:pt x="310" y="636"/>
                    </a:lnTo>
                    <a:cubicBezTo>
                      <a:pt x="310" y="636"/>
                      <a:pt x="223" y="327"/>
                      <a:pt x="120" y="187"/>
                    </a:cubicBezTo>
                    <a:cubicBezTo>
                      <a:pt x="17" y="34"/>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8"/>
              <p:cNvSpPr/>
              <p:nvPr/>
            </p:nvSpPr>
            <p:spPr>
              <a:xfrm>
                <a:off x="1449809" y="1392244"/>
                <a:ext cx="249523" cy="328612"/>
              </a:xfrm>
              <a:custGeom>
                <a:avLst/>
                <a:gdLst/>
                <a:ahLst/>
                <a:cxnLst/>
                <a:rect l="l" t="t" r="r" b="b"/>
                <a:pathLst>
                  <a:path w="896" h="1180" extrusionOk="0">
                    <a:moveTo>
                      <a:pt x="157" y="0"/>
                    </a:moveTo>
                    <a:lnTo>
                      <a:pt x="157" y="87"/>
                    </a:lnTo>
                    <a:cubicBezTo>
                      <a:pt x="174" y="207"/>
                      <a:pt x="141" y="310"/>
                      <a:pt x="103" y="363"/>
                    </a:cubicBezTo>
                    <a:cubicBezTo>
                      <a:pt x="54" y="429"/>
                      <a:pt x="0" y="466"/>
                      <a:pt x="0" y="466"/>
                    </a:cubicBezTo>
                    <a:cubicBezTo>
                      <a:pt x="0" y="466"/>
                      <a:pt x="70" y="842"/>
                      <a:pt x="120" y="1065"/>
                    </a:cubicBezTo>
                    <a:cubicBezTo>
                      <a:pt x="141" y="1085"/>
                      <a:pt x="141" y="1118"/>
                      <a:pt x="141" y="1135"/>
                    </a:cubicBezTo>
                    <a:cubicBezTo>
                      <a:pt x="198" y="1151"/>
                      <a:pt x="305" y="1179"/>
                      <a:pt x="434" y="1179"/>
                    </a:cubicBezTo>
                    <a:cubicBezTo>
                      <a:pt x="572" y="1179"/>
                      <a:pt x="736" y="1147"/>
                      <a:pt x="896" y="1032"/>
                    </a:cubicBezTo>
                    <a:lnTo>
                      <a:pt x="896" y="483"/>
                    </a:lnTo>
                    <a:cubicBezTo>
                      <a:pt x="896" y="483"/>
                      <a:pt x="825" y="429"/>
                      <a:pt x="792" y="343"/>
                    </a:cubicBezTo>
                    <a:cubicBezTo>
                      <a:pt x="776" y="293"/>
                      <a:pt x="776" y="174"/>
                      <a:pt x="776" y="120"/>
                    </a:cubicBezTo>
                    <a:cubicBezTo>
                      <a:pt x="706" y="147"/>
                      <a:pt x="633" y="160"/>
                      <a:pt x="557" y="160"/>
                    </a:cubicBezTo>
                    <a:cubicBezTo>
                      <a:pt x="482" y="160"/>
                      <a:pt x="405" y="147"/>
                      <a:pt x="326" y="120"/>
                    </a:cubicBezTo>
                    <a:cubicBezTo>
                      <a:pt x="260" y="87"/>
                      <a:pt x="207" y="54"/>
                      <a:pt x="157" y="0"/>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8"/>
              <p:cNvSpPr/>
              <p:nvPr/>
            </p:nvSpPr>
            <p:spPr>
              <a:xfrm>
                <a:off x="1259042" y="717493"/>
                <a:ext cx="540261" cy="581477"/>
              </a:xfrm>
              <a:custGeom>
                <a:avLst/>
                <a:gdLst/>
                <a:ahLst/>
                <a:cxnLst/>
                <a:rect l="l" t="t" r="r" b="b"/>
                <a:pathLst>
                  <a:path w="1940" h="2088" extrusionOk="0">
                    <a:moveTo>
                      <a:pt x="1004" y="0"/>
                    </a:moveTo>
                    <a:cubicBezTo>
                      <a:pt x="962" y="0"/>
                      <a:pt x="919" y="3"/>
                      <a:pt x="875" y="8"/>
                    </a:cubicBezTo>
                    <a:cubicBezTo>
                      <a:pt x="685" y="25"/>
                      <a:pt x="516" y="91"/>
                      <a:pt x="392" y="194"/>
                    </a:cubicBezTo>
                    <a:cubicBezTo>
                      <a:pt x="326" y="264"/>
                      <a:pt x="256" y="351"/>
                      <a:pt x="207" y="454"/>
                    </a:cubicBezTo>
                    <a:cubicBezTo>
                      <a:pt x="83" y="693"/>
                      <a:pt x="0" y="1003"/>
                      <a:pt x="50" y="1415"/>
                    </a:cubicBezTo>
                    <a:cubicBezTo>
                      <a:pt x="120" y="2018"/>
                      <a:pt x="479" y="2071"/>
                      <a:pt x="582" y="2088"/>
                    </a:cubicBezTo>
                    <a:cubicBezTo>
                      <a:pt x="566" y="2051"/>
                      <a:pt x="549" y="2018"/>
                      <a:pt x="549" y="2001"/>
                    </a:cubicBezTo>
                    <a:cubicBezTo>
                      <a:pt x="533" y="1985"/>
                      <a:pt x="533" y="1968"/>
                      <a:pt x="533" y="1968"/>
                    </a:cubicBezTo>
                    <a:cubicBezTo>
                      <a:pt x="511" y="1973"/>
                      <a:pt x="485" y="1977"/>
                      <a:pt x="457" y="1977"/>
                    </a:cubicBezTo>
                    <a:cubicBezTo>
                      <a:pt x="391" y="1977"/>
                      <a:pt x="312" y="1958"/>
                      <a:pt x="240" y="1898"/>
                    </a:cubicBezTo>
                    <a:cubicBezTo>
                      <a:pt x="137" y="1795"/>
                      <a:pt x="83" y="1556"/>
                      <a:pt x="153" y="1469"/>
                    </a:cubicBezTo>
                    <a:cubicBezTo>
                      <a:pt x="168" y="1454"/>
                      <a:pt x="185" y="1447"/>
                      <a:pt x="201" y="1447"/>
                    </a:cubicBezTo>
                    <a:cubicBezTo>
                      <a:pt x="261" y="1447"/>
                      <a:pt x="328" y="1536"/>
                      <a:pt x="392" y="1659"/>
                    </a:cubicBezTo>
                    <a:cubicBezTo>
                      <a:pt x="392" y="1659"/>
                      <a:pt x="446" y="1572"/>
                      <a:pt x="496" y="1452"/>
                    </a:cubicBezTo>
                    <a:cubicBezTo>
                      <a:pt x="516" y="1399"/>
                      <a:pt x="533" y="1349"/>
                      <a:pt x="549" y="1296"/>
                    </a:cubicBezTo>
                    <a:cubicBezTo>
                      <a:pt x="599" y="1089"/>
                      <a:pt x="549" y="1019"/>
                      <a:pt x="599" y="867"/>
                    </a:cubicBezTo>
                    <a:lnTo>
                      <a:pt x="619" y="850"/>
                    </a:lnTo>
                    <a:lnTo>
                      <a:pt x="619" y="834"/>
                    </a:lnTo>
                    <a:cubicBezTo>
                      <a:pt x="669" y="730"/>
                      <a:pt x="805" y="644"/>
                      <a:pt x="978" y="590"/>
                    </a:cubicBezTo>
                    <a:lnTo>
                      <a:pt x="995" y="590"/>
                    </a:lnTo>
                    <a:cubicBezTo>
                      <a:pt x="1114" y="541"/>
                      <a:pt x="1238" y="524"/>
                      <a:pt x="1321" y="524"/>
                    </a:cubicBezTo>
                    <a:lnTo>
                      <a:pt x="1424" y="524"/>
                    </a:lnTo>
                    <a:cubicBezTo>
                      <a:pt x="1510" y="541"/>
                      <a:pt x="1597" y="574"/>
                      <a:pt x="1667" y="644"/>
                    </a:cubicBezTo>
                    <a:cubicBezTo>
                      <a:pt x="1684" y="644"/>
                      <a:pt x="1684" y="644"/>
                      <a:pt x="1684" y="660"/>
                    </a:cubicBezTo>
                    <a:cubicBezTo>
                      <a:pt x="1733" y="693"/>
                      <a:pt x="1770" y="730"/>
                      <a:pt x="1803" y="780"/>
                    </a:cubicBezTo>
                    <a:cubicBezTo>
                      <a:pt x="1836" y="834"/>
                      <a:pt x="1874" y="883"/>
                      <a:pt x="1890" y="953"/>
                    </a:cubicBezTo>
                    <a:cubicBezTo>
                      <a:pt x="1907" y="970"/>
                      <a:pt x="1923" y="1003"/>
                      <a:pt x="1923" y="1040"/>
                    </a:cubicBezTo>
                    <a:cubicBezTo>
                      <a:pt x="1940" y="883"/>
                      <a:pt x="1857" y="677"/>
                      <a:pt x="1754" y="487"/>
                    </a:cubicBezTo>
                    <a:cubicBezTo>
                      <a:pt x="1630" y="264"/>
                      <a:pt x="1477" y="74"/>
                      <a:pt x="1304" y="41"/>
                    </a:cubicBezTo>
                    <a:cubicBezTo>
                      <a:pt x="1218" y="18"/>
                      <a:pt x="1114" y="0"/>
                      <a:pt x="1004" y="0"/>
                    </a:cubicBezTo>
                    <a:close/>
                  </a:path>
                </a:pathLst>
              </a:custGeom>
              <a:solidFill>
                <a:srgbClr val="53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8"/>
              <p:cNvSpPr/>
              <p:nvPr/>
            </p:nvSpPr>
            <p:spPr>
              <a:xfrm>
                <a:off x="1281879" y="860882"/>
                <a:ext cx="532463" cy="576185"/>
              </a:xfrm>
              <a:custGeom>
                <a:avLst/>
                <a:gdLst/>
                <a:ahLst/>
                <a:cxnLst/>
                <a:rect l="l" t="t" r="r" b="b"/>
                <a:pathLst>
                  <a:path w="1912" h="2069" extrusionOk="0">
                    <a:moveTo>
                      <a:pt x="1275" y="1"/>
                    </a:moveTo>
                    <a:cubicBezTo>
                      <a:pt x="1263" y="1"/>
                      <a:pt x="1251" y="1"/>
                      <a:pt x="1239" y="2"/>
                    </a:cubicBezTo>
                    <a:cubicBezTo>
                      <a:pt x="1032" y="19"/>
                      <a:pt x="603" y="122"/>
                      <a:pt x="537" y="312"/>
                    </a:cubicBezTo>
                    <a:cubicBezTo>
                      <a:pt x="467" y="481"/>
                      <a:pt x="517" y="551"/>
                      <a:pt x="467" y="774"/>
                    </a:cubicBezTo>
                    <a:cubicBezTo>
                      <a:pt x="414" y="980"/>
                      <a:pt x="310" y="1137"/>
                      <a:pt x="310" y="1137"/>
                    </a:cubicBezTo>
                    <a:cubicBezTo>
                      <a:pt x="246" y="1014"/>
                      <a:pt x="179" y="925"/>
                      <a:pt x="119" y="925"/>
                    </a:cubicBezTo>
                    <a:cubicBezTo>
                      <a:pt x="103" y="925"/>
                      <a:pt x="86" y="932"/>
                      <a:pt x="71" y="947"/>
                    </a:cubicBezTo>
                    <a:cubicBezTo>
                      <a:pt x="1" y="1034"/>
                      <a:pt x="55" y="1273"/>
                      <a:pt x="158" y="1376"/>
                    </a:cubicBezTo>
                    <a:cubicBezTo>
                      <a:pt x="230" y="1436"/>
                      <a:pt x="309" y="1455"/>
                      <a:pt x="375" y="1455"/>
                    </a:cubicBezTo>
                    <a:cubicBezTo>
                      <a:pt x="403" y="1455"/>
                      <a:pt x="429" y="1451"/>
                      <a:pt x="451" y="1446"/>
                    </a:cubicBezTo>
                    <a:cubicBezTo>
                      <a:pt x="451" y="1446"/>
                      <a:pt x="467" y="1496"/>
                      <a:pt x="500" y="1566"/>
                    </a:cubicBezTo>
                    <a:cubicBezTo>
                      <a:pt x="537" y="1669"/>
                      <a:pt x="620" y="1805"/>
                      <a:pt x="760" y="1908"/>
                    </a:cubicBezTo>
                    <a:cubicBezTo>
                      <a:pt x="810" y="1962"/>
                      <a:pt x="863" y="1995"/>
                      <a:pt x="929" y="2028"/>
                    </a:cubicBezTo>
                    <a:cubicBezTo>
                      <a:pt x="1008" y="2055"/>
                      <a:pt x="1085" y="2068"/>
                      <a:pt x="1160" y="2068"/>
                    </a:cubicBezTo>
                    <a:cubicBezTo>
                      <a:pt x="1236" y="2068"/>
                      <a:pt x="1309" y="2055"/>
                      <a:pt x="1379" y="2028"/>
                    </a:cubicBezTo>
                    <a:cubicBezTo>
                      <a:pt x="1532" y="1962"/>
                      <a:pt x="1672" y="1805"/>
                      <a:pt x="1775" y="1599"/>
                    </a:cubicBezTo>
                    <a:cubicBezTo>
                      <a:pt x="1775" y="1566"/>
                      <a:pt x="1792" y="1529"/>
                      <a:pt x="1808" y="1496"/>
                    </a:cubicBezTo>
                    <a:cubicBezTo>
                      <a:pt x="1841" y="1376"/>
                      <a:pt x="1878" y="1256"/>
                      <a:pt x="1895" y="1137"/>
                    </a:cubicBezTo>
                    <a:cubicBezTo>
                      <a:pt x="1911" y="910"/>
                      <a:pt x="1895" y="687"/>
                      <a:pt x="1841" y="518"/>
                    </a:cubicBezTo>
                    <a:cubicBezTo>
                      <a:pt x="1841" y="481"/>
                      <a:pt x="1825" y="448"/>
                      <a:pt x="1808" y="431"/>
                    </a:cubicBezTo>
                    <a:cubicBezTo>
                      <a:pt x="1710" y="170"/>
                      <a:pt x="1491" y="1"/>
                      <a:pt x="1275"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8"/>
              <p:cNvSpPr/>
              <p:nvPr/>
            </p:nvSpPr>
            <p:spPr>
              <a:xfrm>
                <a:off x="1244004" y="541486"/>
                <a:ext cx="273472" cy="302713"/>
              </a:xfrm>
              <a:custGeom>
                <a:avLst/>
                <a:gdLst/>
                <a:ahLst/>
                <a:cxnLst/>
                <a:rect l="l" t="t" r="r" b="b"/>
                <a:pathLst>
                  <a:path w="982" h="1087" extrusionOk="0">
                    <a:moveTo>
                      <a:pt x="533" y="0"/>
                    </a:moveTo>
                    <a:cubicBezTo>
                      <a:pt x="528" y="0"/>
                      <a:pt x="522" y="1"/>
                      <a:pt x="517" y="1"/>
                    </a:cubicBezTo>
                    <a:cubicBezTo>
                      <a:pt x="413" y="22"/>
                      <a:pt x="327" y="55"/>
                      <a:pt x="240" y="104"/>
                    </a:cubicBezTo>
                    <a:cubicBezTo>
                      <a:pt x="137" y="191"/>
                      <a:pt x="54" y="310"/>
                      <a:pt x="34" y="484"/>
                    </a:cubicBezTo>
                    <a:cubicBezTo>
                      <a:pt x="1" y="706"/>
                      <a:pt x="104" y="950"/>
                      <a:pt x="207" y="1053"/>
                    </a:cubicBezTo>
                    <a:cubicBezTo>
                      <a:pt x="224" y="1070"/>
                      <a:pt x="240" y="1086"/>
                      <a:pt x="261" y="1086"/>
                    </a:cubicBezTo>
                    <a:cubicBezTo>
                      <a:pt x="277" y="1053"/>
                      <a:pt x="310" y="999"/>
                      <a:pt x="343" y="966"/>
                    </a:cubicBezTo>
                    <a:cubicBezTo>
                      <a:pt x="380" y="913"/>
                      <a:pt x="413" y="880"/>
                      <a:pt x="446" y="826"/>
                    </a:cubicBezTo>
                    <a:cubicBezTo>
                      <a:pt x="570" y="723"/>
                      <a:pt x="739" y="657"/>
                      <a:pt x="929" y="640"/>
                    </a:cubicBezTo>
                    <a:lnTo>
                      <a:pt x="929" y="620"/>
                    </a:lnTo>
                    <a:cubicBezTo>
                      <a:pt x="946" y="603"/>
                      <a:pt x="946" y="587"/>
                      <a:pt x="946" y="570"/>
                    </a:cubicBezTo>
                    <a:cubicBezTo>
                      <a:pt x="982" y="337"/>
                      <a:pt x="766" y="0"/>
                      <a:pt x="533" y="0"/>
                    </a:cubicBezTo>
                    <a:close/>
                  </a:path>
                </a:pathLst>
              </a:custGeom>
              <a:solidFill>
                <a:srgbClr val="53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8"/>
              <p:cNvSpPr/>
              <p:nvPr/>
            </p:nvSpPr>
            <p:spPr>
              <a:xfrm>
                <a:off x="1488798" y="1679369"/>
                <a:ext cx="310511" cy="792011"/>
              </a:xfrm>
              <a:custGeom>
                <a:avLst/>
                <a:gdLst/>
                <a:ahLst/>
                <a:cxnLst/>
                <a:rect l="l" t="t" r="r" b="b"/>
                <a:pathLst>
                  <a:path w="1115" h="2844" extrusionOk="0">
                    <a:moveTo>
                      <a:pt x="756" y="1"/>
                    </a:moveTo>
                    <a:cubicBezTo>
                      <a:pt x="596" y="116"/>
                      <a:pt x="432" y="148"/>
                      <a:pt x="294" y="148"/>
                    </a:cubicBezTo>
                    <a:cubicBezTo>
                      <a:pt x="165" y="148"/>
                      <a:pt x="58" y="120"/>
                      <a:pt x="1" y="104"/>
                    </a:cubicBezTo>
                    <a:lnTo>
                      <a:pt x="1" y="104"/>
                    </a:lnTo>
                    <a:cubicBezTo>
                      <a:pt x="1" y="120"/>
                      <a:pt x="17" y="137"/>
                      <a:pt x="17" y="157"/>
                    </a:cubicBezTo>
                    <a:cubicBezTo>
                      <a:pt x="83" y="446"/>
                      <a:pt x="223" y="1086"/>
                      <a:pt x="327" y="1498"/>
                    </a:cubicBezTo>
                    <a:cubicBezTo>
                      <a:pt x="393" y="1808"/>
                      <a:pt x="463" y="2323"/>
                      <a:pt x="496" y="2786"/>
                    </a:cubicBezTo>
                    <a:lnTo>
                      <a:pt x="496" y="2839"/>
                    </a:lnTo>
                    <a:cubicBezTo>
                      <a:pt x="530" y="2842"/>
                      <a:pt x="569" y="2843"/>
                      <a:pt x="609" y="2843"/>
                    </a:cubicBezTo>
                    <a:cubicBezTo>
                      <a:pt x="792" y="2843"/>
                      <a:pt x="1017" y="2819"/>
                      <a:pt x="1115" y="2819"/>
                    </a:cubicBezTo>
                    <a:lnTo>
                      <a:pt x="1115" y="2753"/>
                    </a:lnTo>
                    <a:cubicBezTo>
                      <a:pt x="978" y="1993"/>
                      <a:pt x="805" y="739"/>
                      <a:pt x="789" y="467"/>
                    </a:cubicBezTo>
                    <a:cubicBezTo>
                      <a:pt x="772" y="343"/>
                      <a:pt x="756" y="174"/>
                      <a:pt x="7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8"/>
              <p:cNvSpPr/>
              <p:nvPr/>
            </p:nvSpPr>
            <p:spPr>
              <a:xfrm>
                <a:off x="923460" y="4786224"/>
                <a:ext cx="397955" cy="143977"/>
              </a:xfrm>
              <a:custGeom>
                <a:avLst/>
                <a:gdLst/>
                <a:ahLst/>
                <a:cxnLst/>
                <a:rect l="l" t="t" r="r" b="b"/>
                <a:pathLst>
                  <a:path w="1429" h="517" extrusionOk="0">
                    <a:moveTo>
                      <a:pt x="1032" y="1"/>
                    </a:moveTo>
                    <a:cubicBezTo>
                      <a:pt x="875" y="54"/>
                      <a:pt x="1" y="516"/>
                      <a:pt x="1" y="516"/>
                    </a:cubicBezTo>
                    <a:lnTo>
                      <a:pt x="1342" y="516"/>
                    </a:lnTo>
                    <a:lnTo>
                      <a:pt x="1428" y="1"/>
                    </a:lnTo>
                    <a:lnTo>
                      <a:pt x="1428" y="1"/>
                    </a:lnTo>
                    <a:cubicBezTo>
                      <a:pt x="1347" y="53"/>
                      <a:pt x="1276" y="70"/>
                      <a:pt x="1217" y="70"/>
                    </a:cubicBezTo>
                    <a:cubicBezTo>
                      <a:pt x="1100" y="70"/>
                      <a:pt x="1032" y="1"/>
                      <a:pt x="10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8"/>
              <p:cNvSpPr/>
              <p:nvPr/>
            </p:nvSpPr>
            <p:spPr>
              <a:xfrm>
                <a:off x="2134620" y="4786224"/>
                <a:ext cx="378183" cy="143977"/>
              </a:xfrm>
              <a:custGeom>
                <a:avLst/>
                <a:gdLst/>
                <a:ahLst/>
                <a:cxnLst/>
                <a:rect l="l" t="t" r="r" b="b"/>
                <a:pathLst>
                  <a:path w="1358" h="517" extrusionOk="0">
                    <a:moveTo>
                      <a:pt x="0" y="38"/>
                    </a:moveTo>
                    <a:cubicBezTo>
                      <a:pt x="0" y="48"/>
                      <a:pt x="7" y="59"/>
                      <a:pt x="12" y="65"/>
                    </a:cubicBezTo>
                    <a:lnTo>
                      <a:pt x="12" y="65"/>
                    </a:lnTo>
                    <a:cubicBezTo>
                      <a:pt x="8" y="55"/>
                      <a:pt x="4" y="45"/>
                      <a:pt x="0" y="38"/>
                    </a:cubicBezTo>
                    <a:close/>
                    <a:moveTo>
                      <a:pt x="363" y="1"/>
                    </a:moveTo>
                    <a:cubicBezTo>
                      <a:pt x="331" y="80"/>
                      <a:pt x="256" y="101"/>
                      <a:pt x="184" y="101"/>
                    </a:cubicBezTo>
                    <a:cubicBezTo>
                      <a:pt x="98" y="101"/>
                      <a:pt x="17" y="71"/>
                      <a:pt x="17" y="71"/>
                    </a:cubicBezTo>
                    <a:cubicBezTo>
                      <a:pt x="17" y="71"/>
                      <a:pt x="15" y="69"/>
                      <a:pt x="12" y="65"/>
                    </a:cubicBezTo>
                    <a:lnTo>
                      <a:pt x="12" y="65"/>
                    </a:lnTo>
                    <a:cubicBezTo>
                      <a:pt x="59" y="195"/>
                      <a:pt x="87" y="516"/>
                      <a:pt x="87" y="516"/>
                    </a:cubicBezTo>
                    <a:lnTo>
                      <a:pt x="1358" y="516"/>
                    </a:lnTo>
                    <a:lnTo>
                      <a:pt x="3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8"/>
              <p:cNvSpPr/>
              <p:nvPr/>
            </p:nvSpPr>
            <p:spPr>
              <a:xfrm>
                <a:off x="1120075" y="4006169"/>
                <a:ext cx="373727" cy="799809"/>
              </a:xfrm>
              <a:custGeom>
                <a:avLst/>
                <a:gdLst/>
                <a:ahLst/>
                <a:cxnLst/>
                <a:rect l="l" t="t" r="r" b="b"/>
                <a:pathLst>
                  <a:path w="1342" h="2872" extrusionOk="0">
                    <a:moveTo>
                      <a:pt x="256" y="0"/>
                    </a:moveTo>
                    <a:cubicBezTo>
                      <a:pt x="66" y="190"/>
                      <a:pt x="0" y="619"/>
                      <a:pt x="50" y="1102"/>
                    </a:cubicBezTo>
                    <a:cubicBezTo>
                      <a:pt x="66" y="1395"/>
                      <a:pt x="169" y="1960"/>
                      <a:pt x="240" y="2356"/>
                    </a:cubicBezTo>
                    <a:cubicBezTo>
                      <a:pt x="293" y="2612"/>
                      <a:pt x="326" y="2802"/>
                      <a:pt x="326" y="2802"/>
                    </a:cubicBezTo>
                    <a:cubicBezTo>
                      <a:pt x="326" y="2802"/>
                      <a:pt x="394" y="2871"/>
                      <a:pt x="511" y="2871"/>
                    </a:cubicBezTo>
                    <a:cubicBezTo>
                      <a:pt x="570" y="2871"/>
                      <a:pt x="641" y="2854"/>
                      <a:pt x="722" y="2802"/>
                    </a:cubicBezTo>
                    <a:lnTo>
                      <a:pt x="1304" y="310"/>
                    </a:lnTo>
                    <a:lnTo>
                      <a:pt x="1341" y="136"/>
                    </a:lnTo>
                    <a:cubicBezTo>
                      <a:pt x="825" y="120"/>
                      <a:pt x="479" y="54"/>
                      <a:pt x="256" y="0"/>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8"/>
              <p:cNvSpPr/>
              <p:nvPr/>
            </p:nvSpPr>
            <p:spPr>
              <a:xfrm>
                <a:off x="1971424" y="3953255"/>
                <a:ext cx="340309" cy="860519"/>
              </a:xfrm>
              <a:custGeom>
                <a:avLst/>
                <a:gdLst/>
                <a:ahLst/>
                <a:cxnLst/>
                <a:rect l="l" t="t" r="r" b="b"/>
                <a:pathLst>
                  <a:path w="1222" h="3090" extrusionOk="0">
                    <a:moveTo>
                      <a:pt x="1222" y="0"/>
                    </a:moveTo>
                    <a:cubicBezTo>
                      <a:pt x="1032" y="71"/>
                      <a:pt x="760" y="141"/>
                      <a:pt x="450" y="207"/>
                    </a:cubicBezTo>
                    <a:cubicBezTo>
                      <a:pt x="363" y="223"/>
                      <a:pt x="277" y="244"/>
                      <a:pt x="174" y="244"/>
                    </a:cubicBezTo>
                    <a:cubicBezTo>
                      <a:pt x="157" y="293"/>
                      <a:pt x="141" y="363"/>
                      <a:pt x="124" y="429"/>
                    </a:cubicBezTo>
                    <a:cubicBezTo>
                      <a:pt x="54" y="776"/>
                      <a:pt x="0" y="1325"/>
                      <a:pt x="104" y="1754"/>
                    </a:cubicBezTo>
                    <a:cubicBezTo>
                      <a:pt x="260" y="2270"/>
                      <a:pt x="500" y="2855"/>
                      <a:pt x="586" y="3029"/>
                    </a:cubicBezTo>
                    <a:cubicBezTo>
                      <a:pt x="586" y="3045"/>
                      <a:pt x="603" y="3062"/>
                      <a:pt x="603" y="3062"/>
                    </a:cubicBezTo>
                    <a:cubicBezTo>
                      <a:pt x="603" y="3062"/>
                      <a:pt x="619" y="3062"/>
                      <a:pt x="640" y="3078"/>
                    </a:cubicBezTo>
                    <a:cubicBezTo>
                      <a:pt x="669" y="3084"/>
                      <a:pt x="708" y="3090"/>
                      <a:pt x="750" y="3090"/>
                    </a:cubicBezTo>
                    <a:cubicBezTo>
                      <a:pt x="829" y="3090"/>
                      <a:pt x="914" y="3070"/>
                      <a:pt x="949" y="2992"/>
                    </a:cubicBezTo>
                    <a:cubicBezTo>
                      <a:pt x="949" y="2992"/>
                      <a:pt x="1205" y="689"/>
                      <a:pt x="1222" y="467"/>
                    </a:cubicBezTo>
                    <a:lnTo>
                      <a:pt x="1222" y="157"/>
                    </a:lnTo>
                    <a:lnTo>
                      <a:pt x="1222" y="0"/>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8"/>
              <p:cNvSpPr/>
              <p:nvPr/>
            </p:nvSpPr>
            <p:spPr>
              <a:xfrm>
                <a:off x="1115341" y="2905290"/>
                <a:ext cx="5013" cy="5013"/>
              </a:xfrm>
              <a:custGeom>
                <a:avLst/>
                <a:gdLst/>
                <a:ahLst/>
                <a:cxnLst/>
                <a:rect l="l" t="t" r="r" b="b"/>
                <a:pathLst>
                  <a:path w="18" h="18" extrusionOk="0">
                    <a:moveTo>
                      <a:pt x="1" y="17"/>
                    </a:moveTo>
                    <a:cubicBezTo>
                      <a:pt x="1" y="1"/>
                      <a:pt x="17" y="1"/>
                      <a:pt x="17" y="1"/>
                    </a:cubicBezTo>
                    <a:cubicBezTo>
                      <a:pt x="17" y="1"/>
                      <a:pt x="1" y="1"/>
                      <a:pt x="1" y="17"/>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8"/>
              <p:cNvSpPr/>
              <p:nvPr/>
            </p:nvSpPr>
            <p:spPr>
              <a:xfrm>
                <a:off x="1100581" y="2881340"/>
                <a:ext cx="4734" cy="4734"/>
              </a:xfrm>
              <a:custGeom>
                <a:avLst/>
                <a:gdLst/>
                <a:ahLst/>
                <a:cxnLst/>
                <a:rect l="l" t="t" r="r" b="b"/>
                <a:pathLst>
                  <a:path w="17" h="17" extrusionOk="0">
                    <a:moveTo>
                      <a:pt x="0" y="17"/>
                    </a:moveTo>
                    <a:cubicBezTo>
                      <a:pt x="0" y="0"/>
                      <a:pt x="17" y="0"/>
                      <a:pt x="17" y="0"/>
                    </a:cubicBezTo>
                    <a:cubicBezTo>
                      <a:pt x="17" y="0"/>
                      <a:pt x="0" y="0"/>
                      <a:pt x="0" y="17"/>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8"/>
              <p:cNvSpPr/>
              <p:nvPr/>
            </p:nvSpPr>
            <p:spPr>
              <a:xfrm>
                <a:off x="731579" y="2343572"/>
                <a:ext cx="565603" cy="581755"/>
              </a:xfrm>
              <a:custGeom>
                <a:avLst/>
                <a:gdLst/>
                <a:ahLst/>
                <a:cxnLst/>
                <a:rect l="l" t="t" r="r" b="b"/>
                <a:pathLst>
                  <a:path w="2031" h="2089" extrusionOk="0">
                    <a:moveTo>
                      <a:pt x="1395" y="2018"/>
                    </a:moveTo>
                    <a:lnTo>
                      <a:pt x="1379" y="2034"/>
                    </a:lnTo>
                    <a:lnTo>
                      <a:pt x="1379" y="2018"/>
                    </a:lnTo>
                    <a:close/>
                    <a:moveTo>
                      <a:pt x="767" y="0"/>
                    </a:moveTo>
                    <a:cubicBezTo>
                      <a:pt x="682" y="0"/>
                      <a:pt x="570" y="4"/>
                      <a:pt x="467" y="21"/>
                    </a:cubicBezTo>
                    <a:cubicBezTo>
                      <a:pt x="277" y="58"/>
                      <a:pt x="1" y="211"/>
                      <a:pt x="1" y="211"/>
                    </a:cubicBezTo>
                    <a:cubicBezTo>
                      <a:pt x="17" y="248"/>
                      <a:pt x="38" y="297"/>
                      <a:pt x="71" y="368"/>
                    </a:cubicBezTo>
                    <a:cubicBezTo>
                      <a:pt x="158" y="504"/>
                      <a:pt x="294" y="677"/>
                      <a:pt x="533" y="846"/>
                    </a:cubicBezTo>
                    <a:cubicBezTo>
                      <a:pt x="570" y="883"/>
                      <a:pt x="620" y="916"/>
                      <a:pt x="657" y="933"/>
                    </a:cubicBezTo>
                    <a:cubicBezTo>
                      <a:pt x="1069" y="1193"/>
                      <a:pt x="1379" y="1382"/>
                      <a:pt x="1482" y="1415"/>
                    </a:cubicBezTo>
                    <a:cubicBezTo>
                      <a:pt x="1585" y="1432"/>
                      <a:pt x="1548" y="1448"/>
                      <a:pt x="1531" y="1465"/>
                    </a:cubicBezTo>
                    <a:cubicBezTo>
                      <a:pt x="1515" y="1486"/>
                      <a:pt x="1379" y="1589"/>
                      <a:pt x="1325" y="1741"/>
                    </a:cubicBezTo>
                    <a:cubicBezTo>
                      <a:pt x="1276" y="1898"/>
                      <a:pt x="1255" y="1948"/>
                      <a:pt x="1276" y="1964"/>
                    </a:cubicBezTo>
                    <a:cubicBezTo>
                      <a:pt x="1280" y="1969"/>
                      <a:pt x="1285" y="1971"/>
                      <a:pt x="1290" y="1971"/>
                    </a:cubicBezTo>
                    <a:cubicBezTo>
                      <a:pt x="1302" y="1971"/>
                      <a:pt x="1313" y="1959"/>
                      <a:pt x="1325" y="1948"/>
                    </a:cubicBezTo>
                    <a:lnTo>
                      <a:pt x="1325" y="1948"/>
                    </a:lnTo>
                    <a:lnTo>
                      <a:pt x="1309" y="1964"/>
                    </a:lnTo>
                    <a:cubicBezTo>
                      <a:pt x="1276" y="2001"/>
                      <a:pt x="1255" y="2051"/>
                      <a:pt x="1276" y="2067"/>
                    </a:cubicBezTo>
                    <a:cubicBezTo>
                      <a:pt x="1279" y="2070"/>
                      <a:pt x="1283" y="2072"/>
                      <a:pt x="1288" y="2072"/>
                    </a:cubicBezTo>
                    <a:cubicBezTo>
                      <a:pt x="1306" y="2072"/>
                      <a:pt x="1334" y="2056"/>
                      <a:pt x="1360" y="2043"/>
                    </a:cubicBezTo>
                    <a:lnTo>
                      <a:pt x="1360" y="2043"/>
                    </a:lnTo>
                    <a:cubicBezTo>
                      <a:pt x="1358" y="2047"/>
                      <a:pt x="1358" y="2051"/>
                      <a:pt x="1358" y="2051"/>
                    </a:cubicBezTo>
                    <a:cubicBezTo>
                      <a:pt x="1358" y="2067"/>
                      <a:pt x="1379" y="2067"/>
                      <a:pt x="1379" y="2067"/>
                    </a:cubicBezTo>
                    <a:lnTo>
                      <a:pt x="1379" y="2084"/>
                    </a:lnTo>
                    <a:cubicBezTo>
                      <a:pt x="1386" y="2087"/>
                      <a:pt x="1396" y="2088"/>
                      <a:pt x="1408" y="2088"/>
                    </a:cubicBezTo>
                    <a:cubicBezTo>
                      <a:pt x="1478" y="2088"/>
                      <a:pt x="1626" y="2038"/>
                      <a:pt x="1771" y="1964"/>
                    </a:cubicBezTo>
                    <a:cubicBezTo>
                      <a:pt x="1754" y="1948"/>
                      <a:pt x="1738" y="1948"/>
                      <a:pt x="1738" y="1948"/>
                    </a:cubicBezTo>
                    <a:cubicBezTo>
                      <a:pt x="1738" y="1948"/>
                      <a:pt x="1857" y="1605"/>
                      <a:pt x="1960" y="1296"/>
                    </a:cubicBezTo>
                    <a:cubicBezTo>
                      <a:pt x="1977" y="1242"/>
                      <a:pt x="1998" y="1209"/>
                      <a:pt x="2031" y="1156"/>
                    </a:cubicBezTo>
                    <a:cubicBezTo>
                      <a:pt x="1857" y="933"/>
                      <a:pt x="1618" y="640"/>
                      <a:pt x="1412" y="454"/>
                    </a:cubicBezTo>
                    <a:cubicBezTo>
                      <a:pt x="1172" y="227"/>
                      <a:pt x="1069" y="75"/>
                      <a:pt x="913" y="4"/>
                    </a:cubicBezTo>
                    <a:cubicBezTo>
                      <a:pt x="913" y="4"/>
                      <a:pt x="853" y="0"/>
                      <a:pt x="767" y="0"/>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8"/>
              <p:cNvSpPr/>
              <p:nvPr/>
            </p:nvSpPr>
            <p:spPr>
              <a:xfrm>
                <a:off x="1215149" y="2665250"/>
                <a:ext cx="144167" cy="225540"/>
              </a:xfrm>
              <a:custGeom>
                <a:avLst/>
                <a:gdLst/>
                <a:ahLst/>
                <a:cxnLst/>
                <a:rect l="l" t="t" r="r" b="b"/>
                <a:pathLst>
                  <a:path w="517" h="810" extrusionOk="0">
                    <a:moveTo>
                      <a:pt x="294" y="1"/>
                    </a:moveTo>
                    <a:cubicBezTo>
                      <a:pt x="261" y="54"/>
                      <a:pt x="240" y="87"/>
                      <a:pt x="223" y="141"/>
                    </a:cubicBezTo>
                    <a:cubicBezTo>
                      <a:pt x="120" y="450"/>
                      <a:pt x="1" y="793"/>
                      <a:pt x="1" y="793"/>
                    </a:cubicBezTo>
                    <a:cubicBezTo>
                      <a:pt x="1" y="793"/>
                      <a:pt x="17" y="793"/>
                      <a:pt x="34" y="809"/>
                    </a:cubicBezTo>
                    <a:cubicBezTo>
                      <a:pt x="87" y="793"/>
                      <a:pt x="120" y="776"/>
                      <a:pt x="157" y="760"/>
                    </a:cubicBezTo>
                    <a:cubicBezTo>
                      <a:pt x="380" y="673"/>
                      <a:pt x="516" y="364"/>
                      <a:pt x="397" y="157"/>
                    </a:cubicBezTo>
                    <a:cubicBezTo>
                      <a:pt x="364" y="104"/>
                      <a:pt x="327" y="54"/>
                      <a:pt x="294"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8"/>
              <p:cNvSpPr/>
              <p:nvPr/>
            </p:nvSpPr>
            <p:spPr>
              <a:xfrm>
                <a:off x="713199" y="1522021"/>
                <a:ext cx="919557" cy="1416653"/>
              </a:xfrm>
              <a:custGeom>
                <a:avLst/>
                <a:gdLst/>
                <a:ahLst/>
                <a:cxnLst/>
                <a:rect l="l" t="t" r="r" b="b"/>
                <a:pathLst>
                  <a:path w="3302" h="5087" extrusionOk="0">
                    <a:moveTo>
                      <a:pt x="2645" y="0"/>
                    </a:moveTo>
                    <a:cubicBezTo>
                      <a:pt x="2493" y="0"/>
                      <a:pt x="2113" y="50"/>
                      <a:pt x="1754" y="289"/>
                    </a:cubicBezTo>
                    <a:cubicBezTo>
                      <a:pt x="1391" y="549"/>
                      <a:pt x="859" y="1114"/>
                      <a:pt x="496" y="1733"/>
                    </a:cubicBezTo>
                    <a:cubicBezTo>
                      <a:pt x="310" y="2080"/>
                      <a:pt x="153" y="2373"/>
                      <a:pt x="67" y="2629"/>
                    </a:cubicBezTo>
                    <a:cubicBezTo>
                      <a:pt x="1" y="2851"/>
                      <a:pt x="1" y="3025"/>
                      <a:pt x="67" y="3161"/>
                    </a:cubicBezTo>
                    <a:cubicBezTo>
                      <a:pt x="67" y="3161"/>
                      <a:pt x="343" y="3008"/>
                      <a:pt x="533" y="2971"/>
                    </a:cubicBezTo>
                    <a:cubicBezTo>
                      <a:pt x="636" y="2954"/>
                      <a:pt x="743" y="2950"/>
                      <a:pt x="827" y="2950"/>
                    </a:cubicBezTo>
                    <a:cubicBezTo>
                      <a:pt x="910" y="2950"/>
                      <a:pt x="970" y="2954"/>
                      <a:pt x="979" y="2954"/>
                    </a:cubicBezTo>
                    <a:lnTo>
                      <a:pt x="979" y="2868"/>
                    </a:lnTo>
                    <a:cubicBezTo>
                      <a:pt x="995" y="2818"/>
                      <a:pt x="1012" y="2748"/>
                      <a:pt x="1065" y="2662"/>
                    </a:cubicBezTo>
                    <a:cubicBezTo>
                      <a:pt x="1185" y="2492"/>
                      <a:pt x="1960" y="1630"/>
                      <a:pt x="1960" y="1630"/>
                    </a:cubicBezTo>
                    <a:cubicBezTo>
                      <a:pt x="1960" y="1630"/>
                      <a:pt x="1993" y="1890"/>
                      <a:pt x="2064" y="2010"/>
                    </a:cubicBezTo>
                    <a:cubicBezTo>
                      <a:pt x="2113" y="2146"/>
                      <a:pt x="2233" y="2232"/>
                      <a:pt x="2233" y="2232"/>
                    </a:cubicBezTo>
                    <a:cubicBezTo>
                      <a:pt x="2233" y="2232"/>
                      <a:pt x="2336" y="2682"/>
                      <a:pt x="2373" y="2835"/>
                    </a:cubicBezTo>
                    <a:cubicBezTo>
                      <a:pt x="2406" y="2921"/>
                      <a:pt x="2456" y="3111"/>
                      <a:pt x="2476" y="3247"/>
                    </a:cubicBezTo>
                    <a:cubicBezTo>
                      <a:pt x="2493" y="3301"/>
                      <a:pt x="2509" y="3351"/>
                      <a:pt x="2493" y="3367"/>
                    </a:cubicBezTo>
                    <a:cubicBezTo>
                      <a:pt x="2493" y="3367"/>
                      <a:pt x="2493" y="3384"/>
                      <a:pt x="2476" y="3404"/>
                    </a:cubicBezTo>
                    <a:cubicBezTo>
                      <a:pt x="2423" y="3507"/>
                      <a:pt x="2216" y="3850"/>
                      <a:pt x="2097" y="4106"/>
                    </a:cubicBezTo>
                    <a:cubicBezTo>
                      <a:pt x="2130" y="4159"/>
                      <a:pt x="2167" y="4209"/>
                      <a:pt x="2200" y="4262"/>
                    </a:cubicBezTo>
                    <a:cubicBezTo>
                      <a:pt x="2319" y="4469"/>
                      <a:pt x="2183" y="4778"/>
                      <a:pt x="1960" y="4865"/>
                    </a:cubicBezTo>
                    <a:cubicBezTo>
                      <a:pt x="1923" y="4881"/>
                      <a:pt x="1890" y="4898"/>
                      <a:pt x="1837" y="4914"/>
                    </a:cubicBezTo>
                    <a:cubicBezTo>
                      <a:pt x="1837" y="4931"/>
                      <a:pt x="1857" y="4931"/>
                      <a:pt x="1857" y="4931"/>
                    </a:cubicBezTo>
                    <a:cubicBezTo>
                      <a:pt x="1907" y="4968"/>
                      <a:pt x="2010" y="5001"/>
                      <a:pt x="2183" y="5034"/>
                    </a:cubicBezTo>
                    <a:cubicBezTo>
                      <a:pt x="2216" y="5054"/>
                      <a:pt x="2270" y="5054"/>
                      <a:pt x="2319" y="5071"/>
                    </a:cubicBezTo>
                    <a:cubicBezTo>
                      <a:pt x="2415" y="5082"/>
                      <a:pt x="2506" y="5086"/>
                      <a:pt x="2591" y="5086"/>
                    </a:cubicBezTo>
                    <a:cubicBezTo>
                      <a:pt x="2887" y="5086"/>
                      <a:pt x="3102" y="5034"/>
                      <a:pt x="3128" y="5034"/>
                    </a:cubicBezTo>
                    <a:cubicBezTo>
                      <a:pt x="3161" y="5034"/>
                      <a:pt x="3281" y="4485"/>
                      <a:pt x="3301" y="3969"/>
                    </a:cubicBezTo>
                    <a:cubicBezTo>
                      <a:pt x="3301" y="3833"/>
                      <a:pt x="3301" y="3676"/>
                      <a:pt x="3281" y="3507"/>
                    </a:cubicBezTo>
                    <a:lnTo>
                      <a:pt x="3281" y="3404"/>
                    </a:lnTo>
                    <a:lnTo>
                      <a:pt x="3281" y="3367"/>
                    </a:lnTo>
                    <a:cubicBezTo>
                      <a:pt x="3248" y="2905"/>
                      <a:pt x="3178" y="2373"/>
                      <a:pt x="3112" y="2063"/>
                    </a:cubicBezTo>
                    <a:cubicBezTo>
                      <a:pt x="3008" y="1651"/>
                      <a:pt x="2868" y="1011"/>
                      <a:pt x="2802" y="722"/>
                    </a:cubicBezTo>
                    <a:cubicBezTo>
                      <a:pt x="2802" y="702"/>
                      <a:pt x="2786" y="685"/>
                      <a:pt x="2786" y="669"/>
                    </a:cubicBezTo>
                    <a:cubicBezTo>
                      <a:pt x="2786" y="652"/>
                      <a:pt x="2786" y="619"/>
                      <a:pt x="2765" y="599"/>
                    </a:cubicBezTo>
                    <a:cubicBezTo>
                      <a:pt x="2715" y="376"/>
                      <a:pt x="2645" y="0"/>
                      <a:pt x="2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8"/>
              <p:cNvSpPr/>
              <p:nvPr/>
            </p:nvSpPr>
            <p:spPr>
              <a:xfrm>
                <a:off x="2110391" y="1708054"/>
                <a:ext cx="278485" cy="325549"/>
              </a:xfrm>
              <a:custGeom>
                <a:avLst/>
                <a:gdLst/>
                <a:ahLst/>
                <a:cxnLst/>
                <a:rect l="l" t="t" r="r" b="b"/>
                <a:pathLst>
                  <a:path w="1000" h="1169" extrusionOk="0">
                    <a:moveTo>
                      <a:pt x="673" y="1"/>
                    </a:moveTo>
                    <a:cubicBezTo>
                      <a:pt x="500" y="104"/>
                      <a:pt x="294" y="343"/>
                      <a:pt x="157" y="620"/>
                    </a:cubicBezTo>
                    <a:cubicBezTo>
                      <a:pt x="1" y="896"/>
                      <a:pt x="1" y="1086"/>
                      <a:pt x="1" y="1086"/>
                    </a:cubicBezTo>
                    <a:lnTo>
                      <a:pt x="71" y="1168"/>
                    </a:lnTo>
                    <a:lnTo>
                      <a:pt x="999" y="310"/>
                    </a:lnTo>
                    <a:cubicBezTo>
                      <a:pt x="999" y="310"/>
                      <a:pt x="945" y="277"/>
                      <a:pt x="896" y="261"/>
                    </a:cubicBezTo>
                    <a:lnTo>
                      <a:pt x="879" y="240"/>
                    </a:lnTo>
                    <a:lnTo>
                      <a:pt x="863" y="240"/>
                    </a:lnTo>
                    <a:cubicBezTo>
                      <a:pt x="826" y="224"/>
                      <a:pt x="776" y="207"/>
                      <a:pt x="760" y="191"/>
                    </a:cubicBezTo>
                    <a:lnTo>
                      <a:pt x="739" y="174"/>
                    </a:lnTo>
                    <a:lnTo>
                      <a:pt x="723" y="158"/>
                    </a:lnTo>
                    <a:cubicBezTo>
                      <a:pt x="690" y="104"/>
                      <a:pt x="673" y="1"/>
                      <a:pt x="6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8"/>
              <p:cNvSpPr/>
              <p:nvPr/>
            </p:nvSpPr>
            <p:spPr>
              <a:xfrm>
                <a:off x="1933549" y="1770158"/>
                <a:ext cx="479273" cy="804543"/>
              </a:xfrm>
              <a:custGeom>
                <a:avLst/>
                <a:gdLst/>
                <a:ahLst/>
                <a:cxnLst/>
                <a:rect l="l" t="t" r="r" b="b"/>
                <a:pathLst>
                  <a:path w="1721" h="2889" extrusionOk="0">
                    <a:moveTo>
                      <a:pt x="1721" y="1"/>
                    </a:moveTo>
                    <a:lnTo>
                      <a:pt x="706" y="945"/>
                    </a:lnTo>
                    <a:lnTo>
                      <a:pt x="0" y="2889"/>
                    </a:lnTo>
                    <a:lnTo>
                      <a:pt x="896" y="2150"/>
                    </a:lnTo>
                    <a:lnTo>
                      <a:pt x="17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8"/>
              <p:cNvSpPr/>
              <p:nvPr/>
            </p:nvSpPr>
            <p:spPr>
              <a:xfrm>
                <a:off x="1493532" y="1392244"/>
                <a:ext cx="205800" cy="139242"/>
              </a:xfrm>
              <a:custGeom>
                <a:avLst/>
                <a:gdLst/>
                <a:ahLst/>
                <a:cxnLst/>
                <a:rect l="l" t="t" r="r" b="b"/>
                <a:pathLst>
                  <a:path w="739" h="500" extrusionOk="0">
                    <a:moveTo>
                      <a:pt x="0" y="0"/>
                    </a:moveTo>
                    <a:lnTo>
                      <a:pt x="0" y="87"/>
                    </a:lnTo>
                    <a:cubicBezTo>
                      <a:pt x="103" y="223"/>
                      <a:pt x="343" y="483"/>
                      <a:pt x="582" y="499"/>
                    </a:cubicBezTo>
                    <a:cubicBezTo>
                      <a:pt x="635" y="499"/>
                      <a:pt x="685" y="499"/>
                      <a:pt x="739" y="483"/>
                    </a:cubicBezTo>
                    <a:cubicBezTo>
                      <a:pt x="739" y="483"/>
                      <a:pt x="668" y="429"/>
                      <a:pt x="635" y="343"/>
                    </a:cubicBezTo>
                    <a:cubicBezTo>
                      <a:pt x="619" y="293"/>
                      <a:pt x="619" y="174"/>
                      <a:pt x="619" y="120"/>
                    </a:cubicBezTo>
                    <a:cubicBezTo>
                      <a:pt x="549" y="147"/>
                      <a:pt x="476" y="160"/>
                      <a:pt x="400" y="160"/>
                    </a:cubicBezTo>
                    <a:cubicBezTo>
                      <a:pt x="325" y="160"/>
                      <a:pt x="248" y="147"/>
                      <a:pt x="169" y="120"/>
                    </a:cubicBezTo>
                    <a:cubicBezTo>
                      <a:pt x="103" y="87"/>
                      <a:pt x="50" y="54"/>
                      <a:pt x="0"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8"/>
              <p:cNvSpPr/>
              <p:nvPr/>
            </p:nvSpPr>
            <p:spPr>
              <a:xfrm>
                <a:off x="1296917" y="686023"/>
                <a:ext cx="210535" cy="158179"/>
              </a:xfrm>
              <a:custGeom>
                <a:avLst/>
                <a:gdLst/>
                <a:ahLst/>
                <a:cxnLst/>
                <a:rect l="l" t="t" r="r" b="b"/>
                <a:pathLst>
                  <a:path w="756" h="568" extrusionOk="0">
                    <a:moveTo>
                      <a:pt x="475" y="0"/>
                    </a:moveTo>
                    <a:cubicBezTo>
                      <a:pt x="412" y="0"/>
                      <a:pt x="348" y="10"/>
                      <a:pt x="294" y="35"/>
                    </a:cubicBezTo>
                    <a:cubicBezTo>
                      <a:pt x="207" y="68"/>
                      <a:pt x="120" y="138"/>
                      <a:pt x="71" y="241"/>
                    </a:cubicBezTo>
                    <a:cubicBezTo>
                      <a:pt x="34" y="328"/>
                      <a:pt x="1" y="410"/>
                      <a:pt x="17" y="534"/>
                    </a:cubicBezTo>
                    <a:cubicBezTo>
                      <a:pt x="34" y="551"/>
                      <a:pt x="50" y="567"/>
                      <a:pt x="71" y="567"/>
                    </a:cubicBezTo>
                    <a:cubicBezTo>
                      <a:pt x="87" y="534"/>
                      <a:pt x="120" y="480"/>
                      <a:pt x="153" y="447"/>
                    </a:cubicBezTo>
                    <a:cubicBezTo>
                      <a:pt x="190" y="394"/>
                      <a:pt x="223" y="361"/>
                      <a:pt x="256" y="307"/>
                    </a:cubicBezTo>
                    <a:cubicBezTo>
                      <a:pt x="380" y="204"/>
                      <a:pt x="549" y="138"/>
                      <a:pt x="739" y="121"/>
                    </a:cubicBezTo>
                    <a:lnTo>
                      <a:pt x="739" y="101"/>
                    </a:lnTo>
                    <a:cubicBezTo>
                      <a:pt x="756" y="84"/>
                      <a:pt x="756" y="68"/>
                      <a:pt x="756" y="51"/>
                    </a:cubicBezTo>
                    <a:cubicBezTo>
                      <a:pt x="700" y="30"/>
                      <a:pt x="588" y="0"/>
                      <a:pt x="475" y="0"/>
                    </a:cubicBezTo>
                    <a:close/>
                  </a:path>
                </a:pathLst>
              </a:custGeom>
              <a:solidFill>
                <a:srgbClr val="331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8"/>
              <p:cNvSpPr/>
              <p:nvPr/>
            </p:nvSpPr>
            <p:spPr>
              <a:xfrm>
                <a:off x="1244004" y="568465"/>
                <a:ext cx="95799" cy="273751"/>
              </a:xfrm>
              <a:custGeom>
                <a:avLst/>
                <a:gdLst/>
                <a:ahLst/>
                <a:cxnLst/>
                <a:rect l="l" t="t" r="r" b="b"/>
                <a:pathLst>
                  <a:path w="344" h="983" extrusionOk="0">
                    <a:moveTo>
                      <a:pt x="240" y="0"/>
                    </a:moveTo>
                    <a:lnTo>
                      <a:pt x="240" y="0"/>
                    </a:lnTo>
                    <a:cubicBezTo>
                      <a:pt x="137" y="87"/>
                      <a:pt x="54" y="206"/>
                      <a:pt x="34" y="380"/>
                    </a:cubicBezTo>
                    <a:cubicBezTo>
                      <a:pt x="1" y="602"/>
                      <a:pt x="104" y="846"/>
                      <a:pt x="207" y="949"/>
                    </a:cubicBezTo>
                    <a:cubicBezTo>
                      <a:pt x="224" y="966"/>
                      <a:pt x="240" y="982"/>
                      <a:pt x="261" y="982"/>
                    </a:cubicBezTo>
                    <a:cubicBezTo>
                      <a:pt x="277" y="949"/>
                      <a:pt x="310" y="895"/>
                      <a:pt x="343" y="862"/>
                    </a:cubicBezTo>
                    <a:cubicBezTo>
                      <a:pt x="310" y="809"/>
                      <a:pt x="294" y="743"/>
                      <a:pt x="261" y="656"/>
                    </a:cubicBezTo>
                    <a:cubicBezTo>
                      <a:pt x="207" y="466"/>
                      <a:pt x="174" y="227"/>
                      <a:pt x="240" y="0"/>
                    </a:cubicBezTo>
                    <a:close/>
                  </a:path>
                </a:pathLst>
              </a:custGeom>
              <a:solidFill>
                <a:srgbClr val="331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8"/>
              <p:cNvSpPr/>
              <p:nvPr/>
            </p:nvSpPr>
            <p:spPr>
              <a:xfrm>
                <a:off x="1259042" y="841944"/>
                <a:ext cx="162357" cy="455044"/>
              </a:xfrm>
              <a:custGeom>
                <a:avLst/>
                <a:gdLst/>
                <a:ahLst/>
                <a:cxnLst/>
                <a:rect l="l" t="t" r="r" b="b"/>
                <a:pathLst>
                  <a:path w="583" h="1634" extrusionOk="0">
                    <a:moveTo>
                      <a:pt x="207" y="0"/>
                    </a:moveTo>
                    <a:cubicBezTo>
                      <a:pt x="83" y="239"/>
                      <a:pt x="0" y="549"/>
                      <a:pt x="50" y="961"/>
                    </a:cubicBezTo>
                    <a:cubicBezTo>
                      <a:pt x="120" y="1564"/>
                      <a:pt x="479" y="1617"/>
                      <a:pt x="582" y="1634"/>
                    </a:cubicBezTo>
                    <a:cubicBezTo>
                      <a:pt x="566" y="1597"/>
                      <a:pt x="549" y="1564"/>
                      <a:pt x="549" y="1547"/>
                    </a:cubicBezTo>
                    <a:cubicBezTo>
                      <a:pt x="533" y="1531"/>
                      <a:pt x="533" y="1514"/>
                      <a:pt x="533" y="1514"/>
                    </a:cubicBezTo>
                    <a:cubicBezTo>
                      <a:pt x="511" y="1519"/>
                      <a:pt x="485" y="1523"/>
                      <a:pt x="457" y="1523"/>
                    </a:cubicBezTo>
                    <a:cubicBezTo>
                      <a:pt x="391" y="1523"/>
                      <a:pt x="312" y="1504"/>
                      <a:pt x="240" y="1444"/>
                    </a:cubicBezTo>
                    <a:cubicBezTo>
                      <a:pt x="137" y="1341"/>
                      <a:pt x="83" y="1102"/>
                      <a:pt x="153" y="1015"/>
                    </a:cubicBezTo>
                    <a:cubicBezTo>
                      <a:pt x="168" y="1000"/>
                      <a:pt x="185" y="993"/>
                      <a:pt x="201" y="993"/>
                    </a:cubicBezTo>
                    <a:cubicBezTo>
                      <a:pt x="261" y="993"/>
                      <a:pt x="328" y="1082"/>
                      <a:pt x="392" y="1205"/>
                    </a:cubicBezTo>
                    <a:cubicBezTo>
                      <a:pt x="392" y="1205"/>
                      <a:pt x="446" y="1118"/>
                      <a:pt x="496" y="998"/>
                    </a:cubicBezTo>
                    <a:cubicBezTo>
                      <a:pt x="326" y="809"/>
                      <a:pt x="207" y="413"/>
                      <a:pt x="207" y="0"/>
                    </a:cubicBezTo>
                    <a:close/>
                  </a:path>
                </a:pathLst>
              </a:custGeom>
              <a:solidFill>
                <a:srgbClr val="331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8"/>
              <p:cNvSpPr/>
              <p:nvPr/>
            </p:nvSpPr>
            <p:spPr>
              <a:xfrm>
                <a:off x="1747238" y="851134"/>
                <a:ext cx="52077" cy="154002"/>
              </a:xfrm>
              <a:custGeom>
                <a:avLst/>
                <a:gdLst/>
                <a:ahLst/>
                <a:cxnLst/>
                <a:rect l="l" t="t" r="r" b="b"/>
                <a:pathLst>
                  <a:path w="187" h="553" extrusionOk="0">
                    <a:moveTo>
                      <a:pt x="1" y="0"/>
                    </a:moveTo>
                    <a:lnTo>
                      <a:pt x="1" y="0"/>
                    </a:lnTo>
                    <a:cubicBezTo>
                      <a:pt x="34" y="103"/>
                      <a:pt x="50" y="206"/>
                      <a:pt x="50" y="293"/>
                    </a:cubicBezTo>
                    <a:cubicBezTo>
                      <a:pt x="83" y="347"/>
                      <a:pt x="121" y="396"/>
                      <a:pt x="137" y="466"/>
                    </a:cubicBezTo>
                    <a:cubicBezTo>
                      <a:pt x="154" y="483"/>
                      <a:pt x="170" y="516"/>
                      <a:pt x="170" y="553"/>
                    </a:cubicBezTo>
                    <a:cubicBezTo>
                      <a:pt x="187" y="396"/>
                      <a:pt x="104" y="190"/>
                      <a:pt x="1" y="0"/>
                    </a:cubicBezTo>
                    <a:close/>
                  </a:path>
                </a:pathLst>
              </a:custGeom>
              <a:solidFill>
                <a:srgbClr val="4D2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8"/>
              <p:cNvSpPr/>
              <p:nvPr/>
            </p:nvSpPr>
            <p:spPr>
              <a:xfrm>
                <a:off x="966069" y="1847300"/>
                <a:ext cx="470083" cy="1076623"/>
              </a:xfrm>
              <a:custGeom>
                <a:avLst/>
                <a:gdLst/>
                <a:ahLst/>
                <a:cxnLst/>
                <a:rect l="l" t="t" r="r" b="b"/>
                <a:pathLst>
                  <a:path w="1688" h="3866" extrusionOk="0">
                    <a:moveTo>
                      <a:pt x="1085" y="0"/>
                    </a:moveTo>
                    <a:lnTo>
                      <a:pt x="1085" y="0"/>
                    </a:lnTo>
                    <a:cubicBezTo>
                      <a:pt x="982" y="153"/>
                      <a:pt x="966" y="413"/>
                      <a:pt x="966" y="413"/>
                    </a:cubicBezTo>
                    <a:cubicBezTo>
                      <a:pt x="966" y="413"/>
                      <a:pt x="330" y="1151"/>
                      <a:pt x="174" y="1390"/>
                    </a:cubicBezTo>
                    <a:cubicBezTo>
                      <a:pt x="21" y="1617"/>
                      <a:pt x="0" y="1683"/>
                      <a:pt x="0" y="1683"/>
                    </a:cubicBezTo>
                    <a:lnTo>
                      <a:pt x="71" y="1786"/>
                    </a:lnTo>
                    <a:cubicBezTo>
                      <a:pt x="71" y="1786"/>
                      <a:pt x="54" y="1667"/>
                      <a:pt x="157" y="1494"/>
                    </a:cubicBezTo>
                    <a:cubicBezTo>
                      <a:pt x="277" y="1324"/>
                      <a:pt x="1052" y="462"/>
                      <a:pt x="1052" y="462"/>
                    </a:cubicBezTo>
                    <a:cubicBezTo>
                      <a:pt x="1052" y="462"/>
                      <a:pt x="1085" y="722"/>
                      <a:pt x="1156" y="842"/>
                    </a:cubicBezTo>
                    <a:cubicBezTo>
                      <a:pt x="1205" y="978"/>
                      <a:pt x="1325" y="1064"/>
                      <a:pt x="1325" y="1064"/>
                    </a:cubicBezTo>
                    <a:cubicBezTo>
                      <a:pt x="1325" y="1064"/>
                      <a:pt x="1428" y="1514"/>
                      <a:pt x="1465" y="1667"/>
                    </a:cubicBezTo>
                    <a:cubicBezTo>
                      <a:pt x="1515" y="1803"/>
                      <a:pt x="1601" y="2166"/>
                      <a:pt x="1585" y="2199"/>
                    </a:cubicBezTo>
                    <a:cubicBezTo>
                      <a:pt x="1585" y="2236"/>
                      <a:pt x="1325" y="2628"/>
                      <a:pt x="1189" y="2938"/>
                    </a:cubicBezTo>
                    <a:cubicBezTo>
                      <a:pt x="1222" y="2991"/>
                      <a:pt x="1259" y="3041"/>
                      <a:pt x="1292" y="3094"/>
                    </a:cubicBezTo>
                    <a:cubicBezTo>
                      <a:pt x="1411" y="3301"/>
                      <a:pt x="1275" y="3610"/>
                      <a:pt x="1052" y="3697"/>
                    </a:cubicBezTo>
                    <a:cubicBezTo>
                      <a:pt x="1015" y="3713"/>
                      <a:pt x="982" y="3730"/>
                      <a:pt x="929" y="3746"/>
                    </a:cubicBezTo>
                    <a:cubicBezTo>
                      <a:pt x="929" y="3763"/>
                      <a:pt x="949" y="3763"/>
                      <a:pt x="949" y="3763"/>
                    </a:cubicBezTo>
                    <a:cubicBezTo>
                      <a:pt x="999" y="3800"/>
                      <a:pt x="1102" y="3833"/>
                      <a:pt x="1275" y="3866"/>
                    </a:cubicBezTo>
                    <a:cubicBezTo>
                      <a:pt x="1292" y="3643"/>
                      <a:pt x="1325" y="3284"/>
                      <a:pt x="1411" y="3041"/>
                    </a:cubicBezTo>
                    <a:cubicBezTo>
                      <a:pt x="1548" y="2665"/>
                      <a:pt x="1688" y="2253"/>
                      <a:pt x="1688" y="2253"/>
                    </a:cubicBezTo>
                    <a:lnTo>
                      <a:pt x="1482" y="1168"/>
                    </a:lnTo>
                    <a:lnTo>
                      <a:pt x="1482" y="1168"/>
                    </a:lnTo>
                    <a:cubicBezTo>
                      <a:pt x="1482" y="1168"/>
                      <a:pt x="1535" y="1184"/>
                      <a:pt x="1591" y="1184"/>
                    </a:cubicBezTo>
                    <a:cubicBezTo>
                      <a:pt x="1619" y="1184"/>
                      <a:pt x="1648" y="1180"/>
                      <a:pt x="1671" y="1168"/>
                    </a:cubicBezTo>
                    <a:cubicBezTo>
                      <a:pt x="1671" y="1168"/>
                      <a:pt x="1308" y="1015"/>
                      <a:pt x="1189" y="668"/>
                    </a:cubicBezTo>
                    <a:cubicBezTo>
                      <a:pt x="1052" y="309"/>
                      <a:pt x="1085" y="0"/>
                      <a:pt x="10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8"/>
              <p:cNvSpPr/>
              <p:nvPr/>
            </p:nvSpPr>
            <p:spPr>
              <a:xfrm>
                <a:off x="713199" y="2239138"/>
                <a:ext cx="272637" cy="163192"/>
              </a:xfrm>
              <a:custGeom>
                <a:avLst/>
                <a:gdLst/>
                <a:ahLst/>
                <a:cxnLst/>
                <a:rect l="l" t="t" r="r" b="b"/>
                <a:pathLst>
                  <a:path w="979" h="586" extrusionOk="0">
                    <a:moveTo>
                      <a:pt x="341" y="0"/>
                    </a:moveTo>
                    <a:cubicBezTo>
                      <a:pt x="256" y="0"/>
                      <a:pt x="161" y="14"/>
                      <a:pt x="67" y="54"/>
                    </a:cubicBezTo>
                    <a:cubicBezTo>
                      <a:pt x="1" y="276"/>
                      <a:pt x="1" y="450"/>
                      <a:pt x="67" y="586"/>
                    </a:cubicBezTo>
                    <a:cubicBezTo>
                      <a:pt x="67" y="586"/>
                      <a:pt x="343" y="433"/>
                      <a:pt x="533" y="396"/>
                    </a:cubicBezTo>
                    <a:cubicBezTo>
                      <a:pt x="669" y="379"/>
                      <a:pt x="805" y="379"/>
                      <a:pt x="892" y="379"/>
                    </a:cubicBezTo>
                    <a:lnTo>
                      <a:pt x="979" y="379"/>
                    </a:lnTo>
                    <a:lnTo>
                      <a:pt x="979" y="293"/>
                    </a:lnTo>
                    <a:cubicBezTo>
                      <a:pt x="962" y="276"/>
                      <a:pt x="946" y="260"/>
                      <a:pt x="908" y="243"/>
                    </a:cubicBezTo>
                    <a:cubicBezTo>
                      <a:pt x="826" y="173"/>
                      <a:pt x="669" y="70"/>
                      <a:pt x="582" y="37"/>
                    </a:cubicBezTo>
                    <a:cubicBezTo>
                      <a:pt x="527" y="19"/>
                      <a:pt x="441" y="0"/>
                      <a:pt x="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8"/>
              <p:cNvSpPr/>
              <p:nvPr/>
            </p:nvSpPr>
            <p:spPr>
              <a:xfrm>
                <a:off x="1402744" y="2426284"/>
                <a:ext cx="224180" cy="75469"/>
              </a:xfrm>
              <a:custGeom>
                <a:avLst/>
                <a:gdLst/>
                <a:ahLst/>
                <a:cxnLst/>
                <a:rect l="l" t="t" r="r" b="b"/>
                <a:pathLst>
                  <a:path w="805" h="271" extrusionOk="0">
                    <a:moveTo>
                      <a:pt x="0" y="0"/>
                    </a:moveTo>
                    <a:cubicBezTo>
                      <a:pt x="17" y="54"/>
                      <a:pt x="33" y="104"/>
                      <a:pt x="17" y="120"/>
                    </a:cubicBezTo>
                    <a:cubicBezTo>
                      <a:pt x="17" y="120"/>
                      <a:pt x="17" y="137"/>
                      <a:pt x="0" y="157"/>
                    </a:cubicBezTo>
                    <a:cubicBezTo>
                      <a:pt x="33" y="174"/>
                      <a:pt x="66" y="190"/>
                      <a:pt x="120" y="207"/>
                    </a:cubicBezTo>
                    <a:cubicBezTo>
                      <a:pt x="169" y="223"/>
                      <a:pt x="239" y="240"/>
                      <a:pt x="310" y="240"/>
                    </a:cubicBezTo>
                    <a:cubicBezTo>
                      <a:pt x="421" y="262"/>
                      <a:pt x="540" y="271"/>
                      <a:pt x="639" y="271"/>
                    </a:cubicBezTo>
                    <a:cubicBezTo>
                      <a:pt x="706" y="271"/>
                      <a:pt x="763" y="267"/>
                      <a:pt x="805" y="260"/>
                    </a:cubicBezTo>
                    <a:lnTo>
                      <a:pt x="805" y="157"/>
                    </a:lnTo>
                    <a:lnTo>
                      <a:pt x="805" y="120"/>
                    </a:lnTo>
                    <a:cubicBezTo>
                      <a:pt x="739" y="130"/>
                      <a:pt x="673" y="135"/>
                      <a:pt x="607" y="135"/>
                    </a:cubicBezTo>
                    <a:cubicBezTo>
                      <a:pt x="430" y="135"/>
                      <a:pt x="253" y="102"/>
                      <a:pt x="103" y="54"/>
                    </a:cubicBezTo>
                    <a:cubicBezTo>
                      <a:pt x="66" y="33"/>
                      <a:pt x="33" y="1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8"/>
              <p:cNvSpPr/>
              <p:nvPr/>
            </p:nvSpPr>
            <p:spPr>
              <a:xfrm>
                <a:off x="1402744" y="2426284"/>
                <a:ext cx="38152" cy="57646"/>
              </a:xfrm>
              <a:custGeom>
                <a:avLst/>
                <a:gdLst/>
                <a:ahLst/>
                <a:cxnLst/>
                <a:rect l="l" t="t" r="r" b="b"/>
                <a:pathLst>
                  <a:path w="137" h="207" extrusionOk="0">
                    <a:moveTo>
                      <a:pt x="0" y="0"/>
                    </a:moveTo>
                    <a:cubicBezTo>
                      <a:pt x="17" y="54"/>
                      <a:pt x="33" y="104"/>
                      <a:pt x="17" y="120"/>
                    </a:cubicBezTo>
                    <a:cubicBezTo>
                      <a:pt x="17" y="120"/>
                      <a:pt x="17" y="137"/>
                      <a:pt x="0" y="157"/>
                    </a:cubicBezTo>
                    <a:cubicBezTo>
                      <a:pt x="33" y="174"/>
                      <a:pt x="66" y="190"/>
                      <a:pt x="120" y="207"/>
                    </a:cubicBezTo>
                    <a:cubicBezTo>
                      <a:pt x="136" y="157"/>
                      <a:pt x="120" y="87"/>
                      <a:pt x="103" y="54"/>
                    </a:cubicBezTo>
                    <a:cubicBezTo>
                      <a:pt x="66" y="33"/>
                      <a:pt x="33" y="1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8"/>
              <p:cNvSpPr/>
              <p:nvPr/>
            </p:nvSpPr>
            <p:spPr>
              <a:xfrm>
                <a:off x="1517483" y="1860946"/>
                <a:ext cx="612667" cy="713757"/>
              </a:xfrm>
              <a:custGeom>
                <a:avLst/>
                <a:gdLst/>
                <a:ahLst/>
                <a:cxnLst/>
                <a:rect l="l" t="t" r="r" b="b"/>
                <a:pathLst>
                  <a:path w="2200" h="2563" extrusionOk="0">
                    <a:moveTo>
                      <a:pt x="686" y="1"/>
                    </a:moveTo>
                    <a:lnTo>
                      <a:pt x="1" y="2134"/>
                    </a:lnTo>
                    <a:lnTo>
                      <a:pt x="1494" y="2563"/>
                    </a:lnTo>
                    <a:lnTo>
                      <a:pt x="2200" y="619"/>
                    </a:lnTo>
                    <a:lnTo>
                      <a:pt x="6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8"/>
              <p:cNvSpPr/>
              <p:nvPr/>
            </p:nvSpPr>
            <p:spPr>
              <a:xfrm>
                <a:off x="1948309" y="2313495"/>
                <a:ext cx="219725" cy="322207"/>
              </a:xfrm>
              <a:custGeom>
                <a:avLst/>
                <a:gdLst/>
                <a:ahLst/>
                <a:cxnLst/>
                <a:rect l="l" t="t" r="r" b="b"/>
                <a:pathLst>
                  <a:path w="789" h="1157" extrusionOk="0">
                    <a:moveTo>
                      <a:pt x="563" y="1"/>
                    </a:moveTo>
                    <a:cubicBezTo>
                      <a:pt x="540" y="1"/>
                      <a:pt x="524" y="12"/>
                      <a:pt x="517" y="26"/>
                    </a:cubicBezTo>
                    <a:cubicBezTo>
                      <a:pt x="496" y="46"/>
                      <a:pt x="583" y="302"/>
                      <a:pt x="583" y="335"/>
                    </a:cubicBezTo>
                    <a:cubicBezTo>
                      <a:pt x="583" y="336"/>
                      <a:pt x="582" y="337"/>
                      <a:pt x="582" y="337"/>
                    </a:cubicBezTo>
                    <a:cubicBezTo>
                      <a:pt x="577" y="337"/>
                      <a:pt x="509" y="125"/>
                      <a:pt x="343" y="46"/>
                    </a:cubicBezTo>
                    <a:cubicBezTo>
                      <a:pt x="303" y="24"/>
                      <a:pt x="276" y="16"/>
                      <a:pt x="258" y="16"/>
                    </a:cubicBezTo>
                    <a:cubicBezTo>
                      <a:pt x="205" y="16"/>
                      <a:pt x="232" y="88"/>
                      <a:pt x="257" y="112"/>
                    </a:cubicBezTo>
                    <a:cubicBezTo>
                      <a:pt x="273" y="150"/>
                      <a:pt x="430" y="389"/>
                      <a:pt x="430" y="389"/>
                    </a:cubicBezTo>
                    <a:cubicBezTo>
                      <a:pt x="430" y="389"/>
                      <a:pt x="236" y="162"/>
                      <a:pt x="153" y="162"/>
                    </a:cubicBezTo>
                    <a:cubicBezTo>
                      <a:pt x="147" y="162"/>
                      <a:pt x="142" y="164"/>
                      <a:pt x="137" y="166"/>
                    </a:cubicBezTo>
                    <a:cubicBezTo>
                      <a:pt x="67" y="216"/>
                      <a:pt x="310" y="579"/>
                      <a:pt x="310" y="579"/>
                    </a:cubicBezTo>
                    <a:cubicBezTo>
                      <a:pt x="310" y="579"/>
                      <a:pt x="114" y="369"/>
                      <a:pt x="47" y="369"/>
                    </a:cubicBezTo>
                    <a:cubicBezTo>
                      <a:pt x="42" y="369"/>
                      <a:pt x="37" y="370"/>
                      <a:pt x="34" y="372"/>
                    </a:cubicBezTo>
                    <a:cubicBezTo>
                      <a:pt x="1" y="389"/>
                      <a:pt x="17" y="438"/>
                      <a:pt x="50" y="492"/>
                    </a:cubicBezTo>
                    <a:cubicBezTo>
                      <a:pt x="83" y="542"/>
                      <a:pt x="121" y="595"/>
                      <a:pt x="137" y="628"/>
                    </a:cubicBezTo>
                    <a:cubicBezTo>
                      <a:pt x="187" y="682"/>
                      <a:pt x="187" y="715"/>
                      <a:pt x="187" y="715"/>
                    </a:cubicBezTo>
                    <a:lnTo>
                      <a:pt x="104" y="834"/>
                    </a:lnTo>
                    <a:lnTo>
                      <a:pt x="137" y="921"/>
                    </a:lnTo>
                    <a:lnTo>
                      <a:pt x="187" y="1041"/>
                    </a:lnTo>
                    <a:lnTo>
                      <a:pt x="187" y="1057"/>
                    </a:lnTo>
                    <a:lnTo>
                      <a:pt x="224" y="1144"/>
                    </a:lnTo>
                    <a:cubicBezTo>
                      <a:pt x="240" y="1152"/>
                      <a:pt x="262" y="1156"/>
                      <a:pt x="288" y="1156"/>
                    </a:cubicBezTo>
                    <a:cubicBezTo>
                      <a:pt x="313" y="1156"/>
                      <a:pt x="343" y="1152"/>
                      <a:pt x="376" y="1144"/>
                    </a:cubicBezTo>
                    <a:cubicBezTo>
                      <a:pt x="446" y="1111"/>
                      <a:pt x="517" y="1057"/>
                      <a:pt x="583" y="991"/>
                    </a:cubicBezTo>
                    <a:cubicBezTo>
                      <a:pt x="620" y="938"/>
                      <a:pt x="653" y="872"/>
                      <a:pt x="686" y="801"/>
                    </a:cubicBezTo>
                    <a:cubicBezTo>
                      <a:pt x="789" y="579"/>
                      <a:pt x="772" y="183"/>
                      <a:pt x="686" y="79"/>
                    </a:cubicBezTo>
                    <a:cubicBezTo>
                      <a:pt x="636" y="20"/>
                      <a:pt x="593" y="1"/>
                      <a:pt x="563"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8"/>
              <p:cNvSpPr/>
              <p:nvPr/>
            </p:nvSpPr>
            <p:spPr>
              <a:xfrm>
                <a:off x="1120075" y="4006169"/>
                <a:ext cx="373727" cy="656111"/>
              </a:xfrm>
              <a:custGeom>
                <a:avLst/>
                <a:gdLst/>
                <a:ahLst/>
                <a:cxnLst/>
                <a:rect l="l" t="t" r="r" b="b"/>
                <a:pathLst>
                  <a:path w="1342" h="2356" extrusionOk="0">
                    <a:moveTo>
                      <a:pt x="256" y="0"/>
                    </a:moveTo>
                    <a:cubicBezTo>
                      <a:pt x="66" y="190"/>
                      <a:pt x="0" y="619"/>
                      <a:pt x="50" y="1102"/>
                    </a:cubicBezTo>
                    <a:cubicBezTo>
                      <a:pt x="66" y="1395"/>
                      <a:pt x="169" y="1960"/>
                      <a:pt x="240" y="2356"/>
                    </a:cubicBezTo>
                    <a:lnTo>
                      <a:pt x="240" y="895"/>
                    </a:lnTo>
                    <a:cubicBezTo>
                      <a:pt x="256" y="413"/>
                      <a:pt x="462" y="190"/>
                      <a:pt x="462" y="190"/>
                    </a:cubicBezTo>
                    <a:cubicBezTo>
                      <a:pt x="564" y="288"/>
                      <a:pt x="807" y="324"/>
                      <a:pt x="1043" y="324"/>
                    </a:cubicBezTo>
                    <a:cubicBezTo>
                      <a:pt x="1134" y="324"/>
                      <a:pt x="1224" y="319"/>
                      <a:pt x="1304" y="310"/>
                    </a:cubicBezTo>
                    <a:lnTo>
                      <a:pt x="1341" y="136"/>
                    </a:lnTo>
                    <a:cubicBezTo>
                      <a:pt x="825" y="120"/>
                      <a:pt x="479" y="54"/>
                      <a:pt x="256"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8"/>
              <p:cNvSpPr/>
              <p:nvPr/>
            </p:nvSpPr>
            <p:spPr>
              <a:xfrm>
                <a:off x="2005957" y="3953255"/>
                <a:ext cx="305777" cy="119749"/>
              </a:xfrm>
              <a:custGeom>
                <a:avLst/>
                <a:gdLst/>
                <a:ahLst/>
                <a:cxnLst/>
                <a:rect l="l" t="t" r="r" b="b"/>
                <a:pathLst>
                  <a:path w="1098" h="430" extrusionOk="0">
                    <a:moveTo>
                      <a:pt x="1098" y="0"/>
                    </a:moveTo>
                    <a:cubicBezTo>
                      <a:pt x="908" y="71"/>
                      <a:pt x="636" y="141"/>
                      <a:pt x="326" y="207"/>
                    </a:cubicBezTo>
                    <a:cubicBezTo>
                      <a:pt x="239" y="223"/>
                      <a:pt x="153" y="244"/>
                      <a:pt x="50" y="244"/>
                    </a:cubicBezTo>
                    <a:cubicBezTo>
                      <a:pt x="33" y="293"/>
                      <a:pt x="17" y="363"/>
                      <a:pt x="0" y="429"/>
                    </a:cubicBezTo>
                    <a:cubicBezTo>
                      <a:pt x="153" y="429"/>
                      <a:pt x="343" y="413"/>
                      <a:pt x="516" y="380"/>
                    </a:cubicBezTo>
                    <a:cubicBezTo>
                      <a:pt x="755" y="310"/>
                      <a:pt x="945" y="244"/>
                      <a:pt x="1098" y="157"/>
                    </a:cubicBezTo>
                    <a:lnTo>
                      <a:pt x="1098" y="0"/>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8"/>
              <p:cNvSpPr/>
              <p:nvPr/>
            </p:nvSpPr>
            <p:spPr>
              <a:xfrm>
                <a:off x="1962234" y="2450513"/>
                <a:ext cx="53191" cy="119749"/>
              </a:xfrm>
              <a:custGeom>
                <a:avLst/>
                <a:gdLst/>
                <a:ahLst/>
                <a:cxnLst/>
                <a:rect l="l" t="t" r="r" b="b"/>
                <a:pathLst>
                  <a:path w="191" h="430" extrusionOk="0">
                    <a:moveTo>
                      <a:pt x="0" y="0"/>
                    </a:moveTo>
                    <a:lnTo>
                      <a:pt x="0" y="0"/>
                    </a:lnTo>
                    <a:cubicBezTo>
                      <a:pt x="33" y="50"/>
                      <a:pt x="71" y="103"/>
                      <a:pt x="87" y="136"/>
                    </a:cubicBezTo>
                    <a:cubicBezTo>
                      <a:pt x="137" y="190"/>
                      <a:pt x="137" y="223"/>
                      <a:pt x="137" y="223"/>
                    </a:cubicBezTo>
                    <a:lnTo>
                      <a:pt x="54" y="342"/>
                    </a:lnTo>
                    <a:lnTo>
                      <a:pt x="87" y="429"/>
                    </a:lnTo>
                    <a:cubicBezTo>
                      <a:pt x="120" y="359"/>
                      <a:pt x="174" y="293"/>
                      <a:pt x="174" y="256"/>
                    </a:cubicBezTo>
                    <a:cubicBezTo>
                      <a:pt x="190" y="173"/>
                      <a:pt x="104" y="87"/>
                      <a:pt x="0"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8"/>
              <p:cNvSpPr/>
              <p:nvPr/>
            </p:nvSpPr>
            <p:spPr>
              <a:xfrm>
                <a:off x="2000109" y="2607861"/>
                <a:ext cx="53191" cy="27849"/>
              </a:xfrm>
              <a:custGeom>
                <a:avLst/>
                <a:gdLst/>
                <a:ahLst/>
                <a:cxnLst/>
                <a:rect l="l" t="t" r="r" b="b"/>
                <a:pathLst>
                  <a:path w="191" h="100" extrusionOk="0">
                    <a:moveTo>
                      <a:pt x="1" y="0"/>
                    </a:moveTo>
                    <a:lnTo>
                      <a:pt x="38" y="87"/>
                    </a:lnTo>
                    <a:cubicBezTo>
                      <a:pt x="54" y="95"/>
                      <a:pt x="76" y="99"/>
                      <a:pt x="102" y="99"/>
                    </a:cubicBezTo>
                    <a:cubicBezTo>
                      <a:pt x="127" y="99"/>
                      <a:pt x="157" y="95"/>
                      <a:pt x="190" y="87"/>
                    </a:cubicBezTo>
                    <a:cubicBezTo>
                      <a:pt x="141" y="70"/>
                      <a:pt x="71" y="54"/>
                      <a:pt x="1"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8"/>
              <p:cNvSpPr/>
              <p:nvPr/>
            </p:nvSpPr>
            <p:spPr>
              <a:xfrm>
                <a:off x="879737" y="2579176"/>
                <a:ext cx="322207" cy="172382"/>
              </a:xfrm>
              <a:custGeom>
                <a:avLst/>
                <a:gdLst/>
                <a:ahLst/>
                <a:cxnLst/>
                <a:rect l="l" t="t" r="r" b="b"/>
                <a:pathLst>
                  <a:path w="1157" h="619" extrusionOk="0">
                    <a:moveTo>
                      <a:pt x="1" y="0"/>
                    </a:moveTo>
                    <a:lnTo>
                      <a:pt x="1" y="0"/>
                    </a:lnTo>
                    <a:cubicBezTo>
                      <a:pt x="38" y="37"/>
                      <a:pt x="88" y="70"/>
                      <a:pt x="125" y="87"/>
                    </a:cubicBezTo>
                    <a:cubicBezTo>
                      <a:pt x="537" y="347"/>
                      <a:pt x="847" y="536"/>
                      <a:pt x="950" y="569"/>
                    </a:cubicBezTo>
                    <a:cubicBezTo>
                      <a:pt x="1053" y="586"/>
                      <a:pt x="1016" y="602"/>
                      <a:pt x="999" y="619"/>
                    </a:cubicBezTo>
                    <a:cubicBezTo>
                      <a:pt x="1086" y="586"/>
                      <a:pt x="1156" y="536"/>
                      <a:pt x="1119" y="499"/>
                    </a:cubicBezTo>
                    <a:cubicBezTo>
                      <a:pt x="1070" y="483"/>
                      <a:pt x="277" y="173"/>
                      <a:pt x="1"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8"/>
              <p:cNvSpPr/>
              <p:nvPr/>
            </p:nvSpPr>
            <p:spPr>
              <a:xfrm>
                <a:off x="731579" y="2349142"/>
                <a:ext cx="130052" cy="96913"/>
              </a:xfrm>
              <a:custGeom>
                <a:avLst/>
                <a:gdLst/>
                <a:ahLst/>
                <a:cxnLst/>
                <a:rect l="l" t="t" r="r" b="b"/>
                <a:pathLst>
                  <a:path w="467" h="348" extrusionOk="0">
                    <a:moveTo>
                      <a:pt x="467" y="1"/>
                    </a:moveTo>
                    <a:lnTo>
                      <a:pt x="467" y="1"/>
                    </a:lnTo>
                    <a:cubicBezTo>
                      <a:pt x="277" y="38"/>
                      <a:pt x="1" y="191"/>
                      <a:pt x="1" y="191"/>
                    </a:cubicBezTo>
                    <a:cubicBezTo>
                      <a:pt x="17" y="228"/>
                      <a:pt x="38" y="277"/>
                      <a:pt x="71" y="348"/>
                    </a:cubicBezTo>
                    <a:cubicBezTo>
                      <a:pt x="158" y="228"/>
                      <a:pt x="294" y="88"/>
                      <a:pt x="467"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961335" y="2306811"/>
                <a:ext cx="24507" cy="38152"/>
              </a:xfrm>
              <a:custGeom>
                <a:avLst/>
                <a:gdLst/>
                <a:ahLst/>
                <a:cxnLst/>
                <a:rect l="l" t="t" r="r" b="b"/>
                <a:pathLst>
                  <a:path w="88" h="137" extrusionOk="0">
                    <a:moveTo>
                      <a:pt x="17" y="0"/>
                    </a:moveTo>
                    <a:cubicBezTo>
                      <a:pt x="17" y="33"/>
                      <a:pt x="1" y="87"/>
                      <a:pt x="1" y="136"/>
                    </a:cubicBezTo>
                    <a:lnTo>
                      <a:pt x="88" y="136"/>
                    </a:lnTo>
                    <a:lnTo>
                      <a:pt x="88" y="50"/>
                    </a:lnTo>
                    <a:cubicBezTo>
                      <a:pt x="71" y="33"/>
                      <a:pt x="55" y="17"/>
                      <a:pt x="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2129886" y="1751777"/>
                <a:ext cx="220839" cy="281827"/>
              </a:xfrm>
              <a:custGeom>
                <a:avLst/>
                <a:gdLst/>
                <a:ahLst/>
                <a:cxnLst/>
                <a:rect l="l" t="t" r="r" b="b"/>
                <a:pathLst>
                  <a:path w="793" h="1012" extrusionOk="0">
                    <a:moveTo>
                      <a:pt x="653" y="1"/>
                    </a:moveTo>
                    <a:cubicBezTo>
                      <a:pt x="413" y="170"/>
                      <a:pt x="120" y="446"/>
                      <a:pt x="1" y="1011"/>
                    </a:cubicBezTo>
                    <a:cubicBezTo>
                      <a:pt x="17" y="978"/>
                      <a:pt x="516" y="360"/>
                      <a:pt x="620" y="273"/>
                    </a:cubicBezTo>
                    <a:cubicBezTo>
                      <a:pt x="669" y="207"/>
                      <a:pt x="739" y="137"/>
                      <a:pt x="793" y="83"/>
                    </a:cubicBezTo>
                    <a:cubicBezTo>
                      <a:pt x="756" y="67"/>
                      <a:pt x="706" y="50"/>
                      <a:pt x="690" y="34"/>
                    </a:cubicBezTo>
                    <a:cubicBezTo>
                      <a:pt x="669" y="17"/>
                      <a:pt x="669" y="17"/>
                      <a:pt x="6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1330336" y="1181983"/>
                <a:ext cx="48456" cy="57646"/>
              </a:xfrm>
              <a:custGeom>
                <a:avLst/>
                <a:gdLst/>
                <a:ahLst/>
                <a:cxnLst/>
                <a:rect l="l" t="t" r="r" b="b"/>
                <a:pathLst>
                  <a:path w="174" h="207" extrusionOk="0">
                    <a:moveTo>
                      <a:pt x="0" y="0"/>
                    </a:moveTo>
                    <a:lnTo>
                      <a:pt x="0" y="17"/>
                    </a:lnTo>
                    <a:cubicBezTo>
                      <a:pt x="70" y="66"/>
                      <a:pt x="157" y="207"/>
                      <a:pt x="157" y="207"/>
                    </a:cubicBezTo>
                    <a:lnTo>
                      <a:pt x="174" y="207"/>
                    </a:lnTo>
                    <a:lnTo>
                      <a:pt x="174" y="190"/>
                    </a:lnTo>
                    <a:cubicBezTo>
                      <a:pt x="174" y="190"/>
                      <a:pt x="87" y="66"/>
                      <a:pt x="17"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rot="-982871">
                <a:off x="1464569" y="1046636"/>
                <a:ext cx="120027" cy="34532"/>
              </a:xfrm>
              <a:custGeom>
                <a:avLst/>
                <a:gdLst/>
                <a:ahLst/>
                <a:cxnLst/>
                <a:rect l="l" t="t" r="r" b="b"/>
                <a:pathLst>
                  <a:path w="431" h="124" extrusionOk="0">
                    <a:moveTo>
                      <a:pt x="261" y="0"/>
                    </a:moveTo>
                    <a:cubicBezTo>
                      <a:pt x="248" y="0"/>
                      <a:pt x="236" y="1"/>
                      <a:pt x="224" y="4"/>
                    </a:cubicBezTo>
                    <a:cubicBezTo>
                      <a:pt x="137" y="20"/>
                      <a:pt x="88" y="57"/>
                      <a:pt x="1" y="123"/>
                    </a:cubicBezTo>
                    <a:cubicBezTo>
                      <a:pt x="1" y="123"/>
                      <a:pt x="67" y="107"/>
                      <a:pt x="137" y="90"/>
                    </a:cubicBezTo>
                    <a:cubicBezTo>
                      <a:pt x="174" y="76"/>
                      <a:pt x="204" y="71"/>
                      <a:pt x="230" y="71"/>
                    </a:cubicBezTo>
                    <a:cubicBezTo>
                      <a:pt x="266" y="71"/>
                      <a:pt x="296" y="81"/>
                      <a:pt x="327" y="90"/>
                    </a:cubicBezTo>
                    <a:cubicBezTo>
                      <a:pt x="376" y="90"/>
                      <a:pt x="430" y="90"/>
                      <a:pt x="430" y="74"/>
                    </a:cubicBezTo>
                    <a:cubicBezTo>
                      <a:pt x="430" y="42"/>
                      <a:pt x="341" y="0"/>
                      <a:pt x="261" y="0"/>
                    </a:cubicBezTo>
                    <a:close/>
                  </a:path>
                </a:pathLst>
              </a:custGeom>
              <a:solidFill>
                <a:srgbClr val="4D2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rot="1569240">
                <a:off x="1665640" y="1016280"/>
                <a:ext cx="124483" cy="48178"/>
              </a:xfrm>
              <a:custGeom>
                <a:avLst/>
                <a:gdLst/>
                <a:ahLst/>
                <a:cxnLst/>
                <a:rect l="l" t="t" r="r" b="b"/>
                <a:pathLst>
                  <a:path w="447" h="173" extrusionOk="0">
                    <a:moveTo>
                      <a:pt x="321" y="1"/>
                    </a:moveTo>
                    <a:cubicBezTo>
                      <a:pt x="253" y="1"/>
                      <a:pt x="192" y="22"/>
                      <a:pt x="137" y="42"/>
                    </a:cubicBezTo>
                    <a:cubicBezTo>
                      <a:pt x="50" y="96"/>
                      <a:pt x="1" y="166"/>
                      <a:pt x="34" y="166"/>
                    </a:cubicBezTo>
                    <a:cubicBezTo>
                      <a:pt x="43" y="171"/>
                      <a:pt x="52" y="173"/>
                      <a:pt x="60" y="173"/>
                    </a:cubicBezTo>
                    <a:cubicBezTo>
                      <a:pt x="80" y="173"/>
                      <a:pt x="97" y="160"/>
                      <a:pt x="121" y="146"/>
                    </a:cubicBezTo>
                    <a:cubicBezTo>
                      <a:pt x="154" y="113"/>
                      <a:pt x="240" y="80"/>
                      <a:pt x="294" y="42"/>
                    </a:cubicBezTo>
                    <a:cubicBezTo>
                      <a:pt x="360" y="26"/>
                      <a:pt x="447" y="26"/>
                      <a:pt x="447" y="26"/>
                    </a:cubicBezTo>
                    <a:cubicBezTo>
                      <a:pt x="403" y="8"/>
                      <a:pt x="361" y="1"/>
                      <a:pt x="321" y="1"/>
                    </a:cubicBezTo>
                    <a:close/>
                  </a:path>
                </a:pathLst>
              </a:custGeom>
              <a:solidFill>
                <a:srgbClr val="4D2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1661184" y="1076156"/>
                <a:ext cx="76026" cy="177395"/>
              </a:xfrm>
              <a:custGeom>
                <a:avLst/>
                <a:gdLst/>
                <a:ahLst/>
                <a:cxnLst/>
                <a:rect l="l" t="t" r="r" b="b"/>
                <a:pathLst>
                  <a:path w="273" h="637" extrusionOk="0">
                    <a:moveTo>
                      <a:pt x="50" y="1"/>
                    </a:moveTo>
                    <a:lnTo>
                      <a:pt x="33" y="17"/>
                    </a:lnTo>
                    <a:cubicBezTo>
                      <a:pt x="33" y="71"/>
                      <a:pt x="223" y="516"/>
                      <a:pt x="256" y="603"/>
                    </a:cubicBezTo>
                    <a:cubicBezTo>
                      <a:pt x="223" y="603"/>
                      <a:pt x="104" y="587"/>
                      <a:pt x="17" y="549"/>
                    </a:cubicBezTo>
                    <a:lnTo>
                      <a:pt x="0" y="549"/>
                    </a:lnTo>
                    <a:lnTo>
                      <a:pt x="17" y="570"/>
                    </a:lnTo>
                    <a:cubicBezTo>
                      <a:pt x="104" y="620"/>
                      <a:pt x="256" y="636"/>
                      <a:pt x="273" y="636"/>
                    </a:cubicBezTo>
                    <a:lnTo>
                      <a:pt x="273" y="620"/>
                    </a:lnTo>
                    <a:cubicBezTo>
                      <a:pt x="223" y="467"/>
                      <a:pt x="50" y="54"/>
                      <a:pt x="50" y="17"/>
                    </a:cubicBezTo>
                    <a:lnTo>
                      <a:pt x="50"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1597967" y="1305912"/>
                <a:ext cx="106103" cy="19772"/>
              </a:xfrm>
              <a:custGeom>
                <a:avLst/>
                <a:gdLst/>
                <a:ahLst/>
                <a:cxnLst/>
                <a:rect l="l" t="t" r="r" b="b"/>
                <a:pathLst>
                  <a:path w="381" h="71" extrusionOk="0">
                    <a:moveTo>
                      <a:pt x="1" y="1"/>
                    </a:moveTo>
                    <a:lnTo>
                      <a:pt x="1" y="17"/>
                    </a:lnTo>
                    <a:cubicBezTo>
                      <a:pt x="1" y="34"/>
                      <a:pt x="87" y="71"/>
                      <a:pt x="190" y="71"/>
                    </a:cubicBezTo>
                    <a:cubicBezTo>
                      <a:pt x="260" y="71"/>
                      <a:pt x="310" y="54"/>
                      <a:pt x="380" y="17"/>
                    </a:cubicBezTo>
                    <a:lnTo>
                      <a:pt x="380" y="1"/>
                    </a:lnTo>
                    <a:cubicBezTo>
                      <a:pt x="312" y="38"/>
                      <a:pt x="246" y="51"/>
                      <a:pt x="190" y="51"/>
                    </a:cubicBezTo>
                    <a:cubicBezTo>
                      <a:pt x="90" y="51"/>
                      <a:pt x="21" y="11"/>
                      <a:pt x="21"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1546167" y="1104562"/>
                <a:ext cx="29241" cy="44279"/>
              </a:xfrm>
              <a:custGeom>
                <a:avLst/>
                <a:gdLst/>
                <a:ahLst/>
                <a:cxnLst/>
                <a:rect l="l" t="t" r="r" b="b"/>
                <a:pathLst>
                  <a:path w="105" h="159" extrusionOk="0">
                    <a:moveTo>
                      <a:pt x="44" y="1"/>
                    </a:moveTo>
                    <a:cubicBezTo>
                      <a:pt x="1" y="1"/>
                      <a:pt x="3" y="159"/>
                      <a:pt x="50" y="159"/>
                    </a:cubicBezTo>
                    <a:cubicBezTo>
                      <a:pt x="104" y="159"/>
                      <a:pt x="83" y="2"/>
                      <a:pt x="50" y="2"/>
                    </a:cubicBezTo>
                    <a:cubicBezTo>
                      <a:pt x="48" y="1"/>
                      <a:pt x="46" y="1"/>
                      <a:pt x="44" y="1"/>
                    </a:cubicBezTo>
                    <a:close/>
                  </a:path>
                </a:pathLst>
              </a:custGeom>
              <a:solidFill>
                <a:srgbClr val="421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1727744" y="1080612"/>
                <a:ext cx="32861" cy="44001"/>
              </a:xfrm>
              <a:custGeom>
                <a:avLst/>
                <a:gdLst/>
                <a:ahLst/>
                <a:cxnLst/>
                <a:rect l="l" t="t" r="r" b="b"/>
                <a:pathLst>
                  <a:path w="118" h="158" extrusionOk="0">
                    <a:moveTo>
                      <a:pt x="55" y="0"/>
                    </a:moveTo>
                    <a:cubicBezTo>
                      <a:pt x="54" y="0"/>
                      <a:pt x="52" y="0"/>
                      <a:pt x="50" y="1"/>
                    </a:cubicBezTo>
                    <a:cubicBezTo>
                      <a:pt x="1" y="1"/>
                      <a:pt x="1" y="158"/>
                      <a:pt x="50" y="158"/>
                    </a:cubicBezTo>
                    <a:cubicBezTo>
                      <a:pt x="117" y="158"/>
                      <a:pt x="90" y="0"/>
                      <a:pt x="55" y="0"/>
                    </a:cubicBezTo>
                    <a:close/>
                  </a:path>
                </a:pathLst>
              </a:custGeom>
              <a:solidFill>
                <a:srgbClr val="421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1482950" y="789031"/>
                <a:ext cx="53191" cy="91065"/>
              </a:xfrm>
              <a:custGeom>
                <a:avLst/>
                <a:gdLst/>
                <a:ahLst/>
                <a:cxnLst/>
                <a:rect l="l" t="t" r="r" b="b"/>
                <a:pathLst>
                  <a:path w="191" h="327" extrusionOk="0">
                    <a:moveTo>
                      <a:pt x="1" y="0"/>
                    </a:moveTo>
                    <a:lnTo>
                      <a:pt x="1" y="17"/>
                    </a:lnTo>
                    <a:cubicBezTo>
                      <a:pt x="38" y="136"/>
                      <a:pt x="125" y="260"/>
                      <a:pt x="174" y="326"/>
                    </a:cubicBezTo>
                    <a:lnTo>
                      <a:pt x="191" y="326"/>
                    </a:lnTo>
                    <a:cubicBezTo>
                      <a:pt x="141" y="260"/>
                      <a:pt x="55" y="136"/>
                      <a:pt x="22" y="17"/>
                    </a:cubicBezTo>
                    <a:lnTo>
                      <a:pt x="1"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1626651" y="769536"/>
                <a:ext cx="28962" cy="92179"/>
              </a:xfrm>
              <a:custGeom>
                <a:avLst/>
                <a:gdLst/>
                <a:ahLst/>
                <a:cxnLst/>
                <a:rect l="l" t="t" r="r" b="b"/>
                <a:pathLst>
                  <a:path w="104" h="331" extrusionOk="0">
                    <a:moveTo>
                      <a:pt x="1" y="0"/>
                    </a:moveTo>
                    <a:lnTo>
                      <a:pt x="1" y="21"/>
                    </a:lnTo>
                    <a:cubicBezTo>
                      <a:pt x="54" y="140"/>
                      <a:pt x="71" y="244"/>
                      <a:pt x="87" y="330"/>
                    </a:cubicBezTo>
                    <a:lnTo>
                      <a:pt x="104" y="330"/>
                    </a:lnTo>
                    <a:cubicBezTo>
                      <a:pt x="87" y="244"/>
                      <a:pt x="71" y="124"/>
                      <a:pt x="21" y="21"/>
                    </a:cubicBezTo>
                    <a:lnTo>
                      <a:pt x="1"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1712984" y="822171"/>
                <a:ext cx="15038" cy="77419"/>
              </a:xfrm>
              <a:custGeom>
                <a:avLst/>
                <a:gdLst/>
                <a:ahLst/>
                <a:cxnLst/>
                <a:rect l="l" t="t" r="r" b="b"/>
                <a:pathLst>
                  <a:path w="54" h="278" extrusionOk="0">
                    <a:moveTo>
                      <a:pt x="0" y="1"/>
                    </a:moveTo>
                    <a:cubicBezTo>
                      <a:pt x="21" y="104"/>
                      <a:pt x="37" y="191"/>
                      <a:pt x="37" y="261"/>
                    </a:cubicBezTo>
                    <a:cubicBezTo>
                      <a:pt x="52" y="261"/>
                      <a:pt x="53" y="261"/>
                      <a:pt x="54" y="272"/>
                    </a:cubicBezTo>
                    <a:lnTo>
                      <a:pt x="54" y="272"/>
                    </a:lnTo>
                    <a:cubicBezTo>
                      <a:pt x="53" y="203"/>
                      <a:pt x="37" y="117"/>
                      <a:pt x="21" y="1"/>
                    </a:cubicBezTo>
                    <a:close/>
                    <a:moveTo>
                      <a:pt x="54" y="272"/>
                    </a:moveTo>
                    <a:cubicBezTo>
                      <a:pt x="54" y="274"/>
                      <a:pt x="54" y="276"/>
                      <a:pt x="54" y="277"/>
                    </a:cubicBezTo>
                    <a:cubicBezTo>
                      <a:pt x="54" y="275"/>
                      <a:pt x="54" y="273"/>
                      <a:pt x="54" y="272"/>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1402744" y="875085"/>
                <a:ext cx="28962" cy="81875"/>
              </a:xfrm>
              <a:custGeom>
                <a:avLst/>
                <a:gdLst/>
                <a:ahLst/>
                <a:cxnLst/>
                <a:rect l="l" t="t" r="r" b="b"/>
                <a:pathLst>
                  <a:path w="104" h="294" extrusionOk="0">
                    <a:moveTo>
                      <a:pt x="0" y="1"/>
                    </a:moveTo>
                    <a:lnTo>
                      <a:pt x="0" y="17"/>
                    </a:lnTo>
                    <a:cubicBezTo>
                      <a:pt x="17" y="120"/>
                      <a:pt x="50" y="223"/>
                      <a:pt x="83" y="294"/>
                    </a:cubicBezTo>
                    <a:lnTo>
                      <a:pt x="103" y="277"/>
                    </a:lnTo>
                    <a:cubicBezTo>
                      <a:pt x="66" y="207"/>
                      <a:pt x="33" y="120"/>
                      <a:pt x="17" y="17"/>
                    </a:cubicBezTo>
                    <a:lnTo>
                      <a:pt x="0"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1272688" y="592415"/>
                <a:ext cx="38431" cy="139243"/>
              </a:xfrm>
              <a:custGeom>
                <a:avLst/>
                <a:gdLst/>
                <a:ahLst/>
                <a:cxnLst/>
                <a:rect l="l" t="t" r="r" b="b"/>
                <a:pathLst>
                  <a:path w="138" h="500" extrusionOk="0">
                    <a:moveTo>
                      <a:pt x="121" y="1"/>
                    </a:moveTo>
                    <a:cubicBezTo>
                      <a:pt x="1" y="244"/>
                      <a:pt x="71" y="500"/>
                      <a:pt x="71" y="500"/>
                    </a:cubicBezTo>
                    <a:lnTo>
                      <a:pt x="88" y="500"/>
                    </a:lnTo>
                    <a:cubicBezTo>
                      <a:pt x="88" y="500"/>
                      <a:pt x="17" y="261"/>
                      <a:pt x="137" y="17"/>
                    </a:cubicBezTo>
                    <a:lnTo>
                      <a:pt x="121" y="1"/>
                    </a:lnTo>
                    <a:close/>
                  </a:path>
                </a:pathLst>
              </a:custGeom>
              <a:solidFill>
                <a:srgbClr val="2E1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1306107" y="722193"/>
                <a:ext cx="101369" cy="110837"/>
              </a:xfrm>
              <a:custGeom>
                <a:avLst/>
                <a:gdLst/>
                <a:ahLst/>
                <a:cxnLst/>
                <a:rect l="l" t="t" r="r" b="b"/>
                <a:pathLst>
                  <a:path w="364" h="398" extrusionOk="0">
                    <a:moveTo>
                      <a:pt x="347" y="1"/>
                    </a:moveTo>
                    <a:cubicBezTo>
                      <a:pt x="141" y="67"/>
                      <a:pt x="1" y="360"/>
                      <a:pt x="1" y="376"/>
                    </a:cubicBezTo>
                    <a:lnTo>
                      <a:pt x="1" y="397"/>
                    </a:lnTo>
                    <a:lnTo>
                      <a:pt x="17" y="376"/>
                    </a:lnTo>
                    <a:cubicBezTo>
                      <a:pt x="17" y="376"/>
                      <a:pt x="157" y="88"/>
                      <a:pt x="364" y="17"/>
                    </a:cubicBezTo>
                    <a:lnTo>
                      <a:pt x="347" y="1"/>
                    </a:lnTo>
                    <a:close/>
                  </a:path>
                </a:pathLst>
              </a:custGeom>
              <a:solidFill>
                <a:srgbClr val="2E1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1248738" y="1842565"/>
                <a:ext cx="172661" cy="334739"/>
              </a:xfrm>
              <a:custGeom>
                <a:avLst/>
                <a:gdLst/>
                <a:ahLst/>
                <a:cxnLst/>
                <a:rect l="l" t="t" r="r" b="b"/>
                <a:pathLst>
                  <a:path w="620" h="1202" extrusionOk="0">
                    <a:moveTo>
                      <a:pt x="70" y="1"/>
                    </a:moveTo>
                    <a:cubicBezTo>
                      <a:pt x="37" y="120"/>
                      <a:pt x="0" y="413"/>
                      <a:pt x="37" y="582"/>
                    </a:cubicBezTo>
                    <a:cubicBezTo>
                      <a:pt x="70" y="739"/>
                      <a:pt x="174" y="1201"/>
                      <a:pt x="619" y="1201"/>
                    </a:cubicBezTo>
                    <a:lnTo>
                      <a:pt x="619" y="1185"/>
                    </a:lnTo>
                    <a:cubicBezTo>
                      <a:pt x="190" y="1185"/>
                      <a:pt x="87" y="723"/>
                      <a:pt x="54" y="582"/>
                    </a:cubicBezTo>
                    <a:cubicBezTo>
                      <a:pt x="37" y="413"/>
                      <a:pt x="54" y="120"/>
                      <a:pt x="87" y="17"/>
                    </a:cubicBezTo>
                    <a:lnTo>
                      <a:pt x="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851052" y="2240252"/>
                <a:ext cx="139521" cy="80482"/>
              </a:xfrm>
              <a:custGeom>
                <a:avLst/>
                <a:gdLst/>
                <a:ahLst/>
                <a:cxnLst/>
                <a:rect l="l" t="t" r="r" b="b"/>
                <a:pathLst>
                  <a:path w="501" h="289" extrusionOk="0">
                    <a:moveTo>
                      <a:pt x="1" y="0"/>
                    </a:moveTo>
                    <a:lnTo>
                      <a:pt x="1" y="17"/>
                    </a:lnTo>
                    <a:cubicBezTo>
                      <a:pt x="87" y="50"/>
                      <a:pt x="158" y="66"/>
                      <a:pt x="277" y="153"/>
                    </a:cubicBezTo>
                    <a:cubicBezTo>
                      <a:pt x="397" y="239"/>
                      <a:pt x="484" y="289"/>
                      <a:pt x="484" y="289"/>
                    </a:cubicBezTo>
                    <a:lnTo>
                      <a:pt x="500" y="289"/>
                    </a:lnTo>
                    <a:lnTo>
                      <a:pt x="500" y="272"/>
                    </a:lnTo>
                    <a:cubicBezTo>
                      <a:pt x="500" y="272"/>
                      <a:pt x="413" y="223"/>
                      <a:pt x="294" y="136"/>
                    </a:cubicBezTo>
                    <a:cubicBezTo>
                      <a:pt x="158" y="50"/>
                      <a:pt x="87" y="3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755808" y="1981533"/>
                <a:ext cx="503501" cy="411601"/>
              </a:xfrm>
              <a:custGeom>
                <a:avLst/>
                <a:gdLst/>
                <a:ahLst/>
                <a:cxnLst/>
                <a:rect l="l" t="t" r="r" b="b"/>
                <a:pathLst>
                  <a:path w="1808" h="1478" extrusionOk="0">
                    <a:moveTo>
                      <a:pt x="1787" y="1"/>
                    </a:moveTo>
                    <a:cubicBezTo>
                      <a:pt x="1667" y="120"/>
                      <a:pt x="1444" y="376"/>
                      <a:pt x="1325" y="516"/>
                    </a:cubicBezTo>
                    <a:cubicBezTo>
                      <a:pt x="1292" y="549"/>
                      <a:pt x="1255" y="599"/>
                      <a:pt x="1222" y="636"/>
                    </a:cubicBezTo>
                    <a:cubicBezTo>
                      <a:pt x="1102" y="756"/>
                      <a:pt x="982" y="892"/>
                      <a:pt x="962" y="946"/>
                    </a:cubicBezTo>
                    <a:cubicBezTo>
                      <a:pt x="945" y="962"/>
                      <a:pt x="929" y="979"/>
                      <a:pt x="929" y="995"/>
                    </a:cubicBezTo>
                    <a:cubicBezTo>
                      <a:pt x="912" y="1012"/>
                      <a:pt x="896" y="1032"/>
                      <a:pt x="879" y="1082"/>
                    </a:cubicBezTo>
                    <a:cubicBezTo>
                      <a:pt x="859" y="1115"/>
                      <a:pt x="809" y="1218"/>
                      <a:pt x="809" y="1288"/>
                    </a:cubicBezTo>
                    <a:lnTo>
                      <a:pt x="570" y="1288"/>
                    </a:lnTo>
                    <a:cubicBezTo>
                      <a:pt x="380" y="1304"/>
                      <a:pt x="120" y="1391"/>
                      <a:pt x="0" y="1461"/>
                    </a:cubicBezTo>
                    <a:lnTo>
                      <a:pt x="0" y="1478"/>
                    </a:lnTo>
                    <a:cubicBezTo>
                      <a:pt x="104" y="1424"/>
                      <a:pt x="363" y="1321"/>
                      <a:pt x="570" y="1304"/>
                    </a:cubicBezTo>
                    <a:cubicBezTo>
                      <a:pt x="793" y="1304"/>
                      <a:pt x="826" y="1321"/>
                      <a:pt x="826" y="1321"/>
                    </a:cubicBezTo>
                    <a:lnTo>
                      <a:pt x="826" y="1304"/>
                    </a:lnTo>
                    <a:lnTo>
                      <a:pt x="842" y="1304"/>
                    </a:lnTo>
                    <a:cubicBezTo>
                      <a:pt x="826" y="1255"/>
                      <a:pt x="859" y="1152"/>
                      <a:pt x="896" y="1082"/>
                    </a:cubicBezTo>
                    <a:cubicBezTo>
                      <a:pt x="896" y="1049"/>
                      <a:pt x="912" y="1032"/>
                      <a:pt x="929" y="1012"/>
                    </a:cubicBezTo>
                    <a:cubicBezTo>
                      <a:pt x="945" y="995"/>
                      <a:pt x="962" y="979"/>
                      <a:pt x="982" y="946"/>
                    </a:cubicBezTo>
                    <a:cubicBezTo>
                      <a:pt x="999" y="908"/>
                      <a:pt x="1118" y="772"/>
                      <a:pt x="1222" y="653"/>
                    </a:cubicBezTo>
                    <a:cubicBezTo>
                      <a:pt x="1271" y="599"/>
                      <a:pt x="1308" y="566"/>
                      <a:pt x="1341" y="533"/>
                    </a:cubicBezTo>
                    <a:cubicBezTo>
                      <a:pt x="1461" y="376"/>
                      <a:pt x="1684" y="120"/>
                      <a:pt x="1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1334792" y="2143615"/>
                <a:ext cx="72685" cy="297700"/>
              </a:xfrm>
              <a:custGeom>
                <a:avLst/>
                <a:gdLst/>
                <a:ahLst/>
                <a:cxnLst/>
                <a:rect l="l" t="t" r="r" b="b"/>
                <a:pathLst>
                  <a:path w="261" h="1069" extrusionOk="0">
                    <a:moveTo>
                      <a:pt x="17" y="0"/>
                    </a:moveTo>
                    <a:lnTo>
                      <a:pt x="1" y="17"/>
                    </a:lnTo>
                    <a:cubicBezTo>
                      <a:pt x="1" y="17"/>
                      <a:pt x="104" y="467"/>
                      <a:pt x="141" y="603"/>
                    </a:cubicBezTo>
                    <a:cubicBezTo>
                      <a:pt x="174" y="739"/>
                      <a:pt x="244" y="1032"/>
                      <a:pt x="244" y="1048"/>
                    </a:cubicBezTo>
                    <a:lnTo>
                      <a:pt x="261" y="1069"/>
                    </a:lnTo>
                    <a:lnTo>
                      <a:pt x="261" y="1048"/>
                    </a:lnTo>
                    <a:cubicBezTo>
                      <a:pt x="261" y="1032"/>
                      <a:pt x="191" y="722"/>
                      <a:pt x="158" y="603"/>
                    </a:cubicBezTo>
                    <a:cubicBezTo>
                      <a:pt x="120" y="467"/>
                      <a:pt x="17" y="17"/>
                      <a:pt x="17" y="17"/>
                    </a:cubicBezTo>
                    <a:lnTo>
                      <a:pt x="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985563" y="2344686"/>
                <a:ext cx="273751" cy="269017"/>
              </a:xfrm>
              <a:custGeom>
                <a:avLst/>
                <a:gdLst/>
                <a:ahLst/>
                <a:cxnLst/>
                <a:rect l="l" t="t" r="r" b="b"/>
                <a:pathLst>
                  <a:path w="983" h="966" extrusionOk="0">
                    <a:moveTo>
                      <a:pt x="1" y="0"/>
                    </a:moveTo>
                    <a:lnTo>
                      <a:pt x="1" y="17"/>
                    </a:lnTo>
                    <a:cubicBezTo>
                      <a:pt x="17" y="17"/>
                      <a:pt x="120" y="87"/>
                      <a:pt x="310" y="260"/>
                    </a:cubicBezTo>
                    <a:cubicBezTo>
                      <a:pt x="137" y="71"/>
                      <a:pt x="34" y="0"/>
                      <a:pt x="1" y="0"/>
                    </a:cubicBezTo>
                    <a:close/>
                    <a:moveTo>
                      <a:pt x="310" y="260"/>
                    </a:moveTo>
                    <a:cubicBezTo>
                      <a:pt x="326" y="293"/>
                      <a:pt x="826" y="793"/>
                      <a:pt x="962" y="966"/>
                    </a:cubicBezTo>
                    <a:lnTo>
                      <a:pt x="982" y="966"/>
                    </a:lnTo>
                    <a:cubicBezTo>
                      <a:pt x="842" y="776"/>
                      <a:pt x="326" y="277"/>
                      <a:pt x="310" y="2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1086656" y="2790552"/>
                <a:ext cx="104989" cy="101926"/>
              </a:xfrm>
              <a:custGeom>
                <a:avLst/>
                <a:gdLst/>
                <a:ahLst/>
                <a:cxnLst/>
                <a:rect l="l" t="t" r="r" b="b"/>
                <a:pathLst>
                  <a:path w="377" h="366" extrusionOk="0">
                    <a:moveTo>
                      <a:pt x="360" y="0"/>
                    </a:moveTo>
                    <a:cubicBezTo>
                      <a:pt x="273" y="66"/>
                      <a:pt x="104" y="256"/>
                      <a:pt x="1" y="359"/>
                    </a:cubicBezTo>
                    <a:cubicBezTo>
                      <a:pt x="5" y="364"/>
                      <a:pt x="10" y="366"/>
                      <a:pt x="15" y="366"/>
                    </a:cubicBezTo>
                    <a:cubicBezTo>
                      <a:pt x="24" y="366"/>
                      <a:pt x="34" y="359"/>
                      <a:pt x="43" y="350"/>
                    </a:cubicBezTo>
                    <a:lnTo>
                      <a:pt x="43" y="350"/>
                    </a:lnTo>
                    <a:cubicBezTo>
                      <a:pt x="40" y="353"/>
                      <a:pt x="37" y="356"/>
                      <a:pt x="34" y="359"/>
                    </a:cubicBezTo>
                    <a:lnTo>
                      <a:pt x="50" y="343"/>
                    </a:lnTo>
                    <a:lnTo>
                      <a:pt x="50" y="343"/>
                    </a:lnTo>
                    <a:cubicBezTo>
                      <a:pt x="48" y="345"/>
                      <a:pt x="45" y="347"/>
                      <a:pt x="43" y="350"/>
                    </a:cubicBezTo>
                    <a:lnTo>
                      <a:pt x="43" y="350"/>
                    </a:lnTo>
                    <a:cubicBezTo>
                      <a:pt x="146" y="245"/>
                      <a:pt x="292" y="65"/>
                      <a:pt x="360" y="17"/>
                    </a:cubicBezTo>
                    <a:lnTo>
                      <a:pt x="376" y="0"/>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1109771" y="2823692"/>
                <a:ext cx="110559" cy="95799"/>
              </a:xfrm>
              <a:custGeom>
                <a:avLst/>
                <a:gdLst/>
                <a:ahLst/>
                <a:cxnLst/>
                <a:rect l="l" t="t" r="r" b="b"/>
                <a:pathLst>
                  <a:path w="397" h="344" extrusionOk="0">
                    <a:moveTo>
                      <a:pt x="396" y="1"/>
                    </a:moveTo>
                    <a:cubicBezTo>
                      <a:pt x="244" y="87"/>
                      <a:pt x="70" y="240"/>
                      <a:pt x="0" y="327"/>
                    </a:cubicBezTo>
                    <a:cubicBezTo>
                      <a:pt x="0" y="343"/>
                      <a:pt x="21" y="343"/>
                      <a:pt x="21" y="343"/>
                    </a:cubicBezTo>
                    <a:cubicBezTo>
                      <a:pt x="87" y="257"/>
                      <a:pt x="244" y="120"/>
                      <a:pt x="396" y="17"/>
                    </a:cubicBezTo>
                    <a:lnTo>
                      <a:pt x="396" y="1"/>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1953044" y="1809146"/>
                <a:ext cx="38152" cy="128939"/>
              </a:xfrm>
              <a:custGeom>
                <a:avLst/>
                <a:gdLst/>
                <a:ahLst/>
                <a:cxnLst/>
                <a:rect l="l" t="t" r="r" b="b"/>
                <a:pathLst>
                  <a:path w="137" h="463" extrusionOk="0">
                    <a:moveTo>
                      <a:pt x="0" y="1"/>
                    </a:moveTo>
                    <a:lnTo>
                      <a:pt x="0" y="17"/>
                    </a:lnTo>
                    <a:cubicBezTo>
                      <a:pt x="66" y="137"/>
                      <a:pt x="120" y="446"/>
                      <a:pt x="120" y="446"/>
                    </a:cubicBezTo>
                    <a:lnTo>
                      <a:pt x="120" y="463"/>
                    </a:lnTo>
                    <a:lnTo>
                      <a:pt x="137" y="446"/>
                    </a:lnTo>
                    <a:cubicBezTo>
                      <a:pt x="137" y="430"/>
                      <a:pt x="87" y="121"/>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2149380" y="1751777"/>
                <a:ext cx="167091" cy="201345"/>
              </a:xfrm>
              <a:custGeom>
                <a:avLst/>
                <a:gdLst/>
                <a:ahLst/>
                <a:cxnLst/>
                <a:rect l="l" t="t" r="r" b="b"/>
                <a:pathLst>
                  <a:path w="600" h="723" extrusionOk="0">
                    <a:moveTo>
                      <a:pt x="583" y="1"/>
                    </a:moveTo>
                    <a:cubicBezTo>
                      <a:pt x="376" y="170"/>
                      <a:pt x="137" y="376"/>
                      <a:pt x="1" y="723"/>
                    </a:cubicBezTo>
                    <a:lnTo>
                      <a:pt x="17" y="723"/>
                    </a:lnTo>
                    <a:cubicBezTo>
                      <a:pt x="154" y="393"/>
                      <a:pt x="393" y="170"/>
                      <a:pt x="599" y="17"/>
                    </a:cubicBezTo>
                    <a:lnTo>
                      <a:pt x="5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2207028" y="1774892"/>
                <a:ext cx="152888" cy="163192"/>
              </a:xfrm>
              <a:custGeom>
                <a:avLst/>
                <a:gdLst/>
                <a:ahLst/>
                <a:cxnLst/>
                <a:rect l="l" t="t" r="r" b="b"/>
                <a:pathLst>
                  <a:path w="549" h="586" extrusionOk="0">
                    <a:moveTo>
                      <a:pt x="532" y="0"/>
                    </a:moveTo>
                    <a:cubicBezTo>
                      <a:pt x="343" y="173"/>
                      <a:pt x="17" y="569"/>
                      <a:pt x="0" y="569"/>
                    </a:cubicBezTo>
                    <a:lnTo>
                      <a:pt x="17" y="586"/>
                    </a:lnTo>
                    <a:lnTo>
                      <a:pt x="17" y="569"/>
                    </a:lnTo>
                    <a:cubicBezTo>
                      <a:pt x="17" y="569"/>
                      <a:pt x="376" y="173"/>
                      <a:pt x="549" y="21"/>
                    </a:cubicBezTo>
                    <a:lnTo>
                      <a:pt x="5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1517483" y="2454969"/>
                <a:ext cx="469247" cy="119749"/>
              </a:xfrm>
              <a:custGeom>
                <a:avLst/>
                <a:gdLst/>
                <a:ahLst/>
                <a:cxnLst/>
                <a:rect l="l" t="t" r="r" b="b"/>
                <a:pathLst>
                  <a:path w="1685" h="430" extrusionOk="0">
                    <a:moveTo>
                      <a:pt x="1" y="1"/>
                    </a:moveTo>
                    <a:lnTo>
                      <a:pt x="1" y="17"/>
                    </a:lnTo>
                    <a:lnTo>
                      <a:pt x="1494" y="430"/>
                    </a:lnTo>
                    <a:lnTo>
                      <a:pt x="1684" y="277"/>
                    </a:lnTo>
                    <a:lnTo>
                      <a:pt x="1684" y="260"/>
                    </a:lnTo>
                    <a:lnTo>
                      <a:pt x="1494" y="413"/>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1105036" y="2938709"/>
                <a:ext cx="470361" cy="1115889"/>
              </a:xfrm>
              <a:custGeom>
                <a:avLst/>
                <a:gdLst/>
                <a:ahLst/>
                <a:cxnLst/>
                <a:rect l="l" t="t" r="r" b="b"/>
                <a:pathLst>
                  <a:path w="1689" h="4007" extrusionOk="0">
                    <a:moveTo>
                      <a:pt x="397" y="0"/>
                    </a:moveTo>
                    <a:lnTo>
                      <a:pt x="397" y="17"/>
                    </a:lnTo>
                    <a:cubicBezTo>
                      <a:pt x="380" y="50"/>
                      <a:pt x="157" y="999"/>
                      <a:pt x="54" y="2389"/>
                    </a:cubicBezTo>
                    <a:cubicBezTo>
                      <a:pt x="54" y="2389"/>
                      <a:pt x="17" y="2992"/>
                      <a:pt x="1" y="3231"/>
                    </a:cubicBezTo>
                    <a:lnTo>
                      <a:pt x="1" y="3730"/>
                    </a:lnTo>
                    <a:lnTo>
                      <a:pt x="1" y="3747"/>
                    </a:lnTo>
                    <a:cubicBezTo>
                      <a:pt x="17" y="3747"/>
                      <a:pt x="586" y="3990"/>
                      <a:pt x="1667" y="4006"/>
                    </a:cubicBezTo>
                    <a:lnTo>
                      <a:pt x="1688" y="3990"/>
                    </a:lnTo>
                    <a:lnTo>
                      <a:pt x="1667" y="3990"/>
                    </a:lnTo>
                    <a:cubicBezTo>
                      <a:pt x="657" y="3969"/>
                      <a:pt x="87" y="3747"/>
                      <a:pt x="17" y="3730"/>
                    </a:cubicBezTo>
                    <a:cubicBezTo>
                      <a:pt x="17" y="3697"/>
                      <a:pt x="17" y="3454"/>
                      <a:pt x="38" y="3231"/>
                    </a:cubicBezTo>
                    <a:cubicBezTo>
                      <a:pt x="38" y="2992"/>
                      <a:pt x="71" y="2389"/>
                      <a:pt x="71" y="2389"/>
                    </a:cubicBezTo>
                    <a:cubicBezTo>
                      <a:pt x="174" y="999"/>
                      <a:pt x="397" y="50"/>
                      <a:pt x="413" y="17"/>
                    </a:cubicBezTo>
                    <a:lnTo>
                      <a:pt x="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1239548" y="3608482"/>
                <a:ext cx="53191" cy="412715"/>
              </a:xfrm>
              <a:custGeom>
                <a:avLst/>
                <a:gdLst/>
                <a:ahLst/>
                <a:cxnLst/>
                <a:rect l="l" t="t" r="r" b="b"/>
                <a:pathLst>
                  <a:path w="191" h="1482" extrusionOk="0">
                    <a:moveTo>
                      <a:pt x="174" y="1"/>
                    </a:moveTo>
                    <a:lnTo>
                      <a:pt x="174" y="17"/>
                    </a:lnTo>
                    <a:cubicBezTo>
                      <a:pt x="103" y="141"/>
                      <a:pt x="0" y="1412"/>
                      <a:pt x="0" y="1461"/>
                    </a:cubicBezTo>
                    <a:lnTo>
                      <a:pt x="0" y="1482"/>
                    </a:lnTo>
                    <a:lnTo>
                      <a:pt x="17" y="1461"/>
                    </a:lnTo>
                    <a:cubicBezTo>
                      <a:pt x="17" y="1445"/>
                      <a:pt x="120" y="157"/>
                      <a:pt x="190" y="17"/>
                    </a:cubicBezTo>
                    <a:lnTo>
                      <a:pt x="1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1555357" y="3369536"/>
                <a:ext cx="48735" cy="680339"/>
              </a:xfrm>
              <a:custGeom>
                <a:avLst/>
                <a:gdLst/>
                <a:ahLst/>
                <a:cxnLst/>
                <a:rect l="l" t="t" r="r" b="b"/>
                <a:pathLst>
                  <a:path w="175" h="2443" extrusionOk="0">
                    <a:moveTo>
                      <a:pt x="174" y="1"/>
                    </a:moveTo>
                    <a:lnTo>
                      <a:pt x="154" y="17"/>
                    </a:lnTo>
                    <a:cubicBezTo>
                      <a:pt x="137" y="293"/>
                      <a:pt x="88" y="1445"/>
                      <a:pt x="71" y="1651"/>
                    </a:cubicBezTo>
                    <a:cubicBezTo>
                      <a:pt x="50" y="1857"/>
                      <a:pt x="17" y="2443"/>
                      <a:pt x="1" y="2443"/>
                    </a:cubicBezTo>
                    <a:lnTo>
                      <a:pt x="34" y="2443"/>
                    </a:lnTo>
                    <a:cubicBezTo>
                      <a:pt x="34" y="2443"/>
                      <a:pt x="71" y="1857"/>
                      <a:pt x="88" y="1651"/>
                    </a:cubicBezTo>
                    <a:cubicBezTo>
                      <a:pt x="104" y="1445"/>
                      <a:pt x="154" y="293"/>
                      <a:pt x="174" y="17"/>
                    </a:cubicBezTo>
                    <a:lnTo>
                      <a:pt x="1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8"/>
              <p:cNvSpPr/>
              <p:nvPr/>
            </p:nvSpPr>
            <p:spPr>
              <a:xfrm>
                <a:off x="1780657" y="3446400"/>
                <a:ext cx="104710" cy="593173"/>
              </a:xfrm>
              <a:custGeom>
                <a:avLst/>
                <a:gdLst/>
                <a:ahLst/>
                <a:cxnLst/>
                <a:rect l="l" t="t" r="r" b="b"/>
                <a:pathLst>
                  <a:path w="376" h="2130" extrusionOk="0">
                    <a:moveTo>
                      <a:pt x="17" y="1"/>
                    </a:moveTo>
                    <a:lnTo>
                      <a:pt x="1" y="17"/>
                    </a:lnTo>
                    <a:cubicBezTo>
                      <a:pt x="1" y="17"/>
                      <a:pt x="34" y="187"/>
                      <a:pt x="67" y="517"/>
                    </a:cubicBezTo>
                    <a:cubicBezTo>
                      <a:pt x="120" y="805"/>
                      <a:pt x="273" y="1804"/>
                      <a:pt x="343" y="2130"/>
                    </a:cubicBezTo>
                    <a:lnTo>
                      <a:pt x="376" y="2130"/>
                    </a:lnTo>
                    <a:cubicBezTo>
                      <a:pt x="310" y="1804"/>
                      <a:pt x="137" y="789"/>
                      <a:pt x="104" y="517"/>
                    </a:cubicBezTo>
                    <a:cubicBezTo>
                      <a:pt x="50" y="187"/>
                      <a:pt x="17" y="17"/>
                      <a:pt x="17" y="17"/>
                    </a:cubicBezTo>
                    <a:lnTo>
                      <a:pt x="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8"/>
              <p:cNvSpPr/>
              <p:nvPr/>
            </p:nvSpPr>
            <p:spPr>
              <a:xfrm>
                <a:off x="1942739" y="3058182"/>
                <a:ext cx="125318" cy="603477"/>
              </a:xfrm>
              <a:custGeom>
                <a:avLst/>
                <a:gdLst/>
                <a:ahLst/>
                <a:cxnLst/>
                <a:rect l="l" t="t" r="r" b="b"/>
                <a:pathLst>
                  <a:path w="450" h="2167" extrusionOk="0">
                    <a:moveTo>
                      <a:pt x="0" y="0"/>
                    </a:moveTo>
                    <a:lnTo>
                      <a:pt x="0" y="17"/>
                    </a:lnTo>
                    <a:cubicBezTo>
                      <a:pt x="70" y="240"/>
                      <a:pt x="293" y="1444"/>
                      <a:pt x="330" y="1581"/>
                    </a:cubicBezTo>
                    <a:cubicBezTo>
                      <a:pt x="363" y="1787"/>
                      <a:pt x="433" y="2150"/>
                      <a:pt x="433" y="2150"/>
                    </a:cubicBezTo>
                    <a:lnTo>
                      <a:pt x="433" y="2166"/>
                    </a:lnTo>
                    <a:lnTo>
                      <a:pt x="450" y="2166"/>
                    </a:lnTo>
                    <a:lnTo>
                      <a:pt x="450" y="2150"/>
                    </a:lnTo>
                    <a:cubicBezTo>
                      <a:pt x="450" y="2150"/>
                      <a:pt x="380" y="1787"/>
                      <a:pt x="347" y="1564"/>
                    </a:cubicBezTo>
                    <a:cubicBezTo>
                      <a:pt x="310" y="1444"/>
                      <a:pt x="87" y="240"/>
                      <a:pt x="21" y="17"/>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8"/>
              <p:cNvSpPr/>
              <p:nvPr/>
            </p:nvSpPr>
            <p:spPr>
              <a:xfrm>
                <a:off x="1953044" y="3857732"/>
                <a:ext cx="387373" cy="177395"/>
              </a:xfrm>
              <a:custGeom>
                <a:avLst/>
                <a:gdLst/>
                <a:ahLst/>
                <a:cxnLst/>
                <a:rect l="l" t="t" r="r" b="b"/>
                <a:pathLst>
                  <a:path w="1391" h="637" extrusionOk="0">
                    <a:moveTo>
                      <a:pt x="1304" y="1"/>
                    </a:moveTo>
                    <a:lnTo>
                      <a:pt x="1288" y="17"/>
                    </a:lnTo>
                    <a:lnTo>
                      <a:pt x="1358" y="310"/>
                    </a:lnTo>
                    <a:cubicBezTo>
                      <a:pt x="859" y="500"/>
                      <a:pt x="396" y="566"/>
                      <a:pt x="104" y="603"/>
                    </a:cubicBezTo>
                    <a:cubicBezTo>
                      <a:pt x="66" y="603"/>
                      <a:pt x="33" y="603"/>
                      <a:pt x="17" y="620"/>
                    </a:cubicBezTo>
                    <a:lnTo>
                      <a:pt x="0" y="620"/>
                    </a:lnTo>
                    <a:lnTo>
                      <a:pt x="17" y="636"/>
                    </a:lnTo>
                    <a:cubicBezTo>
                      <a:pt x="33" y="620"/>
                      <a:pt x="66" y="620"/>
                      <a:pt x="104" y="620"/>
                    </a:cubicBezTo>
                    <a:cubicBezTo>
                      <a:pt x="396" y="587"/>
                      <a:pt x="859" y="517"/>
                      <a:pt x="1374" y="327"/>
                    </a:cubicBezTo>
                    <a:lnTo>
                      <a:pt x="1391" y="310"/>
                    </a:lnTo>
                    <a:lnTo>
                      <a:pt x="1304" y="17"/>
                    </a:lnTo>
                    <a:lnTo>
                      <a:pt x="1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8"/>
              <p:cNvSpPr/>
              <p:nvPr/>
            </p:nvSpPr>
            <p:spPr>
              <a:xfrm>
                <a:off x="1345096" y="4044043"/>
                <a:ext cx="148711" cy="647199"/>
              </a:xfrm>
              <a:custGeom>
                <a:avLst/>
                <a:gdLst/>
                <a:ahLst/>
                <a:cxnLst/>
                <a:rect l="l" t="t" r="r" b="b"/>
                <a:pathLst>
                  <a:path w="534" h="2324" extrusionOk="0">
                    <a:moveTo>
                      <a:pt x="517" y="0"/>
                    </a:moveTo>
                    <a:lnTo>
                      <a:pt x="1" y="2323"/>
                    </a:lnTo>
                    <a:lnTo>
                      <a:pt x="17" y="2323"/>
                    </a:lnTo>
                    <a:lnTo>
                      <a:pt x="5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1953044" y="4020929"/>
                <a:ext cx="115014" cy="612667"/>
              </a:xfrm>
              <a:custGeom>
                <a:avLst/>
                <a:gdLst/>
                <a:ahLst/>
                <a:cxnLst/>
                <a:rect l="l" t="t" r="r" b="b"/>
                <a:pathLst>
                  <a:path w="413" h="2200" extrusionOk="0">
                    <a:moveTo>
                      <a:pt x="240" y="1"/>
                    </a:moveTo>
                    <a:cubicBezTo>
                      <a:pt x="223" y="17"/>
                      <a:pt x="0" y="875"/>
                      <a:pt x="137" y="1358"/>
                    </a:cubicBezTo>
                    <a:cubicBezTo>
                      <a:pt x="273" y="1837"/>
                      <a:pt x="396" y="2183"/>
                      <a:pt x="396" y="2183"/>
                    </a:cubicBezTo>
                    <a:lnTo>
                      <a:pt x="396" y="2200"/>
                    </a:lnTo>
                    <a:lnTo>
                      <a:pt x="413" y="2200"/>
                    </a:lnTo>
                    <a:lnTo>
                      <a:pt x="413" y="2183"/>
                    </a:lnTo>
                    <a:cubicBezTo>
                      <a:pt x="413" y="2183"/>
                      <a:pt x="293" y="1837"/>
                      <a:pt x="153" y="1358"/>
                    </a:cubicBezTo>
                    <a:cubicBezTo>
                      <a:pt x="17" y="875"/>
                      <a:pt x="256" y="17"/>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p:nvPr/>
            </p:nvSpPr>
            <p:spPr>
              <a:xfrm>
                <a:off x="1292461" y="2665230"/>
                <a:ext cx="344764" cy="278207"/>
              </a:xfrm>
              <a:custGeom>
                <a:avLst/>
                <a:gdLst/>
                <a:ahLst/>
                <a:cxnLst/>
                <a:rect l="l" t="t" r="r" b="b"/>
                <a:pathLst>
                  <a:path w="1238" h="999" extrusionOk="0">
                    <a:moveTo>
                      <a:pt x="1221" y="1"/>
                    </a:moveTo>
                    <a:cubicBezTo>
                      <a:pt x="1168" y="483"/>
                      <a:pt x="1048" y="879"/>
                      <a:pt x="1048" y="929"/>
                    </a:cubicBezTo>
                    <a:lnTo>
                      <a:pt x="1065" y="929"/>
                    </a:lnTo>
                    <a:cubicBezTo>
                      <a:pt x="1065" y="929"/>
                      <a:pt x="1184" y="516"/>
                      <a:pt x="1238" y="1"/>
                    </a:cubicBezTo>
                    <a:close/>
                    <a:moveTo>
                      <a:pt x="0" y="912"/>
                    </a:moveTo>
                    <a:lnTo>
                      <a:pt x="0" y="929"/>
                    </a:lnTo>
                    <a:cubicBezTo>
                      <a:pt x="17" y="929"/>
                      <a:pt x="272" y="999"/>
                      <a:pt x="602" y="999"/>
                    </a:cubicBezTo>
                    <a:cubicBezTo>
                      <a:pt x="739" y="999"/>
                      <a:pt x="891" y="982"/>
                      <a:pt x="1048" y="929"/>
                    </a:cubicBezTo>
                    <a:lnTo>
                      <a:pt x="1048" y="929"/>
                    </a:lnTo>
                    <a:cubicBezTo>
                      <a:pt x="900" y="967"/>
                      <a:pt x="746" y="980"/>
                      <a:pt x="604" y="980"/>
                    </a:cubicBezTo>
                    <a:cubicBezTo>
                      <a:pt x="281" y="980"/>
                      <a:pt x="17" y="912"/>
                      <a:pt x="17" y="9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8"/>
              <p:cNvSpPr/>
              <p:nvPr/>
            </p:nvSpPr>
            <p:spPr>
              <a:xfrm>
                <a:off x="1814076" y="2541023"/>
                <a:ext cx="282941" cy="402411"/>
              </a:xfrm>
              <a:custGeom>
                <a:avLst/>
                <a:gdLst/>
                <a:ahLst/>
                <a:cxnLst/>
                <a:rect l="l" t="t" r="r" b="b"/>
                <a:pathLst>
                  <a:path w="1016" h="1445" extrusionOk="0">
                    <a:moveTo>
                      <a:pt x="17" y="1"/>
                    </a:moveTo>
                    <a:lnTo>
                      <a:pt x="0" y="17"/>
                    </a:lnTo>
                    <a:cubicBezTo>
                      <a:pt x="0" y="17"/>
                      <a:pt x="173" y="826"/>
                      <a:pt x="190" y="1016"/>
                    </a:cubicBezTo>
                    <a:cubicBezTo>
                      <a:pt x="223" y="1222"/>
                      <a:pt x="256" y="1412"/>
                      <a:pt x="256" y="1412"/>
                    </a:cubicBezTo>
                    <a:cubicBezTo>
                      <a:pt x="256" y="1412"/>
                      <a:pt x="380" y="1445"/>
                      <a:pt x="516" y="1445"/>
                    </a:cubicBezTo>
                    <a:cubicBezTo>
                      <a:pt x="669" y="1445"/>
                      <a:pt x="875" y="1412"/>
                      <a:pt x="1015" y="1239"/>
                    </a:cubicBezTo>
                    <a:lnTo>
                      <a:pt x="1015" y="1222"/>
                    </a:lnTo>
                    <a:lnTo>
                      <a:pt x="999" y="1222"/>
                    </a:lnTo>
                    <a:cubicBezTo>
                      <a:pt x="866" y="1391"/>
                      <a:pt x="679" y="1432"/>
                      <a:pt x="527" y="1432"/>
                    </a:cubicBezTo>
                    <a:cubicBezTo>
                      <a:pt x="401" y="1432"/>
                      <a:pt x="299" y="1403"/>
                      <a:pt x="277" y="1395"/>
                    </a:cubicBezTo>
                    <a:cubicBezTo>
                      <a:pt x="256" y="1358"/>
                      <a:pt x="239" y="1206"/>
                      <a:pt x="206" y="1016"/>
                    </a:cubicBezTo>
                    <a:cubicBezTo>
                      <a:pt x="190" y="810"/>
                      <a:pt x="17" y="17"/>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8"/>
              <p:cNvSpPr/>
              <p:nvPr/>
            </p:nvSpPr>
            <p:spPr>
              <a:xfrm>
                <a:off x="1435885" y="1186717"/>
                <a:ext cx="109445" cy="108331"/>
              </a:xfrm>
              <a:custGeom>
                <a:avLst/>
                <a:gdLst/>
                <a:ahLst/>
                <a:cxnLst/>
                <a:rect l="l" t="t" r="r" b="b"/>
                <a:pathLst>
                  <a:path w="393" h="389" extrusionOk="0">
                    <a:moveTo>
                      <a:pt x="196" y="0"/>
                    </a:moveTo>
                    <a:cubicBezTo>
                      <a:pt x="167" y="0"/>
                      <a:pt x="136" y="10"/>
                      <a:pt x="104" y="33"/>
                    </a:cubicBezTo>
                    <a:cubicBezTo>
                      <a:pt x="34" y="70"/>
                      <a:pt x="1" y="223"/>
                      <a:pt x="104" y="342"/>
                    </a:cubicBezTo>
                    <a:cubicBezTo>
                      <a:pt x="137" y="375"/>
                      <a:pt x="176" y="389"/>
                      <a:pt x="215" y="389"/>
                    </a:cubicBezTo>
                    <a:cubicBezTo>
                      <a:pt x="298" y="389"/>
                      <a:pt x="376" y="326"/>
                      <a:pt x="376" y="256"/>
                    </a:cubicBezTo>
                    <a:cubicBezTo>
                      <a:pt x="393" y="172"/>
                      <a:pt x="315" y="0"/>
                      <a:pt x="196" y="0"/>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1752530" y="1176691"/>
                <a:ext cx="57089" cy="100812"/>
              </a:xfrm>
              <a:custGeom>
                <a:avLst/>
                <a:gdLst/>
                <a:ahLst/>
                <a:cxnLst/>
                <a:rect l="l" t="t" r="r" b="b"/>
                <a:pathLst>
                  <a:path w="205" h="362" extrusionOk="0">
                    <a:moveTo>
                      <a:pt x="178" y="1"/>
                    </a:moveTo>
                    <a:cubicBezTo>
                      <a:pt x="56" y="1"/>
                      <a:pt x="1" y="131"/>
                      <a:pt x="31" y="259"/>
                    </a:cubicBezTo>
                    <a:cubicBezTo>
                      <a:pt x="48" y="329"/>
                      <a:pt x="85" y="345"/>
                      <a:pt x="118" y="362"/>
                    </a:cubicBezTo>
                    <a:cubicBezTo>
                      <a:pt x="151" y="242"/>
                      <a:pt x="188" y="122"/>
                      <a:pt x="205" y="3"/>
                    </a:cubicBezTo>
                    <a:cubicBezTo>
                      <a:pt x="195" y="1"/>
                      <a:pt x="186" y="1"/>
                      <a:pt x="178" y="1"/>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8"/>
              <p:cNvSpPr/>
              <p:nvPr/>
            </p:nvSpPr>
            <p:spPr>
              <a:xfrm>
                <a:off x="1736934" y="1847300"/>
                <a:ext cx="393221" cy="186306"/>
              </a:xfrm>
              <a:custGeom>
                <a:avLst/>
                <a:gdLst/>
                <a:ahLst/>
                <a:cxnLst/>
                <a:rect l="l" t="t" r="r" b="b"/>
                <a:pathLst>
                  <a:path w="1412" h="669" extrusionOk="0">
                    <a:moveTo>
                      <a:pt x="38" y="0"/>
                    </a:moveTo>
                    <a:lnTo>
                      <a:pt x="1" y="87"/>
                    </a:lnTo>
                    <a:lnTo>
                      <a:pt x="1412" y="668"/>
                    </a:lnTo>
                    <a:cubicBezTo>
                      <a:pt x="1412" y="668"/>
                      <a:pt x="1205" y="396"/>
                      <a:pt x="863" y="239"/>
                    </a:cubicBezTo>
                    <a:cubicBezTo>
                      <a:pt x="516" y="70"/>
                      <a:pt x="38" y="0"/>
                      <a:pt x="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8"/>
              <p:cNvSpPr/>
              <p:nvPr/>
            </p:nvSpPr>
            <p:spPr>
              <a:xfrm>
                <a:off x="1799038" y="1765702"/>
                <a:ext cx="613781" cy="267903"/>
              </a:xfrm>
              <a:custGeom>
                <a:avLst/>
                <a:gdLst/>
                <a:ahLst/>
                <a:cxnLst/>
                <a:rect l="l" t="t" r="r" b="b"/>
                <a:pathLst>
                  <a:path w="2204" h="962" extrusionOk="0">
                    <a:moveTo>
                      <a:pt x="2204" y="0"/>
                    </a:moveTo>
                    <a:lnTo>
                      <a:pt x="1189" y="945"/>
                    </a:lnTo>
                    <a:lnTo>
                      <a:pt x="1" y="466"/>
                    </a:lnTo>
                    <a:lnTo>
                      <a:pt x="1" y="483"/>
                    </a:lnTo>
                    <a:lnTo>
                      <a:pt x="1189" y="961"/>
                    </a:lnTo>
                    <a:lnTo>
                      <a:pt x="2204" y="17"/>
                    </a:lnTo>
                    <a:lnTo>
                      <a:pt x="22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7" name="Google Shape;517;p38"/>
          <p:cNvGrpSpPr/>
          <p:nvPr/>
        </p:nvGrpSpPr>
        <p:grpSpPr>
          <a:xfrm>
            <a:off x="6271148" y="2804212"/>
            <a:ext cx="2162757" cy="1883578"/>
            <a:chOff x="3398962" y="1873934"/>
            <a:chExt cx="3509259" cy="3056268"/>
          </a:xfrm>
        </p:grpSpPr>
        <p:sp>
          <p:nvSpPr>
            <p:cNvPr id="518" name="Google Shape;518;p38"/>
            <p:cNvSpPr/>
            <p:nvPr/>
          </p:nvSpPr>
          <p:spPr>
            <a:xfrm>
              <a:off x="5265970" y="3393765"/>
              <a:ext cx="5013" cy="1527212"/>
            </a:xfrm>
            <a:custGeom>
              <a:avLst/>
              <a:gdLst/>
              <a:ahLst/>
              <a:cxnLst/>
              <a:rect l="l" t="t" r="r" b="b"/>
              <a:pathLst>
                <a:path w="18" h="5484" extrusionOk="0">
                  <a:moveTo>
                    <a:pt x="1" y="0"/>
                  </a:moveTo>
                  <a:lnTo>
                    <a:pt x="1" y="17"/>
                  </a:lnTo>
                  <a:lnTo>
                    <a:pt x="1" y="5483"/>
                  </a:lnTo>
                  <a:lnTo>
                    <a:pt x="17" y="5483"/>
                  </a:lnTo>
                  <a:lnTo>
                    <a:pt x="17" y="17"/>
                  </a:lnTo>
                  <a:lnTo>
                    <a:pt x="1"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a:off x="6309200" y="3498199"/>
              <a:ext cx="5013" cy="1427236"/>
            </a:xfrm>
            <a:custGeom>
              <a:avLst/>
              <a:gdLst/>
              <a:ahLst/>
              <a:cxnLst/>
              <a:rect l="l" t="t" r="r" b="b"/>
              <a:pathLst>
                <a:path w="18" h="5125" extrusionOk="0">
                  <a:moveTo>
                    <a:pt x="17" y="1"/>
                  </a:moveTo>
                  <a:lnTo>
                    <a:pt x="1" y="21"/>
                  </a:lnTo>
                  <a:lnTo>
                    <a:pt x="1" y="5108"/>
                  </a:lnTo>
                  <a:lnTo>
                    <a:pt x="17" y="5125"/>
                  </a:lnTo>
                  <a:lnTo>
                    <a:pt x="17" y="5108"/>
                  </a:lnTo>
                  <a:lnTo>
                    <a:pt x="17" y="21"/>
                  </a:lnTo>
                  <a:lnTo>
                    <a:pt x="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4274540" y="4814909"/>
              <a:ext cx="326663" cy="115293"/>
            </a:xfrm>
            <a:custGeom>
              <a:avLst/>
              <a:gdLst/>
              <a:ahLst/>
              <a:cxnLst/>
              <a:rect l="l" t="t" r="r" b="b"/>
              <a:pathLst>
                <a:path w="1173" h="414" extrusionOk="0">
                  <a:moveTo>
                    <a:pt x="863" y="1"/>
                  </a:moveTo>
                  <a:lnTo>
                    <a:pt x="0" y="413"/>
                  </a:lnTo>
                  <a:lnTo>
                    <a:pt x="1032" y="413"/>
                  </a:lnTo>
                  <a:lnTo>
                    <a:pt x="1172" y="17"/>
                  </a:lnTo>
                  <a:lnTo>
                    <a:pt x="1172" y="17"/>
                  </a:lnTo>
                  <a:cubicBezTo>
                    <a:pt x="1121" y="59"/>
                    <a:pt x="1027" y="76"/>
                    <a:pt x="956" y="76"/>
                  </a:cubicBezTo>
                  <a:cubicBezTo>
                    <a:pt x="907" y="76"/>
                    <a:pt x="869" y="68"/>
                    <a:pt x="863" y="54"/>
                  </a:cubicBezTo>
                  <a:lnTo>
                    <a:pt x="8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4514600" y="4001434"/>
              <a:ext cx="358689" cy="835177"/>
            </a:xfrm>
            <a:custGeom>
              <a:avLst/>
              <a:gdLst/>
              <a:ahLst/>
              <a:cxnLst/>
              <a:rect l="l" t="t" r="r" b="b"/>
              <a:pathLst>
                <a:path w="1288" h="2999" extrusionOk="0">
                  <a:moveTo>
                    <a:pt x="104" y="1"/>
                  </a:moveTo>
                  <a:cubicBezTo>
                    <a:pt x="104" y="1"/>
                    <a:pt x="1" y="2493"/>
                    <a:pt x="1" y="2922"/>
                  </a:cubicBezTo>
                  <a:lnTo>
                    <a:pt x="1" y="2975"/>
                  </a:lnTo>
                  <a:cubicBezTo>
                    <a:pt x="12" y="2987"/>
                    <a:pt x="67" y="2999"/>
                    <a:pt x="129" y="2999"/>
                  </a:cubicBezTo>
                  <a:cubicBezTo>
                    <a:pt x="155" y="2999"/>
                    <a:pt x="182" y="2997"/>
                    <a:pt x="207" y="2992"/>
                  </a:cubicBezTo>
                  <a:cubicBezTo>
                    <a:pt x="256" y="2975"/>
                    <a:pt x="294" y="2959"/>
                    <a:pt x="310" y="2938"/>
                  </a:cubicBezTo>
                  <a:cubicBezTo>
                    <a:pt x="413" y="2856"/>
                    <a:pt x="875" y="1890"/>
                    <a:pt x="995" y="1564"/>
                  </a:cubicBezTo>
                  <a:cubicBezTo>
                    <a:pt x="1119" y="1255"/>
                    <a:pt x="1288" y="636"/>
                    <a:pt x="1119" y="190"/>
                  </a:cubicBezTo>
                  <a:lnTo>
                    <a:pt x="685" y="104"/>
                  </a:lnTo>
                  <a:lnTo>
                    <a:pt x="413" y="50"/>
                  </a:lnTo>
                  <a:cubicBezTo>
                    <a:pt x="310" y="34"/>
                    <a:pt x="207" y="17"/>
                    <a:pt x="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4571969" y="4030119"/>
              <a:ext cx="301321" cy="804543"/>
            </a:xfrm>
            <a:custGeom>
              <a:avLst/>
              <a:gdLst/>
              <a:ahLst/>
              <a:cxnLst/>
              <a:rect l="l" t="t" r="r" b="b"/>
              <a:pathLst>
                <a:path w="1082" h="2889" extrusionOk="0">
                  <a:moveTo>
                    <a:pt x="479" y="1"/>
                  </a:moveTo>
                  <a:lnTo>
                    <a:pt x="479" y="1"/>
                  </a:lnTo>
                  <a:cubicBezTo>
                    <a:pt x="603" y="484"/>
                    <a:pt x="603" y="826"/>
                    <a:pt x="566" y="1206"/>
                  </a:cubicBezTo>
                  <a:cubicBezTo>
                    <a:pt x="533" y="1581"/>
                    <a:pt x="154" y="2526"/>
                    <a:pt x="1" y="2889"/>
                  </a:cubicBezTo>
                  <a:cubicBezTo>
                    <a:pt x="50" y="2872"/>
                    <a:pt x="88" y="2856"/>
                    <a:pt x="104" y="2835"/>
                  </a:cubicBezTo>
                  <a:cubicBezTo>
                    <a:pt x="207" y="2753"/>
                    <a:pt x="669" y="1787"/>
                    <a:pt x="789" y="1461"/>
                  </a:cubicBezTo>
                  <a:cubicBezTo>
                    <a:pt x="913" y="1152"/>
                    <a:pt x="1082" y="533"/>
                    <a:pt x="913" y="87"/>
                  </a:cubicBezTo>
                  <a:lnTo>
                    <a:pt x="4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3418456" y="3177655"/>
              <a:ext cx="2762293" cy="249523"/>
            </a:xfrm>
            <a:custGeom>
              <a:avLst/>
              <a:gdLst/>
              <a:ahLst/>
              <a:cxnLst/>
              <a:rect l="l" t="t" r="r" b="b"/>
              <a:pathLst>
                <a:path w="9919" h="896" extrusionOk="0">
                  <a:moveTo>
                    <a:pt x="6462" y="1"/>
                  </a:moveTo>
                  <a:lnTo>
                    <a:pt x="1" y="553"/>
                  </a:lnTo>
                  <a:lnTo>
                    <a:pt x="3763" y="896"/>
                  </a:lnTo>
                  <a:lnTo>
                    <a:pt x="9919" y="467"/>
                  </a:lnTo>
                  <a:lnTo>
                    <a:pt x="64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3418456" y="3331661"/>
              <a:ext cx="1048218" cy="172661"/>
            </a:xfrm>
            <a:custGeom>
              <a:avLst/>
              <a:gdLst/>
              <a:ahLst/>
              <a:cxnLst/>
              <a:rect l="l" t="t" r="r" b="b"/>
              <a:pathLst>
                <a:path w="3764" h="620" extrusionOk="0">
                  <a:moveTo>
                    <a:pt x="1" y="0"/>
                  </a:moveTo>
                  <a:lnTo>
                    <a:pt x="1" y="240"/>
                  </a:lnTo>
                  <a:lnTo>
                    <a:pt x="3763" y="619"/>
                  </a:lnTo>
                  <a:lnTo>
                    <a:pt x="3763" y="34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4466421" y="3307433"/>
              <a:ext cx="1714354" cy="196889"/>
            </a:xfrm>
            <a:custGeom>
              <a:avLst/>
              <a:gdLst/>
              <a:ahLst/>
              <a:cxnLst/>
              <a:rect l="l" t="t" r="r" b="b"/>
              <a:pathLst>
                <a:path w="6156" h="707" extrusionOk="0">
                  <a:moveTo>
                    <a:pt x="6156" y="1"/>
                  </a:moveTo>
                  <a:lnTo>
                    <a:pt x="0" y="430"/>
                  </a:lnTo>
                  <a:lnTo>
                    <a:pt x="0" y="706"/>
                  </a:lnTo>
                  <a:lnTo>
                    <a:pt x="6156" y="294"/>
                  </a:lnTo>
                  <a:lnTo>
                    <a:pt x="61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5480966" y="4001434"/>
              <a:ext cx="446133" cy="819303"/>
            </a:xfrm>
            <a:custGeom>
              <a:avLst/>
              <a:gdLst/>
              <a:ahLst/>
              <a:cxnLst/>
              <a:rect l="l" t="t" r="r" b="b"/>
              <a:pathLst>
                <a:path w="1602" h="2942" extrusionOk="0">
                  <a:moveTo>
                    <a:pt x="722" y="1"/>
                  </a:moveTo>
                  <a:cubicBezTo>
                    <a:pt x="706" y="34"/>
                    <a:pt x="706" y="71"/>
                    <a:pt x="689" y="137"/>
                  </a:cubicBezTo>
                  <a:cubicBezTo>
                    <a:pt x="603" y="430"/>
                    <a:pt x="450" y="1016"/>
                    <a:pt x="310" y="1564"/>
                  </a:cubicBezTo>
                  <a:cubicBezTo>
                    <a:pt x="157" y="2253"/>
                    <a:pt x="0" y="2872"/>
                    <a:pt x="0" y="2872"/>
                  </a:cubicBezTo>
                  <a:cubicBezTo>
                    <a:pt x="0" y="2872"/>
                    <a:pt x="30" y="2941"/>
                    <a:pt x="110" y="2941"/>
                  </a:cubicBezTo>
                  <a:cubicBezTo>
                    <a:pt x="119" y="2941"/>
                    <a:pt x="130" y="2940"/>
                    <a:pt x="141" y="2938"/>
                  </a:cubicBezTo>
                  <a:cubicBezTo>
                    <a:pt x="157" y="2938"/>
                    <a:pt x="174" y="2938"/>
                    <a:pt x="207" y="2922"/>
                  </a:cubicBezTo>
                  <a:cubicBezTo>
                    <a:pt x="227" y="2922"/>
                    <a:pt x="244" y="2905"/>
                    <a:pt x="260" y="2872"/>
                  </a:cubicBezTo>
                  <a:cubicBezTo>
                    <a:pt x="483" y="2682"/>
                    <a:pt x="1032" y="1890"/>
                    <a:pt x="1205" y="1564"/>
                  </a:cubicBezTo>
                  <a:cubicBezTo>
                    <a:pt x="1444" y="1082"/>
                    <a:pt x="1601" y="533"/>
                    <a:pt x="1444" y="120"/>
                  </a:cubicBezTo>
                  <a:cubicBezTo>
                    <a:pt x="1440" y="119"/>
                    <a:pt x="1434" y="119"/>
                    <a:pt x="1427" y="119"/>
                  </a:cubicBezTo>
                  <a:cubicBezTo>
                    <a:pt x="1312" y="119"/>
                    <a:pt x="912" y="240"/>
                    <a:pt x="912" y="240"/>
                  </a:cubicBezTo>
                  <a:cubicBezTo>
                    <a:pt x="912" y="240"/>
                    <a:pt x="825" y="137"/>
                    <a:pt x="722"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5519955" y="4001434"/>
              <a:ext cx="407145" cy="818467"/>
            </a:xfrm>
            <a:custGeom>
              <a:avLst/>
              <a:gdLst/>
              <a:ahLst/>
              <a:cxnLst/>
              <a:rect l="l" t="t" r="r" b="b"/>
              <a:pathLst>
                <a:path w="1462" h="2939" extrusionOk="0">
                  <a:moveTo>
                    <a:pt x="582" y="1"/>
                  </a:moveTo>
                  <a:cubicBezTo>
                    <a:pt x="566" y="34"/>
                    <a:pt x="566" y="71"/>
                    <a:pt x="549" y="137"/>
                  </a:cubicBezTo>
                  <a:cubicBezTo>
                    <a:pt x="772" y="533"/>
                    <a:pt x="995" y="912"/>
                    <a:pt x="1016" y="945"/>
                  </a:cubicBezTo>
                  <a:cubicBezTo>
                    <a:pt x="1032" y="978"/>
                    <a:pt x="739" y="1787"/>
                    <a:pt x="479" y="2183"/>
                  </a:cubicBezTo>
                  <a:cubicBezTo>
                    <a:pt x="273" y="2493"/>
                    <a:pt x="67" y="2819"/>
                    <a:pt x="1" y="2938"/>
                  </a:cubicBezTo>
                  <a:cubicBezTo>
                    <a:pt x="17" y="2938"/>
                    <a:pt x="34" y="2938"/>
                    <a:pt x="67" y="2922"/>
                  </a:cubicBezTo>
                  <a:cubicBezTo>
                    <a:pt x="87" y="2922"/>
                    <a:pt x="104" y="2905"/>
                    <a:pt x="120" y="2872"/>
                  </a:cubicBezTo>
                  <a:cubicBezTo>
                    <a:pt x="343" y="2682"/>
                    <a:pt x="892" y="1890"/>
                    <a:pt x="1065" y="1564"/>
                  </a:cubicBezTo>
                  <a:cubicBezTo>
                    <a:pt x="1304" y="1082"/>
                    <a:pt x="1461" y="533"/>
                    <a:pt x="1304" y="120"/>
                  </a:cubicBezTo>
                  <a:cubicBezTo>
                    <a:pt x="1300" y="119"/>
                    <a:pt x="1294" y="119"/>
                    <a:pt x="1287" y="119"/>
                  </a:cubicBezTo>
                  <a:cubicBezTo>
                    <a:pt x="1172" y="119"/>
                    <a:pt x="772" y="240"/>
                    <a:pt x="772" y="240"/>
                  </a:cubicBezTo>
                  <a:cubicBezTo>
                    <a:pt x="772" y="240"/>
                    <a:pt x="685" y="137"/>
                    <a:pt x="582"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5964706" y="3857732"/>
              <a:ext cx="780315" cy="297143"/>
            </a:xfrm>
            <a:custGeom>
              <a:avLst/>
              <a:gdLst/>
              <a:ahLst/>
              <a:cxnLst/>
              <a:rect l="l" t="t" r="r" b="b"/>
              <a:pathLst>
                <a:path w="2802" h="1067" extrusionOk="0">
                  <a:moveTo>
                    <a:pt x="2529" y="1"/>
                  </a:moveTo>
                  <a:cubicBezTo>
                    <a:pt x="2529" y="1"/>
                    <a:pt x="2459" y="484"/>
                    <a:pt x="2014" y="603"/>
                  </a:cubicBezTo>
                  <a:cubicBezTo>
                    <a:pt x="1664" y="706"/>
                    <a:pt x="1334" y="741"/>
                    <a:pt x="1048" y="741"/>
                  </a:cubicBezTo>
                  <a:cubicBezTo>
                    <a:pt x="477" y="741"/>
                    <a:pt x="87" y="603"/>
                    <a:pt x="87" y="603"/>
                  </a:cubicBezTo>
                  <a:lnTo>
                    <a:pt x="0" y="843"/>
                  </a:lnTo>
                  <a:cubicBezTo>
                    <a:pt x="0" y="843"/>
                    <a:pt x="516" y="1065"/>
                    <a:pt x="1378" y="1065"/>
                  </a:cubicBezTo>
                  <a:cubicBezTo>
                    <a:pt x="1401" y="1066"/>
                    <a:pt x="1423" y="1066"/>
                    <a:pt x="1445" y="1066"/>
                  </a:cubicBezTo>
                  <a:cubicBezTo>
                    <a:pt x="2273" y="1066"/>
                    <a:pt x="2651" y="768"/>
                    <a:pt x="2719" y="603"/>
                  </a:cubicBezTo>
                  <a:cubicBezTo>
                    <a:pt x="2802" y="430"/>
                    <a:pt x="2719" y="104"/>
                    <a:pt x="25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5237285" y="3637167"/>
              <a:ext cx="416335" cy="1184675"/>
            </a:xfrm>
            <a:custGeom>
              <a:avLst/>
              <a:gdLst/>
              <a:ahLst/>
              <a:cxnLst/>
              <a:rect l="l" t="t" r="r" b="b"/>
              <a:pathLst>
                <a:path w="1495" h="4254" extrusionOk="0">
                  <a:moveTo>
                    <a:pt x="1168" y="1"/>
                  </a:moveTo>
                  <a:cubicBezTo>
                    <a:pt x="896" y="1"/>
                    <a:pt x="207" y="71"/>
                    <a:pt x="153" y="104"/>
                  </a:cubicBezTo>
                  <a:cubicBezTo>
                    <a:pt x="87" y="158"/>
                    <a:pt x="1" y="4230"/>
                    <a:pt x="1" y="4230"/>
                  </a:cubicBezTo>
                  <a:cubicBezTo>
                    <a:pt x="1" y="4230"/>
                    <a:pt x="32" y="4254"/>
                    <a:pt x="77" y="4254"/>
                  </a:cubicBezTo>
                  <a:cubicBezTo>
                    <a:pt x="100" y="4254"/>
                    <a:pt x="126" y="4248"/>
                    <a:pt x="153" y="4230"/>
                  </a:cubicBezTo>
                  <a:cubicBezTo>
                    <a:pt x="174" y="4230"/>
                    <a:pt x="207" y="4213"/>
                    <a:pt x="223" y="4197"/>
                  </a:cubicBezTo>
                  <a:cubicBezTo>
                    <a:pt x="223" y="4197"/>
                    <a:pt x="240" y="4180"/>
                    <a:pt x="256" y="4164"/>
                  </a:cubicBezTo>
                  <a:cubicBezTo>
                    <a:pt x="413" y="3957"/>
                    <a:pt x="945" y="2975"/>
                    <a:pt x="1082" y="2563"/>
                  </a:cubicBezTo>
                  <a:cubicBezTo>
                    <a:pt x="1238" y="2134"/>
                    <a:pt x="1119" y="1049"/>
                    <a:pt x="1119" y="1049"/>
                  </a:cubicBezTo>
                  <a:lnTo>
                    <a:pt x="1119" y="1049"/>
                  </a:lnTo>
                  <a:lnTo>
                    <a:pt x="1494" y="1152"/>
                  </a:lnTo>
                  <a:cubicBezTo>
                    <a:pt x="1478" y="1119"/>
                    <a:pt x="1461" y="1086"/>
                    <a:pt x="1445" y="1049"/>
                  </a:cubicBezTo>
                  <a:cubicBezTo>
                    <a:pt x="1288" y="793"/>
                    <a:pt x="1168" y="327"/>
                    <a:pt x="1205" y="17"/>
                  </a:cubicBezTo>
                  <a:lnTo>
                    <a:pt x="1185" y="17"/>
                  </a:lnTo>
                  <a:lnTo>
                    <a:pt x="1168" y="1"/>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5279895" y="3637167"/>
              <a:ext cx="373727" cy="1177992"/>
            </a:xfrm>
            <a:custGeom>
              <a:avLst/>
              <a:gdLst/>
              <a:ahLst/>
              <a:cxnLst/>
              <a:rect l="l" t="t" r="r" b="b"/>
              <a:pathLst>
                <a:path w="1342" h="4230" extrusionOk="0">
                  <a:moveTo>
                    <a:pt x="1015" y="1"/>
                  </a:moveTo>
                  <a:cubicBezTo>
                    <a:pt x="879" y="397"/>
                    <a:pt x="656" y="842"/>
                    <a:pt x="656" y="842"/>
                  </a:cubicBezTo>
                  <a:cubicBezTo>
                    <a:pt x="656" y="842"/>
                    <a:pt x="656" y="999"/>
                    <a:pt x="706" y="1531"/>
                  </a:cubicBezTo>
                  <a:cubicBezTo>
                    <a:pt x="743" y="2064"/>
                    <a:pt x="689" y="2460"/>
                    <a:pt x="537" y="2889"/>
                  </a:cubicBezTo>
                  <a:cubicBezTo>
                    <a:pt x="434" y="3252"/>
                    <a:pt x="103" y="4007"/>
                    <a:pt x="0" y="4230"/>
                  </a:cubicBezTo>
                  <a:cubicBezTo>
                    <a:pt x="21" y="4230"/>
                    <a:pt x="54" y="4213"/>
                    <a:pt x="70" y="4197"/>
                  </a:cubicBezTo>
                  <a:cubicBezTo>
                    <a:pt x="70" y="4197"/>
                    <a:pt x="87" y="4180"/>
                    <a:pt x="103" y="4164"/>
                  </a:cubicBezTo>
                  <a:cubicBezTo>
                    <a:pt x="260" y="3957"/>
                    <a:pt x="792" y="2975"/>
                    <a:pt x="929" y="2563"/>
                  </a:cubicBezTo>
                  <a:cubicBezTo>
                    <a:pt x="1085" y="2134"/>
                    <a:pt x="966" y="1049"/>
                    <a:pt x="966" y="1049"/>
                  </a:cubicBezTo>
                  <a:lnTo>
                    <a:pt x="966" y="1049"/>
                  </a:lnTo>
                  <a:lnTo>
                    <a:pt x="1341" y="1152"/>
                  </a:lnTo>
                  <a:cubicBezTo>
                    <a:pt x="1325" y="1119"/>
                    <a:pt x="1308" y="1086"/>
                    <a:pt x="1292" y="1049"/>
                  </a:cubicBezTo>
                  <a:cubicBezTo>
                    <a:pt x="1135" y="793"/>
                    <a:pt x="1015" y="327"/>
                    <a:pt x="1052" y="17"/>
                  </a:cubicBezTo>
                  <a:lnTo>
                    <a:pt x="1032" y="17"/>
                  </a:lnTo>
                  <a:lnTo>
                    <a:pt x="1015" y="1"/>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4797269" y="3895886"/>
              <a:ext cx="780315" cy="287397"/>
            </a:xfrm>
            <a:custGeom>
              <a:avLst/>
              <a:gdLst/>
              <a:ahLst/>
              <a:cxnLst/>
              <a:rect l="l" t="t" r="r" b="b"/>
              <a:pathLst>
                <a:path w="2802" h="1032" extrusionOk="0">
                  <a:moveTo>
                    <a:pt x="2558" y="0"/>
                  </a:moveTo>
                  <a:cubicBezTo>
                    <a:pt x="2558" y="0"/>
                    <a:pt x="2509" y="326"/>
                    <a:pt x="2080" y="483"/>
                  </a:cubicBezTo>
                  <a:cubicBezTo>
                    <a:pt x="1908" y="549"/>
                    <a:pt x="1584" y="569"/>
                    <a:pt x="1250" y="569"/>
                  </a:cubicBezTo>
                  <a:cubicBezTo>
                    <a:pt x="707" y="569"/>
                    <a:pt x="137" y="516"/>
                    <a:pt x="137" y="516"/>
                  </a:cubicBezTo>
                  <a:lnTo>
                    <a:pt x="1" y="792"/>
                  </a:lnTo>
                  <a:cubicBezTo>
                    <a:pt x="1" y="792"/>
                    <a:pt x="516" y="1015"/>
                    <a:pt x="1374" y="1032"/>
                  </a:cubicBezTo>
                  <a:cubicBezTo>
                    <a:pt x="2233" y="1032"/>
                    <a:pt x="2645" y="739"/>
                    <a:pt x="2715" y="569"/>
                  </a:cubicBezTo>
                  <a:cubicBezTo>
                    <a:pt x="2802" y="396"/>
                    <a:pt x="2732" y="103"/>
                    <a:pt x="25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5807358" y="1993229"/>
              <a:ext cx="574515" cy="510741"/>
            </a:xfrm>
            <a:custGeom>
              <a:avLst/>
              <a:gdLst/>
              <a:ahLst/>
              <a:cxnLst/>
              <a:rect l="l" t="t" r="r" b="b"/>
              <a:pathLst>
                <a:path w="2063" h="1834" extrusionOk="0">
                  <a:moveTo>
                    <a:pt x="973" y="1"/>
                  </a:moveTo>
                  <a:cubicBezTo>
                    <a:pt x="672" y="1"/>
                    <a:pt x="344" y="177"/>
                    <a:pt x="223" y="301"/>
                  </a:cubicBezTo>
                  <a:cubicBezTo>
                    <a:pt x="87" y="454"/>
                    <a:pt x="0" y="644"/>
                    <a:pt x="50" y="730"/>
                  </a:cubicBezTo>
                  <a:lnTo>
                    <a:pt x="169" y="920"/>
                  </a:lnTo>
                  <a:cubicBezTo>
                    <a:pt x="169" y="937"/>
                    <a:pt x="190" y="937"/>
                    <a:pt x="190" y="953"/>
                  </a:cubicBezTo>
                  <a:cubicBezTo>
                    <a:pt x="256" y="1040"/>
                    <a:pt x="462" y="1176"/>
                    <a:pt x="619" y="1279"/>
                  </a:cubicBezTo>
                  <a:cubicBezTo>
                    <a:pt x="635" y="1300"/>
                    <a:pt x="635" y="1300"/>
                    <a:pt x="652" y="1300"/>
                  </a:cubicBezTo>
                  <a:cubicBezTo>
                    <a:pt x="809" y="1382"/>
                    <a:pt x="978" y="1382"/>
                    <a:pt x="978" y="1382"/>
                  </a:cubicBezTo>
                  <a:cubicBezTo>
                    <a:pt x="978" y="1382"/>
                    <a:pt x="1016" y="1290"/>
                    <a:pt x="1078" y="1290"/>
                  </a:cubicBezTo>
                  <a:cubicBezTo>
                    <a:pt x="1099" y="1290"/>
                    <a:pt x="1124" y="1301"/>
                    <a:pt x="1151" y="1333"/>
                  </a:cubicBezTo>
                  <a:cubicBezTo>
                    <a:pt x="1254" y="1452"/>
                    <a:pt x="1168" y="1659"/>
                    <a:pt x="1168" y="1659"/>
                  </a:cubicBezTo>
                  <a:cubicBezTo>
                    <a:pt x="1208" y="1776"/>
                    <a:pt x="1304" y="1834"/>
                    <a:pt x="1431" y="1834"/>
                  </a:cubicBezTo>
                  <a:cubicBezTo>
                    <a:pt x="1472" y="1834"/>
                    <a:pt x="1517" y="1828"/>
                    <a:pt x="1564" y="1815"/>
                  </a:cubicBezTo>
                  <a:cubicBezTo>
                    <a:pt x="1770" y="1745"/>
                    <a:pt x="1786" y="1572"/>
                    <a:pt x="1786" y="1572"/>
                  </a:cubicBezTo>
                  <a:cubicBezTo>
                    <a:pt x="1786" y="1572"/>
                    <a:pt x="2063" y="1110"/>
                    <a:pt x="1737" y="524"/>
                  </a:cubicBezTo>
                  <a:cubicBezTo>
                    <a:pt x="1716" y="507"/>
                    <a:pt x="1716" y="491"/>
                    <a:pt x="1700" y="454"/>
                  </a:cubicBezTo>
                  <a:cubicBezTo>
                    <a:pt x="1477" y="111"/>
                    <a:pt x="1201" y="41"/>
                    <a:pt x="1201" y="41"/>
                  </a:cubicBezTo>
                  <a:cubicBezTo>
                    <a:pt x="1130" y="13"/>
                    <a:pt x="1052" y="1"/>
                    <a:pt x="973" y="1"/>
                  </a:cubicBezTo>
                  <a:close/>
                </a:path>
              </a:pathLst>
            </a:custGeom>
            <a:solidFill>
              <a:srgbClr val="A66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5988656" y="2119386"/>
              <a:ext cx="393221" cy="384588"/>
            </a:xfrm>
            <a:custGeom>
              <a:avLst/>
              <a:gdLst/>
              <a:ahLst/>
              <a:cxnLst/>
              <a:rect l="l" t="t" r="r" b="b"/>
              <a:pathLst>
                <a:path w="1412" h="1381" extrusionOk="0">
                  <a:moveTo>
                    <a:pt x="1049" y="1"/>
                  </a:moveTo>
                  <a:lnTo>
                    <a:pt x="913" y="364"/>
                  </a:lnTo>
                  <a:cubicBezTo>
                    <a:pt x="860" y="565"/>
                    <a:pt x="504" y="847"/>
                    <a:pt x="40" y="847"/>
                  </a:cubicBezTo>
                  <a:cubicBezTo>
                    <a:pt x="27" y="847"/>
                    <a:pt x="14" y="847"/>
                    <a:pt x="1" y="847"/>
                  </a:cubicBezTo>
                  <a:lnTo>
                    <a:pt x="1" y="847"/>
                  </a:lnTo>
                  <a:cubicBezTo>
                    <a:pt x="158" y="929"/>
                    <a:pt x="327" y="929"/>
                    <a:pt x="327" y="929"/>
                  </a:cubicBezTo>
                  <a:cubicBezTo>
                    <a:pt x="327" y="929"/>
                    <a:pt x="365" y="837"/>
                    <a:pt x="427" y="837"/>
                  </a:cubicBezTo>
                  <a:cubicBezTo>
                    <a:pt x="448" y="837"/>
                    <a:pt x="473" y="848"/>
                    <a:pt x="500" y="880"/>
                  </a:cubicBezTo>
                  <a:cubicBezTo>
                    <a:pt x="603" y="999"/>
                    <a:pt x="517" y="1206"/>
                    <a:pt x="517" y="1206"/>
                  </a:cubicBezTo>
                  <a:cubicBezTo>
                    <a:pt x="557" y="1323"/>
                    <a:pt x="653" y="1381"/>
                    <a:pt x="780" y="1381"/>
                  </a:cubicBezTo>
                  <a:cubicBezTo>
                    <a:pt x="821" y="1381"/>
                    <a:pt x="866" y="1375"/>
                    <a:pt x="913" y="1362"/>
                  </a:cubicBezTo>
                  <a:cubicBezTo>
                    <a:pt x="1119" y="1292"/>
                    <a:pt x="1135" y="1119"/>
                    <a:pt x="1135" y="1119"/>
                  </a:cubicBezTo>
                  <a:cubicBezTo>
                    <a:pt x="1135" y="1119"/>
                    <a:pt x="1412" y="657"/>
                    <a:pt x="1086" y="71"/>
                  </a:cubicBezTo>
                  <a:cubicBezTo>
                    <a:pt x="1065" y="54"/>
                    <a:pt x="1065" y="38"/>
                    <a:pt x="1049" y="1"/>
                  </a:cubicBezTo>
                  <a:close/>
                </a:path>
              </a:pathLst>
            </a:custGeom>
            <a:solidFill>
              <a:srgbClr val="8A4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6141548" y="1908568"/>
              <a:ext cx="441399" cy="622135"/>
            </a:xfrm>
            <a:custGeom>
              <a:avLst/>
              <a:gdLst/>
              <a:ahLst/>
              <a:cxnLst/>
              <a:rect l="l" t="t" r="r" b="b"/>
              <a:pathLst>
                <a:path w="1585" h="2234" extrusionOk="0">
                  <a:moveTo>
                    <a:pt x="537" y="0"/>
                  </a:moveTo>
                  <a:cubicBezTo>
                    <a:pt x="519" y="0"/>
                    <a:pt x="501" y="1"/>
                    <a:pt x="483" y="3"/>
                  </a:cubicBezTo>
                  <a:cubicBezTo>
                    <a:pt x="141" y="36"/>
                    <a:pt x="21" y="242"/>
                    <a:pt x="1" y="382"/>
                  </a:cubicBezTo>
                  <a:cubicBezTo>
                    <a:pt x="1" y="382"/>
                    <a:pt x="38" y="399"/>
                    <a:pt x="71" y="432"/>
                  </a:cubicBezTo>
                  <a:cubicBezTo>
                    <a:pt x="104" y="448"/>
                    <a:pt x="124" y="469"/>
                    <a:pt x="141" y="486"/>
                  </a:cubicBezTo>
                  <a:lnTo>
                    <a:pt x="157" y="502"/>
                  </a:lnTo>
                  <a:cubicBezTo>
                    <a:pt x="207" y="552"/>
                    <a:pt x="228" y="655"/>
                    <a:pt x="228" y="655"/>
                  </a:cubicBezTo>
                  <a:cubicBezTo>
                    <a:pt x="255" y="636"/>
                    <a:pt x="278" y="627"/>
                    <a:pt x="297" y="627"/>
                  </a:cubicBezTo>
                  <a:cubicBezTo>
                    <a:pt x="359" y="627"/>
                    <a:pt x="373" y="719"/>
                    <a:pt x="347" y="811"/>
                  </a:cubicBezTo>
                  <a:cubicBezTo>
                    <a:pt x="310" y="931"/>
                    <a:pt x="261" y="1121"/>
                    <a:pt x="347" y="1377"/>
                  </a:cubicBezTo>
                  <a:cubicBezTo>
                    <a:pt x="380" y="1480"/>
                    <a:pt x="434" y="1550"/>
                    <a:pt x="500" y="1620"/>
                  </a:cubicBezTo>
                  <a:cubicBezTo>
                    <a:pt x="586" y="1707"/>
                    <a:pt x="723" y="1756"/>
                    <a:pt x="826" y="1756"/>
                  </a:cubicBezTo>
                  <a:cubicBezTo>
                    <a:pt x="999" y="1789"/>
                    <a:pt x="999" y="1859"/>
                    <a:pt x="983" y="1996"/>
                  </a:cubicBezTo>
                  <a:cubicBezTo>
                    <a:pt x="983" y="2119"/>
                    <a:pt x="863" y="2152"/>
                    <a:pt x="846" y="2169"/>
                  </a:cubicBezTo>
                  <a:cubicBezTo>
                    <a:pt x="846" y="2169"/>
                    <a:pt x="938" y="2233"/>
                    <a:pt x="1082" y="2233"/>
                  </a:cubicBezTo>
                  <a:cubicBezTo>
                    <a:pt x="1135" y="2233"/>
                    <a:pt x="1194" y="2225"/>
                    <a:pt x="1259" y="2202"/>
                  </a:cubicBezTo>
                  <a:cubicBezTo>
                    <a:pt x="1341" y="2185"/>
                    <a:pt x="1412" y="2119"/>
                    <a:pt x="1482" y="2049"/>
                  </a:cubicBezTo>
                  <a:cubicBezTo>
                    <a:pt x="1568" y="1930"/>
                    <a:pt x="1585" y="1789"/>
                    <a:pt x="1568" y="1670"/>
                  </a:cubicBezTo>
                  <a:cubicBezTo>
                    <a:pt x="1531" y="1620"/>
                    <a:pt x="1515" y="1566"/>
                    <a:pt x="1465" y="1517"/>
                  </a:cubicBezTo>
                  <a:cubicBezTo>
                    <a:pt x="1395" y="1463"/>
                    <a:pt x="1308" y="1414"/>
                    <a:pt x="1238" y="1344"/>
                  </a:cubicBezTo>
                  <a:cubicBezTo>
                    <a:pt x="1119" y="1224"/>
                    <a:pt x="1189" y="915"/>
                    <a:pt x="1156" y="589"/>
                  </a:cubicBezTo>
                  <a:cubicBezTo>
                    <a:pt x="1105" y="261"/>
                    <a:pt x="841" y="0"/>
                    <a:pt x="537" y="0"/>
                  </a:cubicBezTo>
                  <a:close/>
                </a:path>
              </a:pathLst>
            </a:custGeom>
            <a:solidFill>
              <a:srgbClr val="A66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8"/>
            <p:cNvSpPr/>
            <p:nvPr/>
          </p:nvSpPr>
          <p:spPr>
            <a:xfrm>
              <a:off x="4711006" y="1873934"/>
              <a:ext cx="535805" cy="637731"/>
            </a:xfrm>
            <a:custGeom>
              <a:avLst/>
              <a:gdLst/>
              <a:ahLst/>
              <a:cxnLst/>
              <a:rect l="l" t="t" r="r" b="b"/>
              <a:pathLst>
                <a:path w="1924" h="2290" extrusionOk="0">
                  <a:moveTo>
                    <a:pt x="1030" y="0"/>
                  </a:moveTo>
                  <a:cubicBezTo>
                    <a:pt x="1013" y="0"/>
                    <a:pt x="995" y="1"/>
                    <a:pt x="978" y="4"/>
                  </a:cubicBezTo>
                  <a:cubicBezTo>
                    <a:pt x="739" y="37"/>
                    <a:pt x="430" y="156"/>
                    <a:pt x="223" y="259"/>
                  </a:cubicBezTo>
                  <a:cubicBezTo>
                    <a:pt x="34" y="379"/>
                    <a:pt x="1" y="503"/>
                    <a:pt x="1" y="623"/>
                  </a:cubicBezTo>
                  <a:cubicBezTo>
                    <a:pt x="1" y="639"/>
                    <a:pt x="17" y="672"/>
                    <a:pt x="17" y="709"/>
                  </a:cubicBezTo>
                  <a:lnTo>
                    <a:pt x="34" y="689"/>
                  </a:lnTo>
                  <a:cubicBezTo>
                    <a:pt x="34" y="689"/>
                    <a:pt x="207" y="1052"/>
                    <a:pt x="430" y="1241"/>
                  </a:cubicBezTo>
                  <a:cubicBezTo>
                    <a:pt x="636" y="1448"/>
                    <a:pt x="826" y="1497"/>
                    <a:pt x="826" y="1497"/>
                  </a:cubicBezTo>
                  <a:cubicBezTo>
                    <a:pt x="860" y="1481"/>
                    <a:pt x="892" y="1470"/>
                    <a:pt x="919" y="1470"/>
                  </a:cubicBezTo>
                  <a:cubicBezTo>
                    <a:pt x="974" y="1470"/>
                    <a:pt x="1009" y="1515"/>
                    <a:pt x="995" y="1654"/>
                  </a:cubicBezTo>
                  <a:lnTo>
                    <a:pt x="995" y="1687"/>
                  </a:lnTo>
                  <a:cubicBezTo>
                    <a:pt x="962" y="1877"/>
                    <a:pt x="809" y="1996"/>
                    <a:pt x="809" y="1996"/>
                  </a:cubicBezTo>
                  <a:cubicBezTo>
                    <a:pt x="842" y="2219"/>
                    <a:pt x="912" y="2256"/>
                    <a:pt x="912" y="2256"/>
                  </a:cubicBezTo>
                  <a:cubicBezTo>
                    <a:pt x="945" y="2273"/>
                    <a:pt x="978" y="2273"/>
                    <a:pt x="1016" y="2273"/>
                  </a:cubicBezTo>
                  <a:cubicBezTo>
                    <a:pt x="1119" y="2289"/>
                    <a:pt x="1185" y="2289"/>
                    <a:pt x="1238" y="2289"/>
                  </a:cubicBezTo>
                  <a:cubicBezTo>
                    <a:pt x="1271" y="2289"/>
                    <a:pt x="1304" y="2273"/>
                    <a:pt x="1341" y="2273"/>
                  </a:cubicBezTo>
                  <a:cubicBezTo>
                    <a:pt x="1358" y="2273"/>
                    <a:pt x="1374" y="2273"/>
                    <a:pt x="1391" y="2256"/>
                  </a:cubicBezTo>
                  <a:cubicBezTo>
                    <a:pt x="1461" y="2236"/>
                    <a:pt x="1548" y="2116"/>
                    <a:pt x="1651" y="1963"/>
                  </a:cubicBezTo>
                  <a:cubicBezTo>
                    <a:pt x="1754" y="1807"/>
                    <a:pt x="1890" y="1514"/>
                    <a:pt x="1923" y="1307"/>
                  </a:cubicBezTo>
                  <a:cubicBezTo>
                    <a:pt x="1923" y="1225"/>
                    <a:pt x="1907" y="1068"/>
                    <a:pt x="1874" y="915"/>
                  </a:cubicBezTo>
                  <a:cubicBezTo>
                    <a:pt x="1841" y="689"/>
                    <a:pt x="1754" y="449"/>
                    <a:pt x="1684" y="363"/>
                  </a:cubicBezTo>
                  <a:cubicBezTo>
                    <a:pt x="1557" y="235"/>
                    <a:pt x="1278"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8"/>
            <p:cNvSpPr/>
            <p:nvPr/>
          </p:nvSpPr>
          <p:spPr>
            <a:xfrm>
              <a:off x="5060443" y="2503148"/>
              <a:ext cx="28962" cy="5013"/>
            </a:xfrm>
            <a:custGeom>
              <a:avLst/>
              <a:gdLst/>
              <a:ahLst/>
              <a:cxnLst/>
              <a:rect l="l" t="t" r="r" b="b"/>
              <a:pathLst>
                <a:path w="104" h="18" extrusionOk="0">
                  <a:moveTo>
                    <a:pt x="103" y="1"/>
                  </a:moveTo>
                  <a:cubicBezTo>
                    <a:pt x="66" y="1"/>
                    <a:pt x="33" y="17"/>
                    <a:pt x="0" y="17"/>
                  </a:cubicBezTo>
                  <a:cubicBezTo>
                    <a:pt x="33" y="17"/>
                    <a:pt x="66" y="17"/>
                    <a:pt x="103"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8"/>
            <p:cNvSpPr/>
            <p:nvPr/>
          </p:nvSpPr>
          <p:spPr>
            <a:xfrm>
              <a:off x="4636004" y="2344686"/>
              <a:ext cx="66836" cy="123369"/>
            </a:xfrm>
            <a:custGeom>
              <a:avLst/>
              <a:gdLst/>
              <a:ahLst/>
              <a:cxnLst/>
              <a:rect l="l" t="t" r="r" b="b"/>
              <a:pathLst>
                <a:path w="240" h="443" extrusionOk="0">
                  <a:moveTo>
                    <a:pt x="240" y="0"/>
                  </a:moveTo>
                  <a:lnTo>
                    <a:pt x="240" y="0"/>
                  </a:lnTo>
                  <a:cubicBezTo>
                    <a:pt x="174" y="141"/>
                    <a:pt x="104" y="207"/>
                    <a:pt x="50" y="260"/>
                  </a:cubicBezTo>
                  <a:cubicBezTo>
                    <a:pt x="1" y="310"/>
                    <a:pt x="1" y="397"/>
                    <a:pt x="50" y="430"/>
                  </a:cubicBezTo>
                  <a:cubicBezTo>
                    <a:pt x="71" y="437"/>
                    <a:pt x="96" y="442"/>
                    <a:pt x="122" y="442"/>
                  </a:cubicBezTo>
                  <a:cubicBezTo>
                    <a:pt x="165" y="442"/>
                    <a:pt x="209" y="430"/>
                    <a:pt x="240" y="397"/>
                  </a:cubicBezTo>
                  <a:cubicBezTo>
                    <a:pt x="223" y="223"/>
                    <a:pt x="240" y="38"/>
                    <a:pt x="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8"/>
            <p:cNvSpPr/>
            <p:nvPr/>
          </p:nvSpPr>
          <p:spPr>
            <a:xfrm>
              <a:off x="4676682" y="2062017"/>
              <a:ext cx="426361" cy="556413"/>
            </a:xfrm>
            <a:custGeom>
              <a:avLst/>
              <a:gdLst/>
              <a:ahLst/>
              <a:cxnLst/>
              <a:rect l="l" t="t" r="r" b="b"/>
              <a:pathLst>
                <a:path w="1531" h="1998" extrusionOk="0">
                  <a:moveTo>
                    <a:pt x="174" y="1"/>
                  </a:moveTo>
                  <a:lnTo>
                    <a:pt x="157" y="21"/>
                  </a:lnTo>
                  <a:cubicBezTo>
                    <a:pt x="70" y="174"/>
                    <a:pt x="21" y="586"/>
                    <a:pt x="21" y="723"/>
                  </a:cubicBezTo>
                  <a:cubicBezTo>
                    <a:pt x="0" y="896"/>
                    <a:pt x="87" y="982"/>
                    <a:pt x="87" y="1015"/>
                  </a:cubicBezTo>
                  <a:cubicBezTo>
                    <a:pt x="87" y="1053"/>
                    <a:pt x="70" y="1238"/>
                    <a:pt x="87" y="1412"/>
                  </a:cubicBezTo>
                  <a:lnTo>
                    <a:pt x="87" y="1498"/>
                  </a:lnTo>
                  <a:cubicBezTo>
                    <a:pt x="103" y="1531"/>
                    <a:pt x="103" y="1548"/>
                    <a:pt x="103" y="1585"/>
                  </a:cubicBezTo>
                  <a:lnTo>
                    <a:pt x="124" y="1601"/>
                  </a:lnTo>
                  <a:cubicBezTo>
                    <a:pt x="157" y="1737"/>
                    <a:pt x="244" y="1857"/>
                    <a:pt x="450" y="1927"/>
                  </a:cubicBezTo>
                  <a:cubicBezTo>
                    <a:pt x="514" y="1950"/>
                    <a:pt x="577" y="1960"/>
                    <a:pt x="636" y="1960"/>
                  </a:cubicBezTo>
                  <a:cubicBezTo>
                    <a:pt x="799" y="1960"/>
                    <a:pt x="935" y="1888"/>
                    <a:pt x="999" y="1824"/>
                  </a:cubicBezTo>
                  <a:lnTo>
                    <a:pt x="1085" y="1927"/>
                  </a:lnTo>
                  <a:lnTo>
                    <a:pt x="1118" y="1997"/>
                  </a:lnTo>
                  <a:lnTo>
                    <a:pt x="1531" y="1568"/>
                  </a:lnTo>
                  <a:lnTo>
                    <a:pt x="1531" y="1568"/>
                  </a:lnTo>
                  <a:cubicBezTo>
                    <a:pt x="1531" y="1568"/>
                    <a:pt x="1514" y="1585"/>
                    <a:pt x="1481" y="1585"/>
                  </a:cubicBezTo>
                  <a:cubicBezTo>
                    <a:pt x="1444" y="1601"/>
                    <a:pt x="1411" y="1601"/>
                    <a:pt x="1378" y="1601"/>
                  </a:cubicBezTo>
                  <a:cubicBezTo>
                    <a:pt x="1343" y="1601"/>
                    <a:pt x="1304" y="1605"/>
                    <a:pt x="1265" y="1605"/>
                  </a:cubicBezTo>
                  <a:cubicBezTo>
                    <a:pt x="1227" y="1605"/>
                    <a:pt x="1189" y="1601"/>
                    <a:pt x="1156" y="1585"/>
                  </a:cubicBezTo>
                  <a:cubicBezTo>
                    <a:pt x="1118" y="1585"/>
                    <a:pt x="1085" y="1585"/>
                    <a:pt x="1052" y="1568"/>
                  </a:cubicBezTo>
                  <a:cubicBezTo>
                    <a:pt x="1052" y="1568"/>
                    <a:pt x="982" y="1531"/>
                    <a:pt x="949" y="1308"/>
                  </a:cubicBezTo>
                  <a:cubicBezTo>
                    <a:pt x="949" y="1308"/>
                    <a:pt x="1118" y="1172"/>
                    <a:pt x="1135" y="966"/>
                  </a:cubicBezTo>
                  <a:cubicBezTo>
                    <a:pt x="1149" y="827"/>
                    <a:pt x="1114" y="782"/>
                    <a:pt x="1059" y="782"/>
                  </a:cubicBezTo>
                  <a:cubicBezTo>
                    <a:pt x="1032" y="782"/>
                    <a:pt x="1000" y="793"/>
                    <a:pt x="966" y="809"/>
                  </a:cubicBezTo>
                  <a:cubicBezTo>
                    <a:pt x="929" y="793"/>
                    <a:pt x="759" y="723"/>
                    <a:pt x="570" y="553"/>
                  </a:cubicBezTo>
                  <a:cubicBezTo>
                    <a:pt x="347" y="364"/>
                    <a:pt x="174" y="1"/>
                    <a:pt x="174" y="1"/>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8"/>
            <p:cNvSpPr/>
            <p:nvPr/>
          </p:nvSpPr>
          <p:spPr>
            <a:xfrm>
              <a:off x="5821004" y="2196529"/>
              <a:ext cx="278" cy="278"/>
            </a:xfrm>
            <a:custGeom>
              <a:avLst/>
              <a:gdLst/>
              <a:ahLst/>
              <a:cxnLst/>
              <a:rect l="l" t="t" r="r" b="b"/>
              <a:pathLst>
                <a:path w="1" h="1" extrusionOk="0">
                  <a:moveTo>
                    <a:pt x="1" y="0"/>
                  </a:move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8"/>
            <p:cNvSpPr/>
            <p:nvPr/>
          </p:nvSpPr>
          <p:spPr>
            <a:xfrm>
              <a:off x="5634972" y="4001434"/>
              <a:ext cx="373727" cy="928747"/>
            </a:xfrm>
            <a:custGeom>
              <a:avLst/>
              <a:gdLst/>
              <a:ahLst/>
              <a:cxnLst/>
              <a:rect l="l" t="t" r="r" b="b"/>
              <a:pathLst>
                <a:path w="1342" h="3335" extrusionOk="0">
                  <a:moveTo>
                    <a:pt x="809" y="1"/>
                  </a:moveTo>
                  <a:lnTo>
                    <a:pt x="0" y="3334"/>
                  </a:lnTo>
                  <a:lnTo>
                    <a:pt x="136" y="3334"/>
                  </a:lnTo>
                  <a:lnTo>
                    <a:pt x="1341" y="137"/>
                  </a:lnTo>
                  <a:lnTo>
                    <a:pt x="8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8"/>
            <p:cNvSpPr/>
            <p:nvPr/>
          </p:nvSpPr>
          <p:spPr>
            <a:xfrm>
              <a:off x="5835202" y="2464971"/>
              <a:ext cx="52077" cy="120862"/>
            </a:xfrm>
            <a:custGeom>
              <a:avLst/>
              <a:gdLst/>
              <a:ahLst/>
              <a:cxnLst/>
              <a:rect l="l" t="t" r="r" b="b"/>
              <a:pathLst>
                <a:path w="187" h="434" extrusionOk="0">
                  <a:moveTo>
                    <a:pt x="120" y="1"/>
                  </a:moveTo>
                  <a:lnTo>
                    <a:pt x="120" y="38"/>
                  </a:lnTo>
                  <a:cubicBezTo>
                    <a:pt x="121" y="40"/>
                    <a:pt x="122" y="43"/>
                    <a:pt x="123" y="46"/>
                  </a:cubicBezTo>
                  <a:lnTo>
                    <a:pt x="123" y="46"/>
                  </a:lnTo>
                  <a:cubicBezTo>
                    <a:pt x="123" y="31"/>
                    <a:pt x="122" y="16"/>
                    <a:pt x="120" y="1"/>
                  </a:cubicBezTo>
                  <a:close/>
                  <a:moveTo>
                    <a:pt x="123" y="46"/>
                  </a:moveTo>
                  <a:lnTo>
                    <a:pt x="123" y="46"/>
                  </a:lnTo>
                  <a:cubicBezTo>
                    <a:pt x="120" y="149"/>
                    <a:pt x="65" y="234"/>
                    <a:pt x="50" y="277"/>
                  </a:cubicBezTo>
                  <a:cubicBezTo>
                    <a:pt x="17" y="310"/>
                    <a:pt x="1" y="397"/>
                    <a:pt x="50" y="434"/>
                  </a:cubicBezTo>
                  <a:cubicBezTo>
                    <a:pt x="83" y="434"/>
                    <a:pt x="137" y="413"/>
                    <a:pt x="186" y="380"/>
                  </a:cubicBezTo>
                  <a:cubicBezTo>
                    <a:pt x="139" y="251"/>
                    <a:pt x="137" y="103"/>
                    <a:pt x="123" y="46"/>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8"/>
            <p:cNvSpPr/>
            <p:nvPr/>
          </p:nvSpPr>
          <p:spPr>
            <a:xfrm>
              <a:off x="5815565" y="2191779"/>
              <a:ext cx="488765" cy="492697"/>
            </a:xfrm>
            <a:custGeom>
              <a:avLst/>
              <a:gdLst/>
              <a:ahLst/>
              <a:cxnLst/>
              <a:rect l="l" t="t" r="r" b="b"/>
              <a:pathLst>
                <a:path w="1771" h="1767" extrusionOk="0">
                  <a:moveTo>
                    <a:pt x="34" y="1"/>
                  </a:moveTo>
                  <a:cubicBezTo>
                    <a:pt x="1" y="120"/>
                    <a:pt x="17" y="690"/>
                    <a:pt x="50" y="772"/>
                  </a:cubicBezTo>
                  <a:cubicBezTo>
                    <a:pt x="87" y="842"/>
                    <a:pt x="153" y="913"/>
                    <a:pt x="190" y="979"/>
                  </a:cubicBezTo>
                  <a:lnTo>
                    <a:pt x="190" y="1016"/>
                  </a:lnTo>
                  <a:cubicBezTo>
                    <a:pt x="207" y="1065"/>
                    <a:pt x="207" y="1222"/>
                    <a:pt x="256" y="1358"/>
                  </a:cubicBezTo>
                  <a:cubicBezTo>
                    <a:pt x="277" y="1412"/>
                    <a:pt x="293" y="1461"/>
                    <a:pt x="310" y="1515"/>
                  </a:cubicBezTo>
                  <a:lnTo>
                    <a:pt x="326" y="1531"/>
                  </a:lnTo>
                  <a:cubicBezTo>
                    <a:pt x="326" y="1548"/>
                    <a:pt x="343" y="1548"/>
                    <a:pt x="343" y="1564"/>
                  </a:cubicBezTo>
                  <a:cubicBezTo>
                    <a:pt x="442" y="1677"/>
                    <a:pt x="529" y="1767"/>
                    <a:pt x="694" y="1767"/>
                  </a:cubicBezTo>
                  <a:cubicBezTo>
                    <a:pt x="729" y="1767"/>
                    <a:pt x="767" y="1763"/>
                    <a:pt x="809" y="1754"/>
                  </a:cubicBezTo>
                  <a:cubicBezTo>
                    <a:pt x="1048" y="1701"/>
                    <a:pt x="1119" y="1461"/>
                    <a:pt x="1185" y="1375"/>
                  </a:cubicBezTo>
                  <a:lnTo>
                    <a:pt x="1255" y="1515"/>
                  </a:lnTo>
                  <a:lnTo>
                    <a:pt x="1288" y="1597"/>
                  </a:lnTo>
                  <a:lnTo>
                    <a:pt x="1770" y="1152"/>
                  </a:lnTo>
                  <a:lnTo>
                    <a:pt x="1770" y="859"/>
                  </a:lnTo>
                  <a:cubicBezTo>
                    <a:pt x="1770" y="859"/>
                    <a:pt x="1754" y="1032"/>
                    <a:pt x="1548" y="1102"/>
                  </a:cubicBezTo>
                  <a:cubicBezTo>
                    <a:pt x="1501" y="1115"/>
                    <a:pt x="1456" y="1121"/>
                    <a:pt x="1415" y="1121"/>
                  </a:cubicBezTo>
                  <a:cubicBezTo>
                    <a:pt x="1288" y="1121"/>
                    <a:pt x="1192" y="1063"/>
                    <a:pt x="1152" y="946"/>
                  </a:cubicBezTo>
                  <a:cubicBezTo>
                    <a:pt x="1152" y="946"/>
                    <a:pt x="1238" y="739"/>
                    <a:pt x="1135" y="620"/>
                  </a:cubicBezTo>
                  <a:cubicBezTo>
                    <a:pt x="1108" y="588"/>
                    <a:pt x="1083" y="577"/>
                    <a:pt x="1062" y="577"/>
                  </a:cubicBezTo>
                  <a:cubicBezTo>
                    <a:pt x="1000" y="577"/>
                    <a:pt x="962" y="669"/>
                    <a:pt x="962" y="669"/>
                  </a:cubicBezTo>
                  <a:lnTo>
                    <a:pt x="929" y="669"/>
                  </a:lnTo>
                  <a:cubicBezTo>
                    <a:pt x="875" y="669"/>
                    <a:pt x="739" y="653"/>
                    <a:pt x="603" y="566"/>
                  </a:cubicBezTo>
                  <a:cubicBezTo>
                    <a:pt x="446" y="463"/>
                    <a:pt x="240" y="327"/>
                    <a:pt x="174" y="240"/>
                  </a:cubicBezTo>
                  <a:cubicBezTo>
                    <a:pt x="174" y="224"/>
                    <a:pt x="153" y="224"/>
                    <a:pt x="153" y="207"/>
                  </a:cubicBezTo>
                  <a:cubicBezTo>
                    <a:pt x="104" y="153"/>
                    <a:pt x="50" y="71"/>
                    <a:pt x="34" y="17"/>
                  </a:cubicBezTo>
                  <a:lnTo>
                    <a:pt x="34" y="1"/>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8"/>
            <p:cNvSpPr/>
            <p:nvPr/>
          </p:nvSpPr>
          <p:spPr>
            <a:xfrm>
              <a:off x="4901703" y="2430740"/>
              <a:ext cx="307169" cy="269295"/>
            </a:xfrm>
            <a:custGeom>
              <a:avLst/>
              <a:gdLst/>
              <a:ahLst/>
              <a:cxnLst/>
              <a:rect l="l" t="t" r="r" b="b"/>
              <a:pathLst>
                <a:path w="1103" h="967" extrusionOk="0">
                  <a:moveTo>
                    <a:pt x="983" y="1"/>
                  </a:moveTo>
                  <a:cubicBezTo>
                    <a:pt x="983" y="1"/>
                    <a:pt x="690" y="294"/>
                    <a:pt x="533" y="451"/>
                  </a:cubicBezTo>
                  <a:cubicBezTo>
                    <a:pt x="381" y="603"/>
                    <a:pt x="191" y="760"/>
                    <a:pt x="71" y="913"/>
                  </a:cubicBezTo>
                  <a:lnTo>
                    <a:pt x="1" y="966"/>
                  </a:lnTo>
                  <a:cubicBezTo>
                    <a:pt x="244" y="843"/>
                    <a:pt x="517" y="706"/>
                    <a:pt x="673" y="636"/>
                  </a:cubicBezTo>
                  <a:cubicBezTo>
                    <a:pt x="880" y="533"/>
                    <a:pt x="1103" y="500"/>
                    <a:pt x="1103" y="500"/>
                  </a:cubicBezTo>
                  <a:lnTo>
                    <a:pt x="9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8"/>
            <p:cNvSpPr/>
            <p:nvPr/>
          </p:nvSpPr>
          <p:spPr>
            <a:xfrm>
              <a:off x="3843713" y="3083804"/>
              <a:ext cx="551679" cy="228636"/>
            </a:xfrm>
            <a:custGeom>
              <a:avLst/>
              <a:gdLst/>
              <a:ahLst/>
              <a:cxnLst/>
              <a:rect l="l" t="t" r="r" b="b"/>
              <a:pathLst>
                <a:path w="1981" h="821" extrusionOk="0">
                  <a:moveTo>
                    <a:pt x="1466" y="0"/>
                  </a:moveTo>
                  <a:cubicBezTo>
                    <a:pt x="1323" y="0"/>
                    <a:pt x="1207" y="62"/>
                    <a:pt x="1118" y="272"/>
                  </a:cubicBezTo>
                  <a:cubicBezTo>
                    <a:pt x="1118" y="272"/>
                    <a:pt x="1072" y="233"/>
                    <a:pt x="966" y="233"/>
                  </a:cubicBezTo>
                  <a:cubicBezTo>
                    <a:pt x="913" y="233"/>
                    <a:pt x="845" y="243"/>
                    <a:pt x="759" y="272"/>
                  </a:cubicBezTo>
                  <a:cubicBezTo>
                    <a:pt x="516" y="354"/>
                    <a:pt x="0" y="701"/>
                    <a:pt x="0" y="701"/>
                  </a:cubicBezTo>
                  <a:cubicBezTo>
                    <a:pt x="21" y="701"/>
                    <a:pt x="1052" y="787"/>
                    <a:pt x="1498" y="820"/>
                  </a:cubicBezTo>
                  <a:cubicBezTo>
                    <a:pt x="1498" y="734"/>
                    <a:pt x="1514" y="647"/>
                    <a:pt x="1568" y="560"/>
                  </a:cubicBezTo>
                  <a:cubicBezTo>
                    <a:pt x="1617" y="457"/>
                    <a:pt x="1807" y="272"/>
                    <a:pt x="1981" y="98"/>
                  </a:cubicBezTo>
                  <a:cubicBezTo>
                    <a:pt x="1910" y="82"/>
                    <a:pt x="1824" y="65"/>
                    <a:pt x="1737" y="45"/>
                  </a:cubicBezTo>
                  <a:cubicBezTo>
                    <a:pt x="1638" y="21"/>
                    <a:pt x="1547" y="0"/>
                    <a:pt x="1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p:nvPr/>
          </p:nvSpPr>
          <p:spPr>
            <a:xfrm>
              <a:off x="3805838" y="3278748"/>
              <a:ext cx="464234" cy="57646"/>
            </a:xfrm>
            <a:custGeom>
              <a:avLst/>
              <a:gdLst/>
              <a:ahLst/>
              <a:cxnLst/>
              <a:rect l="l" t="t" r="r" b="b"/>
              <a:pathLst>
                <a:path w="1667" h="207" extrusionOk="0">
                  <a:moveTo>
                    <a:pt x="136" y="1"/>
                  </a:moveTo>
                  <a:lnTo>
                    <a:pt x="0" y="50"/>
                  </a:lnTo>
                  <a:lnTo>
                    <a:pt x="1667" y="207"/>
                  </a:lnTo>
                  <a:cubicBezTo>
                    <a:pt x="1650" y="190"/>
                    <a:pt x="1650" y="170"/>
                    <a:pt x="1650" y="153"/>
                  </a:cubicBezTo>
                  <a:cubicBezTo>
                    <a:pt x="1650" y="137"/>
                    <a:pt x="1634" y="137"/>
                    <a:pt x="1634" y="120"/>
                  </a:cubicBezTo>
                  <a:lnTo>
                    <a:pt x="1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a:off x="4260615" y="2569986"/>
              <a:ext cx="1283816" cy="1239258"/>
            </a:xfrm>
            <a:custGeom>
              <a:avLst/>
              <a:gdLst/>
              <a:ahLst/>
              <a:cxnLst/>
              <a:rect l="l" t="t" r="r" b="b"/>
              <a:pathLst>
                <a:path w="4610" h="4450" extrusionOk="0">
                  <a:moveTo>
                    <a:pt x="3405" y="0"/>
                  </a:moveTo>
                  <a:cubicBezTo>
                    <a:pt x="3405" y="0"/>
                    <a:pt x="3182" y="33"/>
                    <a:pt x="2975" y="136"/>
                  </a:cubicBezTo>
                  <a:cubicBezTo>
                    <a:pt x="2819" y="206"/>
                    <a:pt x="2546" y="343"/>
                    <a:pt x="2303" y="466"/>
                  </a:cubicBezTo>
                  <a:cubicBezTo>
                    <a:pt x="2183" y="532"/>
                    <a:pt x="2080" y="586"/>
                    <a:pt x="1994" y="652"/>
                  </a:cubicBezTo>
                  <a:cubicBezTo>
                    <a:pt x="1738" y="825"/>
                    <a:pt x="1032" y="1357"/>
                    <a:pt x="875" y="1531"/>
                  </a:cubicBezTo>
                  <a:cubicBezTo>
                    <a:pt x="809" y="1617"/>
                    <a:pt x="653" y="1770"/>
                    <a:pt x="484" y="1943"/>
                  </a:cubicBezTo>
                  <a:cubicBezTo>
                    <a:pt x="310" y="2117"/>
                    <a:pt x="120" y="2302"/>
                    <a:pt x="71" y="2405"/>
                  </a:cubicBezTo>
                  <a:cubicBezTo>
                    <a:pt x="17" y="2492"/>
                    <a:pt x="1" y="2579"/>
                    <a:pt x="1" y="2665"/>
                  </a:cubicBezTo>
                  <a:cubicBezTo>
                    <a:pt x="1" y="2682"/>
                    <a:pt x="17" y="2682"/>
                    <a:pt x="17" y="2698"/>
                  </a:cubicBezTo>
                  <a:cubicBezTo>
                    <a:pt x="17" y="2715"/>
                    <a:pt x="17" y="2735"/>
                    <a:pt x="34" y="2752"/>
                  </a:cubicBezTo>
                  <a:cubicBezTo>
                    <a:pt x="71" y="2818"/>
                    <a:pt x="137" y="2872"/>
                    <a:pt x="257" y="2872"/>
                  </a:cubicBezTo>
                  <a:cubicBezTo>
                    <a:pt x="533" y="2872"/>
                    <a:pt x="946" y="2715"/>
                    <a:pt x="1082" y="2665"/>
                  </a:cubicBezTo>
                  <a:cubicBezTo>
                    <a:pt x="1222" y="2595"/>
                    <a:pt x="1944" y="2269"/>
                    <a:pt x="1944" y="2269"/>
                  </a:cubicBezTo>
                  <a:lnTo>
                    <a:pt x="1977" y="3903"/>
                  </a:lnTo>
                  <a:cubicBezTo>
                    <a:pt x="1977" y="3903"/>
                    <a:pt x="2047" y="3973"/>
                    <a:pt x="2134" y="4039"/>
                  </a:cubicBezTo>
                  <a:cubicBezTo>
                    <a:pt x="2216" y="4109"/>
                    <a:pt x="2340" y="4196"/>
                    <a:pt x="2476" y="4245"/>
                  </a:cubicBezTo>
                  <a:cubicBezTo>
                    <a:pt x="2685" y="4360"/>
                    <a:pt x="2998" y="4450"/>
                    <a:pt x="3434" y="4450"/>
                  </a:cubicBezTo>
                  <a:cubicBezTo>
                    <a:pt x="3532" y="4450"/>
                    <a:pt x="3636" y="4445"/>
                    <a:pt x="3747" y="4435"/>
                  </a:cubicBezTo>
                  <a:cubicBezTo>
                    <a:pt x="4349" y="4386"/>
                    <a:pt x="4506" y="4179"/>
                    <a:pt x="4506" y="4179"/>
                  </a:cubicBezTo>
                  <a:lnTo>
                    <a:pt x="4506" y="4159"/>
                  </a:lnTo>
                  <a:cubicBezTo>
                    <a:pt x="4506" y="4142"/>
                    <a:pt x="4539" y="4076"/>
                    <a:pt x="4572" y="3849"/>
                  </a:cubicBezTo>
                  <a:cubicBezTo>
                    <a:pt x="4609" y="3577"/>
                    <a:pt x="4572" y="1704"/>
                    <a:pt x="4572" y="1704"/>
                  </a:cubicBezTo>
                  <a:cubicBezTo>
                    <a:pt x="4572" y="1704"/>
                    <a:pt x="4246" y="586"/>
                    <a:pt x="4160" y="499"/>
                  </a:cubicBezTo>
                  <a:cubicBezTo>
                    <a:pt x="4094" y="429"/>
                    <a:pt x="3524" y="54"/>
                    <a:pt x="3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a:off x="4543284" y="4001434"/>
              <a:ext cx="86609" cy="14203"/>
            </a:xfrm>
            <a:custGeom>
              <a:avLst/>
              <a:gdLst/>
              <a:ahLst/>
              <a:cxnLst/>
              <a:rect l="l" t="t" r="r" b="b"/>
              <a:pathLst>
                <a:path w="311" h="51" extrusionOk="0">
                  <a:moveTo>
                    <a:pt x="310" y="50"/>
                  </a:moveTo>
                  <a:lnTo>
                    <a:pt x="1" y="1"/>
                  </a:lnTo>
                  <a:cubicBezTo>
                    <a:pt x="104" y="17"/>
                    <a:pt x="207" y="34"/>
                    <a:pt x="310" y="50"/>
                  </a:cubicBezTo>
                  <a:close/>
                </a:path>
              </a:pathLst>
            </a:custGeom>
            <a:solidFill>
              <a:srgbClr val="537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8"/>
            <p:cNvSpPr/>
            <p:nvPr/>
          </p:nvSpPr>
          <p:spPr>
            <a:xfrm>
              <a:off x="3398962" y="4796528"/>
              <a:ext cx="349499" cy="133673"/>
            </a:xfrm>
            <a:custGeom>
              <a:avLst/>
              <a:gdLst/>
              <a:ahLst/>
              <a:cxnLst/>
              <a:rect l="l" t="t" r="r" b="b"/>
              <a:pathLst>
                <a:path w="1255" h="480" extrusionOk="0">
                  <a:moveTo>
                    <a:pt x="1238" y="1"/>
                  </a:moveTo>
                  <a:cubicBezTo>
                    <a:pt x="1117" y="71"/>
                    <a:pt x="1037" y="91"/>
                    <a:pt x="986" y="91"/>
                  </a:cubicBezTo>
                  <a:cubicBezTo>
                    <a:pt x="913" y="91"/>
                    <a:pt x="896" y="50"/>
                    <a:pt x="896" y="50"/>
                  </a:cubicBezTo>
                  <a:lnTo>
                    <a:pt x="1" y="479"/>
                  </a:lnTo>
                  <a:lnTo>
                    <a:pt x="1152" y="479"/>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8"/>
            <p:cNvSpPr/>
            <p:nvPr/>
          </p:nvSpPr>
          <p:spPr>
            <a:xfrm>
              <a:off x="3642642" y="3641066"/>
              <a:ext cx="1886736" cy="1179941"/>
            </a:xfrm>
            <a:custGeom>
              <a:avLst/>
              <a:gdLst/>
              <a:ahLst/>
              <a:cxnLst/>
              <a:rect l="l" t="t" r="r" b="b"/>
              <a:pathLst>
                <a:path w="6775" h="4237" extrusionOk="0">
                  <a:moveTo>
                    <a:pt x="2355" y="0"/>
                  </a:moveTo>
                  <a:cubicBezTo>
                    <a:pt x="2291" y="0"/>
                    <a:pt x="2245" y="1"/>
                    <a:pt x="2220" y="3"/>
                  </a:cubicBezTo>
                  <a:cubicBezTo>
                    <a:pt x="2030" y="3"/>
                    <a:pt x="1737" y="57"/>
                    <a:pt x="1584" y="350"/>
                  </a:cubicBezTo>
                  <a:cubicBezTo>
                    <a:pt x="1428" y="643"/>
                    <a:pt x="0" y="4216"/>
                    <a:pt x="0" y="4216"/>
                  </a:cubicBezTo>
                  <a:cubicBezTo>
                    <a:pt x="0" y="4216"/>
                    <a:pt x="25" y="4236"/>
                    <a:pt x="90" y="4236"/>
                  </a:cubicBezTo>
                  <a:cubicBezTo>
                    <a:pt x="144" y="4236"/>
                    <a:pt x="227" y="4221"/>
                    <a:pt x="347" y="4166"/>
                  </a:cubicBezTo>
                  <a:cubicBezTo>
                    <a:pt x="363" y="4150"/>
                    <a:pt x="363" y="4150"/>
                    <a:pt x="380" y="4150"/>
                  </a:cubicBezTo>
                  <a:cubicBezTo>
                    <a:pt x="380" y="4129"/>
                    <a:pt x="1601" y="2825"/>
                    <a:pt x="1943" y="2429"/>
                  </a:cubicBezTo>
                  <a:cubicBezTo>
                    <a:pt x="2269" y="2033"/>
                    <a:pt x="2372" y="1365"/>
                    <a:pt x="2426" y="1121"/>
                  </a:cubicBezTo>
                  <a:cubicBezTo>
                    <a:pt x="2426" y="1121"/>
                    <a:pt x="2839" y="1208"/>
                    <a:pt x="3235" y="1295"/>
                  </a:cubicBezTo>
                  <a:lnTo>
                    <a:pt x="3544" y="1344"/>
                  </a:lnTo>
                  <a:cubicBezTo>
                    <a:pt x="3631" y="1365"/>
                    <a:pt x="3713" y="1381"/>
                    <a:pt x="3783" y="1398"/>
                  </a:cubicBezTo>
                  <a:cubicBezTo>
                    <a:pt x="3920" y="1414"/>
                    <a:pt x="4093" y="1447"/>
                    <a:pt x="4283" y="1501"/>
                  </a:cubicBezTo>
                  <a:cubicBezTo>
                    <a:pt x="4617" y="1560"/>
                    <a:pt x="4998" y="1628"/>
                    <a:pt x="5357" y="1628"/>
                  </a:cubicBezTo>
                  <a:cubicBezTo>
                    <a:pt x="5423" y="1628"/>
                    <a:pt x="5489" y="1626"/>
                    <a:pt x="5553" y="1621"/>
                  </a:cubicBezTo>
                  <a:cubicBezTo>
                    <a:pt x="5900" y="1604"/>
                    <a:pt x="6226" y="1517"/>
                    <a:pt x="6449" y="1344"/>
                  </a:cubicBezTo>
                  <a:cubicBezTo>
                    <a:pt x="6585" y="1241"/>
                    <a:pt x="6671" y="1105"/>
                    <a:pt x="6704" y="915"/>
                  </a:cubicBezTo>
                  <a:cubicBezTo>
                    <a:pt x="6775" y="606"/>
                    <a:pt x="6758" y="437"/>
                    <a:pt x="6725" y="350"/>
                  </a:cubicBezTo>
                  <a:lnTo>
                    <a:pt x="6725" y="333"/>
                  </a:lnTo>
                  <a:cubicBezTo>
                    <a:pt x="6725" y="333"/>
                    <a:pt x="6568" y="540"/>
                    <a:pt x="5966" y="589"/>
                  </a:cubicBezTo>
                  <a:cubicBezTo>
                    <a:pt x="5852" y="599"/>
                    <a:pt x="5746" y="604"/>
                    <a:pt x="5647" y="604"/>
                  </a:cubicBezTo>
                  <a:cubicBezTo>
                    <a:pt x="5206" y="604"/>
                    <a:pt x="4904" y="514"/>
                    <a:pt x="4695" y="399"/>
                  </a:cubicBezTo>
                  <a:cubicBezTo>
                    <a:pt x="4679" y="399"/>
                    <a:pt x="4662" y="383"/>
                    <a:pt x="4642" y="383"/>
                  </a:cubicBezTo>
                  <a:cubicBezTo>
                    <a:pt x="4592" y="350"/>
                    <a:pt x="4522" y="313"/>
                    <a:pt x="4472" y="280"/>
                  </a:cubicBezTo>
                  <a:cubicBezTo>
                    <a:pt x="4316" y="177"/>
                    <a:pt x="4196" y="57"/>
                    <a:pt x="4196" y="57"/>
                  </a:cubicBezTo>
                  <a:cubicBezTo>
                    <a:pt x="3927" y="43"/>
                    <a:pt x="2776" y="0"/>
                    <a:pt x="23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8"/>
            <p:cNvSpPr/>
            <p:nvPr/>
          </p:nvSpPr>
          <p:spPr>
            <a:xfrm>
              <a:off x="6118712" y="2014952"/>
              <a:ext cx="91065" cy="96634"/>
            </a:xfrm>
            <a:custGeom>
              <a:avLst/>
              <a:gdLst/>
              <a:ahLst/>
              <a:cxnLst/>
              <a:rect l="l" t="t" r="r" b="b"/>
              <a:pathLst>
                <a:path w="327" h="347" extrusionOk="0">
                  <a:moveTo>
                    <a:pt x="83" y="0"/>
                  </a:moveTo>
                  <a:cubicBezTo>
                    <a:pt x="0" y="50"/>
                    <a:pt x="0" y="190"/>
                    <a:pt x="50" y="273"/>
                  </a:cubicBezTo>
                  <a:cubicBezTo>
                    <a:pt x="80" y="312"/>
                    <a:pt x="131" y="347"/>
                    <a:pt x="186" y="347"/>
                  </a:cubicBezTo>
                  <a:cubicBezTo>
                    <a:pt x="228" y="347"/>
                    <a:pt x="272" y="326"/>
                    <a:pt x="310" y="273"/>
                  </a:cubicBezTo>
                  <a:cubicBezTo>
                    <a:pt x="310" y="273"/>
                    <a:pt x="326" y="223"/>
                    <a:pt x="223" y="104"/>
                  </a:cubicBezTo>
                  <a:cubicBezTo>
                    <a:pt x="120" y="0"/>
                    <a:pt x="83" y="0"/>
                    <a:pt x="83" y="0"/>
                  </a:cubicBezTo>
                  <a:close/>
                </a:path>
              </a:pathLst>
            </a:custGeom>
            <a:solidFill>
              <a:srgbClr val="4D2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8"/>
            <p:cNvSpPr/>
            <p:nvPr/>
          </p:nvSpPr>
          <p:spPr>
            <a:xfrm>
              <a:off x="5682037" y="2569986"/>
              <a:ext cx="1082471" cy="1156270"/>
            </a:xfrm>
            <a:custGeom>
              <a:avLst/>
              <a:gdLst/>
              <a:ahLst/>
              <a:cxnLst/>
              <a:rect l="l" t="t" r="r" b="b"/>
              <a:pathLst>
                <a:path w="3887" h="4152" extrusionOk="0">
                  <a:moveTo>
                    <a:pt x="2476" y="0"/>
                  </a:moveTo>
                  <a:cubicBezTo>
                    <a:pt x="2476" y="0"/>
                    <a:pt x="1341" y="602"/>
                    <a:pt x="1292" y="673"/>
                  </a:cubicBezTo>
                  <a:cubicBezTo>
                    <a:pt x="1238" y="739"/>
                    <a:pt x="722" y="1993"/>
                    <a:pt x="722" y="1993"/>
                  </a:cubicBezTo>
                  <a:lnTo>
                    <a:pt x="141" y="2166"/>
                  </a:lnTo>
                  <a:lnTo>
                    <a:pt x="37" y="2785"/>
                  </a:lnTo>
                  <a:lnTo>
                    <a:pt x="0" y="3024"/>
                  </a:lnTo>
                  <a:cubicBezTo>
                    <a:pt x="0" y="3024"/>
                    <a:pt x="129" y="3030"/>
                    <a:pt x="302" y="3030"/>
                  </a:cubicBezTo>
                  <a:cubicBezTo>
                    <a:pt x="580" y="3030"/>
                    <a:pt x="971" y="3016"/>
                    <a:pt x="1118" y="2942"/>
                  </a:cubicBezTo>
                  <a:cubicBezTo>
                    <a:pt x="1362" y="2818"/>
                    <a:pt x="1547" y="2612"/>
                    <a:pt x="1547" y="2612"/>
                  </a:cubicBezTo>
                  <a:lnTo>
                    <a:pt x="1547" y="2612"/>
                  </a:lnTo>
                  <a:lnTo>
                    <a:pt x="1172" y="3870"/>
                  </a:lnTo>
                  <a:cubicBezTo>
                    <a:pt x="1172" y="3870"/>
                    <a:pt x="1275" y="3936"/>
                    <a:pt x="1531" y="4006"/>
                  </a:cubicBezTo>
                  <a:cubicBezTo>
                    <a:pt x="1671" y="4039"/>
                    <a:pt x="1840" y="4076"/>
                    <a:pt x="2084" y="4109"/>
                  </a:cubicBezTo>
                  <a:cubicBezTo>
                    <a:pt x="2316" y="4139"/>
                    <a:pt x="2525" y="4152"/>
                    <a:pt x="2710" y="4152"/>
                  </a:cubicBezTo>
                  <a:cubicBezTo>
                    <a:pt x="3070" y="4152"/>
                    <a:pt x="3338" y="4102"/>
                    <a:pt x="3507" y="4023"/>
                  </a:cubicBezTo>
                  <a:cubicBezTo>
                    <a:pt x="3528" y="4023"/>
                    <a:pt x="3528" y="4023"/>
                    <a:pt x="3544" y="4006"/>
                  </a:cubicBezTo>
                  <a:cubicBezTo>
                    <a:pt x="3767" y="3870"/>
                    <a:pt x="3784" y="3420"/>
                    <a:pt x="3817" y="3148"/>
                  </a:cubicBezTo>
                  <a:cubicBezTo>
                    <a:pt x="3837" y="2855"/>
                    <a:pt x="3887" y="2030"/>
                    <a:pt x="3734" y="1564"/>
                  </a:cubicBezTo>
                  <a:cubicBezTo>
                    <a:pt x="3561" y="1102"/>
                    <a:pt x="3251" y="652"/>
                    <a:pt x="3045" y="466"/>
                  </a:cubicBezTo>
                  <a:cubicBezTo>
                    <a:pt x="2855" y="276"/>
                    <a:pt x="2476" y="0"/>
                    <a:pt x="2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8"/>
            <p:cNvSpPr/>
            <p:nvPr/>
          </p:nvSpPr>
          <p:spPr>
            <a:xfrm>
              <a:off x="5055709" y="4796528"/>
              <a:ext cx="253143" cy="124483"/>
            </a:xfrm>
            <a:custGeom>
              <a:avLst/>
              <a:gdLst/>
              <a:ahLst/>
              <a:cxnLst/>
              <a:rect l="l" t="t" r="r" b="b"/>
              <a:pathLst>
                <a:path w="909" h="447" extrusionOk="0">
                  <a:moveTo>
                    <a:pt x="908" y="1"/>
                  </a:moveTo>
                  <a:lnTo>
                    <a:pt x="908" y="1"/>
                  </a:lnTo>
                  <a:cubicBezTo>
                    <a:pt x="892" y="17"/>
                    <a:pt x="875" y="34"/>
                    <a:pt x="875" y="34"/>
                  </a:cubicBezTo>
                  <a:cubicBezTo>
                    <a:pt x="825" y="77"/>
                    <a:pt x="777" y="90"/>
                    <a:pt x="739" y="90"/>
                  </a:cubicBezTo>
                  <a:cubicBezTo>
                    <a:pt x="687" y="90"/>
                    <a:pt x="653" y="67"/>
                    <a:pt x="653" y="67"/>
                  </a:cubicBezTo>
                  <a:lnTo>
                    <a:pt x="1" y="446"/>
                  </a:lnTo>
                  <a:lnTo>
                    <a:pt x="842" y="446"/>
                  </a:lnTo>
                  <a:lnTo>
                    <a:pt x="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a:off x="5308579" y="4801263"/>
              <a:ext cx="245067" cy="119749"/>
            </a:xfrm>
            <a:custGeom>
              <a:avLst/>
              <a:gdLst/>
              <a:ahLst/>
              <a:cxnLst/>
              <a:rect l="l" t="t" r="r" b="b"/>
              <a:pathLst>
                <a:path w="880" h="430" extrusionOk="0">
                  <a:moveTo>
                    <a:pt x="619" y="0"/>
                  </a:moveTo>
                  <a:lnTo>
                    <a:pt x="0" y="429"/>
                  </a:lnTo>
                  <a:lnTo>
                    <a:pt x="826" y="429"/>
                  </a:lnTo>
                  <a:lnTo>
                    <a:pt x="879" y="0"/>
                  </a:lnTo>
                  <a:lnTo>
                    <a:pt x="879" y="0"/>
                  </a:lnTo>
                  <a:cubicBezTo>
                    <a:pt x="863" y="33"/>
                    <a:pt x="846" y="50"/>
                    <a:pt x="826" y="50"/>
                  </a:cubicBezTo>
                  <a:cubicBezTo>
                    <a:pt x="791" y="66"/>
                    <a:pt x="762" y="72"/>
                    <a:pt x="737" y="72"/>
                  </a:cubicBezTo>
                  <a:cubicBezTo>
                    <a:pt x="651" y="72"/>
                    <a:pt x="619" y="0"/>
                    <a:pt x="6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8"/>
            <p:cNvSpPr/>
            <p:nvPr/>
          </p:nvSpPr>
          <p:spPr>
            <a:xfrm>
              <a:off x="5562564" y="3611267"/>
              <a:ext cx="1125079" cy="469526"/>
            </a:xfrm>
            <a:custGeom>
              <a:avLst/>
              <a:gdLst/>
              <a:ahLst/>
              <a:cxnLst/>
              <a:rect l="l" t="t" r="r" b="b"/>
              <a:pathLst>
                <a:path w="4040" h="1686" extrusionOk="0">
                  <a:moveTo>
                    <a:pt x="901" y="1"/>
                  </a:moveTo>
                  <a:cubicBezTo>
                    <a:pt x="559" y="1"/>
                    <a:pt x="37" y="77"/>
                    <a:pt x="37" y="77"/>
                  </a:cubicBezTo>
                  <a:lnTo>
                    <a:pt x="37" y="110"/>
                  </a:lnTo>
                  <a:cubicBezTo>
                    <a:pt x="0" y="420"/>
                    <a:pt x="120" y="886"/>
                    <a:pt x="277" y="1142"/>
                  </a:cubicBezTo>
                  <a:cubicBezTo>
                    <a:pt x="277" y="1162"/>
                    <a:pt x="293" y="1179"/>
                    <a:pt x="293" y="1179"/>
                  </a:cubicBezTo>
                  <a:cubicBezTo>
                    <a:pt x="310" y="1195"/>
                    <a:pt x="310" y="1212"/>
                    <a:pt x="326" y="1245"/>
                  </a:cubicBezTo>
                  <a:cubicBezTo>
                    <a:pt x="363" y="1299"/>
                    <a:pt x="396" y="1348"/>
                    <a:pt x="429" y="1402"/>
                  </a:cubicBezTo>
                  <a:cubicBezTo>
                    <a:pt x="532" y="1538"/>
                    <a:pt x="619" y="1641"/>
                    <a:pt x="619" y="1641"/>
                  </a:cubicBezTo>
                  <a:cubicBezTo>
                    <a:pt x="619" y="1641"/>
                    <a:pt x="1161" y="1504"/>
                    <a:pt x="1291" y="1504"/>
                  </a:cubicBezTo>
                  <a:cubicBezTo>
                    <a:pt x="1298" y="1504"/>
                    <a:pt x="1304" y="1504"/>
                    <a:pt x="1308" y="1505"/>
                  </a:cubicBezTo>
                  <a:cubicBezTo>
                    <a:pt x="1385" y="1520"/>
                    <a:pt x="2065" y="1686"/>
                    <a:pt x="2539" y="1686"/>
                  </a:cubicBezTo>
                  <a:cubicBezTo>
                    <a:pt x="2596" y="1686"/>
                    <a:pt x="2649" y="1683"/>
                    <a:pt x="2698" y="1678"/>
                  </a:cubicBezTo>
                  <a:cubicBezTo>
                    <a:pt x="3148" y="1624"/>
                    <a:pt x="3610" y="1538"/>
                    <a:pt x="3767" y="1348"/>
                  </a:cubicBezTo>
                  <a:cubicBezTo>
                    <a:pt x="3854" y="1245"/>
                    <a:pt x="3903" y="1162"/>
                    <a:pt x="3957" y="1076"/>
                  </a:cubicBezTo>
                  <a:cubicBezTo>
                    <a:pt x="3990" y="989"/>
                    <a:pt x="4006" y="919"/>
                    <a:pt x="4023" y="832"/>
                  </a:cubicBezTo>
                  <a:cubicBezTo>
                    <a:pt x="4039" y="647"/>
                    <a:pt x="3973" y="267"/>
                    <a:pt x="3973" y="267"/>
                  </a:cubicBezTo>
                  <a:cubicBezTo>
                    <a:pt x="3957" y="284"/>
                    <a:pt x="3957" y="284"/>
                    <a:pt x="3936" y="284"/>
                  </a:cubicBezTo>
                  <a:cubicBezTo>
                    <a:pt x="3767" y="363"/>
                    <a:pt x="3499" y="413"/>
                    <a:pt x="3139" y="413"/>
                  </a:cubicBezTo>
                  <a:cubicBezTo>
                    <a:pt x="2954" y="413"/>
                    <a:pt x="2745" y="400"/>
                    <a:pt x="2513" y="370"/>
                  </a:cubicBezTo>
                  <a:cubicBezTo>
                    <a:pt x="1824" y="284"/>
                    <a:pt x="1601" y="131"/>
                    <a:pt x="1601" y="131"/>
                  </a:cubicBezTo>
                  <a:cubicBezTo>
                    <a:pt x="1601" y="131"/>
                    <a:pt x="1378" y="44"/>
                    <a:pt x="1048" y="7"/>
                  </a:cubicBezTo>
                  <a:cubicBezTo>
                    <a:pt x="1006" y="3"/>
                    <a:pt x="955" y="1"/>
                    <a:pt x="9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8"/>
            <p:cNvSpPr/>
            <p:nvPr/>
          </p:nvSpPr>
          <p:spPr>
            <a:xfrm>
              <a:off x="6084103" y="2494229"/>
              <a:ext cx="287483" cy="228662"/>
            </a:xfrm>
            <a:custGeom>
              <a:avLst/>
              <a:gdLst/>
              <a:ahLst/>
              <a:cxnLst/>
              <a:rect l="l" t="t" r="r" b="b"/>
              <a:pathLst>
                <a:path w="995" h="805" extrusionOk="0">
                  <a:moveTo>
                    <a:pt x="826" y="0"/>
                  </a:moveTo>
                  <a:cubicBezTo>
                    <a:pt x="826" y="0"/>
                    <a:pt x="722" y="103"/>
                    <a:pt x="603" y="207"/>
                  </a:cubicBezTo>
                  <a:cubicBezTo>
                    <a:pt x="479" y="310"/>
                    <a:pt x="87" y="702"/>
                    <a:pt x="0" y="805"/>
                  </a:cubicBezTo>
                  <a:lnTo>
                    <a:pt x="995" y="256"/>
                  </a:lnTo>
                  <a:lnTo>
                    <a:pt x="8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8"/>
            <p:cNvSpPr/>
            <p:nvPr/>
          </p:nvSpPr>
          <p:spPr>
            <a:xfrm>
              <a:off x="4265350" y="3024763"/>
              <a:ext cx="685073" cy="727681"/>
            </a:xfrm>
            <a:custGeom>
              <a:avLst/>
              <a:gdLst/>
              <a:ahLst/>
              <a:cxnLst/>
              <a:rect l="l" t="t" r="r" b="b"/>
              <a:pathLst>
                <a:path w="2460" h="2613" extrusionOk="0">
                  <a:moveTo>
                    <a:pt x="2183" y="1"/>
                  </a:moveTo>
                  <a:lnTo>
                    <a:pt x="2080" y="153"/>
                  </a:lnTo>
                  <a:cubicBezTo>
                    <a:pt x="2080" y="153"/>
                    <a:pt x="1564" y="603"/>
                    <a:pt x="1065" y="809"/>
                  </a:cubicBezTo>
                  <a:cubicBezTo>
                    <a:pt x="652" y="962"/>
                    <a:pt x="260" y="1065"/>
                    <a:pt x="0" y="1065"/>
                  </a:cubicBezTo>
                  <a:cubicBezTo>
                    <a:pt x="17" y="1168"/>
                    <a:pt x="87" y="1239"/>
                    <a:pt x="240" y="1239"/>
                  </a:cubicBezTo>
                  <a:cubicBezTo>
                    <a:pt x="516" y="1239"/>
                    <a:pt x="929" y="1082"/>
                    <a:pt x="1065" y="1032"/>
                  </a:cubicBezTo>
                  <a:cubicBezTo>
                    <a:pt x="1205" y="962"/>
                    <a:pt x="1927" y="636"/>
                    <a:pt x="1927" y="636"/>
                  </a:cubicBezTo>
                  <a:lnTo>
                    <a:pt x="1960" y="2270"/>
                  </a:lnTo>
                  <a:cubicBezTo>
                    <a:pt x="1960" y="2270"/>
                    <a:pt x="2030" y="2340"/>
                    <a:pt x="2117" y="2406"/>
                  </a:cubicBezTo>
                  <a:cubicBezTo>
                    <a:pt x="2199" y="2476"/>
                    <a:pt x="2323" y="2563"/>
                    <a:pt x="2459" y="2612"/>
                  </a:cubicBezTo>
                  <a:cubicBezTo>
                    <a:pt x="2406" y="2200"/>
                    <a:pt x="2269" y="896"/>
                    <a:pt x="2253" y="587"/>
                  </a:cubicBezTo>
                  <a:cubicBezTo>
                    <a:pt x="2236" y="224"/>
                    <a:pt x="2183" y="1"/>
                    <a:pt x="2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8"/>
            <p:cNvSpPr/>
            <p:nvPr/>
          </p:nvSpPr>
          <p:spPr>
            <a:xfrm>
              <a:off x="6161042" y="2003255"/>
              <a:ext cx="134787" cy="356739"/>
            </a:xfrm>
            <a:custGeom>
              <a:avLst/>
              <a:gdLst/>
              <a:ahLst/>
              <a:cxnLst/>
              <a:rect l="l" t="t" r="r" b="b"/>
              <a:pathLst>
                <a:path w="484" h="1281" extrusionOk="0">
                  <a:moveTo>
                    <a:pt x="270" y="1"/>
                  </a:moveTo>
                  <a:cubicBezTo>
                    <a:pt x="199" y="1"/>
                    <a:pt x="107" y="29"/>
                    <a:pt x="1" y="92"/>
                  </a:cubicBezTo>
                  <a:cubicBezTo>
                    <a:pt x="34" y="108"/>
                    <a:pt x="54" y="129"/>
                    <a:pt x="71" y="146"/>
                  </a:cubicBezTo>
                  <a:lnTo>
                    <a:pt x="87" y="162"/>
                  </a:lnTo>
                  <a:cubicBezTo>
                    <a:pt x="137" y="212"/>
                    <a:pt x="158" y="315"/>
                    <a:pt x="158" y="315"/>
                  </a:cubicBezTo>
                  <a:cubicBezTo>
                    <a:pt x="185" y="296"/>
                    <a:pt x="208" y="287"/>
                    <a:pt x="227" y="287"/>
                  </a:cubicBezTo>
                  <a:cubicBezTo>
                    <a:pt x="289" y="287"/>
                    <a:pt x="303" y="379"/>
                    <a:pt x="277" y="471"/>
                  </a:cubicBezTo>
                  <a:cubicBezTo>
                    <a:pt x="240" y="591"/>
                    <a:pt x="191" y="781"/>
                    <a:pt x="277" y="1037"/>
                  </a:cubicBezTo>
                  <a:cubicBezTo>
                    <a:pt x="310" y="1140"/>
                    <a:pt x="364" y="1210"/>
                    <a:pt x="430" y="1280"/>
                  </a:cubicBezTo>
                  <a:cubicBezTo>
                    <a:pt x="380" y="1177"/>
                    <a:pt x="343" y="1020"/>
                    <a:pt x="364" y="851"/>
                  </a:cubicBezTo>
                  <a:cubicBezTo>
                    <a:pt x="380" y="591"/>
                    <a:pt x="483" y="352"/>
                    <a:pt x="446" y="162"/>
                  </a:cubicBezTo>
                  <a:cubicBezTo>
                    <a:pt x="437" y="60"/>
                    <a:pt x="374" y="1"/>
                    <a:pt x="270" y="1"/>
                  </a:cubicBezTo>
                  <a:close/>
                </a:path>
              </a:pathLst>
            </a:custGeom>
            <a:solidFill>
              <a:srgbClr val="8A4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8"/>
            <p:cNvSpPr/>
            <p:nvPr/>
          </p:nvSpPr>
          <p:spPr>
            <a:xfrm>
              <a:off x="6377152" y="2330762"/>
              <a:ext cx="205800" cy="199952"/>
            </a:xfrm>
            <a:custGeom>
              <a:avLst/>
              <a:gdLst/>
              <a:ahLst/>
              <a:cxnLst/>
              <a:rect l="l" t="t" r="r" b="b"/>
              <a:pathLst>
                <a:path w="739" h="718" extrusionOk="0">
                  <a:moveTo>
                    <a:pt x="619" y="1"/>
                  </a:moveTo>
                  <a:cubicBezTo>
                    <a:pt x="619" y="376"/>
                    <a:pt x="207" y="653"/>
                    <a:pt x="0" y="653"/>
                  </a:cubicBezTo>
                  <a:cubicBezTo>
                    <a:pt x="0" y="653"/>
                    <a:pt x="92" y="717"/>
                    <a:pt x="236" y="717"/>
                  </a:cubicBezTo>
                  <a:cubicBezTo>
                    <a:pt x="289" y="717"/>
                    <a:pt x="348" y="709"/>
                    <a:pt x="413" y="686"/>
                  </a:cubicBezTo>
                  <a:cubicBezTo>
                    <a:pt x="495" y="669"/>
                    <a:pt x="566" y="603"/>
                    <a:pt x="636" y="533"/>
                  </a:cubicBezTo>
                  <a:cubicBezTo>
                    <a:pt x="722" y="414"/>
                    <a:pt x="739" y="273"/>
                    <a:pt x="722" y="154"/>
                  </a:cubicBezTo>
                  <a:cubicBezTo>
                    <a:pt x="685" y="104"/>
                    <a:pt x="669" y="50"/>
                    <a:pt x="619" y="1"/>
                  </a:cubicBezTo>
                  <a:close/>
                </a:path>
              </a:pathLst>
            </a:custGeom>
            <a:solidFill>
              <a:srgbClr val="8A4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8"/>
            <p:cNvSpPr/>
            <p:nvPr/>
          </p:nvSpPr>
          <p:spPr>
            <a:xfrm>
              <a:off x="3715050" y="3881961"/>
              <a:ext cx="1120345" cy="928747"/>
            </a:xfrm>
            <a:custGeom>
              <a:avLst/>
              <a:gdLst/>
              <a:ahLst/>
              <a:cxnLst/>
              <a:rect l="l" t="t" r="r" b="b"/>
              <a:pathLst>
                <a:path w="4023" h="3335" extrusionOk="0">
                  <a:moveTo>
                    <a:pt x="1873" y="1"/>
                  </a:moveTo>
                  <a:cubicBezTo>
                    <a:pt x="1873" y="1"/>
                    <a:pt x="1721" y="772"/>
                    <a:pt x="1531" y="1255"/>
                  </a:cubicBezTo>
                  <a:cubicBezTo>
                    <a:pt x="1357" y="1700"/>
                    <a:pt x="359" y="2889"/>
                    <a:pt x="0" y="3334"/>
                  </a:cubicBezTo>
                  <a:cubicBezTo>
                    <a:pt x="17" y="3318"/>
                    <a:pt x="103" y="3285"/>
                    <a:pt x="120" y="3285"/>
                  </a:cubicBezTo>
                  <a:cubicBezTo>
                    <a:pt x="120" y="3264"/>
                    <a:pt x="173" y="3215"/>
                    <a:pt x="173" y="3215"/>
                  </a:cubicBezTo>
                  <a:cubicBezTo>
                    <a:pt x="462" y="2922"/>
                    <a:pt x="1341" y="1960"/>
                    <a:pt x="1683" y="1564"/>
                  </a:cubicBezTo>
                  <a:cubicBezTo>
                    <a:pt x="2009" y="1168"/>
                    <a:pt x="2112" y="500"/>
                    <a:pt x="2166" y="256"/>
                  </a:cubicBezTo>
                  <a:cubicBezTo>
                    <a:pt x="2166" y="256"/>
                    <a:pt x="2579" y="343"/>
                    <a:pt x="2975" y="430"/>
                  </a:cubicBezTo>
                  <a:lnTo>
                    <a:pt x="3284" y="479"/>
                  </a:lnTo>
                  <a:cubicBezTo>
                    <a:pt x="3371" y="500"/>
                    <a:pt x="3453" y="516"/>
                    <a:pt x="3523" y="533"/>
                  </a:cubicBezTo>
                  <a:cubicBezTo>
                    <a:pt x="3660" y="549"/>
                    <a:pt x="3833" y="582"/>
                    <a:pt x="4023" y="636"/>
                  </a:cubicBezTo>
                  <a:lnTo>
                    <a:pt x="3404" y="430"/>
                  </a:lnTo>
                  <a:lnTo>
                    <a:pt x="18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8"/>
            <p:cNvSpPr/>
            <p:nvPr/>
          </p:nvSpPr>
          <p:spPr>
            <a:xfrm>
              <a:off x="4901703" y="3733804"/>
              <a:ext cx="627705" cy="292966"/>
            </a:xfrm>
            <a:custGeom>
              <a:avLst/>
              <a:gdLst/>
              <a:ahLst/>
              <a:cxnLst/>
              <a:rect l="l" t="t" r="r" b="b"/>
              <a:pathLst>
                <a:path w="2254" h="1052" extrusionOk="0">
                  <a:moveTo>
                    <a:pt x="2204" y="0"/>
                  </a:moveTo>
                  <a:cubicBezTo>
                    <a:pt x="2204" y="0"/>
                    <a:pt x="2047" y="207"/>
                    <a:pt x="1445" y="256"/>
                  </a:cubicBezTo>
                  <a:cubicBezTo>
                    <a:pt x="1331" y="266"/>
                    <a:pt x="1225" y="271"/>
                    <a:pt x="1126" y="271"/>
                  </a:cubicBezTo>
                  <a:cubicBezTo>
                    <a:pt x="685" y="271"/>
                    <a:pt x="383" y="181"/>
                    <a:pt x="174" y="66"/>
                  </a:cubicBezTo>
                  <a:cubicBezTo>
                    <a:pt x="158" y="66"/>
                    <a:pt x="141" y="50"/>
                    <a:pt x="121" y="50"/>
                  </a:cubicBezTo>
                  <a:lnTo>
                    <a:pt x="1" y="66"/>
                  </a:lnTo>
                  <a:cubicBezTo>
                    <a:pt x="121" y="326"/>
                    <a:pt x="484" y="755"/>
                    <a:pt x="929" y="929"/>
                  </a:cubicBezTo>
                  <a:cubicBezTo>
                    <a:pt x="1186" y="1013"/>
                    <a:pt x="1369" y="1052"/>
                    <a:pt x="1559" y="1052"/>
                  </a:cubicBezTo>
                  <a:cubicBezTo>
                    <a:pt x="1673" y="1052"/>
                    <a:pt x="1791" y="1038"/>
                    <a:pt x="1928" y="1011"/>
                  </a:cubicBezTo>
                  <a:cubicBezTo>
                    <a:pt x="2064" y="908"/>
                    <a:pt x="2150" y="772"/>
                    <a:pt x="2183" y="582"/>
                  </a:cubicBezTo>
                  <a:cubicBezTo>
                    <a:pt x="2254" y="273"/>
                    <a:pt x="2237" y="104"/>
                    <a:pt x="2204" y="17"/>
                  </a:cubicBezTo>
                  <a:lnTo>
                    <a:pt x="22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8"/>
            <p:cNvSpPr/>
            <p:nvPr/>
          </p:nvSpPr>
          <p:spPr>
            <a:xfrm>
              <a:off x="4883323" y="3718765"/>
              <a:ext cx="632439" cy="212763"/>
            </a:xfrm>
            <a:custGeom>
              <a:avLst/>
              <a:gdLst/>
              <a:ahLst/>
              <a:cxnLst/>
              <a:rect l="l" t="t" r="r" b="b"/>
              <a:pathLst>
                <a:path w="2271" h="764" extrusionOk="0">
                  <a:moveTo>
                    <a:pt x="1" y="1"/>
                  </a:moveTo>
                  <a:cubicBezTo>
                    <a:pt x="17" y="120"/>
                    <a:pt x="290" y="500"/>
                    <a:pt x="653" y="653"/>
                  </a:cubicBezTo>
                  <a:cubicBezTo>
                    <a:pt x="826" y="724"/>
                    <a:pt x="1052" y="763"/>
                    <a:pt x="1275" y="763"/>
                  </a:cubicBezTo>
                  <a:cubicBezTo>
                    <a:pt x="1541" y="763"/>
                    <a:pt x="1801" y="708"/>
                    <a:pt x="1961" y="587"/>
                  </a:cubicBezTo>
                  <a:cubicBezTo>
                    <a:pt x="2200" y="413"/>
                    <a:pt x="2249" y="174"/>
                    <a:pt x="2270" y="71"/>
                  </a:cubicBezTo>
                  <a:lnTo>
                    <a:pt x="2270" y="54"/>
                  </a:lnTo>
                  <a:cubicBezTo>
                    <a:pt x="2270" y="54"/>
                    <a:pt x="2113" y="261"/>
                    <a:pt x="1511" y="310"/>
                  </a:cubicBezTo>
                  <a:cubicBezTo>
                    <a:pt x="1397" y="320"/>
                    <a:pt x="1291" y="325"/>
                    <a:pt x="1192" y="325"/>
                  </a:cubicBezTo>
                  <a:cubicBezTo>
                    <a:pt x="751" y="325"/>
                    <a:pt x="449" y="235"/>
                    <a:pt x="240" y="120"/>
                  </a:cubicBezTo>
                  <a:cubicBezTo>
                    <a:pt x="154" y="87"/>
                    <a:pt x="83" y="34"/>
                    <a:pt x="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8"/>
            <p:cNvSpPr/>
            <p:nvPr/>
          </p:nvSpPr>
          <p:spPr>
            <a:xfrm>
              <a:off x="5682037" y="3058182"/>
              <a:ext cx="522995" cy="627705"/>
            </a:xfrm>
            <a:custGeom>
              <a:avLst/>
              <a:gdLst/>
              <a:ahLst/>
              <a:cxnLst/>
              <a:rect l="l" t="t" r="r" b="b"/>
              <a:pathLst>
                <a:path w="1878" h="2254" extrusionOk="0">
                  <a:moveTo>
                    <a:pt x="1878" y="0"/>
                  </a:moveTo>
                  <a:lnTo>
                    <a:pt x="1878" y="0"/>
                  </a:lnTo>
                  <a:cubicBezTo>
                    <a:pt x="1877" y="1"/>
                    <a:pt x="1341" y="673"/>
                    <a:pt x="1102" y="809"/>
                  </a:cubicBezTo>
                  <a:cubicBezTo>
                    <a:pt x="879" y="962"/>
                    <a:pt x="396" y="1048"/>
                    <a:pt x="37" y="1048"/>
                  </a:cubicBezTo>
                  <a:lnTo>
                    <a:pt x="0" y="1271"/>
                  </a:lnTo>
                  <a:cubicBezTo>
                    <a:pt x="0" y="1271"/>
                    <a:pt x="129" y="1277"/>
                    <a:pt x="302" y="1277"/>
                  </a:cubicBezTo>
                  <a:cubicBezTo>
                    <a:pt x="580" y="1277"/>
                    <a:pt x="971" y="1263"/>
                    <a:pt x="1118" y="1189"/>
                  </a:cubicBezTo>
                  <a:cubicBezTo>
                    <a:pt x="1362" y="1065"/>
                    <a:pt x="1547" y="859"/>
                    <a:pt x="1547" y="859"/>
                  </a:cubicBezTo>
                  <a:lnTo>
                    <a:pt x="1547" y="859"/>
                  </a:lnTo>
                  <a:lnTo>
                    <a:pt x="1172" y="2117"/>
                  </a:lnTo>
                  <a:cubicBezTo>
                    <a:pt x="1172" y="2117"/>
                    <a:pt x="1275" y="2183"/>
                    <a:pt x="1531" y="2253"/>
                  </a:cubicBezTo>
                  <a:lnTo>
                    <a:pt x="18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8"/>
            <p:cNvSpPr/>
            <p:nvPr/>
          </p:nvSpPr>
          <p:spPr>
            <a:xfrm>
              <a:off x="4954616" y="2531833"/>
              <a:ext cx="28962" cy="67115"/>
            </a:xfrm>
            <a:custGeom>
              <a:avLst/>
              <a:gdLst/>
              <a:ahLst/>
              <a:cxnLst/>
              <a:rect l="l" t="t" r="r" b="b"/>
              <a:pathLst>
                <a:path w="104" h="241" extrusionOk="0">
                  <a:moveTo>
                    <a:pt x="104" y="1"/>
                  </a:moveTo>
                  <a:lnTo>
                    <a:pt x="104" y="1"/>
                  </a:lnTo>
                  <a:cubicBezTo>
                    <a:pt x="54" y="88"/>
                    <a:pt x="1" y="137"/>
                    <a:pt x="1" y="137"/>
                  </a:cubicBezTo>
                  <a:lnTo>
                    <a:pt x="87" y="240"/>
                  </a:lnTo>
                  <a:cubicBezTo>
                    <a:pt x="104" y="137"/>
                    <a:pt x="104" y="1"/>
                    <a:pt x="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8"/>
            <p:cNvSpPr/>
            <p:nvPr/>
          </p:nvSpPr>
          <p:spPr>
            <a:xfrm>
              <a:off x="4883323" y="2279519"/>
              <a:ext cx="113343" cy="150382"/>
            </a:xfrm>
            <a:custGeom>
              <a:avLst/>
              <a:gdLst/>
              <a:ahLst/>
              <a:cxnLst/>
              <a:rect l="l" t="t" r="r" b="b"/>
              <a:pathLst>
                <a:path w="407" h="540" extrusionOk="0">
                  <a:moveTo>
                    <a:pt x="317" y="1"/>
                  </a:moveTo>
                  <a:cubicBezTo>
                    <a:pt x="290" y="1"/>
                    <a:pt x="258" y="12"/>
                    <a:pt x="224" y="28"/>
                  </a:cubicBezTo>
                  <a:cubicBezTo>
                    <a:pt x="137" y="115"/>
                    <a:pt x="83" y="218"/>
                    <a:pt x="67" y="288"/>
                  </a:cubicBezTo>
                  <a:cubicBezTo>
                    <a:pt x="34" y="354"/>
                    <a:pt x="1" y="494"/>
                    <a:pt x="34" y="527"/>
                  </a:cubicBezTo>
                  <a:cubicBezTo>
                    <a:pt x="42" y="536"/>
                    <a:pt x="68" y="540"/>
                    <a:pt x="100" y="540"/>
                  </a:cubicBezTo>
                  <a:cubicBezTo>
                    <a:pt x="133" y="540"/>
                    <a:pt x="172" y="536"/>
                    <a:pt x="207" y="527"/>
                  </a:cubicBezTo>
                  <a:cubicBezTo>
                    <a:pt x="207" y="527"/>
                    <a:pt x="376" y="391"/>
                    <a:pt x="393" y="185"/>
                  </a:cubicBezTo>
                  <a:cubicBezTo>
                    <a:pt x="407" y="46"/>
                    <a:pt x="372" y="1"/>
                    <a:pt x="317" y="1"/>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8"/>
            <p:cNvSpPr/>
            <p:nvPr/>
          </p:nvSpPr>
          <p:spPr>
            <a:xfrm>
              <a:off x="6065798" y="2352205"/>
              <a:ext cx="91065" cy="156230"/>
            </a:xfrm>
            <a:custGeom>
              <a:avLst/>
              <a:gdLst/>
              <a:ahLst/>
              <a:cxnLst/>
              <a:rect l="l" t="t" r="r" b="b"/>
              <a:pathLst>
                <a:path w="327" h="561" extrusionOk="0">
                  <a:moveTo>
                    <a:pt x="150" y="1"/>
                  </a:moveTo>
                  <a:cubicBezTo>
                    <a:pt x="88" y="1"/>
                    <a:pt x="50" y="93"/>
                    <a:pt x="50" y="93"/>
                  </a:cubicBezTo>
                  <a:cubicBezTo>
                    <a:pt x="50" y="93"/>
                    <a:pt x="17" y="217"/>
                    <a:pt x="17" y="283"/>
                  </a:cubicBezTo>
                  <a:cubicBezTo>
                    <a:pt x="1" y="382"/>
                    <a:pt x="31" y="560"/>
                    <a:pt x="95" y="560"/>
                  </a:cubicBezTo>
                  <a:cubicBezTo>
                    <a:pt x="98" y="560"/>
                    <a:pt x="101" y="560"/>
                    <a:pt x="103" y="559"/>
                  </a:cubicBezTo>
                  <a:cubicBezTo>
                    <a:pt x="169" y="543"/>
                    <a:pt x="240" y="370"/>
                    <a:pt x="240" y="370"/>
                  </a:cubicBezTo>
                  <a:cubicBezTo>
                    <a:pt x="240" y="370"/>
                    <a:pt x="326" y="163"/>
                    <a:pt x="223" y="44"/>
                  </a:cubicBezTo>
                  <a:cubicBezTo>
                    <a:pt x="196" y="12"/>
                    <a:pt x="171" y="1"/>
                    <a:pt x="150"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8"/>
            <p:cNvSpPr/>
            <p:nvPr/>
          </p:nvSpPr>
          <p:spPr>
            <a:xfrm>
              <a:off x="6141548" y="2507882"/>
              <a:ext cx="24507" cy="105824"/>
            </a:xfrm>
            <a:custGeom>
              <a:avLst/>
              <a:gdLst/>
              <a:ahLst/>
              <a:cxnLst/>
              <a:rect l="l" t="t" r="r" b="b"/>
              <a:pathLst>
                <a:path w="88" h="380" extrusionOk="0">
                  <a:moveTo>
                    <a:pt x="71" y="0"/>
                  </a:moveTo>
                  <a:cubicBezTo>
                    <a:pt x="54" y="50"/>
                    <a:pt x="1" y="240"/>
                    <a:pt x="1" y="240"/>
                  </a:cubicBezTo>
                  <a:lnTo>
                    <a:pt x="71" y="380"/>
                  </a:lnTo>
                  <a:cubicBezTo>
                    <a:pt x="87" y="240"/>
                    <a:pt x="71" y="0"/>
                    <a:pt x="71"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8"/>
            <p:cNvSpPr/>
            <p:nvPr/>
          </p:nvSpPr>
          <p:spPr>
            <a:xfrm>
              <a:off x="5155687" y="3058182"/>
              <a:ext cx="583983" cy="591781"/>
            </a:xfrm>
            <a:custGeom>
              <a:avLst/>
              <a:gdLst/>
              <a:ahLst/>
              <a:cxnLst/>
              <a:rect l="l" t="t" r="r" b="b"/>
              <a:pathLst>
                <a:path w="2097" h="2125" extrusionOk="0">
                  <a:moveTo>
                    <a:pt x="294" y="0"/>
                  </a:moveTo>
                  <a:lnTo>
                    <a:pt x="1" y="1977"/>
                  </a:lnTo>
                  <a:cubicBezTo>
                    <a:pt x="306" y="2089"/>
                    <a:pt x="620" y="2125"/>
                    <a:pt x="897" y="2125"/>
                  </a:cubicBezTo>
                  <a:cubicBezTo>
                    <a:pt x="1383" y="2125"/>
                    <a:pt x="1754" y="2014"/>
                    <a:pt x="1754" y="2014"/>
                  </a:cubicBezTo>
                  <a:lnTo>
                    <a:pt x="20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8"/>
            <p:cNvSpPr/>
            <p:nvPr/>
          </p:nvSpPr>
          <p:spPr>
            <a:xfrm>
              <a:off x="5074089" y="3058182"/>
              <a:ext cx="240611" cy="1039028"/>
            </a:xfrm>
            <a:custGeom>
              <a:avLst/>
              <a:gdLst/>
              <a:ahLst/>
              <a:cxnLst/>
              <a:rect l="l" t="t" r="r" b="b"/>
              <a:pathLst>
                <a:path w="864" h="3731" extrusionOk="0">
                  <a:moveTo>
                    <a:pt x="587" y="0"/>
                  </a:moveTo>
                  <a:lnTo>
                    <a:pt x="1" y="3730"/>
                  </a:lnTo>
                  <a:lnTo>
                    <a:pt x="244" y="3730"/>
                  </a:lnTo>
                  <a:cubicBezTo>
                    <a:pt x="244" y="3730"/>
                    <a:pt x="863"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8"/>
            <p:cNvSpPr/>
            <p:nvPr/>
          </p:nvSpPr>
          <p:spPr>
            <a:xfrm>
              <a:off x="4466421" y="4025663"/>
              <a:ext cx="368993" cy="904519"/>
            </a:xfrm>
            <a:custGeom>
              <a:avLst/>
              <a:gdLst/>
              <a:ahLst/>
              <a:cxnLst/>
              <a:rect l="l" t="t" r="r" b="b"/>
              <a:pathLst>
                <a:path w="1325" h="3248" extrusionOk="0">
                  <a:moveTo>
                    <a:pt x="792" y="0"/>
                  </a:moveTo>
                  <a:lnTo>
                    <a:pt x="0" y="3247"/>
                  </a:lnTo>
                  <a:lnTo>
                    <a:pt x="120" y="3247"/>
                  </a:lnTo>
                  <a:lnTo>
                    <a:pt x="1325" y="120"/>
                  </a:lnTo>
                  <a:lnTo>
                    <a:pt x="7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8"/>
            <p:cNvSpPr/>
            <p:nvPr/>
          </p:nvSpPr>
          <p:spPr>
            <a:xfrm>
              <a:off x="5117813" y="4169365"/>
              <a:ext cx="143977" cy="760821"/>
            </a:xfrm>
            <a:custGeom>
              <a:avLst/>
              <a:gdLst/>
              <a:ahLst/>
              <a:cxnLst/>
              <a:rect l="l" t="t" r="r" b="b"/>
              <a:pathLst>
                <a:path w="517" h="2732" extrusionOk="0">
                  <a:moveTo>
                    <a:pt x="516" y="0"/>
                  </a:moveTo>
                  <a:lnTo>
                    <a:pt x="1" y="33"/>
                  </a:lnTo>
                  <a:lnTo>
                    <a:pt x="190" y="2731"/>
                  </a:lnTo>
                  <a:lnTo>
                    <a:pt x="360" y="2731"/>
                  </a:lnTo>
                  <a:lnTo>
                    <a:pt x="5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8"/>
            <p:cNvSpPr/>
            <p:nvPr/>
          </p:nvSpPr>
          <p:spPr>
            <a:xfrm>
              <a:off x="5452281" y="4039309"/>
              <a:ext cx="249523" cy="890874"/>
            </a:xfrm>
            <a:custGeom>
              <a:avLst/>
              <a:gdLst/>
              <a:ahLst/>
              <a:cxnLst/>
              <a:rect l="l" t="t" r="r" b="b"/>
              <a:pathLst>
                <a:path w="896" h="3199" extrusionOk="0">
                  <a:moveTo>
                    <a:pt x="363" y="1"/>
                  </a:moveTo>
                  <a:lnTo>
                    <a:pt x="0" y="294"/>
                  </a:lnTo>
                  <a:lnTo>
                    <a:pt x="722" y="3198"/>
                  </a:lnTo>
                  <a:lnTo>
                    <a:pt x="895" y="3198"/>
                  </a:lnTo>
                  <a:lnTo>
                    <a:pt x="3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8"/>
            <p:cNvSpPr/>
            <p:nvPr/>
          </p:nvSpPr>
          <p:spPr>
            <a:xfrm>
              <a:off x="6319783" y="3024763"/>
              <a:ext cx="588439" cy="609325"/>
            </a:xfrm>
            <a:custGeom>
              <a:avLst/>
              <a:gdLst/>
              <a:ahLst/>
              <a:cxnLst/>
              <a:rect l="l" t="t" r="r" b="b"/>
              <a:pathLst>
                <a:path w="2113" h="2188" extrusionOk="0">
                  <a:moveTo>
                    <a:pt x="310" y="1"/>
                  </a:moveTo>
                  <a:lnTo>
                    <a:pt x="0" y="2047"/>
                  </a:lnTo>
                  <a:cubicBezTo>
                    <a:pt x="266" y="2152"/>
                    <a:pt x="543" y="2188"/>
                    <a:pt x="796" y="2188"/>
                  </a:cubicBezTo>
                  <a:cubicBezTo>
                    <a:pt x="1327" y="2188"/>
                    <a:pt x="1754" y="2031"/>
                    <a:pt x="1754" y="2031"/>
                  </a:cubicBezTo>
                  <a:lnTo>
                    <a:pt x="21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8"/>
            <p:cNvSpPr/>
            <p:nvPr/>
          </p:nvSpPr>
          <p:spPr>
            <a:xfrm>
              <a:off x="6242640" y="3024763"/>
              <a:ext cx="239219" cy="1076901"/>
            </a:xfrm>
            <a:custGeom>
              <a:avLst/>
              <a:gdLst/>
              <a:ahLst/>
              <a:cxnLst/>
              <a:rect l="l" t="t" r="r" b="b"/>
              <a:pathLst>
                <a:path w="859" h="3867" extrusionOk="0">
                  <a:moveTo>
                    <a:pt x="587" y="1"/>
                  </a:moveTo>
                  <a:lnTo>
                    <a:pt x="1" y="3850"/>
                  </a:lnTo>
                  <a:lnTo>
                    <a:pt x="223" y="3867"/>
                  </a:lnTo>
                  <a:cubicBezTo>
                    <a:pt x="223" y="3867"/>
                    <a:pt x="859" y="1"/>
                    <a:pt x="8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8"/>
            <p:cNvSpPr/>
            <p:nvPr/>
          </p:nvSpPr>
          <p:spPr>
            <a:xfrm>
              <a:off x="6280515" y="4135946"/>
              <a:ext cx="154281" cy="794239"/>
            </a:xfrm>
            <a:custGeom>
              <a:avLst/>
              <a:gdLst/>
              <a:ahLst/>
              <a:cxnLst/>
              <a:rect l="l" t="t" r="r" b="b"/>
              <a:pathLst>
                <a:path w="554" h="2852" extrusionOk="0">
                  <a:moveTo>
                    <a:pt x="554" y="0"/>
                  </a:moveTo>
                  <a:lnTo>
                    <a:pt x="1" y="33"/>
                  </a:lnTo>
                  <a:lnTo>
                    <a:pt x="207" y="2851"/>
                  </a:lnTo>
                  <a:lnTo>
                    <a:pt x="380" y="2851"/>
                  </a:lnTo>
                  <a:lnTo>
                    <a:pt x="5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8"/>
            <p:cNvSpPr/>
            <p:nvPr/>
          </p:nvSpPr>
          <p:spPr>
            <a:xfrm>
              <a:off x="6616098" y="4006169"/>
              <a:ext cx="254257" cy="924013"/>
            </a:xfrm>
            <a:custGeom>
              <a:avLst/>
              <a:gdLst/>
              <a:ahLst/>
              <a:cxnLst/>
              <a:rect l="l" t="t" r="r" b="b"/>
              <a:pathLst>
                <a:path w="913" h="3318" extrusionOk="0">
                  <a:moveTo>
                    <a:pt x="359" y="0"/>
                  </a:moveTo>
                  <a:lnTo>
                    <a:pt x="1" y="343"/>
                  </a:lnTo>
                  <a:lnTo>
                    <a:pt x="739" y="3317"/>
                  </a:lnTo>
                  <a:lnTo>
                    <a:pt x="912" y="3317"/>
                  </a:lnTo>
                  <a:lnTo>
                    <a:pt x="3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8"/>
            <p:cNvSpPr/>
            <p:nvPr/>
          </p:nvSpPr>
          <p:spPr>
            <a:xfrm>
              <a:off x="5509650" y="3618786"/>
              <a:ext cx="115293" cy="325549"/>
            </a:xfrm>
            <a:custGeom>
              <a:avLst/>
              <a:gdLst/>
              <a:ahLst/>
              <a:cxnLst/>
              <a:rect l="l" t="t" r="r" b="b"/>
              <a:pathLst>
                <a:path w="414" h="1169" extrusionOk="0">
                  <a:moveTo>
                    <a:pt x="413" y="1"/>
                  </a:moveTo>
                  <a:lnTo>
                    <a:pt x="207" y="17"/>
                  </a:lnTo>
                  <a:lnTo>
                    <a:pt x="0" y="995"/>
                  </a:lnTo>
                  <a:lnTo>
                    <a:pt x="141" y="1168"/>
                  </a:lnTo>
                  <a:lnTo>
                    <a:pt x="4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8"/>
            <p:cNvSpPr/>
            <p:nvPr/>
          </p:nvSpPr>
          <p:spPr>
            <a:xfrm>
              <a:off x="6678201" y="3579798"/>
              <a:ext cx="110559" cy="335853"/>
            </a:xfrm>
            <a:custGeom>
              <a:avLst/>
              <a:gdLst/>
              <a:ahLst/>
              <a:cxnLst/>
              <a:rect l="l" t="t" r="r" b="b"/>
              <a:pathLst>
                <a:path w="397" h="1206" extrusionOk="0">
                  <a:moveTo>
                    <a:pt x="396" y="1"/>
                  </a:moveTo>
                  <a:lnTo>
                    <a:pt x="207" y="17"/>
                  </a:lnTo>
                  <a:lnTo>
                    <a:pt x="0" y="1032"/>
                  </a:lnTo>
                  <a:lnTo>
                    <a:pt x="136" y="1205"/>
                  </a:lnTo>
                  <a:lnTo>
                    <a:pt x="3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8"/>
            <p:cNvSpPr/>
            <p:nvPr/>
          </p:nvSpPr>
          <p:spPr>
            <a:xfrm rot="2017244">
              <a:off x="4682252" y="2244708"/>
              <a:ext cx="80761" cy="33697"/>
            </a:xfrm>
            <a:custGeom>
              <a:avLst/>
              <a:gdLst/>
              <a:ahLst/>
              <a:cxnLst/>
              <a:rect l="l" t="t" r="r" b="b"/>
              <a:pathLst>
                <a:path w="290" h="121" extrusionOk="0">
                  <a:moveTo>
                    <a:pt x="170" y="1"/>
                  </a:moveTo>
                  <a:cubicBezTo>
                    <a:pt x="104" y="17"/>
                    <a:pt x="34" y="50"/>
                    <a:pt x="1" y="87"/>
                  </a:cubicBezTo>
                  <a:lnTo>
                    <a:pt x="1" y="120"/>
                  </a:lnTo>
                  <a:cubicBezTo>
                    <a:pt x="1" y="120"/>
                    <a:pt x="67" y="104"/>
                    <a:pt x="137" y="67"/>
                  </a:cubicBezTo>
                  <a:cubicBezTo>
                    <a:pt x="207" y="34"/>
                    <a:pt x="290" y="34"/>
                    <a:pt x="290" y="17"/>
                  </a:cubicBezTo>
                  <a:cubicBezTo>
                    <a:pt x="273" y="17"/>
                    <a:pt x="224" y="1"/>
                    <a:pt x="170" y="1"/>
                  </a:cubicBezTo>
                  <a:close/>
                </a:path>
              </a:pathLst>
            </a:custGeom>
            <a:solidFill>
              <a:srgbClr val="3C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8"/>
            <p:cNvSpPr/>
            <p:nvPr/>
          </p:nvSpPr>
          <p:spPr>
            <a:xfrm>
              <a:off x="4696733" y="2277848"/>
              <a:ext cx="42608" cy="53469"/>
            </a:xfrm>
            <a:custGeom>
              <a:avLst/>
              <a:gdLst/>
              <a:ahLst/>
              <a:cxnLst/>
              <a:rect l="l" t="t" r="r" b="b"/>
              <a:pathLst>
                <a:path w="153" h="192" extrusionOk="0">
                  <a:moveTo>
                    <a:pt x="59" y="0"/>
                  </a:moveTo>
                  <a:cubicBezTo>
                    <a:pt x="57" y="0"/>
                    <a:pt x="54" y="0"/>
                    <a:pt x="52" y="1"/>
                  </a:cubicBezTo>
                  <a:cubicBezTo>
                    <a:pt x="1" y="17"/>
                    <a:pt x="48" y="192"/>
                    <a:pt x="95" y="192"/>
                  </a:cubicBezTo>
                  <a:cubicBezTo>
                    <a:pt x="97" y="192"/>
                    <a:pt x="100" y="192"/>
                    <a:pt x="102" y="191"/>
                  </a:cubicBezTo>
                  <a:cubicBezTo>
                    <a:pt x="153" y="156"/>
                    <a:pt x="106" y="0"/>
                    <a:pt x="59" y="0"/>
                  </a:cubicBezTo>
                  <a:close/>
                </a:path>
              </a:pathLst>
            </a:custGeom>
            <a:solidFill>
              <a:srgbClr val="3C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8"/>
            <p:cNvSpPr/>
            <p:nvPr/>
          </p:nvSpPr>
          <p:spPr>
            <a:xfrm>
              <a:off x="4916742" y="2316002"/>
              <a:ext cx="42887" cy="62381"/>
            </a:xfrm>
            <a:custGeom>
              <a:avLst/>
              <a:gdLst/>
              <a:ahLst/>
              <a:cxnLst/>
              <a:rect l="l" t="t" r="r" b="b"/>
              <a:pathLst>
                <a:path w="154" h="224" extrusionOk="0">
                  <a:moveTo>
                    <a:pt x="137" y="0"/>
                  </a:moveTo>
                  <a:cubicBezTo>
                    <a:pt x="50" y="103"/>
                    <a:pt x="1" y="207"/>
                    <a:pt x="1" y="207"/>
                  </a:cubicBezTo>
                  <a:lnTo>
                    <a:pt x="1" y="223"/>
                  </a:lnTo>
                  <a:lnTo>
                    <a:pt x="17" y="223"/>
                  </a:lnTo>
                  <a:lnTo>
                    <a:pt x="17" y="207"/>
                  </a:lnTo>
                  <a:cubicBezTo>
                    <a:pt x="17" y="207"/>
                    <a:pt x="67" y="103"/>
                    <a:pt x="153"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8"/>
            <p:cNvSpPr/>
            <p:nvPr/>
          </p:nvSpPr>
          <p:spPr>
            <a:xfrm rot="-705584">
              <a:off x="4705366" y="2483654"/>
              <a:ext cx="63495" cy="24507"/>
            </a:xfrm>
            <a:custGeom>
              <a:avLst/>
              <a:gdLst/>
              <a:ahLst/>
              <a:cxnLst/>
              <a:rect l="l" t="t" r="r" b="b"/>
              <a:pathLst>
                <a:path w="228" h="88" extrusionOk="0">
                  <a:moveTo>
                    <a:pt x="207" y="1"/>
                  </a:moveTo>
                  <a:cubicBezTo>
                    <a:pt x="207" y="1"/>
                    <a:pt x="124" y="54"/>
                    <a:pt x="0" y="71"/>
                  </a:cubicBezTo>
                  <a:lnTo>
                    <a:pt x="21" y="87"/>
                  </a:lnTo>
                  <a:cubicBezTo>
                    <a:pt x="124" y="71"/>
                    <a:pt x="227" y="17"/>
                    <a:pt x="227" y="17"/>
                  </a:cubicBezTo>
                  <a:lnTo>
                    <a:pt x="227"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8"/>
            <p:cNvSpPr/>
            <p:nvPr/>
          </p:nvSpPr>
          <p:spPr>
            <a:xfrm>
              <a:off x="4935122" y="2531833"/>
              <a:ext cx="48456" cy="53191"/>
            </a:xfrm>
            <a:custGeom>
              <a:avLst/>
              <a:gdLst/>
              <a:ahLst/>
              <a:cxnLst/>
              <a:rect l="l" t="t" r="r" b="b"/>
              <a:pathLst>
                <a:path w="174" h="191" extrusionOk="0">
                  <a:moveTo>
                    <a:pt x="174" y="1"/>
                  </a:moveTo>
                  <a:cubicBezTo>
                    <a:pt x="157" y="1"/>
                    <a:pt x="157" y="17"/>
                    <a:pt x="157" y="17"/>
                  </a:cubicBezTo>
                  <a:cubicBezTo>
                    <a:pt x="124" y="67"/>
                    <a:pt x="87" y="137"/>
                    <a:pt x="1" y="170"/>
                  </a:cubicBezTo>
                  <a:lnTo>
                    <a:pt x="1" y="191"/>
                  </a:lnTo>
                  <a:lnTo>
                    <a:pt x="21" y="191"/>
                  </a:lnTo>
                  <a:cubicBezTo>
                    <a:pt x="104" y="154"/>
                    <a:pt x="141" y="88"/>
                    <a:pt x="174" y="34"/>
                  </a:cubicBezTo>
                  <a:lnTo>
                    <a:pt x="174"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a:off x="4859372" y="2593936"/>
              <a:ext cx="258713" cy="128939"/>
            </a:xfrm>
            <a:custGeom>
              <a:avLst/>
              <a:gdLst/>
              <a:ahLst/>
              <a:cxnLst/>
              <a:rect l="l" t="t" r="r" b="b"/>
              <a:pathLst>
                <a:path w="929" h="463" extrusionOk="0">
                  <a:moveTo>
                    <a:pt x="912" y="1"/>
                  </a:moveTo>
                  <a:cubicBezTo>
                    <a:pt x="809" y="34"/>
                    <a:pt x="153" y="380"/>
                    <a:pt x="0" y="446"/>
                  </a:cubicBezTo>
                  <a:lnTo>
                    <a:pt x="0" y="463"/>
                  </a:lnTo>
                  <a:cubicBezTo>
                    <a:pt x="153" y="380"/>
                    <a:pt x="825" y="50"/>
                    <a:pt x="912" y="17"/>
                  </a:cubicBez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8"/>
            <p:cNvSpPr/>
            <p:nvPr/>
          </p:nvSpPr>
          <p:spPr>
            <a:xfrm>
              <a:off x="4366442" y="3015573"/>
              <a:ext cx="511577" cy="354233"/>
            </a:xfrm>
            <a:custGeom>
              <a:avLst/>
              <a:gdLst/>
              <a:ahLst/>
              <a:cxnLst/>
              <a:rect l="l" t="t" r="r" b="b"/>
              <a:pathLst>
                <a:path w="1837" h="1272" extrusionOk="0">
                  <a:moveTo>
                    <a:pt x="1787" y="1"/>
                  </a:moveTo>
                  <a:cubicBezTo>
                    <a:pt x="1820" y="257"/>
                    <a:pt x="1630" y="599"/>
                    <a:pt x="1564" y="653"/>
                  </a:cubicBezTo>
                  <a:cubicBezTo>
                    <a:pt x="1548" y="669"/>
                    <a:pt x="1048" y="892"/>
                    <a:pt x="859" y="979"/>
                  </a:cubicBezTo>
                  <a:cubicBezTo>
                    <a:pt x="669" y="1065"/>
                    <a:pt x="310" y="1185"/>
                    <a:pt x="17" y="1255"/>
                  </a:cubicBezTo>
                  <a:lnTo>
                    <a:pt x="0" y="1255"/>
                  </a:lnTo>
                  <a:lnTo>
                    <a:pt x="17" y="1272"/>
                  </a:lnTo>
                  <a:cubicBezTo>
                    <a:pt x="310" y="1201"/>
                    <a:pt x="669" y="1082"/>
                    <a:pt x="875" y="995"/>
                  </a:cubicBezTo>
                  <a:cubicBezTo>
                    <a:pt x="1065" y="908"/>
                    <a:pt x="1581" y="669"/>
                    <a:pt x="1581" y="669"/>
                  </a:cubicBezTo>
                  <a:cubicBezTo>
                    <a:pt x="1667" y="599"/>
                    <a:pt x="1836" y="240"/>
                    <a:pt x="1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8"/>
            <p:cNvSpPr/>
            <p:nvPr/>
          </p:nvSpPr>
          <p:spPr>
            <a:xfrm>
              <a:off x="4802003" y="3197150"/>
              <a:ext cx="201345" cy="579527"/>
            </a:xfrm>
            <a:custGeom>
              <a:avLst/>
              <a:gdLst/>
              <a:ahLst/>
              <a:cxnLst/>
              <a:rect l="l" t="t" r="r" b="b"/>
              <a:pathLst>
                <a:path w="723" h="2081" extrusionOk="0">
                  <a:moveTo>
                    <a:pt x="0" y="1"/>
                  </a:moveTo>
                  <a:lnTo>
                    <a:pt x="0" y="17"/>
                  </a:lnTo>
                  <a:lnTo>
                    <a:pt x="33" y="1651"/>
                  </a:lnTo>
                  <a:lnTo>
                    <a:pt x="33" y="1667"/>
                  </a:lnTo>
                  <a:cubicBezTo>
                    <a:pt x="33" y="1667"/>
                    <a:pt x="293" y="1944"/>
                    <a:pt x="706" y="2080"/>
                  </a:cubicBezTo>
                  <a:lnTo>
                    <a:pt x="722" y="2080"/>
                  </a:lnTo>
                  <a:lnTo>
                    <a:pt x="722" y="2064"/>
                  </a:lnTo>
                  <a:cubicBezTo>
                    <a:pt x="326" y="1944"/>
                    <a:pt x="66" y="1684"/>
                    <a:pt x="50" y="1651"/>
                  </a:cubicBezTo>
                  <a:lnTo>
                    <a:pt x="17" y="1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8"/>
            <p:cNvSpPr/>
            <p:nvPr/>
          </p:nvSpPr>
          <p:spPr>
            <a:xfrm>
              <a:off x="4155067" y="3153427"/>
              <a:ext cx="154281" cy="48735"/>
            </a:xfrm>
            <a:custGeom>
              <a:avLst/>
              <a:gdLst/>
              <a:ahLst/>
              <a:cxnLst/>
              <a:rect l="l" t="t" r="r" b="b"/>
              <a:pathLst>
                <a:path w="554" h="175" extrusionOk="0">
                  <a:moveTo>
                    <a:pt x="0" y="1"/>
                  </a:moveTo>
                  <a:lnTo>
                    <a:pt x="0" y="22"/>
                  </a:lnTo>
                  <a:cubicBezTo>
                    <a:pt x="54" y="38"/>
                    <a:pt x="532" y="174"/>
                    <a:pt x="553" y="174"/>
                  </a:cubicBezTo>
                  <a:lnTo>
                    <a:pt x="553" y="158"/>
                  </a:lnTo>
                  <a:cubicBezTo>
                    <a:pt x="553" y="158"/>
                    <a:pt x="54" y="2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8"/>
            <p:cNvSpPr/>
            <p:nvPr/>
          </p:nvSpPr>
          <p:spPr>
            <a:xfrm>
              <a:off x="4265350" y="3130590"/>
              <a:ext cx="38152" cy="62381"/>
            </a:xfrm>
            <a:custGeom>
              <a:avLst/>
              <a:gdLst/>
              <a:ahLst/>
              <a:cxnLst/>
              <a:rect l="l" t="t" r="r" b="b"/>
              <a:pathLst>
                <a:path w="137" h="224" extrusionOk="0">
                  <a:moveTo>
                    <a:pt x="136" y="0"/>
                  </a:moveTo>
                  <a:cubicBezTo>
                    <a:pt x="33" y="66"/>
                    <a:pt x="0" y="207"/>
                    <a:pt x="0" y="207"/>
                  </a:cubicBezTo>
                  <a:lnTo>
                    <a:pt x="0" y="223"/>
                  </a:lnTo>
                  <a:lnTo>
                    <a:pt x="17" y="207"/>
                  </a:lnTo>
                  <a:cubicBezTo>
                    <a:pt x="17" y="207"/>
                    <a:pt x="54" y="83"/>
                    <a:pt x="136" y="17"/>
                  </a:cubicBezTo>
                  <a:lnTo>
                    <a:pt x="1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8"/>
            <p:cNvSpPr/>
            <p:nvPr/>
          </p:nvSpPr>
          <p:spPr>
            <a:xfrm>
              <a:off x="4207980" y="3120286"/>
              <a:ext cx="43722" cy="53191"/>
            </a:xfrm>
            <a:custGeom>
              <a:avLst/>
              <a:gdLst/>
              <a:ahLst/>
              <a:cxnLst/>
              <a:rect l="l" t="t" r="r" b="b"/>
              <a:pathLst>
                <a:path w="157" h="191" extrusionOk="0">
                  <a:moveTo>
                    <a:pt x="157" y="0"/>
                  </a:moveTo>
                  <a:lnTo>
                    <a:pt x="157" y="0"/>
                  </a:lnTo>
                  <a:cubicBezTo>
                    <a:pt x="54" y="37"/>
                    <a:pt x="0" y="174"/>
                    <a:pt x="0" y="190"/>
                  </a:cubicBezTo>
                  <a:lnTo>
                    <a:pt x="17" y="190"/>
                  </a:lnTo>
                  <a:cubicBezTo>
                    <a:pt x="17" y="190"/>
                    <a:pt x="54" y="54"/>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8"/>
            <p:cNvSpPr/>
            <p:nvPr/>
          </p:nvSpPr>
          <p:spPr>
            <a:xfrm>
              <a:off x="4183751" y="3181833"/>
              <a:ext cx="62381" cy="58203"/>
            </a:xfrm>
            <a:custGeom>
              <a:avLst/>
              <a:gdLst/>
              <a:ahLst/>
              <a:cxnLst/>
              <a:rect l="l" t="t" r="r" b="b"/>
              <a:pathLst>
                <a:path w="224" h="209" extrusionOk="0">
                  <a:moveTo>
                    <a:pt x="217" y="0"/>
                  </a:moveTo>
                  <a:cubicBezTo>
                    <a:pt x="182" y="0"/>
                    <a:pt x="50" y="83"/>
                    <a:pt x="0" y="208"/>
                  </a:cubicBezTo>
                  <a:lnTo>
                    <a:pt x="17" y="208"/>
                  </a:lnTo>
                  <a:cubicBezTo>
                    <a:pt x="71" y="89"/>
                    <a:pt x="207" y="23"/>
                    <a:pt x="223" y="23"/>
                  </a:cubicBezTo>
                  <a:lnTo>
                    <a:pt x="223" y="2"/>
                  </a:lnTo>
                  <a:cubicBezTo>
                    <a:pt x="222" y="1"/>
                    <a:pt x="220" y="0"/>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8"/>
            <p:cNvSpPr/>
            <p:nvPr/>
          </p:nvSpPr>
          <p:spPr>
            <a:xfrm>
              <a:off x="4088229" y="3159275"/>
              <a:ext cx="91065" cy="80761"/>
            </a:xfrm>
            <a:custGeom>
              <a:avLst/>
              <a:gdLst/>
              <a:ahLst/>
              <a:cxnLst/>
              <a:rect l="l" t="t" r="r" b="b"/>
              <a:pathLst>
                <a:path w="327" h="290" extrusionOk="0">
                  <a:moveTo>
                    <a:pt x="310" y="1"/>
                  </a:moveTo>
                  <a:cubicBezTo>
                    <a:pt x="310" y="17"/>
                    <a:pt x="104" y="186"/>
                    <a:pt x="1" y="273"/>
                  </a:cubicBezTo>
                  <a:lnTo>
                    <a:pt x="1" y="289"/>
                  </a:lnTo>
                  <a:lnTo>
                    <a:pt x="17" y="289"/>
                  </a:lnTo>
                  <a:cubicBezTo>
                    <a:pt x="104" y="207"/>
                    <a:pt x="327" y="17"/>
                    <a:pt x="327" y="17"/>
                  </a:cubicBez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a:off x="4165371" y="3910646"/>
              <a:ext cx="157623" cy="426639"/>
            </a:xfrm>
            <a:custGeom>
              <a:avLst/>
              <a:gdLst/>
              <a:ahLst/>
              <a:cxnLst/>
              <a:rect l="l" t="t" r="r" b="b"/>
              <a:pathLst>
                <a:path w="566" h="1532" extrusionOk="0">
                  <a:moveTo>
                    <a:pt x="516" y="1"/>
                  </a:moveTo>
                  <a:lnTo>
                    <a:pt x="516" y="17"/>
                  </a:lnTo>
                  <a:lnTo>
                    <a:pt x="549" y="153"/>
                  </a:lnTo>
                  <a:cubicBezTo>
                    <a:pt x="533" y="191"/>
                    <a:pt x="495" y="413"/>
                    <a:pt x="429" y="686"/>
                  </a:cubicBezTo>
                  <a:cubicBezTo>
                    <a:pt x="343" y="962"/>
                    <a:pt x="207" y="1325"/>
                    <a:pt x="0" y="1511"/>
                  </a:cubicBezTo>
                  <a:lnTo>
                    <a:pt x="0" y="1531"/>
                  </a:lnTo>
                  <a:lnTo>
                    <a:pt x="17" y="1531"/>
                  </a:lnTo>
                  <a:cubicBezTo>
                    <a:pt x="223" y="1325"/>
                    <a:pt x="359" y="962"/>
                    <a:pt x="446" y="706"/>
                  </a:cubicBezTo>
                  <a:cubicBezTo>
                    <a:pt x="533" y="413"/>
                    <a:pt x="566" y="170"/>
                    <a:pt x="566" y="153"/>
                  </a:cubicBezTo>
                  <a:lnTo>
                    <a:pt x="533" y="17"/>
                  </a:lnTo>
                  <a:lnTo>
                    <a:pt x="5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8"/>
            <p:cNvSpPr/>
            <p:nvPr/>
          </p:nvSpPr>
          <p:spPr>
            <a:xfrm>
              <a:off x="4318263" y="3953255"/>
              <a:ext cx="674491" cy="134787"/>
            </a:xfrm>
            <a:custGeom>
              <a:avLst/>
              <a:gdLst/>
              <a:ahLst/>
              <a:cxnLst/>
              <a:rect l="l" t="t" r="r" b="b"/>
              <a:pathLst>
                <a:path w="2422" h="484" extrusionOk="0">
                  <a:moveTo>
                    <a:pt x="0" y="0"/>
                  </a:moveTo>
                  <a:lnTo>
                    <a:pt x="0" y="17"/>
                  </a:lnTo>
                  <a:lnTo>
                    <a:pt x="1390" y="293"/>
                  </a:lnTo>
                  <a:lnTo>
                    <a:pt x="2405" y="483"/>
                  </a:lnTo>
                  <a:lnTo>
                    <a:pt x="2422" y="467"/>
                  </a:lnTo>
                  <a:lnTo>
                    <a:pt x="2405" y="467"/>
                  </a:lnTo>
                  <a:lnTo>
                    <a:pt x="1390" y="27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8"/>
            <p:cNvSpPr/>
            <p:nvPr/>
          </p:nvSpPr>
          <p:spPr>
            <a:xfrm>
              <a:off x="4983301" y="1970950"/>
              <a:ext cx="106103" cy="33975"/>
            </a:xfrm>
            <a:custGeom>
              <a:avLst/>
              <a:gdLst/>
              <a:ahLst/>
              <a:cxnLst/>
              <a:rect l="l" t="t" r="r" b="b"/>
              <a:pathLst>
                <a:path w="381" h="122" extrusionOk="0">
                  <a:moveTo>
                    <a:pt x="32" y="0"/>
                  </a:moveTo>
                  <a:cubicBezTo>
                    <a:pt x="21" y="0"/>
                    <a:pt x="11" y="1"/>
                    <a:pt x="1" y="2"/>
                  </a:cubicBezTo>
                  <a:lnTo>
                    <a:pt x="1" y="18"/>
                  </a:lnTo>
                  <a:cubicBezTo>
                    <a:pt x="11" y="17"/>
                    <a:pt x="21" y="17"/>
                    <a:pt x="32" y="17"/>
                  </a:cubicBezTo>
                  <a:cubicBezTo>
                    <a:pt x="184" y="17"/>
                    <a:pt x="365" y="121"/>
                    <a:pt x="380" y="121"/>
                  </a:cubicBezTo>
                  <a:lnTo>
                    <a:pt x="380" y="105"/>
                  </a:lnTo>
                  <a:cubicBezTo>
                    <a:pt x="365" y="105"/>
                    <a:pt x="184" y="0"/>
                    <a:pt x="32"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a:off x="5131737" y="1990723"/>
              <a:ext cx="28962" cy="48735"/>
            </a:xfrm>
            <a:custGeom>
              <a:avLst/>
              <a:gdLst/>
              <a:ahLst/>
              <a:cxnLst/>
              <a:rect l="l" t="t" r="r" b="b"/>
              <a:pathLst>
                <a:path w="104" h="175" extrusionOk="0">
                  <a:moveTo>
                    <a:pt x="87" y="1"/>
                  </a:moveTo>
                  <a:cubicBezTo>
                    <a:pt x="87" y="1"/>
                    <a:pt x="54" y="34"/>
                    <a:pt x="0" y="174"/>
                  </a:cubicBezTo>
                  <a:lnTo>
                    <a:pt x="17" y="174"/>
                  </a:lnTo>
                  <a:cubicBezTo>
                    <a:pt x="54" y="50"/>
                    <a:pt x="87" y="17"/>
                    <a:pt x="87" y="17"/>
                  </a:cubicBezTo>
                  <a:lnTo>
                    <a:pt x="103"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8"/>
            <p:cNvSpPr/>
            <p:nvPr/>
          </p:nvSpPr>
          <p:spPr>
            <a:xfrm rot="2181530">
              <a:off x="5833770" y="2359928"/>
              <a:ext cx="72406" cy="66837"/>
            </a:xfrm>
            <a:custGeom>
              <a:avLst/>
              <a:gdLst/>
              <a:ahLst/>
              <a:cxnLst/>
              <a:rect l="l" t="t" r="r" b="b"/>
              <a:pathLst>
                <a:path w="260" h="240" extrusionOk="0">
                  <a:moveTo>
                    <a:pt x="206" y="0"/>
                  </a:moveTo>
                  <a:cubicBezTo>
                    <a:pt x="124" y="33"/>
                    <a:pt x="21" y="103"/>
                    <a:pt x="0" y="169"/>
                  </a:cubicBezTo>
                  <a:lnTo>
                    <a:pt x="54" y="239"/>
                  </a:lnTo>
                  <a:cubicBezTo>
                    <a:pt x="54" y="239"/>
                    <a:pt x="87" y="120"/>
                    <a:pt x="140" y="87"/>
                  </a:cubicBezTo>
                  <a:cubicBezTo>
                    <a:pt x="173" y="50"/>
                    <a:pt x="260" y="17"/>
                    <a:pt x="260" y="17"/>
                  </a:cubicBezTo>
                  <a:lnTo>
                    <a:pt x="206" y="0"/>
                  </a:lnTo>
                  <a:close/>
                </a:path>
              </a:pathLst>
            </a:custGeom>
            <a:solidFill>
              <a:srgbClr val="6A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a:off x="6074988" y="2402056"/>
              <a:ext cx="33418" cy="53191"/>
            </a:xfrm>
            <a:custGeom>
              <a:avLst/>
              <a:gdLst/>
              <a:ahLst/>
              <a:cxnLst/>
              <a:rect l="l" t="t" r="r" b="b"/>
              <a:pathLst>
                <a:path w="120" h="191" extrusionOk="0">
                  <a:moveTo>
                    <a:pt x="103" y="1"/>
                  </a:moveTo>
                  <a:cubicBezTo>
                    <a:pt x="17" y="87"/>
                    <a:pt x="0" y="174"/>
                    <a:pt x="0" y="191"/>
                  </a:cubicBezTo>
                  <a:lnTo>
                    <a:pt x="17" y="191"/>
                  </a:lnTo>
                  <a:cubicBezTo>
                    <a:pt x="17" y="191"/>
                    <a:pt x="33" y="104"/>
                    <a:pt x="120" y="17"/>
                  </a:cubicBezTo>
                  <a:lnTo>
                    <a:pt x="120"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5897868" y="2579176"/>
              <a:ext cx="42887" cy="39266"/>
            </a:xfrm>
            <a:custGeom>
              <a:avLst/>
              <a:gdLst/>
              <a:ahLst/>
              <a:cxnLst/>
              <a:rect l="l" t="t" r="r" b="b"/>
              <a:pathLst>
                <a:path w="154" h="141" extrusionOk="0">
                  <a:moveTo>
                    <a:pt x="137" y="0"/>
                  </a:moveTo>
                  <a:cubicBezTo>
                    <a:pt x="137" y="0"/>
                    <a:pt x="71" y="87"/>
                    <a:pt x="1" y="124"/>
                  </a:cubicBezTo>
                  <a:lnTo>
                    <a:pt x="17" y="140"/>
                  </a:lnTo>
                  <a:cubicBezTo>
                    <a:pt x="88" y="103"/>
                    <a:pt x="154" y="21"/>
                    <a:pt x="154" y="21"/>
                  </a:cubicBezTo>
                  <a:lnTo>
                    <a:pt x="154"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8"/>
            <p:cNvSpPr/>
            <p:nvPr/>
          </p:nvSpPr>
          <p:spPr>
            <a:xfrm>
              <a:off x="5860271" y="2424892"/>
              <a:ext cx="32304" cy="40102"/>
            </a:xfrm>
            <a:custGeom>
              <a:avLst/>
              <a:gdLst/>
              <a:ahLst/>
              <a:cxnLst/>
              <a:rect l="l" t="t" r="r" b="b"/>
              <a:pathLst>
                <a:path w="116" h="144" extrusionOk="0">
                  <a:moveTo>
                    <a:pt x="27" y="1"/>
                  </a:moveTo>
                  <a:cubicBezTo>
                    <a:pt x="23" y="1"/>
                    <a:pt x="20" y="2"/>
                    <a:pt x="16" y="5"/>
                  </a:cubicBezTo>
                  <a:cubicBezTo>
                    <a:pt x="1" y="21"/>
                    <a:pt x="29" y="144"/>
                    <a:pt x="72" y="144"/>
                  </a:cubicBezTo>
                  <a:cubicBezTo>
                    <a:pt x="76" y="144"/>
                    <a:pt x="79" y="143"/>
                    <a:pt x="82" y="142"/>
                  </a:cubicBezTo>
                  <a:cubicBezTo>
                    <a:pt x="116" y="127"/>
                    <a:pt x="62" y="1"/>
                    <a:pt x="27" y="1"/>
                  </a:cubicBezTo>
                  <a:close/>
                </a:path>
              </a:pathLst>
            </a:custGeom>
            <a:solidFill>
              <a:srgbClr val="3C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8"/>
            <p:cNvSpPr/>
            <p:nvPr/>
          </p:nvSpPr>
          <p:spPr>
            <a:xfrm>
              <a:off x="6198917" y="2079840"/>
              <a:ext cx="221117" cy="351170"/>
            </a:xfrm>
            <a:custGeom>
              <a:avLst/>
              <a:gdLst/>
              <a:ahLst/>
              <a:cxnLst/>
              <a:rect l="l" t="t" r="r" b="b"/>
              <a:pathLst>
                <a:path w="794" h="1261" extrusionOk="0">
                  <a:moveTo>
                    <a:pt x="95" y="0"/>
                  </a:moveTo>
                  <a:cubicBezTo>
                    <a:pt x="68" y="0"/>
                    <a:pt x="40" y="16"/>
                    <a:pt x="1" y="40"/>
                  </a:cubicBezTo>
                  <a:lnTo>
                    <a:pt x="22" y="40"/>
                  </a:lnTo>
                  <a:cubicBezTo>
                    <a:pt x="55" y="23"/>
                    <a:pt x="88" y="7"/>
                    <a:pt x="104" y="7"/>
                  </a:cubicBezTo>
                  <a:cubicBezTo>
                    <a:pt x="125" y="23"/>
                    <a:pt x="141" y="40"/>
                    <a:pt x="141" y="60"/>
                  </a:cubicBezTo>
                  <a:cubicBezTo>
                    <a:pt x="141" y="93"/>
                    <a:pt x="141" y="143"/>
                    <a:pt x="125" y="196"/>
                  </a:cubicBezTo>
                  <a:cubicBezTo>
                    <a:pt x="104" y="246"/>
                    <a:pt x="104" y="300"/>
                    <a:pt x="88" y="403"/>
                  </a:cubicBezTo>
                  <a:cubicBezTo>
                    <a:pt x="71" y="609"/>
                    <a:pt x="104" y="762"/>
                    <a:pt x="191" y="902"/>
                  </a:cubicBezTo>
                  <a:cubicBezTo>
                    <a:pt x="294" y="1055"/>
                    <a:pt x="380" y="1092"/>
                    <a:pt x="537" y="1141"/>
                  </a:cubicBezTo>
                  <a:cubicBezTo>
                    <a:pt x="587" y="1158"/>
                    <a:pt x="620" y="1158"/>
                    <a:pt x="657" y="1174"/>
                  </a:cubicBezTo>
                  <a:cubicBezTo>
                    <a:pt x="706" y="1195"/>
                    <a:pt x="744" y="1195"/>
                    <a:pt x="777" y="1261"/>
                  </a:cubicBezTo>
                  <a:lnTo>
                    <a:pt x="793" y="1244"/>
                  </a:lnTo>
                  <a:cubicBezTo>
                    <a:pt x="760" y="1174"/>
                    <a:pt x="723" y="1174"/>
                    <a:pt x="657" y="1158"/>
                  </a:cubicBezTo>
                  <a:cubicBezTo>
                    <a:pt x="620" y="1141"/>
                    <a:pt x="587" y="1141"/>
                    <a:pt x="537" y="1125"/>
                  </a:cubicBezTo>
                  <a:cubicBezTo>
                    <a:pt x="380" y="1071"/>
                    <a:pt x="294" y="1038"/>
                    <a:pt x="207" y="885"/>
                  </a:cubicBezTo>
                  <a:cubicBezTo>
                    <a:pt x="125" y="745"/>
                    <a:pt x="88" y="609"/>
                    <a:pt x="104" y="403"/>
                  </a:cubicBezTo>
                  <a:cubicBezTo>
                    <a:pt x="125" y="316"/>
                    <a:pt x="125" y="246"/>
                    <a:pt x="141" y="196"/>
                  </a:cubicBezTo>
                  <a:cubicBezTo>
                    <a:pt x="158" y="143"/>
                    <a:pt x="158" y="93"/>
                    <a:pt x="158" y="60"/>
                  </a:cubicBezTo>
                  <a:cubicBezTo>
                    <a:pt x="158" y="23"/>
                    <a:pt x="125" y="7"/>
                    <a:pt x="125" y="7"/>
                  </a:cubicBezTo>
                  <a:cubicBezTo>
                    <a:pt x="115" y="2"/>
                    <a:pt x="105" y="0"/>
                    <a:pt x="95"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8"/>
            <p:cNvSpPr/>
            <p:nvPr/>
          </p:nvSpPr>
          <p:spPr>
            <a:xfrm>
              <a:off x="6256565" y="2014952"/>
              <a:ext cx="63495" cy="296587"/>
            </a:xfrm>
            <a:custGeom>
              <a:avLst/>
              <a:gdLst/>
              <a:ahLst/>
              <a:cxnLst/>
              <a:rect l="l" t="t" r="r" b="b"/>
              <a:pathLst>
                <a:path w="228" h="1065" extrusionOk="0">
                  <a:moveTo>
                    <a:pt x="206" y="0"/>
                  </a:moveTo>
                  <a:cubicBezTo>
                    <a:pt x="103" y="153"/>
                    <a:pt x="37" y="359"/>
                    <a:pt x="21" y="549"/>
                  </a:cubicBezTo>
                  <a:cubicBezTo>
                    <a:pt x="0" y="706"/>
                    <a:pt x="21" y="929"/>
                    <a:pt x="190" y="1065"/>
                  </a:cubicBezTo>
                  <a:lnTo>
                    <a:pt x="190" y="1048"/>
                  </a:lnTo>
                  <a:cubicBezTo>
                    <a:pt x="37" y="912"/>
                    <a:pt x="21" y="706"/>
                    <a:pt x="37" y="549"/>
                  </a:cubicBezTo>
                  <a:cubicBezTo>
                    <a:pt x="54" y="359"/>
                    <a:pt x="124" y="170"/>
                    <a:pt x="227" y="17"/>
                  </a:cubicBezTo>
                  <a:lnTo>
                    <a:pt x="227"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a:off x="6319783" y="2158654"/>
              <a:ext cx="100255" cy="186306"/>
            </a:xfrm>
            <a:custGeom>
              <a:avLst/>
              <a:gdLst/>
              <a:ahLst/>
              <a:cxnLst/>
              <a:rect l="l" t="t" r="r" b="b"/>
              <a:pathLst>
                <a:path w="360" h="669" extrusionOk="0">
                  <a:moveTo>
                    <a:pt x="17" y="0"/>
                  </a:moveTo>
                  <a:lnTo>
                    <a:pt x="0" y="17"/>
                  </a:lnTo>
                  <a:cubicBezTo>
                    <a:pt x="17" y="310"/>
                    <a:pt x="33" y="532"/>
                    <a:pt x="343" y="668"/>
                  </a:cubicBezTo>
                  <a:lnTo>
                    <a:pt x="359" y="668"/>
                  </a:lnTo>
                  <a:lnTo>
                    <a:pt x="343" y="652"/>
                  </a:lnTo>
                  <a:cubicBezTo>
                    <a:pt x="50" y="516"/>
                    <a:pt x="33" y="293"/>
                    <a:pt x="17" y="17"/>
                  </a:cubicBezTo>
                  <a:lnTo>
                    <a:pt x="17"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8"/>
            <p:cNvSpPr/>
            <p:nvPr/>
          </p:nvSpPr>
          <p:spPr>
            <a:xfrm>
              <a:off x="6428951" y="2268936"/>
              <a:ext cx="72406" cy="177116"/>
            </a:xfrm>
            <a:custGeom>
              <a:avLst/>
              <a:gdLst/>
              <a:ahLst/>
              <a:cxnLst/>
              <a:rect l="l" t="t" r="r" b="b"/>
              <a:pathLst>
                <a:path w="260" h="636" extrusionOk="0">
                  <a:moveTo>
                    <a:pt x="0" y="0"/>
                  </a:moveTo>
                  <a:lnTo>
                    <a:pt x="0" y="17"/>
                  </a:lnTo>
                  <a:cubicBezTo>
                    <a:pt x="173" y="153"/>
                    <a:pt x="243" y="289"/>
                    <a:pt x="243" y="392"/>
                  </a:cubicBezTo>
                  <a:cubicBezTo>
                    <a:pt x="243" y="479"/>
                    <a:pt x="206" y="549"/>
                    <a:pt x="124" y="619"/>
                  </a:cubicBezTo>
                  <a:lnTo>
                    <a:pt x="124" y="636"/>
                  </a:lnTo>
                  <a:lnTo>
                    <a:pt x="140" y="636"/>
                  </a:lnTo>
                  <a:cubicBezTo>
                    <a:pt x="227" y="565"/>
                    <a:pt x="260" y="479"/>
                    <a:pt x="260" y="392"/>
                  </a:cubicBezTo>
                  <a:cubicBezTo>
                    <a:pt x="260" y="272"/>
                    <a:pt x="190" y="153"/>
                    <a:pt x="21"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8"/>
            <p:cNvSpPr/>
            <p:nvPr/>
          </p:nvSpPr>
          <p:spPr>
            <a:xfrm>
              <a:off x="6170233" y="1941987"/>
              <a:ext cx="143977" cy="62938"/>
            </a:xfrm>
            <a:custGeom>
              <a:avLst/>
              <a:gdLst/>
              <a:ahLst/>
              <a:cxnLst/>
              <a:rect l="l" t="t" r="r" b="b"/>
              <a:pathLst>
                <a:path w="517" h="226" extrusionOk="0">
                  <a:moveTo>
                    <a:pt x="366" y="1"/>
                  </a:moveTo>
                  <a:cubicBezTo>
                    <a:pt x="221" y="1"/>
                    <a:pt x="77" y="96"/>
                    <a:pt x="1" y="209"/>
                  </a:cubicBezTo>
                  <a:lnTo>
                    <a:pt x="1" y="225"/>
                  </a:lnTo>
                  <a:cubicBezTo>
                    <a:pt x="71" y="143"/>
                    <a:pt x="141" y="73"/>
                    <a:pt x="228" y="40"/>
                  </a:cubicBezTo>
                  <a:cubicBezTo>
                    <a:pt x="265" y="23"/>
                    <a:pt x="307" y="14"/>
                    <a:pt x="351" y="14"/>
                  </a:cubicBezTo>
                  <a:cubicBezTo>
                    <a:pt x="404" y="14"/>
                    <a:pt x="460" y="27"/>
                    <a:pt x="516" y="56"/>
                  </a:cubicBezTo>
                  <a:lnTo>
                    <a:pt x="516" y="40"/>
                  </a:lnTo>
                  <a:cubicBezTo>
                    <a:pt x="468" y="13"/>
                    <a:pt x="417" y="1"/>
                    <a:pt x="366"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8"/>
            <p:cNvSpPr/>
            <p:nvPr/>
          </p:nvSpPr>
          <p:spPr>
            <a:xfrm>
              <a:off x="6515005" y="2320457"/>
              <a:ext cx="96913" cy="120862"/>
            </a:xfrm>
            <a:custGeom>
              <a:avLst/>
              <a:gdLst/>
              <a:ahLst/>
              <a:cxnLst/>
              <a:rect l="l" t="t" r="r" b="b"/>
              <a:pathLst>
                <a:path w="348" h="434" extrusionOk="0">
                  <a:moveTo>
                    <a:pt x="0" y="1"/>
                  </a:moveTo>
                  <a:lnTo>
                    <a:pt x="21" y="21"/>
                  </a:lnTo>
                  <a:cubicBezTo>
                    <a:pt x="227" y="125"/>
                    <a:pt x="331" y="228"/>
                    <a:pt x="310" y="413"/>
                  </a:cubicBezTo>
                  <a:lnTo>
                    <a:pt x="310" y="434"/>
                  </a:lnTo>
                  <a:lnTo>
                    <a:pt x="331" y="434"/>
                  </a:lnTo>
                  <a:lnTo>
                    <a:pt x="331" y="413"/>
                  </a:lnTo>
                  <a:cubicBezTo>
                    <a:pt x="347" y="207"/>
                    <a:pt x="227" y="104"/>
                    <a:pt x="21"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8"/>
            <p:cNvSpPr/>
            <p:nvPr/>
          </p:nvSpPr>
          <p:spPr>
            <a:xfrm>
              <a:off x="6070254" y="2565252"/>
              <a:ext cx="301321" cy="172661"/>
            </a:xfrm>
            <a:custGeom>
              <a:avLst/>
              <a:gdLst/>
              <a:ahLst/>
              <a:cxnLst/>
              <a:rect l="l" t="t" r="r" b="b"/>
              <a:pathLst>
                <a:path w="1082" h="620" extrusionOk="0">
                  <a:moveTo>
                    <a:pt x="1082" y="1"/>
                  </a:moveTo>
                  <a:lnTo>
                    <a:pt x="739" y="190"/>
                  </a:lnTo>
                  <a:lnTo>
                    <a:pt x="1" y="603"/>
                  </a:lnTo>
                  <a:lnTo>
                    <a:pt x="1" y="619"/>
                  </a:lnTo>
                  <a:lnTo>
                    <a:pt x="17" y="619"/>
                  </a:lnTo>
                  <a:lnTo>
                    <a:pt x="739" y="207"/>
                  </a:lnTo>
                  <a:lnTo>
                    <a:pt x="1082" y="17"/>
                  </a:lnTo>
                  <a:lnTo>
                    <a:pt x="1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8"/>
            <p:cNvSpPr/>
            <p:nvPr/>
          </p:nvSpPr>
          <p:spPr>
            <a:xfrm>
              <a:off x="5821004" y="3053448"/>
              <a:ext cx="384031" cy="358967"/>
            </a:xfrm>
            <a:custGeom>
              <a:avLst/>
              <a:gdLst/>
              <a:ahLst/>
              <a:cxnLst/>
              <a:rect l="l" t="t" r="r" b="b"/>
              <a:pathLst>
                <a:path w="1379" h="1289" extrusionOk="0">
                  <a:moveTo>
                    <a:pt x="1358" y="1"/>
                  </a:moveTo>
                  <a:cubicBezTo>
                    <a:pt x="1358" y="277"/>
                    <a:pt x="1325" y="603"/>
                    <a:pt x="1048" y="876"/>
                  </a:cubicBezTo>
                  <a:cubicBezTo>
                    <a:pt x="1341" y="603"/>
                    <a:pt x="1379" y="277"/>
                    <a:pt x="1379" y="1"/>
                  </a:cubicBezTo>
                  <a:close/>
                  <a:moveTo>
                    <a:pt x="1048" y="876"/>
                  </a:moveTo>
                  <a:lnTo>
                    <a:pt x="1048" y="876"/>
                  </a:lnTo>
                  <a:cubicBezTo>
                    <a:pt x="1048" y="876"/>
                    <a:pt x="842" y="1082"/>
                    <a:pt x="690" y="1152"/>
                  </a:cubicBezTo>
                  <a:cubicBezTo>
                    <a:pt x="553" y="1222"/>
                    <a:pt x="430" y="1272"/>
                    <a:pt x="17" y="1272"/>
                  </a:cubicBezTo>
                  <a:lnTo>
                    <a:pt x="1" y="1288"/>
                  </a:lnTo>
                  <a:lnTo>
                    <a:pt x="17" y="1288"/>
                  </a:lnTo>
                  <a:cubicBezTo>
                    <a:pt x="430" y="1288"/>
                    <a:pt x="553" y="1239"/>
                    <a:pt x="706" y="1169"/>
                  </a:cubicBezTo>
                  <a:cubicBezTo>
                    <a:pt x="842" y="1103"/>
                    <a:pt x="1048" y="896"/>
                    <a:pt x="1048" y="8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8"/>
            <p:cNvSpPr/>
            <p:nvPr/>
          </p:nvSpPr>
          <p:spPr>
            <a:xfrm>
              <a:off x="6371304" y="3024763"/>
              <a:ext cx="106103" cy="661123"/>
            </a:xfrm>
            <a:custGeom>
              <a:avLst/>
              <a:gdLst/>
              <a:ahLst/>
              <a:cxnLst/>
              <a:rect l="l" t="t" r="r" b="b"/>
              <a:pathLst>
                <a:path w="381" h="2374" extrusionOk="0">
                  <a:moveTo>
                    <a:pt x="364" y="1"/>
                  </a:moveTo>
                  <a:lnTo>
                    <a:pt x="1" y="2373"/>
                  </a:lnTo>
                  <a:lnTo>
                    <a:pt x="21" y="2373"/>
                  </a:lnTo>
                  <a:lnTo>
                    <a:pt x="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8"/>
            <p:cNvSpPr/>
            <p:nvPr/>
          </p:nvSpPr>
          <p:spPr>
            <a:xfrm>
              <a:off x="5213335" y="3058182"/>
              <a:ext cx="95520" cy="594287"/>
            </a:xfrm>
            <a:custGeom>
              <a:avLst/>
              <a:gdLst/>
              <a:ahLst/>
              <a:cxnLst/>
              <a:rect l="l" t="t" r="r" b="b"/>
              <a:pathLst>
                <a:path w="343" h="2134" extrusionOk="0">
                  <a:moveTo>
                    <a:pt x="326" y="0"/>
                  </a:moveTo>
                  <a:lnTo>
                    <a:pt x="0" y="2133"/>
                  </a:lnTo>
                  <a:lnTo>
                    <a:pt x="17" y="2133"/>
                  </a:lnTo>
                  <a:lnTo>
                    <a:pt x="342" y="17"/>
                  </a:lnTo>
                  <a:lnTo>
                    <a:pt x="3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8"/>
            <p:cNvSpPr/>
            <p:nvPr/>
          </p:nvSpPr>
          <p:spPr>
            <a:xfrm>
              <a:off x="3418456" y="3393765"/>
              <a:ext cx="5013" cy="1536402"/>
            </a:xfrm>
            <a:custGeom>
              <a:avLst/>
              <a:gdLst/>
              <a:ahLst/>
              <a:cxnLst/>
              <a:rect l="l" t="t" r="r" b="b"/>
              <a:pathLst>
                <a:path w="18" h="5517" extrusionOk="0">
                  <a:moveTo>
                    <a:pt x="1" y="0"/>
                  </a:moveTo>
                  <a:lnTo>
                    <a:pt x="1" y="17"/>
                  </a:lnTo>
                  <a:lnTo>
                    <a:pt x="1" y="5516"/>
                  </a:lnTo>
                  <a:lnTo>
                    <a:pt x="17" y="5516"/>
                  </a:lnTo>
                  <a:lnTo>
                    <a:pt x="17" y="17"/>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8"/>
            <p:cNvSpPr/>
            <p:nvPr/>
          </p:nvSpPr>
          <p:spPr>
            <a:xfrm>
              <a:off x="4461686" y="3498199"/>
              <a:ext cx="5013" cy="1431970"/>
            </a:xfrm>
            <a:custGeom>
              <a:avLst/>
              <a:gdLst/>
              <a:ahLst/>
              <a:cxnLst/>
              <a:rect l="l" t="t" r="r" b="b"/>
              <a:pathLst>
                <a:path w="18" h="5142" extrusionOk="0">
                  <a:moveTo>
                    <a:pt x="17" y="1"/>
                  </a:moveTo>
                  <a:lnTo>
                    <a:pt x="1" y="21"/>
                  </a:lnTo>
                  <a:lnTo>
                    <a:pt x="1" y="5141"/>
                  </a:lnTo>
                  <a:lnTo>
                    <a:pt x="17" y="5141"/>
                  </a:lnTo>
                  <a:lnTo>
                    <a:pt x="17" y="21"/>
                  </a:lnTo>
                  <a:lnTo>
                    <a:pt x="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44"/>
          <p:cNvSpPr txBox="1">
            <a:spLocks noGrp="1"/>
          </p:cNvSpPr>
          <p:nvPr>
            <p:ph type="title"/>
          </p:nvPr>
        </p:nvSpPr>
        <p:spPr>
          <a:xfrm>
            <a:off x="503631" y="414510"/>
            <a:ext cx="8335569" cy="6969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B. Scope of Educational Evaluation in the Learning Systems Perspective</a:t>
            </a:r>
            <a:endParaRPr sz="2400" dirty="0"/>
          </a:p>
        </p:txBody>
      </p:sp>
      <p:grpSp>
        <p:nvGrpSpPr>
          <p:cNvPr id="1122" name="Google Shape;1122;p44"/>
          <p:cNvGrpSpPr/>
          <p:nvPr/>
        </p:nvGrpSpPr>
        <p:grpSpPr>
          <a:xfrm>
            <a:off x="7383148" y="2180762"/>
            <a:ext cx="1047745" cy="2524945"/>
            <a:chOff x="561150" y="1395964"/>
            <a:chExt cx="1384075" cy="3335462"/>
          </a:xfrm>
        </p:grpSpPr>
        <p:sp>
          <p:nvSpPr>
            <p:cNvPr id="1123" name="Google Shape;1123;p44"/>
            <p:cNvSpPr/>
            <p:nvPr/>
          </p:nvSpPr>
          <p:spPr>
            <a:xfrm>
              <a:off x="1029800" y="2084525"/>
              <a:ext cx="355200" cy="2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4"/>
            <p:cNvSpPr/>
            <p:nvPr/>
          </p:nvSpPr>
          <p:spPr>
            <a:xfrm rot="1663695">
              <a:off x="1236347" y="1840176"/>
              <a:ext cx="26436" cy="72322"/>
            </a:xfrm>
            <a:prstGeom prst="ellipse">
              <a:avLst/>
            </a:pr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4"/>
            <p:cNvSpPr/>
            <p:nvPr/>
          </p:nvSpPr>
          <p:spPr>
            <a:xfrm>
              <a:off x="561150" y="2962376"/>
              <a:ext cx="233368" cy="569881"/>
            </a:xfrm>
            <a:custGeom>
              <a:avLst/>
              <a:gdLst/>
              <a:ahLst/>
              <a:cxnLst/>
              <a:rect l="l" t="t" r="r" b="b"/>
              <a:pathLst>
                <a:path w="896" h="2188" extrusionOk="0">
                  <a:moveTo>
                    <a:pt x="326" y="1"/>
                  </a:moveTo>
                  <a:cubicBezTo>
                    <a:pt x="260" y="137"/>
                    <a:pt x="136" y="397"/>
                    <a:pt x="87" y="603"/>
                  </a:cubicBezTo>
                  <a:cubicBezTo>
                    <a:pt x="17" y="896"/>
                    <a:pt x="0" y="1890"/>
                    <a:pt x="0" y="1890"/>
                  </a:cubicBezTo>
                  <a:cubicBezTo>
                    <a:pt x="87" y="2014"/>
                    <a:pt x="190" y="2097"/>
                    <a:pt x="276" y="2134"/>
                  </a:cubicBezTo>
                  <a:cubicBezTo>
                    <a:pt x="354" y="2173"/>
                    <a:pt x="434" y="2187"/>
                    <a:pt x="514" y="2187"/>
                  </a:cubicBezTo>
                  <a:cubicBezTo>
                    <a:pt x="646" y="2187"/>
                    <a:pt x="777" y="2148"/>
                    <a:pt x="895" y="2117"/>
                  </a:cubicBezTo>
                  <a:cubicBezTo>
                    <a:pt x="842" y="1651"/>
                    <a:pt x="809" y="1206"/>
                    <a:pt x="792" y="1032"/>
                  </a:cubicBezTo>
                  <a:cubicBezTo>
                    <a:pt x="776" y="1016"/>
                    <a:pt x="739" y="983"/>
                    <a:pt x="705" y="929"/>
                  </a:cubicBezTo>
                  <a:cubicBezTo>
                    <a:pt x="586" y="777"/>
                    <a:pt x="413" y="500"/>
                    <a:pt x="326" y="34"/>
                  </a:cubicBezTo>
                  <a:lnTo>
                    <a:pt x="3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4"/>
            <p:cNvSpPr/>
            <p:nvPr/>
          </p:nvSpPr>
          <p:spPr>
            <a:xfrm>
              <a:off x="633037" y="3204344"/>
              <a:ext cx="161482" cy="327916"/>
            </a:xfrm>
            <a:custGeom>
              <a:avLst/>
              <a:gdLst/>
              <a:ahLst/>
              <a:cxnLst/>
              <a:rect l="l" t="t" r="r" b="b"/>
              <a:pathLst>
                <a:path w="620" h="1259" extrusionOk="0">
                  <a:moveTo>
                    <a:pt x="429" y="0"/>
                  </a:moveTo>
                  <a:cubicBezTo>
                    <a:pt x="359" y="413"/>
                    <a:pt x="223" y="858"/>
                    <a:pt x="223" y="879"/>
                  </a:cubicBezTo>
                  <a:cubicBezTo>
                    <a:pt x="223" y="895"/>
                    <a:pt x="104" y="1085"/>
                    <a:pt x="104" y="1085"/>
                  </a:cubicBezTo>
                  <a:lnTo>
                    <a:pt x="0" y="1205"/>
                  </a:lnTo>
                  <a:cubicBezTo>
                    <a:pt x="78" y="1244"/>
                    <a:pt x="158" y="1258"/>
                    <a:pt x="238" y="1258"/>
                  </a:cubicBezTo>
                  <a:cubicBezTo>
                    <a:pt x="370" y="1258"/>
                    <a:pt x="501" y="1219"/>
                    <a:pt x="619" y="1188"/>
                  </a:cubicBezTo>
                  <a:cubicBezTo>
                    <a:pt x="566" y="722"/>
                    <a:pt x="533" y="277"/>
                    <a:pt x="516" y="103"/>
                  </a:cubicBezTo>
                  <a:cubicBezTo>
                    <a:pt x="500" y="87"/>
                    <a:pt x="463" y="54"/>
                    <a:pt x="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4"/>
            <p:cNvSpPr/>
            <p:nvPr/>
          </p:nvSpPr>
          <p:spPr>
            <a:xfrm>
              <a:off x="1040394" y="2134110"/>
              <a:ext cx="254725" cy="793093"/>
            </a:xfrm>
            <a:custGeom>
              <a:avLst/>
              <a:gdLst/>
              <a:ahLst/>
              <a:cxnLst/>
              <a:rect l="l" t="t" r="r" b="b"/>
              <a:pathLst>
                <a:path w="978" h="3045" extrusionOk="0">
                  <a:moveTo>
                    <a:pt x="961" y="0"/>
                  </a:moveTo>
                  <a:cubicBezTo>
                    <a:pt x="961" y="0"/>
                    <a:pt x="792" y="140"/>
                    <a:pt x="635" y="157"/>
                  </a:cubicBezTo>
                  <a:cubicBezTo>
                    <a:pt x="627" y="158"/>
                    <a:pt x="618" y="158"/>
                    <a:pt x="610" y="158"/>
                  </a:cubicBezTo>
                  <a:cubicBezTo>
                    <a:pt x="450" y="158"/>
                    <a:pt x="342" y="17"/>
                    <a:pt x="342" y="17"/>
                  </a:cubicBezTo>
                  <a:lnTo>
                    <a:pt x="256" y="140"/>
                  </a:lnTo>
                  <a:cubicBezTo>
                    <a:pt x="276" y="516"/>
                    <a:pt x="309" y="1015"/>
                    <a:pt x="309" y="1308"/>
                  </a:cubicBezTo>
                  <a:cubicBezTo>
                    <a:pt x="309" y="1378"/>
                    <a:pt x="309" y="1444"/>
                    <a:pt x="293" y="1531"/>
                  </a:cubicBezTo>
                  <a:cubicBezTo>
                    <a:pt x="256" y="1943"/>
                    <a:pt x="153" y="2442"/>
                    <a:pt x="50" y="2801"/>
                  </a:cubicBezTo>
                  <a:cubicBezTo>
                    <a:pt x="33" y="2855"/>
                    <a:pt x="17" y="2905"/>
                    <a:pt x="0" y="2942"/>
                  </a:cubicBezTo>
                  <a:cubicBezTo>
                    <a:pt x="33" y="2958"/>
                    <a:pt x="50" y="2975"/>
                    <a:pt x="87" y="2975"/>
                  </a:cubicBezTo>
                  <a:cubicBezTo>
                    <a:pt x="225" y="3022"/>
                    <a:pt x="386" y="3045"/>
                    <a:pt x="534" y="3045"/>
                  </a:cubicBezTo>
                  <a:cubicBezTo>
                    <a:pt x="607" y="3045"/>
                    <a:pt x="676" y="3039"/>
                    <a:pt x="739" y="3028"/>
                  </a:cubicBezTo>
                  <a:cubicBezTo>
                    <a:pt x="772" y="3028"/>
                    <a:pt x="825" y="3008"/>
                    <a:pt x="858" y="2991"/>
                  </a:cubicBezTo>
                  <a:cubicBezTo>
                    <a:pt x="842" y="2958"/>
                    <a:pt x="825" y="2905"/>
                    <a:pt x="825" y="2871"/>
                  </a:cubicBezTo>
                  <a:cubicBezTo>
                    <a:pt x="792" y="2719"/>
                    <a:pt x="772" y="2562"/>
                    <a:pt x="772" y="2459"/>
                  </a:cubicBezTo>
                  <a:cubicBezTo>
                    <a:pt x="792" y="2253"/>
                    <a:pt x="875" y="1378"/>
                    <a:pt x="912" y="792"/>
                  </a:cubicBezTo>
                  <a:cubicBezTo>
                    <a:pt x="945" y="532"/>
                    <a:pt x="961" y="347"/>
                    <a:pt x="961" y="276"/>
                  </a:cubicBezTo>
                  <a:cubicBezTo>
                    <a:pt x="978" y="190"/>
                    <a:pt x="978" y="103"/>
                    <a:pt x="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4"/>
            <p:cNvSpPr/>
            <p:nvPr/>
          </p:nvSpPr>
          <p:spPr>
            <a:xfrm>
              <a:off x="1197191" y="2340395"/>
              <a:ext cx="80741" cy="582643"/>
            </a:xfrm>
            <a:custGeom>
              <a:avLst/>
              <a:gdLst/>
              <a:ahLst/>
              <a:cxnLst/>
              <a:rect l="l" t="t" r="r" b="b"/>
              <a:pathLst>
                <a:path w="310" h="2237" extrusionOk="0">
                  <a:moveTo>
                    <a:pt x="310" y="0"/>
                  </a:moveTo>
                  <a:lnTo>
                    <a:pt x="310" y="0"/>
                  </a:lnTo>
                  <a:cubicBezTo>
                    <a:pt x="240" y="586"/>
                    <a:pt x="104" y="1391"/>
                    <a:pt x="50" y="1597"/>
                  </a:cubicBezTo>
                  <a:cubicBezTo>
                    <a:pt x="0" y="1840"/>
                    <a:pt x="50" y="2046"/>
                    <a:pt x="50" y="2046"/>
                  </a:cubicBezTo>
                  <a:lnTo>
                    <a:pt x="137" y="2236"/>
                  </a:lnTo>
                  <a:cubicBezTo>
                    <a:pt x="170" y="2236"/>
                    <a:pt x="223" y="2216"/>
                    <a:pt x="256" y="2199"/>
                  </a:cubicBezTo>
                  <a:cubicBezTo>
                    <a:pt x="240" y="2166"/>
                    <a:pt x="223" y="2113"/>
                    <a:pt x="223" y="2079"/>
                  </a:cubicBezTo>
                  <a:cubicBezTo>
                    <a:pt x="190" y="1927"/>
                    <a:pt x="170" y="1770"/>
                    <a:pt x="170" y="1667"/>
                  </a:cubicBezTo>
                  <a:cubicBezTo>
                    <a:pt x="190" y="1461"/>
                    <a:pt x="273" y="586"/>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4"/>
            <p:cNvSpPr/>
            <p:nvPr/>
          </p:nvSpPr>
          <p:spPr>
            <a:xfrm>
              <a:off x="1040394" y="2532615"/>
              <a:ext cx="84908" cy="376361"/>
            </a:xfrm>
            <a:custGeom>
              <a:avLst/>
              <a:gdLst/>
              <a:ahLst/>
              <a:cxnLst/>
              <a:rect l="l" t="t" r="r" b="b"/>
              <a:pathLst>
                <a:path w="326" h="1445" extrusionOk="0">
                  <a:moveTo>
                    <a:pt x="293" y="1"/>
                  </a:moveTo>
                  <a:lnTo>
                    <a:pt x="293" y="1"/>
                  </a:lnTo>
                  <a:cubicBezTo>
                    <a:pt x="256" y="413"/>
                    <a:pt x="153" y="912"/>
                    <a:pt x="50" y="1271"/>
                  </a:cubicBezTo>
                  <a:cubicBezTo>
                    <a:pt x="33" y="1325"/>
                    <a:pt x="17" y="1375"/>
                    <a:pt x="0" y="1412"/>
                  </a:cubicBezTo>
                  <a:cubicBezTo>
                    <a:pt x="33" y="1428"/>
                    <a:pt x="50" y="1445"/>
                    <a:pt x="87" y="1445"/>
                  </a:cubicBezTo>
                  <a:cubicBezTo>
                    <a:pt x="103" y="1395"/>
                    <a:pt x="120" y="1325"/>
                    <a:pt x="136" y="1238"/>
                  </a:cubicBezTo>
                  <a:cubicBezTo>
                    <a:pt x="190" y="999"/>
                    <a:pt x="326" y="549"/>
                    <a:pt x="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4"/>
            <p:cNvSpPr/>
            <p:nvPr/>
          </p:nvSpPr>
          <p:spPr>
            <a:xfrm>
              <a:off x="1125043" y="2049200"/>
              <a:ext cx="165910" cy="145856"/>
            </a:xfrm>
            <a:custGeom>
              <a:avLst/>
              <a:gdLst/>
              <a:ahLst/>
              <a:cxnLst/>
              <a:rect l="l" t="t" r="r" b="b"/>
              <a:pathLst>
                <a:path w="637" h="560" extrusionOk="0">
                  <a:moveTo>
                    <a:pt x="261" y="0"/>
                  </a:moveTo>
                  <a:lnTo>
                    <a:pt x="17" y="343"/>
                  </a:lnTo>
                  <a:cubicBezTo>
                    <a:pt x="17" y="343"/>
                    <a:pt x="1" y="499"/>
                    <a:pt x="207" y="549"/>
                  </a:cubicBezTo>
                  <a:cubicBezTo>
                    <a:pt x="231" y="556"/>
                    <a:pt x="255" y="560"/>
                    <a:pt x="278" y="560"/>
                  </a:cubicBezTo>
                  <a:cubicBezTo>
                    <a:pt x="472" y="560"/>
                    <a:pt x="636" y="326"/>
                    <a:pt x="636" y="326"/>
                  </a:cubicBezTo>
                  <a:lnTo>
                    <a:pt x="2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4"/>
            <p:cNvSpPr/>
            <p:nvPr/>
          </p:nvSpPr>
          <p:spPr>
            <a:xfrm>
              <a:off x="856510" y="4597029"/>
              <a:ext cx="256027" cy="134396"/>
            </a:xfrm>
            <a:custGeom>
              <a:avLst/>
              <a:gdLst/>
              <a:ahLst/>
              <a:cxnLst/>
              <a:rect l="l" t="t" r="r" b="b"/>
              <a:pathLst>
                <a:path w="983" h="516" extrusionOk="0">
                  <a:moveTo>
                    <a:pt x="71" y="0"/>
                  </a:moveTo>
                  <a:lnTo>
                    <a:pt x="1" y="516"/>
                  </a:lnTo>
                  <a:lnTo>
                    <a:pt x="982" y="516"/>
                  </a:lnTo>
                  <a:lnTo>
                    <a:pt x="380" y="33"/>
                  </a:lnTo>
                  <a:cubicBezTo>
                    <a:pt x="380" y="50"/>
                    <a:pt x="364" y="70"/>
                    <a:pt x="364" y="70"/>
                  </a:cubicBezTo>
                  <a:cubicBezTo>
                    <a:pt x="364" y="70"/>
                    <a:pt x="322" y="101"/>
                    <a:pt x="260" y="101"/>
                  </a:cubicBezTo>
                  <a:cubicBezTo>
                    <a:pt x="208" y="101"/>
                    <a:pt x="140" y="79"/>
                    <a:pt x="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4"/>
            <p:cNvSpPr/>
            <p:nvPr/>
          </p:nvSpPr>
          <p:spPr>
            <a:xfrm>
              <a:off x="1474319" y="4578537"/>
              <a:ext cx="264622" cy="139084"/>
            </a:xfrm>
            <a:custGeom>
              <a:avLst/>
              <a:gdLst/>
              <a:ahLst/>
              <a:cxnLst/>
              <a:rect l="l" t="t" r="r" b="b"/>
              <a:pathLst>
                <a:path w="1016" h="534" extrusionOk="0">
                  <a:moveTo>
                    <a:pt x="17" y="1"/>
                  </a:moveTo>
                  <a:lnTo>
                    <a:pt x="1" y="533"/>
                  </a:lnTo>
                  <a:lnTo>
                    <a:pt x="1016" y="533"/>
                  </a:lnTo>
                  <a:lnTo>
                    <a:pt x="343" y="38"/>
                  </a:lnTo>
                  <a:lnTo>
                    <a:pt x="343" y="71"/>
                  </a:lnTo>
                  <a:cubicBezTo>
                    <a:pt x="343" y="71"/>
                    <a:pt x="275" y="93"/>
                    <a:pt x="200" y="93"/>
                  </a:cubicBezTo>
                  <a:cubicBezTo>
                    <a:pt x="162" y="93"/>
                    <a:pt x="122" y="88"/>
                    <a:pt x="87" y="71"/>
                  </a:cubicBezTo>
                  <a:cubicBezTo>
                    <a:pt x="71" y="55"/>
                    <a:pt x="34" y="38"/>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4"/>
            <p:cNvSpPr/>
            <p:nvPr/>
          </p:nvSpPr>
          <p:spPr>
            <a:xfrm>
              <a:off x="757796" y="2900126"/>
              <a:ext cx="806108" cy="1722405"/>
            </a:xfrm>
            <a:custGeom>
              <a:avLst/>
              <a:gdLst/>
              <a:ahLst/>
              <a:cxnLst/>
              <a:rect l="l" t="t" r="r" b="b"/>
              <a:pathLst>
                <a:path w="3095" h="6613" extrusionOk="0">
                  <a:moveTo>
                    <a:pt x="1085" y="1"/>
                  </a:moveTo>
                  <a:cubicBezTo>
                    <a:pt x="1069" y="34"/>
                    <a:pt x="1069" y="67"/>
                    <a:pt x="1052" y="104"/>
                  </a:cubicBezTo>
                  <a:cubicBezTo>
                    <a:pt x="1031" y="137"/>
                    <a:pt x="1031" y="170"/>
                    <a:pt x="1015" y="190"/>
                  </a:cubicBezTo>
                  <a:cubicBezTo>
                    <a:pt x="862" y="533"/>
                    <a:pt x="809" y="685"/>
                    <a:pt x="639" y="756"/>
                  </a:cubicBezTo>
                  <a:cubicBezTo>
                    <a:pt x="536" y="809"/>
                    <a:pt x="433" y="826"/>
                    <a:pt x="363" y="842"/>
                  </a:cubicBezTo>
                  <a:lnTo>
                    <a:pt x="309" y="842"/>
                  </a:lnTo>
                  <a:lnTo>
                    <a:pt x="190" y="1065"/>
                  </a:lnTo>
                  <a:lnTo>
                    <a:pt x="54" y="1288"/>
                  </a:lnTo>
                  <a:lnTo>
                    <a:pt x="37" y="1271"/>
                  </a:lnTo>
                  <a:lnTo>
                    <a:pt x="37" y="1271"/>
                  </a:lnTo>
                  <a:cubicBezTo>
                    <a:pt x="54" y="1445"/>
                    <a:pt x="87" y="1890"/>
                    <a:pt x="140" y="2356"/>
                  </a:cubicBezTo>
                  <a:cubicBezTo>
                    <a:pt x="206" y="2975"/>
                    <a:pt x="276" y="3627"/>
                    <a:pt x="276" y="3627"/>
                  </a:cubicBezTo>
                  <a:cubicBezTo>
                    <a:pt x="276" y="3627"/>
                    <a:pt x="70" y="3904"/>
                    <a:pt x="37" y="4539"/>
                  </a:cubicBezTo>
                  <a:cubicBezTo>
                    <a:pt x="0" y="5191"/>
                    <a:pt x="293" y="6325"/>
                    <a:pt x="450" y="6515"/>
                  </a:cubicBezTo>
                  <a:cubicBezTo>
                    <a:pt x="466" y="6532"/>
                    <a:pt x="466" y="6548"/>
                    <a:pt x="483" y="6548"/>
                  </a:cubicBezTo>
                  <a:cubicBezTo>
                    <a:pt x="540" y="6598"/>
                    <a:pt x="595" y="6613"/>
                    <a:pt x="640" y="6613"/>
                  </a:cubicBezTo>
                  <a:cubicBezTo>
                    <a:pt x="701" y="6613"/>
                    <a:pt x="743" y="6585"/>
                    <a:pt x="743" y="6585"/>
                  </a:cubicBezTo>
                  <a:cubicBezTo>
                    <a:pt x="743" y="6585"/>
                    <a:pt x="759" y="6565"/>
                    <a:pt x="759" y="6548"/>
                  </a:cubicBezTo>
                  <a:cubicBezTo>
                    <a:pt x="776" y="6379"/>
                    <a:pt x="895" y="5657"/>
                    <a:pt x="965" y="5055"/>
                  </a:cubicBezTo>
                  <a:cubicBezTo>
                    <a:pt x="1031" y="4366"/>
                    <a:pt x="1444" y="1358"/>
                    <a:pt x="1444" y="1358"/>
                  </a:cubicBezTo>
                  <a:lnTo>
                    <a:pt x="1444" y="1374"/>
                  </a:lnTo>
                  <a:lnTo>
                    <a:pt x="2220" y="3953"/>
                  </a:lnTo>
                  <a:cubicBezTo>
                    <a:pt x="1960" y="4832"/>
                    <a:pt x="2187" y="5224"/>
                    <a:pt x="2356" y="5603"/>
                  </a:cubicBezTo>
                  <a:cubicBezTo>
                    <a:pt x="2496" y="5929"/>
                    <a:pt x="2649" y="6309"/>
                    <a:pt x="2768" y="6445"/>
                  </a:cubicBezTo>
                  <a:cubicBezTo>
                    <a:pt x="2785" y="6482"/>
                    <a:pt x="2805" y="6499"/>
                    <a:pt x="2822" y="6499"/>
                  </a:cubicBezTo>
                  <a:lnTo>
                    <a:pt x="2838" y="6515"/>
                  </a:lnTo>
                  <a:cubicBezTo>
                    <a:pt x="2873" y="6532"/>
                    <a:pt x="2913" y="6537"/>
                    <a:pt x="2951" y="6537"/>
                  </a:cubicBezTo>
                  <a:cubicBezTo>
                    <a:pt x="3026" y="6537"/>
                    <a:pt x="3094" y="6515"/>
                    <a:pt x="3094" y="6515"/>
                  </a:cubicBezTo>
                  <a:lnTo>
                    <a:pt x="3094" y="6482"/>
                  </a:lnTo>
                  <a:cubicBezTo>
                    <a:pt x="3094" y="6255"/>
                    <a:pt x="3061" y="4605"/>
                    <a:pt x="2991" y="4089"/>
                  </a:cubicBezTo>
                  <a:cubicBezTo>
                    <a:pt x="2975" y="3800"/>
                    <a:pt x="2909" y="3025"/>
                    <a:pt x="2855" y="2270"/>
                  </a:cubicBezTo>
                  <a:cubicBezTo>
                    <a:pt x="2785" y="1531"/>
                    <a:pt x="2735" y="809"/>
                    <a:pt x="2719" y="652"/>
                  </a:cubicBezTo>
                  <a:cubicBezTo>
                    <a:pt x="2701" y="657"/>
                    <a:pt x="2676" y="660"/>
                    <a:pt x="2645" y="660"/>
                  </a:cubicBezTo>
                  <a:cubicBezTo>
                    <a:pt x="2556" y="660"/>
                    <a:pt x="2418" y="634"/>
                    <a:pt x="2253" y="533"/>
                  </a:cubicBezTo>
                  <a:cubicBezTo>
                    <a:pt x="2133" y="446"/>
                    <a:pt x="2030" y="310"/>
                    <a:pt x="1980" y="153"/>
                  </a:cubicBezTo>
                  <a:cubicBezTo>
                    <a:pt x="1960" y="120"/>
                    <a:pt x="1943" y="87"/>
                    <a:pt x="1943" y="50"/>
                  </a:cubicBezTo>
                  <a:cubicBezTo>
                    <a:pt x="1857" y="87"/>
                    <a:pt x="1737" y="104"/>
                    <a:pt x="1617" y="104"/>
                  </a:cubicBezTo>
                  <a:lnTo>
                    <a:pt x="1601" y="104"/>
                  </a:lnTo>
                  <a:cubicBezTo>
                    <a:pt x="1427" y="104"/>
                    <a:pt x="1238" y="67"/>
                    <a:pt x="1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4"/>
            <p:cNvSpPr/>
            <p:nvPr/>
          </p:nvSpPr>
          <p:spPr>
            <a:xfrm>
              <a:off x="843748" y="1395964"/>
              <a:ext cx="465433" cy="345106"/>
            </a:xfrm>
            <a:custGeom>
              <a:avLst/>
              <a:gdLst/>
              <a:ahLst/>
              <a:cxnLst/>
              <a:rect l="l" t="t" r="r" b="b"/>
              <a:pathLst>
                <a:path w="1787" h="1325" extrusionOk="0">
                  <a:moveTo>
                    <a:pt x="1028" y="1"/>
                  </a:moveTo>
                  <a:cubicBezTo>
                    <a:pt x="777" y="1"/>
                    <a:pt x="481" y="141"/>
                    <a:pt x="289" y="342"/>
                  </a:cubicBezTo>
                  <a:cubicBezTo>
                    <a:pt x="66" y="581"/>
                    <a:pt x="0" y="1048"/>
                    <a:pt x="272" y="1324"/>
                  </a:cubicBezTo>
                  <a:cubicBezTo>
                    <a:pt x="256" y="1184"/>
                    <a:pt x="256" y="1015"/>
                    <a:pt x="256" y="1015"/>
                  </a:cubicBezTo>
                  <a:cubicBezTo>
                    <a:pt x="256" y="1015"/>
                    <a:pt x="392" y="977"/>
                    <a:pt x="429" y="961"/>
                  </a:cubicBezTo>
                  <a:cubicBezTo>
                    <a:pt x="429" y="961"/>
                    <a:pt x="498" y="995"/>
                    <a:pt x="591" y="995"/>
                  </a:cubicBezTo>
                  <a:cubicBezTo>
                    <a:pt x="672" y="995"/>
                    <a:pt x="770" y="970"/>
                    <a:pt x="858" y="874"/>
                  </a:cubicBezTo>
                  <a:cubicBezTo>
                    <a:pt x="858" y="874"/>
                    <a:pt x="1031" y="858"/>
                    <a:pt x="1064" y="771"/>
                  </a:cubicBezTo>
                  <a:cubicBezTo>
                    <a:pt x="1064" y="771"/>
                    <a:pt x="1238" y="771"/>
                    <a:pt x="1341" y="652"/>
                  </a:cubicBezTo>
                  <a:cubicBezTo>
                    <a:pt x="1341" y="652"/>
                    <a:pt x="1341" y="771"/>
                    <a:pt x="1444" y="874"/>
                  </a:cubicBezTo>
                  <a:cubicBezTo>
                    <a:pt x="1547" y="994"/>
                    <a:pt x="1683" y="1064"/>
                    <a:pt x="1683" y="1064"/>
                  </a:cubicBezTo>
                  <a:lnTo>
                    <a:pt x="1753" y="928"/>
                  </a:lnTo>
                  <a:cubicBezTo>
                    <a:pt x="1753" y="928"/>
                    <a:pt x="1786" y="619"/>
                    <a:pt x="1613" y="412"/>
                  </a:cubicBezTo>
                  <a:cubicBezTo>
                    <a:pt x="1613" y="412"/>
                    <a:pt x="1494" y="136"/>
                    <a:pt x="1217" y="33"/>
                  </a:cubicBezTo>
                  <a:cubicBezTo>
                    <a:pt x="1159" y="11"/>
                    <a:pt x="1095" y="1"/>
                    <a:pt x="10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4"/>
            <p:cNvSpPr/>
            <p:nvPr/>
          </p:nvSpPr>
          <p:spPr>
            <a:xfrm>
              <a:off x="1282100" y="1623346"/>
              <a:ext cx="80741" cy="130489"/>
            </a:xfrm>
            <a:custGeom>
              <a:avLst/>
              <a:gdLst/>
              <a:ahLst/>
              <a:cxnLst/>
              <a:rect l="l" t="t" r="r" b="b"/>
              <a:pathLst>
                <a:path w="310" h="501" extrusionOk="0">
                  <a:moveTo>
                    <a:pt x="174" y="0"/>
                  </a:moveTo>
                  <a:cubicBezTo>
                    <a:pt x="64" y="0"/>
                    <a:pt x="0" y="160"/>
                    <a:pt x="0" y="191"/>
                  </a:cubicBezTo>
                  <a:cubicBezTo>
                    <a:pt x="33" y="278"/>
                    <a:pt x="33" y="397"/>
                    <a:pt x="33" y="501"/>
                  </a:cubicBezTo>
                  <a:cubicBezTo>
                    <a:pt x="33" y="501"/>
                    <a:pt x="136" y="501"/>
                    <a:pt x="223" y="381"/>
                  </a:cubicBezTo>
                  <a:cubicBezTo>
                    <a:pt x="293" y="245"/>
                    <a:pt x="310" y="38"/>
                    <a:pt x="190" y="1"/>
                  </a:cubicBezTo>
                  <a:cubicBezTo>
                    <a:pt x="185" y="1"/>
                    <a:pt x="179" y="0"/>
                    <a:pt x="174" y="0"/>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874743" y="1734303"/>
              <a:ext cx="81002" cy="95848"/>
            </a:xfrm>
            <a:custGeom>
              <a:avLst/>
              <a:gdLst/>
              <a:ahLst/>
              <a:cxnLst/>
              <a:rect l="l" t="t" r="r" b="b"/>
              <a:pathLst>
                <a:path w="311" h="368" extrusionOk="0">
                  <a:moveTo>
                    <a:pt x="50" y="1"/>
                  </a:moveTo>
                  <a:cubicBezTo>
                    <a:pt x="22" y="1"/>
                    <a:pt x="1" y="20"/>
                    <a:pt x="1" y="75"/>
                  </a:cubicBezTo>
                  <a:cubicBezTo>
                    <a:pt x="1" y="194"/>
                    <a:pt x="50" y="367"/>
                    <a:pt x="310" y="367"/>
                  </a:cubicBezTo>
                  <a:cubicBezTo>
                    <a:pt x="256" y="264"/>
                    <a:pt x="223" y="194"/>
                    <a:pt x="190" y="145"/>
                  </a:cubicBezTo>
                  <a:cubicBezTo>
                    <a:pt x="170" y="128"/>
                    <a:pt x="170" y="91"/>
                    <a:pt x="153" y="58"/>
                  </a:cubicBezTo>
                  <a:cubicBezTo>
                    <a:pt x="126" y="29"/>
                    <a:pt x="83" y="1"/>
                    <a:pt x="50" y="1"/>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1192763" y="1959862"/>
              <a:ext cx="120591" cy="188311"/>
            </a:xfrm>
            <a:custGeom>
              <a:avLst/>
              <a:gdLst/>
              <a:ahLst/>
              <a:cxnLst/>
              <a:rect l="l" t="t" r="r" b="b"/>
              <a:pathLst>
                <a:path w="463" h="723" extrusionOk="0">
                  <a:moveTo>
                    <a:pt x="240" y="1"/>
                  </a:moveTo>
                  <a:lnTo>
                    <a:pt x="240" y="34"/>
                  </a:lnTo>
                  <a:cubicBezTo>
                    <a:pt x="224" y="153"/>
                    <a:pt x="83" y="294"/>
                    <a:pt x="1" y="343"/>
                  </a:cubicBezTo>
                  <a:cubicBezTo>
                    <a:pt x="104" y="430"/>
                    <a:pt x="446" y="723"/>
                    <a:pt x="446" y="723"/>
                  </a:cubicBezTo>
                  <a:cubicBezTo>
                    <a:pt x="446" y="723"/>
                    <a:pt x="463" y="430"/>
                    <a:pt x="446" y="273"/>
                  </a:cubicBezTo>
                  <a:cubicBezTo>
                    <a:pt x="430" y="120"/>
                    <a:pt x="376" y="87"/>
                    <a:pt x="376" y="87"/>
                  </a:cubicBezTo>
                  <a:lnTo>
                    <a:pt x="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1089621" y="2003880"/>
              <a:ext cx="103401" cy="171121"/>
            </a:xfrm>
            <a:custGeom>
              <a:avLst/>
              <a:gdLst/>
              <a:ahLst/>
              <a:cxnLst/>
              <a:rect l="l" t="t" r="r" b="b"/>
              <a:pathLst>
                <a:path w="397" h="657" extrusionOk="0">
                  <a:moveTo>
                    <a:pt x="153" y="1"/>
                  </a:moveTo>
                  <a:lnTo>
                    <a:pt x="1" y="38"/>
                  </a:lnTo>
                  <a:lnTo>
                    <a:pt x="67" y="657"/>
                  </a:lnTo>
                  <a:lnTo>
                    <a:pt x="397" y="174"/>
                  </a:lnTo>
                  <a:lnTo>
                    <a:pt x="397" y="174"/>
                  </a:lnTo>
                  <a:cubicBezTo>
                    <a:pt x="366" y="198"/>
                    <a:pt x="335" y="207"/>
                    <a:pt x="307" y="207"/>
                  </a:cubicBezTo>
                  <a:cubicBezTo>
                    <a:pt x="272" y="207"/>
                    <a:pt x="242" y="192"/>
                    <a:pt x="224" y="174"/>
                  </a:cubicBezTo>
                  <a:cubicBezTo>
                    <a:pt x="207" y="158"/>
                    <a:pt x="191" y="71"/>
                    <a:pt x="1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1116448" y="1842654"/>
              <a:ext cx="157315" cy="215398"/>
            </a:xfrm>
            <a:custGeom>
              <a:avLst/>
              <a:gdLst/>
              <a:ahLst/>
              <a:cxnLst/>
              <a:rect l="l" t="t" r="r" b="b"/>
              <a:pathLst>
                <a:path w="604" h="827" extrusionOk="0">
                  <a:moveTo>
                    <a:pt x="603" y="1"/>
                  </a:moveTo>
                  <a:lnTo>
                    <a:pt x="603" y="1"/>
                  </a:lnTo>
                  <a:cubicBezTo>
                    <a:pt x="583" y="22"/>
                    <a:pt x="583" y="55"/>
                    <a:pt x="566" y="71"/>
                  </a:cubicBezTo>
                  <a:cubicBezTo>
                    <a:pt x="550" y="125"/>
                    <a:pt x="517" y="174"/>
                    <a:pt x="480" y="207"/>
                  </a:cubicBezTo>
                  <a:cubicBezTo>
                    <a:pt x="354" y="397"/>
                    <a:pt x="215" y="486"/>
                    <a:pt x="46" y="486"/>
                  </a:cubicBezTo>
                  <a:cubicBezTo>
                    <a:pt x="31" y="486"/>
                    <a:pt x="16" y="485"/>
                    <a:pt x="1" y="484"/>
                  </a:cubicBezTo>
                  <a:lnTo>
                    <a:pt x="1" y="484"/>
                  </a:lnTo>
                  <a:cubicBezTo>
                    <a:pt x="17" y="517"/>
                    <a:pt x="34" y="570"/>
                    <a:pt x="50" y="620"/>
                  </a:cubicBezTo>
                  <a:lnTo>
                    <a:pt x="50" y="640"/>
                  </a:lnTo>
                  <a:cubicBezTo>
                    <a:pt x="88" y="706"/>
                    <a:pt x="104" y="777"/>
                    <a:pt x="121" y="793"/>
                  </a:cubicBezTo>
                  <a:cubicBezTo>
                    <a:pt x="139" y="811"/>
                    <a:pt x="169" y="826"/>
                    <a:pt x="204" y="826"/>
                  </a:cubicBezTo>
                  <a:cubicBezTo>
                    <a:pt x="232" y="826"/>
                    <a:pt x="263" y="817"/>
                    <a:pt x="294" y="793"/>
                  </a:cubicBezTo>
                  <a:cubicBezTo>
                    <a:pt x="376" y="744"/>
                    <a:pt x="517" y="603"/>
                    <a:pt x="533" y="484"/>
                  </a:cubicBezTo>
                  <a:lnTo>
                    <a:pt x="533" y="451"/>
                  </a:lnTo>
                  <a:cubicBezTo>
                    <a:pt x="550" y="331"/>
                    <a:pt x="550" y="191"/>
                    <a:pt x="603" y="1"/>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910152" y="1565524"/>
              <a:ext cx="380785" cy="403709"/>
            </a:xfrm>
            <a:custGeom>
              <a:avLst/>
              <a:gdLst/>
              <a:ahLst/>
              <a:cxnLst/>
              <a:rect l="l" t="t" r="r" b="b"/>
              <a:pathLst>
                <a:path w="1462" h="1550" extrusionOk="0">
                  <a:moveTo>
                    <a:pt x="1086" y="1"/>
                  </a:moveTo>
                  <a:cubicBezTo>
                    <a:pt x="983" y="120"/>
                    <a:pt x="809" y="120"/>
                    <a:pt x="809" y="120"/>
                  </a:cubicBezTo>
                  <a:cubicBezTo>
                    <a:pt x="776" y="207"/>
                    <a:pt x="603" y="223"/>
                    <a:pt x="603" y="223"/>
                  </a:cubicBezTo>
                  <a:cubicBezTo>
                    <a:pt x="515" y="319"/>
                    <a:pt x="417" y="344"/>
                    <a:pt x="336" y="344"/>
                  </a:cubicBezTo>
                  <a:cubicBezTo>
                    <a:pt x="243" y="344"/>
                    <a:pt x="174" y="310"/>
                    <a:pt x="174" y="310"/>
                  </a:cubicBezTo>
                  <a:cubicBezTo>
                    <a:pt x="137" y="326"/>
                    <a:pt x="1" y="364"/>
                    <a:pt x="1" y="364"/>
                  </a:cubicBezTo>
                  <a:cubicBezTo>
                    <a:pt x="1" y="364"/>
                    <a:pt x="1" y="533"/>
                    <a:pt x="17" y="673"/>
                  </a:cubicBezTo>
                  <a:lnTo>
                    <a:pt x="17" y="706"/>
                  </a:lnTo>
                  <a:cubicBezTo>
                    <a:pt x="34" y="739"/>
                    <a:pt x="34" y="776"/>
                    <a:pt x="54" y="793"/>
                  </a:cubicBezTo>
                  <a:cubicBezTo>
                    <a:pt x="87" y="842"/>
                    <a:pt x="120" y="912"/>
                    <a:pt x="174" y="1015"/>
                  </a:cubicBezTo>
                  <a:cubicBezTo>
                    <a:pt x="207" y="1065"/>
                    <a:pt x="224" y="1119"/>
                    <a:pt x="277" y="1168"/>
                  </a:cubicBezTo>
                  <a:cubicBezTo>
                    <a:pt x="327" y="1255"/>
                    <a:pt x="380" y="1325"/>
                    <a:pt x="446" y="1395"/>
                  </a:cubicBezTo>
                  <a:cubicBezTo>
                    <a:pt x="500" y="1428"/>
                    <a:pt x="533" y="1461"/>
                    <a:pt x="587" y="1478"/>
                  </a:cubicBezTo>
                  <a:cubicBezTo>
                    <a:pt x="653" y="1515"/>
                    <a:pt x="723" y="1548"/>
                    <a:pt x="793" y="1548"/>
                  </a:cubicBezTo>
                  <a:cubicBezTo>
                    <a:pt x="808" y="1549"/>
                    <a:pt x="823" y="1550"/>
                    <a:pt x="838" y="1550"/>
                  </a:cubicBezTo>
                  <a:cubicBezTo>
                    <a:pt x="1007" y="1550"/>
                    <a:pt x="1146" y="1461"/>
                    <a:pt x="1272" y="1271"/>
                  </a:cubicBezTo>
                  <a:cubicBezTo>
                    <a:pt x="1325" y="1205"/>
                    <a:pt x="1358" y="1135"/>
                    <a:pt x="1395" y="1065"/>
                  </a:cubicBezTo>
                  <a:cubicBezTo>
                    <a:pt x="1428" y="962"/>
                    <a:pt x="1461" y="842"/>
                    <a:pt x="1461" y="723"/>
                  </a:cubicBezTo>
                  <a:cubicBezTo>
                    <a:pt x="1461" y="619"/>
                    <a:pt x="1461" y="500"/>
                    <a:pt x="1428" y="413"/>
                  </a:cubicBezTo>
                  <a:cubicBezTo>
                    <a:pt x="1428" y="413"/>
                    <a:pt x="1292" y="343"/>
                    <a:pt x="1189" y="223"/>
                  </a:cubicBezTo>
                  <a:cubicBezTo>
                    <a:pt x="1086" y="120"/>
                    <a:pt x="1086" y="1"/>
                    <a:pt x="1086" y="1"/>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1241208" y="1982522"/>
              <a:ext cx="564406" cy="1258010"/>
            </a:xfrm>
            <a:custGeom>
              <a:avLst/>
              <a:gdLst/>
              <a:ahLst/>
              <a:cxnLst/>
              <a:rect l="l" t="t" r="r" b="b"/>
              <a:pathLst>
                <a:path w="2167" h="4830" extrusionOk="0">
                  <a:moveTo>
                    <a:pt x="190" y="0"/>
                  </a:moveTo>
                  <a:cubicBezTo>
                    <a:pt x="190" y="17"/>
                    <a:pt x="260" y="186"/>
                    <a:pt x="244" y="240"/>
                  </a:cubicBezTo>
                  <a:cubicBezTo>
                    <a:pt x="244" y="256"/>
                    <a:pt x="227" y="429"/>
                    <a:pt x="207" y="582"/>
                  </a:cubicBezTo>
                  <a:cubicBezTo>
                    <a:pt x="207" y="685"/>
                    <a:pt x="207" y="772"/>
                    <a:pt x="190" y="858"/>
                  </a:cubicBezTo>
                  <a:lnTo>
                    <a:pt x="190" y="945"/>
                  </a:lnTo>
                  <a:cubicBezTo>
                    <a:pt x="174" y="1135"/>
                    <a:pt x="124" y="1564"/>
                    <a:pt x="87" y="1977"/>
                  </a:cubicBezTo>
                  <a:cubicBezTo>
                    <a:pt x="54" y="2439"/>
                    <a:pt x="21" y="2888"/>
                    <a:pt x="1" y="3041"/>
                  </a:cubicBezTo>
                  <a:cubicBezTo>
                    <a:pt x="1" y="3144"/>
                    <a:pt x="21" y="3301"/>
                    <a:pt x="54" y="3453"/>
                  </a:cubicBezTo>
                  <a:cubicBezTo>
                    <a:pt x="54" y="3487"/>
                    <a:pt x="71" y="3540"/>
                    <a:pt x="87" y="3573"/>
                  </a:cubicBezTo>
                  <a:cubicBezTo>
                    <a:pt x="141" y="3763"/>
                    <a:pt x="244" y="3953"/>
                    <a:pt x="397" y="4056"/>
                  </a:cubicBezTo>
                  <a:cubicBezTo>
                    <a:pt x="547" y="4151"/>
                    <a:pt x="664" y="4181"/>
                    <a:pt x="750" y="4181"/>
                  </a:cubicBezTo>
                  <a:cubicBezTo>
                    <a:pt x="772" y="4181"/>
                    <a:pt x="791" y="4179"/>
                    <a:pt x="809" y="4175"/>
                  </a:cubicBezTo>
                  <a:lnTo>
                    <a:pt x="863" y="4175"/>
                  </a:lnTo>
                  <a:cubicBezTo>
                    <a:pt x="896" y="4175"/>
                    <a:pt x="912" y="4159"/>
                    <a:pt x="912" y="4159"/>
                  </a:cubicBezTo>
                  <a:lnTo>
                    <a:pt x="949" y="3334"/>
                  </a:lnTo>
                  <a:cubicBezTo>
                    <a:pt x="949" y="3334"/>
                    <a:pt x="999" y="3573"/>
                    <a:pt x="1205" y="3936"/>
                  </a:cubicBezTo>
                  <a:cubicBezTo>
                    <a:pt x="1421" y="4268"/>
                    <a:pt x="1831" y="4829"/>
                    <a:pt x="1875" y="4829"/>
                  </a:cubicBezTo>
                  <a:cubicBezTo>
                    <a:pt x="1876" y="4829"/>
                    <a:pt x="1877" y="4828"/>
                    <a:pt x="1878" y="4827"/>
                  </a:cubicBezTo>
                  <a:cubicBezTo>
                    <a:pt x="1878" y="4827"/>
                    <a:pt x="1878" y="4811"/>
                    <a:pt x="1911" y="4778"/>
                  </a:cubicBezTo>
                  <a:cubicBezTo>
                    <a:pt x="1981" y="4642"/>
                    <a:pt x="2167" y="4365"/>
                    <a:pt x="2167" y="4365"/>
                  </a:cubicBezTo>
                  <a:cubicBezTo>
                    <a:pt x="2167" y="4365"/>
                    <a:pt x="1944" y="3420"/>
                    <a:pt x="1824" y="3041"/>
                  </a:cubicBezTo>
                  <a:cubicBezTo>
                    <a:pt x="1704" y="2661"/>
                    <a:pt x="1445" y="1304"/>
                    <a:pt x="1341" y="962"/>
                  </a:cubicBezTo>
                  <a:cubicBezTo>
                    <a:pt x="1222" y="599"/>
                    <a:pt x="1102" y="392"/>
                    <a:pt x="982" y="326"/>
                  </a:cubicBezTo>
                  <a:cubicBezTo>
                    <a:pt x="949" y="326"/>
                    <a:pt x="912" y="289"/>
                    <a:pt x="863" y="273"/>
                  </a:cubicBezTo>
                  <a:cubicBezTo>
                    <a:pt x="776" y="240"/>
                    <a:pt x="673" y="186"/>
                    <a:pt x="570" y="153"/>
                  </a:cubicBezTo>
                  <a:cubicBezTo>
                    <a:pt x="434" y="83"/>
                    <a:pt x="277" y="17"/>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14805" y="2013517"/>
              <a:ext cx="506325" cy="1222067"/>
            </a:xfrm>
            <a:custGeom>
              <a:avLst/>
              <a:gdLst/>
              <a:ahLst/>
              <a:cxnLst/>
              <a:rect l="l" t="t" r="r" b="b"/>
              <a:pathLst>
                <a:path w="1944" h="4692" extrusionOk="0">
                  <a:moveTo>
                    <a:pt x="1824" y="1"/>
                  </a:moveTo>
                  <a:cubicBezTo>
                    <a:pt x="1824" y="1"/>
                    <a:pt x="1188" y="224"/>
                    <a:pt x="1048" y="327"/>
                  </a:cubicBezTo>
                  <a:cubicBezTo>
                    <a:pt x="912" y="447"/>
                    <a:pt x="636" y="620"/>
                    <a:pt x="310" y="1428"/>
                  </a:cubicBezTo>
                  <a:cubicBezTo>
                    <a:pt x="0" y="2183"/>
                    <a:pt x="0" y="2872"/>
                    <a:pt x="103" y="3574"/>
                  </a:cubicBezTo>
                  <a:cubicBezTo>
                    <a:pt x="103" y="3594"/>
                    <a:pt x="120" y="3611"/>
                    <a:pt x="120" y="3644"/>
                  </a:cubicBezTo>
                  <a:lnTo>
                    <a:pt x="120" y="3677"/>
                  </a:lnTo>
                  <a:cubicBezTo>
                    <a:pt x="223" y="4296"/>
                    <a:pt x="499" y="4589"/>
                    <a:pt x="586" y="4675"/>
                  </a:cubicBezTo>
                  <a:lnTo>
                    <a:pt x="603" y="4692"/>
                  </a:lnTo>
                  <a:lnTo>
                    <a:pt x="689" y="4556"/>
                  </a:lnTo>
                  <a:lnTo>
                    <a:pt x="739" y="4469"/>
                  </a:lnTo>
                  <a:lnTo>
                    <a:pt x="858" y="4246"/>
                  </a:lnTo>
                  <a:cubicBezTo>
                    <a:pt x="858" y="4246"/>
                    <a:pt x="929" y="4246"/>
                    <a:pt x="1032" y="4213"/>
                  </a:cubicBezTo>
                  <a:cubicBezTo>
                    <a:pt x="1085" y="4213"/>
                    <a:pt x="1135" y="4193"/>
                    <a:pt x="1188" y="4160"/>
                  </a:cubicBezTo>
                  <a:cubicBezTo>
                    <a:pt x="1358" y="4089"/>
                    <a:pt x="1411" y="3937"/>
                    <a:pt x="1564" y="3594"/>
                  </a:cubicBezTo>
                  <a:cubicBezTo>
                    <a:pt x="1580" y="3541"/>
                    <a:pt x="1618" y="3471"/>
                    <a:pt x="1634" y="3405"/>
                  </a:cubicBezTo>
                  <a:cubicBezTo>
                    <a:pt x="1651" y="3368"/>
                    <a:pt x="1667" y="3318"/>
                    <a:pt x="1684" y="3264"/>
                  </a:cubicBezTo>
                  <a:cubicBezTo>
                    <a:pt x="1807" y="2835"/>
                    <a:pt x="1927" y="2216"/>
                    <a:pt x="1943" y="1771"/>
                  </a:cubicBezTo>
                  <a:cubicBezTo>
                    <a:pt x="1943" y="1478"/>
                    <a:pt x="1910" y="979"/>
                    <a:pt x="1890" y="603"/>
                  </a:cubicBezTo>
                  <a:cubicBezTo>
                    <a:pt x="1857" y="257"/>
                    <a:pt x="1824"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1730089" y="3119434"/>
              <a:ext cx="215136" cy="215919"/>
            </a:xfrm>
            <a:custGeom>
              <a:avLst/>
              <a:gdLst/>
              <a:ahLst/>
              <a:cxnLst/>
              <a:rect l="l" t="t" r="r" b="b"/>
              <a:pathLst>
                <a:path w="826" h="829" extrusionOk="0">
                  <a:moveTo>
                    <a:pt x="290" y="0"/>
                  </a:moveTo>
                  <a:lnTo>
                    <a:pt x="1" y="462"/>
                  </a:lnTo>
                  <a:cubicBezTo>
                    <a:pt x="47" y="579"/>
                    <a:pt x="296" y="828"/>
                    <a:pt x="366" y="828"/>
                  </a:cubicBezTo>
                  <a:cubicBezTo>
                    <a:pt x="370" y="828"/>
                    <a:pt x="373" y="827"/>
                    <a:pt x="376" y="825"/>
                  </a:cubicBezTo>
                  <a:cubicBezTo>
                    <a:pt x="430" y="792"/>
                    <a:pt x="327" y="669"/>
                    <a:pt x="360" y="669"/>
                  </a:cubicBezTo>
                  <a:cubicBezTo>
                    <a:pt x="390" y="669"/>
                    <a:pt x="548" y="797"/>
                    <a:pt x="590" y="797"/>
                  </a:cubicBezTo>
                  <a:cubicBezTo>
                    <a:pt x="594" y="797"/>
                    <a:pt x="597" y="796"/>
                    <a:pt x="599" y="792"/>
                  </a:cubicBezTo>
                  <a:cubicBezTo>
                    <a:pt x="636" y="755"/>
                    <a:pt x="496" y="603"/>
                    <a:pt x="496" y="603"/>
                  </a:cubicBezTo>
                  <a:lnTo>
                    <a:pt x="496" y="603"/>
                  </a:lnTo>
                  <a:cubicBezTo>
                    <a:pt x="496" y="603"/>
                    <a:pt x="689" y="711"/>
                    <a:pt x="755" y="711"/>
                  </a:cubicBezTo>
                  <a:cubicBezTo>
                    <a:pt x="763" y="711"/>
                    <a:pt x="769" y="709"/>
                    <a:pt x="772" y="706"/>
                  </a:cubicBezTo>
                  <a:cubicBezTo>
                    <a:pt x="805" y="669"/>
                    <a:pt x="620" y="516"/>
                    <a:pt x="620" y="516"/>
                  </a:cubicBezTo>
                  <a:lnTo>
                    <a:pt x="620" y="516"/>
                  </a:lnTo>
                  <a:cubicBezTo>
                    <a:pt x="620" y="516"/>
                    <a:pt x="744" y="552"/>
                    <a:pt x="790" y="552"/>
                  </a:cubicBezTo>
                  <a:cubicBezTo>
                    <a:pt x="797" y="552"/>
                    <a:pt x="803" y="551"/>
                    <a:pt x="805" y="549"/>
                  </a:cubicBezTo>
                  <a:cubicBezTo>
                    <a:pt x="826" y="516"/>
                    <a:pt x="826" y="483"/>
                    <a:pt x="723" y="396"/>
                  </a:cubicBezTo>
                  <a:cubicBezTo>
                    <a:pt x="599" y="310"/>
                    <a:pt x="463" y="190"/>
                    <a:pt x="463" y="190"/>
                  </a:cubicBezTo>
                  <a:cubicBezTo>
                    <a:pt x="463" y="190"/>
                    <a:pt x="653" y="136"/>
                    <a:pt x="653" y="103"/>
                  </a:cubicBezTo>
                  <a:cubicBezTo>
                    <a:pt x="636" y="50"/>
                    <a:pt x="479" y="50"/>
                    <a:pt x="290" y="0"/>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1133639" y="3257999"/>
              <a:ext cx="359167" cy="1334845"/>
            </a:xfrm>
            <a:custGeom>
              <a:avLst/>
              <a:gdLst/>
              <a:ahLst/>
              <a:cxnLst/>
              <a:rect l="l" t="t" r="r" b="b"/>
              <a:pathLst>
                <a:path w="1379" h="5125" extrusionOk="0">
                  <a:moveTo>
                    <a:pt x="1" y="0"/>
                  </a:moveTo>
                  <a:lnTo>
                    <a:pt x="777" y="2579"/>
                  </a:lnTo>
                  <a:cubicBezTo>
                    <a:pt x="517" y="3458"/>
                    <a:pt x="744" y="3850"/>
                    <a:pt x="913" y="4229"/>
                  </a:cubicBezTo>
                  <a:cubicBezTo>
                    <a:pt x="1053" y="4555"/>
                    <a:pt x="1206" y="4935"/>
                    <a:pt x="1325" y="5071"/>
                  </a:cubicBezTo>
                  <a:cubicBezTo>
                    <a:pt x="1342" y="5108"/>
                    <a:pt x="1362" y="5125"/>
                    <a:pt x="1379" y="5125"/>
                  </a:cubicBezTo>
                  <a:cubicBezTo>
                    <a:pt x="1239" y="4778"/>
                    <a:pt x="826" y="3800"/>
                    <a:pt x="847" y="3437"/>
                  </a:cubicBezTo>
                  <a:cubicBezTo>
                    <a:pt x="863" y="3008"/>
                    <a:pt x="950" y="2596"/>
                    <a:pt x="950" y="2596"/>
                  </a:cubicBezTo>
                  <a:cubicBezTo>
                    <a:pt x="950" y="2596"/>
                    <a:pt x="55" y="10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757796" y="3119434"/>
              <a:ext cx="125800" cy="1486431"/>
            </a:xfrm>
            <a:custGeom>
              <a:avLst/>
              <a:gdLst/>
              <a:ahLst/>
              <a:cxnLst/>
              <a:rect l="l" t="t" r="r" b="b"/>
              <a:pathLst>
                <a:path w="483" h="5707" extrusionOk="0">
                  <a:moveTo>
                    <a:pt x="309" y="0"/>
                  </a:moveTo>
                  <a:lnTo>
                    <a:pt x="190" y="223"/>
                  </a:lnTo>
                  <a:lnTo>
                    <a:pt x="54" y="446"/>
                  </a:lnTo>
                  <a:lnTo>
                    <a:pt x="37" y="429"/>
                  </a:lnTo>
                  <a:lnTo>
                    <a:pt x="37" y="429"/>
                  </a:lnTo>
                  <a:cubicBezTo>
                    <a:pt x="54" y="603"/>
                    <a:pt x="87" y="1048"/>
                    <a:pt x="140" y="1514"/>
                  </a:cubicBezTo>
                  <a:cubicBezTo>
                    <a:pt x="206" y="2133"/>
                    <a:pt x="276" y="2785"/>
                    <a:pt x="276" y="2785"/>
                  </a:cubicBezTo>
                  <a:cubicBezTo>
                    <a:pt x="276" y="2785"/>
                    <a:pt x="70" y="3062"/>
                    <a:pt x="37" y="3697"/>
                  </a:cubicBezTo>
                  <a:cubicBezTo>
                    <a:pt x="0" y="4349"/>
                    <a:pt x="293" y="5483"/>
                    <a:pt x="450" y="5673"/>
                  </a:cubicBezTo>
                  <a:cubicBezTo>
                    <a:pt x="466" y="5690"/>
                    <a:pt x="466" y="5706"/>
                    <a:pt x="483" y="5706"/>
                  </a:cubicBezTo>
                  <a:cubicBezTo>
                    <a:pt x="396" y="5380"/>
                    <a:pt x="173" y="4382"/>
                    <a:pt x="227" y="3833"/>
                  </a:cubicBezTo>
                  <a:cubicBezTo>
                    <a:pt x="276" y="3165"/>
                    <a:pt x="450" y="2835"/>
                    <a:pt x="450" y="2835"/>
                  </a:cubicBezTo>
                  <a:cubicBezTo>
                    <a:pt x="450" y="2835"/>
                    <a:pt x="363" y="825"/>
                    <a:pt x="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1509741" y="2439110"/>
              <a:ext cx="10158" cy="66938"/>
            </a:xfrm>
            <a:custGeom>
              <a:avLst/>
              <a:gdLst/>
              <a:ahLst/>
              <a:cxnLst/>
              <a:rect l="l" t="t" r="r" b="b"/>
              <a:pathLst>
                <a:path w="39" h="257" extrusionOk="0">
                  <a:moveTo>
                    <a:pt x="38" y="1"/>
                  </a:moveTo>
                  <a:cubicBezTo>
                    <a:pt x="38" y="1"/>
                    <a:pt x="22" y="104"/>
                    <a:pt x="1" y="257"/>
                  </a:cubicBezTo>
                  <a:lnTo>
                    <a:pt x="38" y="1"/>
                  </a:lnTo>
                  <a:close/>
                </a:path>
              </a:pathLst>
            </a:custGeom>
            <a:solidFill>
              <a:srgbClr val="4726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1116448" y="1861147"/>
              <a:ext cx="147678" cy="148461"/>
            </a:xfrm>
            <a:custGeom>
              <a:avLst/>
              <a:gdLst/>
              <a:ahLst/>
              <a:cxnLst/>
              <a:rect l="l" t="t" r="r" b="b"/>
              <a:pathLst>
                <a:path w="567" h="570" extrusionOk="0">
                  <a:moveTo>
                    <a:pt x="566" y="0"/>
                  </a:moveTo>
                  <a:lnTo>
                    <a:pt x="566" y="0"/>
                  </a:lnTo>
                  <a:cubicBezTo>
                    <a:pt x="555" y="24"/>
                    <a:pt x="545" y="47"/>
                    <a:pt x="534" y="70"/>
                  </a:cubicBezTo>
                  <a:lnTo>
                    <a:pt x="534" y="70"/>
                  </a:lnTo>
                  <a:cubicBezTo>
                    <a:pt x="548" y="48"/>
                    <a:pt x="559" y="25"/>
                    <a:pt x="566" y="0"/>
                  </a:cubicBezTo>
                  <a:close/>
                  <a:moveTo>
                    <a:pt x="534" y="70"/>
                  </a:moveTo>
                  <a:lnTo>
                    <a:pt x="534" y="70"/>
                  </a:lnTo>
                  <a:cubicBezTo>
                    <a:pt x="519" y="96"/>
                    <a:pt x="500" y="118"/>
                    <a:pt x="480" y="136"/>
                  </a:cubicBezTo>
                  <a:cubicBezTo>
                    <a:pt x="354" y="326"/>
                    <a:pt x="215" y="415"/>
                    <a:pt x="46" y="415"/>
                  </a:cubicBezTo>
                  <a:cubicBezTo>
                    <a:pt x="31" y="415"/>
                    <a:pt x="16" y="414"/>
                    <a:pt x="1" y="413"/>
                  </a:cubicBezTo>
                  <a:lnTo>
                    <a:pt x="1" y="413"/>
                  </a:lnTo>
                  <a:cubicBezTo>
                    <a:pt x="17" y="446"/>
                    <a:pt x="34" y="499"/>
                    <a:pt x="50" y="549"/>
                  </a:cubicBezTo>
                  <a:lnTo>
                    <a:pt x="50" y="569"/>
                  </a:lnTo>
                  <a:cubicBezTo>
                    <a:pt x="137" y="549"/>
                    <a:pt x="224" y="499"/>
                    <a:pt x="310" y="429"/>
                  </a:cubicBezTo>
                  <a:cubicBezTo>
                    <a:pt x="401" y="353"/>
                    <a:pt x="462" y="227"/>
                    <a:pt x="534" y="70"/>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4"/>
            <p:cNvSpPr/>
            <p:nvPr/>
          </p:nvSpPr>
          <p:spPr>
            <a:xfrm>
              <a:off x="825255" y="2022112"/>
              <a:ext cx="645147" cy="963172"/>
            </a:xfrm>
            <a:custGeom>
              <a:avLst/>
              <a:gdLst/>
              <a:ahLst/>
              <a:cxnLst/>
              <a:rect l="l" t="t" r="r" b="b"/>
              <a:pathLst>
                <a:path w="2477" h="3698" extrusionOk="0">
                  <a:moveTo>
                    <a:pt x="2167" y="1"/>
                  </a:moveTo>
                  <a:cubicBezTo>
                    <a:pt x="2134" y="88"/>
                    <a:pt x="2031" y="343"/>
                    <a:pt x="1944" y="484"/>
                  </a:cubicBezTo>
                  <a:cubicBezTo>
                    <a:pt x="1928" y="533"/>
                    <a:pt x="1857" y="653"/>
                    <a:pt x="1787" y="793"/>
                  </a:cubicBezTo>
                  <a:cubicBezTo>
                    <a:pt x="1565" y="1189"/>
                    <a:pt x="1239" y="1787"/>
                    <a:pt x="1065" y="2031"/>
                  </a:cubicBezTo>
                  <a:cubicBezTo>
                    <a:pt x="896" y="2254"/>
                    <a:pt x="446" y="2786"/>
                    <a:pt x="207" y="3079"/>
                  </a:cubicBezTo>
                  <a:cubicBezTo>
                    <a:pt x="88" y="3215"/>
                    <a:pt x="17" y="3301"/>
                    <a:pt x="17" y="3301"/>
                  </a:cubicBezTo>
                  <a:cubicBezTo>
                    <a:pt x="1" y="3355"/>
                    <a:pt x="17" y="3698"/>
                    <a:pt x="17" y="3698"/>
                  </a:cubicBezTo>
                  <a:cubicBezTo>
                    <a:pt x="71" y="3681"/>
                    <a:pt x="121" y="3627"/>
                    <a:pt x="207" y="3578"/>
                  </a:cubicBezTo>
                  <a:cubicBezTo>
                    <a:pt x="566" y="3268"/>
                    <a:pt x="1239" y="2476"/>
                    <a:pt x="1684" y="1825"/>
                  </a:cubicBezTo>
                  <a:cubicBezTo>
                    <a:pt x="1721" y="1787"/>
                    <a:pt x="1738" y="1754"/>
                    <a:pt x="1754" y="1721"/>
                  </a:cubicBezTo>
                  <a:cubicBezTo>
                    <a:pt x="2287" y="929"/>
                    <a:pt x="2476" y="261"/>
                    <a:pt x="2460" y="121"/>
                  </a:cubicBezTo>
                  <a:cubicBezTo>
                    <a:pt x="2373" y="88"/>
                    <a:pt x="2270" y="34"/>
                    <a:pt x="2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4"/>
            <p:cNvSpPr/>
            <p:nvPr/>
          </p:nvSpPr>
          <p:spPr>
            <a:xfrm>
              <a:off x="1071389" y="1634285"/>
              <a:ext cx="116423" cy="33078"/>
            </a:xfrm>
            <a:custGeom>
              <a:avLst/>
              <a:gdLst/>
              <a:ahLst/>
              <a:cxnLst/>
              <a:rect l="l" t="t" r="r" b="b"/>
              <a:pathLst>
                <a:path w="447" h="127" extrusionOk="0">
                  <a:moveTo>
                    <a:pt x="277" y="0"/>
                  </a:moveTo>
                  <a:cubicBezTo>
                    <a:pt x="249" y="0"/>
                    <a:pt x="219" y="4"/>
                    <a:pt x="190" y="13"/>
                  </a:cubicBezTo>
                  <a:cubicBezTo>
                    <a:pt x="71" y="29"/>
                    <a:pt x="17" y="100"/>
                    <a:pt x="1" y="116"/>
                  </a:cubicBezTo>
                  <a:cubicBezTo>
                    <a:pt x="1" y="123"/>
                    <a:pt x="4" y="127"/>
                    <a:pt x="12" y="127"/>
                  </a:cubicBezTo>
                  <a:cubicBezTo>
                    <a:pt x="24" y="127"/>
                    <a:pt x="46" y="119"/>
                    <a:pt x="87" y="100"/>
                  </a:cubicBezTo>
                  <a:cubicBezTo>
                    <a:pt x="157" y="62"/>
                    <a:pt x="190" y="46"/>
                    <a:pt x="277" y="46"/>
                  </a:cubicBezTo>
                  <a:cubicBezTo>
                    <a:pt x="343" y="46"/>
                    <a:pt x="413" y="62"/>
                    <a:pt x="430" y="62"/>
                  </a:cubicBezTo>
                  <a:lnTo>
                    <a:pt x="446" y="62"/>
                  </a:lnTo>
                  <a:cubicBezTo>
                    <a:pt x="446" y="37"/>
                    <a:pt x="368" y="0"/>
                    <a:pt x="277"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918760" y="1674657"/>
              <a:ext cx="94806" cy="40110"/>
            </a:xfrm>
            <a:custGeom>
              <a:avLst/>
              <a:gdLst/>
              <a:ahLst/>
              <a:cxnLst/>
              <a:rect l="l" t="t" r="r" b="b"/>
              <a:pathLst>
                <a:path w="364" h="154" extrusionOk="0">
                  <a:moveTo>
                    <a:pt x="257" y="1"/>
                  </a:moveTo>
                  <a:cubicBezTo>
                    <a:pt x="215" y="1"/>
                    <a:pt x="160" y="13"/>
                    <a:pt x="104" y="48"/>
                  </a:cubicBezTo>
                  <a:cubicBezTo>
                    <a:pt x="1" y="114"/>
                    <a:pt x="21" y="151"/>
                    <a:pt x="38" y="151"/>
                  </a:cubicBezTo>
                  <a:cubicBezTo>
                    <a:pt x="38" y="153"/>
                    <a:pt x="39" y="153"/>
                    <a:pt x="40" y="153"/>
                  </a:cubicBezTo>
                  <a:cubicBezTo>
                    <a:pt x="49" y="153"/>
                    <a:pt x="97" y="96"/>
                    <a:pt x="174" y="81"/>
                  </a:cubicBezTo>
                  <a:cubicBezTo>
                    <a:pt x="244" y="48"/>
                    <a:pt x="294" y="48"/>
                    <a:pt x="310" y="48"/>
                  </a:cubicBezTo>
                  <a:cubicBezTo>
                    <a:pt x="347" y="48"/>
                    <a:pt x="364" y="27"/>
                    <a:pt x="310" y="11"/>
                  </a:cubicBezTo>
                  <a:cubicBezTo>
                    <a:pt x="299" y="5"/>
                    <a:pt x="280" y="1"/>
                    <a:pt x="257"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956266" y="1726749"/>
              <a:ext cx="30473" cy="41413"/>
            </a:xfrm>
            <a:custGeom>
              <a:avLst/>
              <a:gdLst/>
              <a:ahLst/>
              <a:cxnLst/>
              <a:rect l="l" t="t" r="r" b="b"/>
              <a:pathLst>
                <a:path w="117" h="159" extrusionOk="0">
                  <a:moveTo>
                    <a:pt x="63" y="0"/>
                  </a:moveTo>
                  <a:cubicBezTo>
                    <a:pt x="0" y="0"/>
                    <a:pt x="27" y="158"/>
                    <a:pt x="77" y="158"/>
                  </a:cubicBezTo>
                  <a:cubicBezTo>
                    <a:pt x="79" y="158"/>
                    <a:pt x="81" y="158"/>
                    <a:pt x="84" y="157"/>
                  </a:cubicBezTo>
                  <a:cubicBezTo>
                    <a:pt x="117" y="157"/>
                    <a:pt x="84" y="0"/>
                    <a:pt x="63"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1094830" y="1681689"/>
              <a:ext cx="30473" cy="45580"/>
            </a:xfrm>
            <a:custGeom>
              <a:avLst/>
              <a:gdLst/>
              <a:ahLst/>
              <a:cxnLst/>
              <a:rect l="l" t="t" r="r" b="b"/>
              <a:pathLst>
                <a:path w="117" h="175" extrusionOk="0">
                  <a:moveTo>
                    <a:pt x="67" y="0"/>
                  </a:moveTo>
                  <a:cubicBezTo>
                    <a:pt x="1" y="20"/>
                    <a:pt x="13" y="175"/>
                    <a:pt x="60" y="175"/>
                  </a:cubicBezTo>
                  <a:cubicBezTo>
                    <a:pt x="63" y="175"/>
                    <a:pt x="65" y="174"/>
                    <a:pt x="67" y="173"/>
                  </a:cubicBezTo>
                  <a:cubicBezTo>
                    <a:pt x="84" y="157"/>
                    <a:pt x="117" y="0"/>
                    <a:pt x="67"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1308927" y="1660071"/>
              <a:ext cx="22920" cy="62510"/>
            </a:xfrm>
            <a:custGeom>
              <a:avLst/>
              <a:gdLst/>
              <a:ahLst/>
              <a:cxnLst/>
              <a:rect l="l" t="t" r="r" b="b"/>
              <a:pathLst>
                <a:path w="88" h="240" extrusionOk="0">
                  <a:moveTo>
                    <a:pt x="71" y="1"/>
                  </a:moveTo>
                  <a:cubicBezTo>
                    <a:pt x="17" y="120"/>
                    <a:pt x="0" y="223"/>
                    <a:pt x="0" y="223"/>
                  </a:cubicBezTo>
                  <a:lnTo>
                    <a:pt x="0" y="240"/>
                  </a:lnTo>
                  <a:lnTo>
                    <a:pt x="17" y="240"/>
                  </a:lnTo>
                  <a:cubicBezTo>
                    <a:pt x="17" y="240"/>
                    <a:pt x="33" y="137"/>
                    <a:pt x="87" y="17"/>
                  </a:cubicBezTo>
                  <a:lnTo>
                    <a:pt x="87"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1156299" y="1466549"/>
              <a:ext cx="85169" cy="81002"/>
            </a:xfrm>
            <a:custGeom>
              <a:avLst/>
              <a:gdLst/>
              <a:ahLst/>
              <a:cxnLst/>
              <a:rect l="l" t="t" r="r" b="b"/>
              <a:pathLst>
                <a:path w="327" h="311" extrusionOk="0">
                  <a:moveTo>
                    <a:pt x="1" y="1"/>
                  </a:moveTo>
                  <a:cubicBezTo>
                    <a:pt x="190" y="55"/>
                    <a:pt x="310" y="310"/>
                    <a:pt x="310" y="310"/>
                  </a:cubicBezTo>
                  <a:lnTo>
                    <a:pt x="327" y="310"/>
                  </a:lnTo>
                  <a:lnTo>
                    <a:pt x="327" y="294"/>
                  </a:lnTo>
                  <a:cubicBezTo>
                    <a:pt x="327" y="294"/>
                    <a:pt x="207" y="38"/>
                    <a:pt x="17"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1094049" y="1511869"/>
              <a:ext cx="62509" cy="80742"/>
            </a:xfrm>
            <a:custGeom>
              <a:avLst/>
              <a:gdLst/>
              <a:ahLst/>
              <a:cxnLst/>
              <a:rect l="l" t="t" r="r" b="b"/>
              <a:pathLst>
                <a:path w="240" h="310" extrusionOk="0">
                  <a:moveTo>
                    <a:pt x="223" y="0"/>
                  </a:moveTo>
                  <a:lnTo>
                    <a:pt x="223" y="17"/>
                  </a:lnTo>
                  <a:cubicBezTo>
                    <a:pt x="190" y="174"/>
                    <a:pt x="0" y="293"/>
                    <a:pt x="0" y="293"/>
                  </a:cubicBezTo>
                  <a:lnTo>
                    <a:pt x="0" y="310"/>
                  </a:lnTo>
                  <a:cubicBezTo>
                    <a:pt x="17" y="310"/>
                    <a:pt x="207" y="190"/>
                    <a:pt x="240" y="17"/>
                  </a:cubicBezTo>
                  <a:lnTo>
                    <a:pt x="223"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928397" y="1489209"/>
              <a:ext cx="76574" cy="107829"/>
            </a:xfrm>
            <a:custGeom>
              <a:avLst/>
              <a:gdLst/>
              <a:ahLst/>
              <a:cxnLst/>
              <a:rect l="l" t="t" r="r" b="b"/>
              <a:pathLst>
                <a:path w="294" h="414" extrusionOk="0">
                  <a:moveTo>
                    <a:pt x="273" y="1"/>
                  </a:moveTo>
                  <a:cubicBezTo>
                    <a:pt x="88" y="174"/>
                    <a:pt x="1" y="413"/>
                    <a:pt x="1" y="413"/>
                  </a:cubicBezTo>
                  <a:lnTo>
                    <a:pt x="17" y="413"/>
                  </a:lnTo>
                  <a:cubicBezTo>
                    <a:pt x="17" y="413"/>
                    <a:pt x="104" y="190"/>
                    <a:pt x="294" y="17"/>
                  </a:cubicBezTo>
                  <a:lnTo>
                    <a:pt x="294"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1482914" y="2429473"/>
              <a:ext cx="99233" cy="618066"/>
            </a:xfrm>
            <a:custGeom>
              <a:avLst/>
              <a:gdLst/>
              <a:ahLst/>
              <a:cxnLst/>
              <a:rect l="l" t="t" r="r" b="b"/>
              <a:pathLst>
                <a:path w="381" h="2373" extrusionOk="0">
                  <a:moveTo>
                    <a:pt x="158" y="1"/>
                  </a:moveTo>
                  <a:cubicBezTo>
                    <a:pt x="104" y="261"/>
                    <a:pt x="1" y="1102"/>
                    <a:pt x="1" y="1222"/>
                  </a:cubicBezTo>
                  <a:cubicBezTo>
                    <a:pt x="21" y="1341"/>
                    <a:pt x="21" y="1601"/>
                    <a:pt x="21" y="1618"/>
                  </a:cubicBezTo>
                  <a:cubicBezTo>
                    <a:pt x="21" y="1618"/>
                    <a:pt x="125" y="2014"/>
                    <a:pt x="364" y="2373"/>
                  </a:cubicBezTo>
                  <a:lnTo>
                    <a:pt x="380" y="2373"/>
                  </a:lnTo>
                  <a:lnTo>
                    <a:pt x="380" y="2356"/>
                  </a:lnTo>
                  <a:cubicBezTo>
                    <a:pt x="141" y="2014"/>
                    <a:pt x="38" y="1618"/>
                    <a:pt x="38" y="1601"/>
                  </a:cubicBezTo>
                  <a:cubicBezTo>
                    <a:pt x="38" y="1601"/>
                    <a:pt x="38" y="1341"/>
                    <a:pt x="21" y="1222"/>
                  </a:cubicBezTo>
                  <a:cubicBezTo>
                    <a:pt x="21" y="1102"/>
                    <a:pt x="125" y="26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4"/>
            <p:cNvSpPr/>
            <p:nvPr/>
          </p:nvSpPr>
          <p:spPr>
            <a:xfrm>
              <a:off x="1335755" y="2774323"/>
              <a:ext cx="138823" cy="188311"/>
            </a:xfrm>
            <a:custGeom>
              <a:avLst/>
              <a:gdLst/>
              <a:ahLst/>
              <a:cxnLst/>
              <a:rect l="l" t="t" r="r" b="b"/>
              <a:pathLst>
                <a:path w="533" h="723" extrusionOk="0">
                  <a:moveTo>
                    <a:pt x="516" y="17"/>
                  </a:moveTo>
                  <a:cubicBezTo>
                    <a:pt x="516" y="104"/>
                    <a:pt x="516" y="570"/>
                    <a:pt x="463" y="653"/>
                  </a:cubicBezTo>
                  <a:cubicBezTo>
                    <a:pt x="446" y="673"/>
                    <a:pt x="397" y="706"/>
                    <a:pt x="343" y="706"/>
                  </a:cubicBezTo>
                  <a:cubicBezTo>
                    <a:pt x="331" y="709"/>
                    <a:pt x="319" y="711"/>
                    <a:pt x="307" y="711"/>
                  </a:cubicBezTo>
                  <a:cubicBezTo>
                    <a:pt x="248" y="711"/>
                    <a:pt x="181" y="680"/>
                    <a:pt x="137" y="636"/>
                  </a:cubicBezTo>
                  <a:cubicBezTo>
                    <a:pt x="71" y="570"/>
                    <a:pt x="17" y="158"/>
                    <a:pt x="17" y="88"/>
                  </a:cubicBezTo>
                  <a:cubicBezTo>
                    <a:pt x="87" y="88"/>
                    <a:pt x="446" y="34"/>
                    <a:pt x="516" y="17"/>
                  </a:cubicBezTo>
                  <a:close/>
                  <a:moveTo>
                    <a:pt x="516" y="1"/>
                  </a:moveTo>
                  <a:cubicBezTo>
                    <a:pt x="360" y="34"/>
                    <a:pt x="34" y="71"/>
                    <a:pt x="17" y="71"/>
                  </a:cubicBezTo>
                  <a:lnTo>
                    <a:pt x="1" y="88"/>
                  </a:lnTo>
                  <a:cubicBezTo>
                    <a:pt x="1" y="104"/>
                    <a:pt x="34" y="570"/>
                    <a:pt x="137" y="653"/>
                  </a:cubicBezTo>
                  <a:cubicBezTo>
                    <a:pt x="190" y="706"/>
                    <a:pt x="256" y="723"/>
                    <a:pt x="327" y="723"/>
                  </a:cubicBezTo>
                  <a:lnTo>
                    <a:pt x="360" y="723"/>
                  </a:lnTo>
                  <a:cubicBezTo>
                    <a:pt x="413" y="723"/>
                    <a:pt x="446" y="690"/>
                    <a:pt x="483" y="653"/>
                  </a:cubicBezTo>
                  <a:cubicBezTo>
                    <a:pt x="533" y="570"/>
                    <a:pt x="533" y="34"/>
                    <a:pt x="533" y="17"/>
                  </a:cubicBezTo>
                  <a:lnTo>
                    <a:pt x="5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4"/>
            <p:cNvSpPr/>
            <p:nvPr/>
          </p:nvSpPr>
          <p:spPr>
            <a:xfrm>
              <a:off x="771601" y="2655032"/>
              <a:ext cx="81002" cy="20837"/>
            </a:xfrm>
            <a:custGeom>
              <a:avLst/>
              <a:gdLst/>
              <a:ahLst/>
              <a:cxnLst/>
              <a:rect l="l" t="t" r="r" b="b"/>
              <a:pathLst>
                <a:path w="311" h="80" extrusionOk="0">
                  <a:moveTo>
                    <a:pt x="104" y="1"/>
                  </a:moveTo>
                  <a:cubicBezTo>
                    <a:pt x="72" y="1"/>
                    <a:pt x="37" y="4"/>
                    <a:pt x="1" y="13"/>
                  </a:cubicBezTo>
                  <a:lnTo>
                    <a:pt x="1" y="30"/>
                  </a:lnTo>
                  <a:lnTo>
                    <a:pt x="17" y="30"/>
                  </a:lnTo>
                  <a:cubicBezTo>
                    <a:pt x="44" y="23"/>
                    <a:pt x="71" y="21"/>
                    <a:pt x="97" y="21"/>
                  </a:cubicBezTo>
                  <a:cubicBezTo>
                    <a:pt x="199" y="21"/>
                    <a:pt x="280" y="63"/>
                    <a:pt x="294" y="63"/>
                  </a:cubicBezTo>
                  <a:cubicBezTo>
                    <a:pt x="281" y="38"/>
                    <a:pt x="206" y="1"/>
                    <a:pt x="104" y="1"/>
                  </a:cubicBezTo>
                  <a:close/>
                  <a:moveTo>
                    <a:pt x="294" y="63"/>
                  </a:moveTo>
                  <a:lnTo>
                    <a:pt x="294" y="79"/>
                  </a:lnTo>
                  <a:lnTo>
                    <a:pt x="310" y="79"/>
                  </a:lnTo>
                  <a:cubicBezTo>
                    <a:pt x="310" y="63"/>
                    <a:pt x="310" y="63"/>
                    <a:pt x="294" y="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4"/>
            <p:cNvSpPr/>
            <p:nvPr/>
          </p:nvSpPr>
          <p:spPr>
            <a:xfrm>
              <a:off x="794261" y="2631591"/>
              <a:ext cx="58342" cy="17451"/>
            </a:xfrm>
            <a:custGeom>
              <a:avLst/>
              <a:gdLst/>
              <a:ahLst/>
              <a:cxnLst/>
              <a:rect l="l" t="t" r="r" b="b"/>
              <a:pathLst>
                <a:path w="224" h="67" extrusionOk="0">
                  <a:moveTo>
                    <a:pt x="0" y="0"/>
                  </a:moveTo>
                  <a:lnTo>
                    <a:pt x="17" y="17"/>
                  </a:lnTo>
                  <a:cubicBezTo>
                    <a:pt x="87" y="17"/>
                    <a:pt x="207" y="66"/>
                    <a:pt x="223" y="66"/>
                  </a:cubicBezTo>
                  <a:lnTo>
                    <a:pt x="223" y="50"/>
                  </a:lnTo>
                  <a:cubicBezTo>
                    <a:pt x="223" y="50"/>
                    <a:pt x="87"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4"/>
            <p:cNvSpPr/>
            <p:nvPr/>
          </p:nvSpPr>
          <p:spPr>
            <a:xfrm>
              <a:off x="816660" y="2524020"/>
              <a:ext cx="48705" cy="62510"/>
            </a:xfrm>
            <a:custGeom>
              <a:avLst/>
              <a:gdLst/>
              <a:ahLst/>
              <a:cxnLst/>
              <a:rect l="l" t="t" r="r" b="b"/>
              <a:pathLst>
                <a:path w="187" h="240" extrusionOk="0">
                  <a:moveTo>
                    <a:pt x="1" y="1"/>
                  </a:moveTo>
                  <a:lnTo>
                    <a:pt x="1" y="1"/>
                  </a:lnTo>
                  <a:cubicBezTo>
                    <a:pt x="83" y="87"/>
                    <a:pt x="170" y="223"/>
                    <a:pt x="170" y="240"/>
                  </a:cubicBezTo>
                  <a:lnTo>
                    <a:pt x="187" y="240"/>
                  </a:lnTo>
                  <a:lnTo>
                    <a:pt x="187" y="223"/>
                  </a:lnTo>
                  <a:cubicBezTo>
                    <a:pt x="170" y="207"/>
                    <a:pt x="104" y="6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4"/>
            <p:cNvSpPr/>
            <p:nvPr/>
          </p:nvSpPr>
          <p:spPr>
            <a:xfrm>
              <a:off x="1031799" y="2900126"/>
              <a:ext cx="241963" cy="66677"/>
            </a:xfrm>
            <a:custGeom>
              <a:avLst/>
              <a:gdLst/>
              <a:ahLst/>
              <a:cxnLst/>
              <a:rect l="l" t="t" r="r" b="b"/>
              <a:pathLst>
                <a:path w="929" h="256" extrusionOk="0">
                  <a:moveTo>
                    <a:pt x="33" y="1"/>
                  </a:moveTo>
                  <a:cubicBezTo>
                    <a:pt x="17" y="34"/>
                    <a:pt x="17" y="67"/>
                    <a:pt x="0" y="104"/>
                  </a:cubicBezTo>
                  <a:cubicBezTo>
                    <a:pt x="17" y="104"/>
                    <a:pt x="136" y="190"/>
                    <a:pt x="359" y="240"/>
                  </a:cubicBezTo>
                  <a:cubicBezTo>
                    <a:pt x="426" y="250"/>
                    <a:pt x="488" y="255"/>
                    <a:pt x="547" y="255"/>
                  </a:cubicBezTo>
                  <a:cubicBezTo>
                    <a:pt x="686" y="255"/>
                    <a:pt x="807" y="226"/>
                    <a:pt x="928" y="153"/>
                  </a:cubicBezTo>
                  <a:cubicBezTo>
                    <a:pt x="908" y="120"/>
                    <a:pt x="891" y="87"/>
                    <a:pt x="891" y="50"/>
                  </a:cubicBezTo>
                  <a:cubicBezTo>
                    <a:pt x="805" y="87"/>
                    <a:pt x="684" y="105"/>
                    <a:pt x="555" y="105"/>
                  </a:cubicBezTo>
                  <a:cubicBezTo>
                    <a:pt x="377" y="105"/>
                    <a:pt x="181" y="70"/>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4"/>
            <p:cNvSpPr/>
            <p:nvPr/>
          </p:nvSpPr>
          <p:spPr>
            <a:xfrm>
              <a:off x="1133639" y="2926953"/>
              <a:ext cx="45580" cy="165911"/>
            </a:xfrm>
            <a:custGeom>
              <a:avLst/>
              <a:gdLst/>
              <a:ahLst/>
              <a:cxnLst/>
              <a:rect l="l" t="t" r="r" b="b"/>
              <a:pathLst>
                <a:path w="175" h="637" extrusionOk="0">
                  <a:moveTo>
                    <a:pt x="158" y="1"/>
                  </a:moveTo>
                  <a:cubicBezTo>
                    <a:pt x="125" y="240"/>
                    <a:pt x="55" y="566"/>
                    <a:pt x="55" y="620"/>
                  </a:cubicBezTo>
                  <a:lnTo>
                    <a:pt x="1" y="620"/>
                  </a:lnTo>
                  <a:lnTo>
                    <a:pt x="1" y="636"/>
                  </a:lnTo>
                  <a:lnTo>
                    <a:pt x="71" y="636"/>
                  </a:lnTo>
                  <a:cubicBezTo>
                    <a:pt x="71" y="620"/>
                    <a:pt x="141" y="257"/>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4"/>
            <p:cNvSpPr/>
            <p:nvPr/>
          </p:nvSpPr>
          <p:spPr>
            <a:xfrm>
              <a:off x="977884" y="3244976"/>
              <a:ext cx="161482" cy="1177007"/>
            </a:xfrm>
            <a:custGeom>
              <a:avLst/>
              <a:gdLst/>
              <a:ahLst/>
              <a:cxnLst/>
              <a:rect l="l" t="t" r="r" b="b"/>
              <a:pathLst>
                <a:path w="620" h="4519" extrusionOk="0">
                  <a:moveTo>
                    <a:pt x="599" y="1"/>
                  </a:moveTo>
                  <a:lnTo>
                    <a:pt x="224" y="2802"/>
                  </a:lnTo>
                  <a:lnTo>
                    <a:pt x="1" y="4519"/>
                  </a:lnTo>
                  <a:lnTo>
                    <a:pt x="17" y="4519"/>
                  </a:lnTo>
                  <a:lnTo>
                    <a:pt x="240" y="2819"/>
                  </a:lnTo>
                  <a:lnTo>
                    <a:pt x="6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4"/>
            <p:cNvSpPr/>
            <p:nvPr/>
          </p:nvSpPr>
          <p:spPr>
            <a:xfrm>
              <a:off x="1461556" y="3898473"/>
              <a:ext cx="39850" cy="22920"/>
            </a:xfrm>
            <a:custGeom>
              <a:avLst/>
              <a:gdLst/>
              <a:ahLst/>
              <a:cxnLst/>
              <a:rect l="l" t="t" r="r" b="b"/>
              <a:pathLst>
                <a:path w="153" h="88" extrusionOk="0">
                  <a:moveTo>
                    <a:pt x="136" y="0"/>
                  </a:moveTo>
                  <a:cubicBezTo>
                    <a:pt x="86" y="63"/>
                    <a:pt x="46" y="72"/>
                    <a:pt x="28" y="72"/>
                  </a:cubicBezTo>
                  <a:cubicBezTo>
                    <a:pt x="21" y="72"/>
                    <a:pt x="17" y="71"/>
                    <a:pt x="17" y="71"/>
                  </a:cubicBezTo>
                  <a:lnTo>
                    <a:pt x="0" y="71"/>
                  </a:lnTo>
                  <a:lnTo>
                    <a:pt x="17" y="87"/>
                  </a:lnTo>
                  <a:lnTo>
                    <a:pt x="33" y="87"/>
                  </a:lnTo>
                  <a:cubicBezTo>
                    <a:pt x="50" y="87"/>
                    <a:pt x="103" y="71"/>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4"/>
            <p:cNvSpPr/>
            <p:nvPr/>
          </p:nvSpPr>
          <p:spPr>
            <a:xfrm>
              <a:off x="951057" y="3871646"/>
              <a:ext cx="44277" cy="18492"/>
            </a:xfrm>
            <a:custGeom>
              <a:avLst/>
              <a:gdLst/>
              <a:ahLst/>
              <a:cxnLst/>
              <a:rect l="l" t="t" r="r" b="b"/>
              <a:pathLst>
                <a:path w="170" h="71" extrusionOk="0">
                  <a:moveTo>
                    <a:pt x="1" y="0"/>
                  </a:moveTo>
                  <a:lnTo>
                    <a:pt x="1" y="17"/>
                  </a:lnTo>
                  <a:cubicBezTo>
                    <a:pt x="1" y="17"/>
                    <a:pt x="17" y="70"/>
                    <a:pt x="153" y="70"/>
                  </a:cubicBezTo>
                  <a:lnTo>
                    <a:pt x="170" y="50"/>
                  </a:lnTo>
                  <a:lnTo>
                    <a:pt x="153" y="50"/>
                  </a:lnTo>
                  <a:cubicBezTo>
                    <a:pt x="34" y="50"/>
                    <a:pt x="17"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4"/>
            <p:cNvSpPr/>
            <p:nvPr/>
          </p:nvSpPr>
          <p:spPr>
            <a:xfrm>
              <a:off x="757796" y="3460117"/>
              <a:ext cx="72146" cy="796479"/>
            </a:xfrm>
            <a:custGeom>
              <a:avLst/>
              <a:gdLst/>
              <a:ahLst/>
              <a:cxnLst/>
              <a:rect l="l" t="t" r="r" b="b"/>
              <a:pathLst>
                <a:path w="277" h="3058" extrusionOk="0">
                  <a:moveTo>
                    <a:pt x="103" y="0"/>
                  </a:moveTo>
                  <a:lnTo>
                    <a:pt x="260" y="1477"/>
                  </a:lnTo>
                  <a:cubicBezTo>
                    <a:pt x="243" y="1510"/>
                    <a:pt x="103" y="1754"/>
                    <a:pt x="54" y="2145"/>
                  </a:cubicBezTo>
                  <a:cubicBezTo>
                    <a:pt x="0" y="2542"/>
                    <a:pt x="70" y="3041"/>
                    <a:pt x="70" y="3057"/>
                  </a:cubicBezTo>
                  <a:lnTo>
                    <a:pt x="87" y="3057"/>
                  </a:lnTo>
                  <a:cubicBezTo>
                    <a:pt x="87" y="3041"/>
                    <a:pt x="21" y="2542"/>
                    <a:pt x="70" y="2145"/>
                  </a:cubicBezTo>
                  <a:cubicBezTo>
                    <a:pt x="124" y="1733"/>
                    <a:pt x="276" y="1494"/>
                    <a:pt x="276" y="1494"/>
                  </a:cubicBezTo>
                  <a:lnTo>
                    <a:pt x="276" y="1477"/>
                  </a:lnTo>
                  <a:lnTo>
                    <a:pt x="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4"/>
            <p:cNvSpPr/>
            <p:nvPr/>
          </p:nvSpPr>
          <p:spPr>
            <a:xfrm>
              <a:off x="1133639" y="3253572"/>
              <a:ext cx="206801" cy="985832"/>
            </a:xfrm>
            <a:custGeom>
              <a:avLst/>
              <a:gdLst/>
              <a:ahLst/>
              <a:cxnLst/>
              <a:rect l="l" t="t" r="r" b="b"/>
              <a:pathLst>
                <a:path w="794" h="3785" extrusionOk="0">
                  <a:moveTo>
                    <a:pt x="1" y="1"/>
                  </a:moveTo>
                  <a:lnTo>
                    <a:pt x="1" y="17"/>
                  </a:lnTo>
                  <a:lnTo>
                    <a:pt x="777" y="2596"/>
                  </a:lnTo>
                  <a:cubicBezTo>
                    <a:pt x="760" y="2629"/>
                    <a:pt x="554" y="3215"/>
                    <a:pt x="706" y="3764"/>
                  </a:cubicBezTo>
                  <a:lnTo>
                    <a:pt x="723" y="3784"/>
                  </a:lnTo>
                  <a:lnTo>
                    <a:pt x="723" y="3764"/>
                  </a:lnTo>
                  <a:cubicBezTo>
                    <a:pt x="570" y="3198"/>
                    <a:pt x="777" y="2596"/>
                    <a:pt x="793" y="2596"/>
                  </a:cubicBezTo>
                  <a:lnTo>
                    <a:pt x="22" y="1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4"/>
            <p:cNvSpPr/>
            <p:nvPr/>
          </p:nvSpPr>
          <p:spPr>
            <a:xfrm>
              <a:off x="1017734" y="1713726"/>
              <a:ext cx="58342" cy="102360"/>
            </a:xfrm>
            <a:custGeom>
              <a:avLst/>
              <a:gdLst/>
              <a:ahLst/>
              <a:cxnLst/>
              <a:rect l="l" t="t" r="r" b="b"/>
              <a:pathLst>
                <a:path w="224" h="393" extrusionOk="0">
                  <a:moveTo>
                    <a:pt x="0" y="1"/>
                  </a:moveTo>
                  <a:cubicBezTo>
                    <a:pt x="17" y="50"/>
                    <a:pt x="33" y="154"/>
                    <a:pt x="17" y="240"/>
                  </a:cubicBezTo>
                  <a:cubicBezTo>
                    <a:pt x="17" y="290"/>
                    <a:pt x="0" y="343"/>
                    <a:pt x="33" y="376"/>
                  </a:cubicBezTo>
                  <a:cubicBezTo>
                    <a:pt x="33" y="393"/>
                    <a:pt x="54" y="393"/>
                    <a:pt x="87" y="393"/>
                  </a:cubicBezTo>
                  <a:lnTo>
                    <a:pt x="104" y="393"/>
                  </a:lnTo>
                  <a:cubicBezTo>
                    <a:pt x="137" y="393"/>
                    <a:pt x="174" y="393"/>
                    <a:pt x="190" y="360"/>
                  </a:cubicBezTo>
                  <a:cubicBezTo>
                    <a:pt x="223" y="327"/>
                    <a:pt x="223" y="290"/>
                    <a:pt x="223" y="257"/>
                  </a:cubicBezTo>
                  <a:lnTo>
                    <a:pt x="207" y="257"/>
                  </a:lnTo>
                  <a:lnTo>
                    <a:pt x="207" y="273"/>
                  </a:lnTo>
                  <a:cubicBezTo>
                    <a:pt x="207" y="290"/>
                    <a:pt x="207" y="327"/>
                    <a:pt x="190" y="343"/>
                  </a:cubicBezTo>
                  <a:cubicBezTo>
                    <a:pt x="166" y="367"/>
                    <a:pt x="140" y="383"/>
                    <a:pt x="114" y="383"/>
                  </a:cubicBezTo>
                  <a:cubicBezTo>
                    <a:pt x="105" y="383"/>
                    <a:pt x="96" y="381"/>
                    <a:pt x="87" y="376"/>
                  </a:cubicBezTo>
                  <a:cubicBezTo>
                    <a:pt x="71" y="376"/>
                    <a:pt x="54" y="376"/>
                    <a:pt x="33" y="360"/>
                  </a:cubicBezTo>
                  <a:lnTo>
                    <a:pt x="33" y="240"/>
                  </a:lnTo>
                  <a:cubicBezTo>
                    <a:pt x="54" y="170"/>
                    <a:pt x="33" y="50"/>
                    <a:pt x="17"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4"/>
            <p:cNvSpPr/>
            <p:nvPr/>
          </p:nvSpPr>
          <p:spPr>
            <a:xfrm>
              <a:off x="825255" y="2823811"/>
              <a:ext cx="54175" cy="161484"/>
            </a:xfrm>
            <a:custGeom>
              <a:avLst/>
              <a:gdLst/>
              <a:ahLst/>
              <a:cxnLst/>
              <a:rect l="l" t="t" r="r" b="b"/>
              <a:pathLst>
                <a:path w="208" h="620" extrusionOk="0">
                  <a:moveTo>
                    <a:pt x="207" y="1"/>
                  </a:moveTo>
                  <a:lnTo>
                    <a:pt x="207" y="1"/>
                  </a:lnTo>
                  <a:cubicBezTo>
                    <a:pt x="88" y="137"/>
                    <a:pt x="17" y="223"/>
                    <a:pt x="17" y="223"/>
                  </a:cubicBezTo>
                  <a:cubicBezTo>
                    <a:pt x="1" y="277"/>
                    <a:pt x="17" y="620"/>
                    <a:pt x="17" y="620"/>
                  </a:cubicBezTo>
                  <a:cubicBezTo>
                    <a:pt x="71" y="603"/>
                    <a:pt x="121" y="549"/>
                    <a:pt x="207" y="500"/>
                  </a:cubicBezTo>
                  <a:cubicBezTo>
                    <a:pt x="191" y="360"/>
                    <a:pt x="191" y="153"/>
                    <a:pt x="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4"/>
            <p:cNvSpPr/>
            <p:nvPr/>
          </p:nvSpPr>
          <p:spPr>
            <a:xfrm>
              <a:off x="771601" y="2156510"/>
              <a:ext cx="107828" cy="1083503"/>
            </a:xfrm>
            <a:custGeom>
              <a:avLst/>
              <a:gdLst/>
              <a:ahLst/>
              <a:cxnLst/>
              <a:rect l="l" t="t" r="r" b="b"/>
              <a:pathLst>
                <a:path w="414" h="4160" extrusionOk="0">
                  <a:moveTo>
                    <a:pt x="397" y="1"/>
                  </a:moveTo>
                  <a:lnTo>
                    <a:pt x="380" y="17"/>
                  </a:lnTo>
                  <a:lnTo>
                    <a:pt x="380" y="364"/>
                  </a:lnTo>
                  <a:cubicBezTo>
                    <a:pt x="397" y="756"/>
                    <a:pt x="397" y="1152"/>
                    <a:pt x="380" y="1292"/>
                  </a:cubicBezTo>
                  <a:lnTo>
                    <a:pt x="380" y="1375"/>
                  </a:lnTo>
                  <a:cubicBezTo>
                    <a:pt x="343" y="1581"/>
                    <a:pt x="310" y="1927"/>
                    <a:pt x="256" y="2064"/>
                  </a:cubicBezTo>
                  <a:cubicBezTo>
                    <a:pt x="207" y="2200"/>
                    <a:pt x="207" y="2666"/>
                    <a:pt x="207" y="2802"/>
                  </a:cubicBezTo>
                  <a:cubicBezTo>
                    <a:pt x="207" y="2922"/>
                    <a:pt x="240" y="3644"/>
                    <a:pt x="256" y="3697"/>
                  </a:cubicBezTo>
                  <a:lnTo>
                    <a:pt x="1" y="4143"/>
                  </a:lnTo>
                  <a:lnTo>
                    <a:pt x="1" y="4159"/>
                  </a:lnTo>
                  <a:lnTo>
                    <a:pt x="17" y="4143"/>
                  </a:lnTo>
                  <a:lnTo>
                    <a:pt x="277" y="3714"/>
                  </a:lnTo>
                  <a:lnTo>
                    <a:pt x="277" y="3697"/>
                  </a:lnTo>
                  <a:cubicBezTo>
                    <a:pt x="277" y="3697"/>
                    <a:pt x="223" y="2922"/>
                    <a:pt x="223" y="2802"/>
                  </a:cubicBezTo>
                  <a:cubicBezTo>
                    <a:pt x="223" y="2682"/>
                    <a:pt x="223" y="2220"/>
                    <a:pt x="277" y="2064"/>
                  </a:cubicBezTo>
                  <a:cubicBezTo>
                    <a:pt x="327" y="1927"/>
                    <a:pt x="360" y="1581"/>
                    <a:pt x="397" y="1375"/>
                  </a:cubicBezTo>
                  <a:lnTo>
                    <a:pt x="397" y="1292"/>
                  </a:lnTo>
                  <a:cubicBezTo>
                    <a:pt x="413" y="1152"/>
                    <a:pt x="413" y="756"/>
                    <a:pt x="397" y="364"/>
                  </a:cubicBezTo>
                  <a:lnTo>
                    <a:pt x="397" y="17"/>
                  </a:lnTo>
                  <a:lnTo>
                    <a:pt x="3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4"/>
            <p:cNvSpPr/>
            <p:nvPr/>
          </p:nvSpPr>
          <p:spPr>
            <a:xfrm>
              <a:off x="1178958" y="1747326"/>
              <a:ext cx="66937" cy="71626"/>
            </a:xfrm>
            <a:custGeom>
              <a:avLst/>
              <a:gdLst/>
              <a:ahLst/>
              <a:cxnLst/>
              <a:rect l="l" t="t" r="r" b="b"/>
              <a:pathLst>
                <a:path w="257" h="275" extrusionOk="0">
                  <a:moveTo>
                    <a:pt x="133" y="1"/>
                  </a:moveTo>
                  <a:cubicBezTo>
                    <a:pt x="118" y="1"/>
                    <a:pt x="103" y="3"/>
                    <a:pt x="87" y="8"/>
                  </a:cubicBezTo>
                  <a:cubicBezTo>
                    <a:pt x="0" y="41"/>
                    <a:pt x="0" y="161"/>
                    <a:pt x="33" y="231"/>
                  </a:cubicBezTo>
                  <a:cubicBezTo>
                    <a:pt x="48" y="258"/>
                    <a:pt x="80" y="275"/>
                    <a:pt x="114" y="275"/>
                  </a:cubicBezTo>
                  <a:cubicBezTo>
                    <a:pt x="169" y="275"/>
                    <a:pt x="229" y="234"/>
                    <a:pt x="240" y="128"/>
                  </a:cubicBezTo>
                  <a:cubicBezTo>
                    <a:pt x="257" y="69"/>
                    <a:pt x="210" y="1"/>
                    <a:pt x="133" y="1"/>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4"/>
            <p:cNvSpPr/>
            <p:nvPr/>
          </p:nvSpPr>
          <p:spPr>
            <a:xfrm>
              <a:off x="982312" y="1845259"/>
              <a:ext cx="62509" cy="83867"/>
            </a:xfrm>
            <a:custGeom>
              <a:avLst/>
              <a:gdLst/>
              <a:ahLst/>
              <a:cxnLst/>
              <a:rect l="l" t="t" r="r" b="b"/>
              <a:pathLst>
                <a:path w="240" h="322" extrusionOk="0">
                  <a:moveTo>
                    <a:pt x="79" y="0"/>
                  </a:moveTo>
                  <a:cubicBezTo>
                    <a:pt x="36" y="0"/>
                    <a:pt x="0" y="41"/>
                    <a:pt x="0" y="94"/>
                  </a:cubicBezTo>
                  <a:cubicBezTo>
                    <a:pt x="50" y="181"/>
                    <a:pt x="103" y="251"/>
                    <a:pt x="169" y="321"/>
                  </a:cubicBezTo>
                  <a:cubicBezTo>
                    <a:pt x="240" y="284"/>
                    <a:pt x="223" y="148"/>
                    <a:pt x="153" y="45"/>
                  </a:cubicBezTo>
                  <a:cubicBezTo>
                    <a:pt x="129" y="13"/>
                    <a:pt x="103" y="0"/>
                    <a:pt x="79" y="0"/>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4"/>
            <p:cNvSpPr/>
            <p:nvPr/>
          </p:nvSpPr>
          <p:spPr>
            <a:xfrm>
              <a:off x="1058626" y="1825464"/>
              <a:ext cx="120591" cy="71105"/>
            </a:xfrm>
            <a:custGeom>
              <a:avLst/>
              <a:gdLst/>
              <a:ahLst/>
              <a:cxnLst/>
              <a:rect l="l" t="t" r="r" b="b"/>
              <a:pathLst>
                <a:path w="463" h="273" extrusionOk="0">
                  <a:moveTo>
                    <a:pt x="462" y="1"/>
                  </a:moveTo>
                  <a:lnTo>
                    <a:pt x="0" y="207"/>
                  </a:lnTo>
                  <a:cubicBezTo>
                    <a:pt x="0" y="207"/>
                    <a:pt x="52" y="272"/>
                    <a:pt x="168" y="272"/>
                  </a:cubicBezTo>
                  <a:cubicBezTo>
                    <a:pt x="199" y="272"/>
                    <a:pt x="233" y="268"/>
                    <a:pt x="272" y="257"/>
                  </a:cubicBezTo>
                  <a:cubicBezTo>
                    <a:pt x="462" y="207"/>
                    <a:pt x="462" y="1"/>
                    <a:pt x="4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44"/>
          <p:cNvGrpSpPr/>
          <p:nvPr/>
        </p:nvGrpSpPr>
        <p:grpSpPr>
          <a:xfrm>
            <a:off x="5354893" y="1473613"/>
            <a:ext cx="1949332" cy="1227253"/>
            <a:chOff x="-2835244" y="1111902"/>
            <a:chExt cx="2575076" cy="1621207"/>
          </a:xfrm>
        </p:grpSpPr>
        <p:sp>
          <p:nvSpPr>
            <p:cNvPr id="1176" name="Google Shape;1176;p44"/>
            <p:cNvSpPr/>
            <p:nvPr/>
          </p:nvSpPr>
          <p:spPr>
            <a:xfrm>
              <a:off x="-2815181" y="1131965"/>
              <a:ext cx="2531588" cy="1601112"/>
            </a:xfrm>
            <a:custGeom>
              <a:avLst/>
              <a:gdLst/>
              <a:ahLst/>
              <a:cxnLst/>
              <a:rect l="l" t="t" r="r" b="b"/>
              <a:pathLst>
                <a:path w="12997" h="8220" extrusionOk="0">
                  <a:moveTo>
                    <a:pt x="1" y="1"/>
                  </a:moveTo>
                  <a:lnTo>
                    <a:pt x="1" y="8219"/>
                  </a:lnTo>
                  <a:lnTo>
                    <a:pt x="12997" y="8219"/>
                  </a:lnTo>
                  <a:lnTo>
                    <a:pt x="129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4"/>
            <p:cNvSpPr/>
            <p:nvPr/>
          </p:nvSpPr>
          <p:spPr>
            <a:xfrm>
              <a:off x="-2835244" y="1111902"/>
              <a:ext cx="77329" cy="1621175"/>
            </a:xfrm>
            <a:custGeom>
              <a:avLst/>
              <a:gdLst/>
              <a:ahLst/>
              <a:cxnLst/>
              <a:rect l="l" t="t" r="r" b="b"/>
              <a:pathLst>
                <a:path w="397" h="8323" extrusionOk="0">
                  <a:moveTo>
                    <a:pt x="1" y="1"/>
                  </a:moveTo>
                  <a:lnTo>
                    <a:pt x="104" y="8322"/>
                  </a:lnTo>
                  <a:lnTo>
                    <a:pt x="397" y="8046"/>
                  </a:lnTo>
                  <a:lnTo>
                    <a:pt x="397" y="39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4"/>
            <p:cNvSpPr/>
            <p:nvPr/>
          </p:nvSpPr>
          <p:spPr>
            <a:xfrm>
              <a:off x="-337497" y="1111902"/>
              <a:ext cx="77329" cy="1621175"/>
            </a:xfrm>
            <a:custGeom>
              <a:avLst/>
              <a:gdLst/>
              <a:ahLst/>
              <a:cxnLst/>
              <a:rect l="l" t="t" r="r" b="b"/>
              <a:pathLst>
                <a:path w="397" h="8323" extrusionOk="0">
                  <a:moveTo>
                    <a:pt x="396" y="1"/>
                  </a:moveTo>
                  <a:lnTo>
                    <a:pt x="0" y="397"/>
                  </a:lnTo>
                  <a:lnTo>
                    <a:pt x="0" y="8046"/>
                  </a:lnTo>
                  <a:lnTo>
                    <a:pt x="277" y="8322"/>
                  </a:lnTo>
                  <a:lnTo>
                    <a:pt x="3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4"/>
            <p:cNvSpPr/>
            <p:nvPr/>
          </p:nvSpPr>
          <p:spPr>
            <a:xfrm>
              <a:off x="-2114144" y="1275912"/>
              <a:ext cx="237050" cy="269774"/>
            </a:xfrm>
            <a:custGeom>
              <a:avLst/>
              <a:gdLst/>
              <a:ahLst/>
              <a:cxnLst/>
              <a:rect l="l" t="t" r="r" b="b"/>
              <a:pathLst>
                <a:path w="1217" h="1385" extrusionOk="0">
                  <a:moveTo>
                    <a:pt x="548" y="1"/>
                  </a:moveTo>
                  <a:cubicBezTo>
                    <a:pt x="464" y="1"/>
                    <a:pt x="361" y="16"/>
                    <a:pt x="235" y="70"/>
                  </a:cubicBezTo>
                  <a:cubicBezTo>
                    <a:pt x="29" y="159"/>
                    <a:pt x="0" y="401"/>
                    <a:pt x="83" y="401"/>
                  </a:cubicBezTo>
                  <a:cubicBezTo>
                    <a:pt x="96" y="401"/>
                    <a:pt x="112" y="394"/>
                    <a:pt x="131" y="380"/>
                  </a:cubicBezTo>
                  <a:cubicBezTo>
                    <a:pt x="217" y="333"/>
                    <a:pt x="287" y="291"/>
                    <a:pt x="312" y="291"/>
                  </a:cubicBezTo>
                  <a:cubicBezTo>
                    <a:pt x="333" y="291"/>
                    <a:pt x="324" y="320"/>
                    <a:pt x="268" y="396"/>
                  </a:cubicBezTo>
                  <a:cubicBezTo>
                    <a:pt x="148" y="570"/>
                    <a:pt x="165" y="809"/>
                    <a:pt x="98" y="1118"/>
                  </a:cubicBezTo>
                  <a:cubicBezTo>
                    <a:pt x="67" y="1312"/>
                    <a:pt x="95" y="1385"/>
                    <a:pt x="165" y="1385"/>
                  </a:cubicBezTo>
                  <a:cubicBezTo>
                    <a:pt x="215" y="1385"/>
                    <a:pt x="285" y="1348"/>
                    <a:pt x="371" y="1292"/>
                  </a:cubicBezTo>
                  <a:cubicBezTo>
                    <a:pt x="577" y="1156"/>
                    <a:pt x="701" y="1102"/>
                    <a:pt x="804" y="846"/>
                  </a:cubicBezTo>
                  <a:cubicBezTo>
                    <a:pt x="924" y="603"/>
                    <a:pt x="870" y="537"/>
                    <a:pt x="1043" y="380"/>
                  </a:cubicBezTo>
                  <a:cubicBezTo>
                    <a:pt x="1217" y="227"/>
                    <a:pt x="957" y="37"/>
                    <a:pt x="734" y="21"/>
                  </a:cubicBezTo>
                  <a:cubicBezTo>
                    <a:pt x="685" y="13"/>
                    <a:pt x="624" y="1"/>
                    <a:pt x="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4"/>
            <p:cNvSpPr/>
            <p:nvPr/>
          </p:nvSpPr>
          <p:spPr>
            <a:xfrm>
              <a:off x="-1961626" y="1500501"/>
              <a:ext cx="99144" cy="50838"/>
            </a:xfrm>
            <a:custGeom>
              <a:avLst/>
              <a:gdLst/>
              <a:ahLst/>
              <a:cxnLst/>
              <a:rect l="l" t="t" r="r" b="b"/>
              <a:pathLst>
                <a:path w="509" h="261" extrusionOk="0">
                  <a:moveTo>
                    <a:pt x="310" y="0"/>
                  </a:moveTo>
                  <a:cubicBezTo>
                    <a:pt x="269" y="0"/>
                    <a:pt x="224" y="6"/>
                    <a:pt x="174" y="19"/>
                  </a:cubicBezTo>
                  <a:cubicBezTo>
                    <a:pt x="0" y="69"/>
                    <a:pt x="37" y="172"/>
                    <a:pt x="174" y="242"/>
                  </a:cubicBezTo>
                  <a:cubicBezTo>
                    <a:pt x="202" y="255"/>
                    <a:pt x="233" y="260"/>
                    <a:pt x="265" y="260"/>
                  </a:cubicBezTo>
                  <a:cubicBezTo>
                    <a:pt x="367" y="260"/>
                    <a:pt x="470" y="201"/>
                    <a:pt x="483" y="122"/>
                  </a:cubicBezTo>
                  <a:cubicBezTo>
                    <a:pt x="508" y="56"/>
                    <a:pt x="436"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4"/>
            <p:cNvSpPr/>
            <p:nvPr/>
          </p:nvSpPr>
          <p:spPr>
            <a:xfrm>
              <a:off x="-2708243" y="1271042"/>
              <a:ext cx="616487" cy="882754"/>
            </a:xfrm>
            <a:custGeom>
              <a:avLst/>
              <a:gdLst/>
              <a:ahLst/>
              <a:cxnLst/>
              <a:rect l="l" t="t" r="r" b="b"/>
              <a:pathLst>
                <a:path w="3165" h="4532" extrusionOk="0">
                  <a:moveTo>
                    <a:pt x="2515" y="1"/>
                  </a:moveTo>
                  <a:cubicBezTo>
                    <a:pt x="2378" y="1"/>
                    <a:pt x="2239" y="139"/>
                    <a:pt x="2047" y="166"/>
                  </a:cubicBezTo>
                  <a:cubicBezTo>
                    <a:pt x="1808" y="182"/>
                    <a:pt x="1585" y="199"/>
                    <a:pt x="1222" y="492"/>
                  </a:cubicBezTo>
                  <a:cubicBezTo>
                    <a:pt x="863" y="784"/>
                    <a:pt x="673" y="1350"/>
                    <a:pt x="636" y="1506"/>
                  </a:cubicBezTo>
                  <a:cubicBezTo>
                    <a:pt x="586" y="1643"/>
                    <a:pt x="364" y="1989"/>
                    <a:pt x="207" y="2212"/>
                  </a:cubicBezTo>
                  <a:cubicBezTo>
                    <a:pt x="54" y="2435"/>
                    <a:pt x="17" y="2794"/>
                    <a:pt x="17" y="3103"/>
                  </a:cubicBezTo>
                  <a:cubicBezTo>
                    <a:pt x="1" y="3427"/>
                    <a:pt x="351" y="3863"/>
                    <a:pt x="395" y="3863"/>
                  </a:cubicBezTo>
                  <a:cubicBezTo>
                    <a:pt x="395" y="3863"/>
                    <a:pt x="396" y="3862"/>
                    <a:pt x="397" y="3862"/>
                  </a:cubicBezTo>
                  <a:cubicBezTo>
                    <a:pt x="450" y="3846"/>
                    <a:pt x="327" y="3619"/>
                    <a:pt x="294" y="3483"/>
                  </a:cubicBezTo>
                  <a:cubicBezTo>
                    <a:pt x="283" y="3395"/>
                    <a:pt x="308" y="3327"/>
                    <a:pt x="332" y="3327"/>
                  </a:cubicBezTo>
                  <a:cubicBezTo>
                    <a:pt x="345" y="3327"/>
                    <a:pt x="358" y="3348"/>
                    <a:pt x="364" y="3396"/>
                  </a:cubicBezTo>
                  <a:cubicBezTo>
                    <a:pt x="397" y="3553"/>
                    <a:pt x="483" y="3743"/>
                    <a:pt x="533" y="4031"/>
                  </a:cubicBezTo>
                  <a:cubicBezTo>
                    <a:pt x="603" y="4324"/>
                    <a:pt x="983" y="4444"/>
                    <a:pt x="1102" y="4514"/>
                  </a:cubicBezTo>
                  <a:cubicBezTo>
                    <a:pt x="1116" y="4526"/>
                    <a:pt x="1129" y="4531"/>
                    <a:pt x="1140" y="4531"/>
                  </a:cubicBezTo>
                  <a:cubicBezTo>
                    <a:pt x="1207" y="4531"/>
                    <a:pt x="1203" y="4322"/>
                    <a:pt x="1086" y="4205"/>
                  </a:cubicBezTo>
                  <a:cubicBezTo>
                    <a:pt x="945" y="4085"/>
                    <a:pt x="912" y="4068"/>
                    <a:pt x="983" y="3965"/>
                  </a:cubicBezTo>
                  <a:cubicBezTo>
                    <a:pt x="1069" y="3846"/>
                    <a:pt x="1102" y="3846"/>
                    <a:pt x="1049" y="3759"/>
                  </a:cubicBezTo>
                  <a:cubicBezTo>
                    <a:pt x="1041" y="3744"/>
                    <a:pt x="1035" y="3738"/>
                    <a:pt x="1028" y="3738"/>
                  </a:cubicBezTo>
                  <a:cubicBezTo>
                    <a:pt x="998" y="3738"/>
                    <a:pt x="970" y="3874"/>
                    <a:pt x="884" y="3874"/>
                  </a:cubicBezTo>
                  <a:cubicBezTo>
                    <a:pt x="863" y="3874"/>
                    <a:pt x="838" y="3866"/>
                    <a:pt x="809" y="3846"/>
                  </a:cubicBezTo>
                  <a:cubicBezTo>
                    <a:pt x="636" y="3743"/>
                    <a:pt x="636" y="3586"/>
                    <a:pt x="706" y="3396"/>
                  </a:cubicBezTo>
                  <a:cubicBezTo>
                    <a:pt x="743" y="3280"/>
                    <a:pt x="810" y="3226"/>
                    <a:pt x="871" y="3226"/>
                  </a:cubicBezTo>
                  <a:cubicBezTo>
                    <a:pt x="898" y="3226"/>
                    <a:pt x="925" y="3238"/>
                    <a:pt x="945" y="3260"/>
                  </a:cubicBezTo>
                  <a:cubicBezTo>
                    <a:pt x="1008" y="3311"/>
                    <a:pt x="1053" y="3495"/>
                    <a:pt x="1074" y="3495"/>
                  </a:cubicBezTo>
                  <a:cubicBezTo>
                    <a:pt x="1082" y="3495"/>
                    <a:pt x="1086" y="3468"/>
                    <a:pt x="1086" y="3396"/>
                  </a:cubicBezTo>
                  <a:cubicBezTo>
                    <a:pt x="1086" y="3140"/>
                    <a:pt x="1119" y="3227"/>
                    <a:pt x="1292" y="3124"/>
                  </a:cubicBezTo>
                  <a:cubicBezTo>
                    <a:pt x="1461" y="3021"/>
                    <a:pt x="1531" y="2880"/>
                    <a:pt x="1738" y="2674"/>
                  </a:cubicBezTo>
                  <a:cubicBezTo>
                    <a:pt x="1944" y="2484"/>
                    <a:pt x="2373" y="2332"/>
                    <a:pt x="2546" y="2278"/>
                  </a:cubicBezTo>
                  <a:cubicBezTo>
                    <a:pt x="2736" y="2212"/>
                    <a:pt x="2823" y="2092"/>
                    <a:pt x="2719" y="1849"/>
                  </a:cubicBezTo>
                  <a:cubicBezTo>
                    <a:pt x="2596" y="1626"/>
                    <a:pt x="2476" y="1230"/>
                    <a:pt x="2616" y="1181"/>
                  </a:cubicBezTo>
                  <a:cubicBezTo>
                    <a:pt x="2752" y="1127"/>
                    <a:pt x="2769" y="1024"/>
                    <a:pt x="2785" y="921"/>
                  </a:cubicBezTo>
                  <a:cubicBezTo>
                    <a:pt x="2785" y="801"/>
                    <a:pt x="2752" y="595"/>
                    <a:pt x="2785" y="388"/>
                  </a:cubicBezTo>
                  <a:cubicBezTo>
                    <a:pt x="2800" y="307"/>
                    <a:pt x="2851" y="279"/>
                    <a:pt x="2908" y="279"/>
                  </a:cubicBezTo>
                  <a:cubicBezTo>
                    <a:pt x="2995" y="279"/>
                    <a:pt x="3095" y="346"/>
                    <a:pt x="3095" y="388"/>
                  </a:cubicBezTo>
                  <a:cubicBezTo>
                    <a:pt x="3095" y="388"/>
                    <a:pt x="3165" y="199"/>
                    <a:pt x="3095" y="95"/>
                  </a:cubicBezTo>
                  <a:cubicBezTo>
                    <a:pt x="3075" y="70"/>
                    <a:pt x="3040" y="62"/>
                    <a:pt x="2995" y="62"/>
                  </a:cubicBezTo>
                  <a:cubicBezTo>
                    <a:pt x="2940" y="62"/>
                    <a:pt x="2872" y="73"/>
                    <a:pt x="2802" y="73"/>
                  </a:cubicBezTo>
                  <a:cubicBezTo>
                    <a:pt x="2738" y="73"/>
                    <a:pt x="2673" y="64"/>
                    <a:pt x="2616" y="29"/>
                  </a:cubicBezTo>
                  <a:cubicBezTo>
                    <a:pt x="2582" y="9"/>
                    <a:pt x="2549" y="1"/>
                    <a:pt x="25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4"/>
            <p:cNvSpPr/>
            <p:nvPr/>
          </p:nvSpPr>
          <p:spPr>
            <a:xfrm>
              <a:off x="-2484044" y="2000323"/>
              <a:ext cx="118428" cy="89016"/>
            </a:xfrm>
            <a:custGeom>
              <a:avLst/>
              <a:gdLst/>
              <a:ahLst/>
              <a:cxnLst/>
              <a:rect l="l" t="t" r="r" b="b"/>
              <a:pathLst>
                <a:path w="608" h="457" extrusionOk="0">
                  <a:moveTo>
                    <a:pt x="36" y="0"/>
                  </a:moveTo>
                  <a:cubicBezTo>
                    <a:pt x="14" y="0"/>
                    <a:pt x="1" y="8"/>
                    <a:pt x="1" y="32"/>
                  </a:cubicBezTo>
                  <a:cubicBezTo>
                    <a:pt x="21" y="151"/>
                    <a:pt x="54" y="151"/>
                    <a:pt x="190" y="221"/>
                  </a:cubicBezTo>
                  <a:cubicBezTo>
                    <a:pt x="310" y="287"/>
                    <a:pt x="380" y="271"/>
                    <a:pt x="467" y="411"/>
                  </a:cubicBezTo>
                  <a:cubicBezTo>
                    <a:pt x="488" y="444"/>
                    <a:pt x="507" y="457"/>
                    <a:pt x="524" y="457"/>
                  </a:cubicBezTo>
                  <a:cubicBezTo>
                    <a:pt x="578" y="457"/>
                    <a:pt x="608" y="324"/>
                    <a:pt x="570" y="271"/>
                  </a:cubicBezTo>
                  <a:cubicBezTo>
                    <a:pt x="500" y="205"/>
                    <a:pt x="294" y="32"/>
                    <a:pt x="207" y="32"/>
                  </a:cubicBezTo>
                  <a:cubicBezTo>
                    <a:pt x="152" y="32"/>
                    <a:pt x="79" y="0"/>
                    <a:pt x="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4"/>
            <p:cNvSpPr/>
            <p:nvPr/>
          </p:nvSpPr>
          <p:spPr>
            <a:xfrm>
              <a:off x="-2467097" y="2108624"/>
              <a:ext cx="361711" cy="528250"/>
            </a:xfrm>
            <a:custGeom>
              <a:avLst/>
              <a:gdLst/>
              <a:ahLst/>
              <a:cxnLst/>
              <a:rect l="l" t="t" r="r" b="b"/>
              <a:pathLst>
                <a:path w="1857" h="2712" extrusionOk="0">
                  <a:moveTo>
                    <a:pt x="446" y="0"/>
                  </a:moveTo>
                  <a:cubicBezTo>
                    <a:pt x="400" y="0"/>
                    <a:pt x="359" y="13"/>
                    <a:pt x="326" y="41"/>
                  </a:cubicBezTo>
                  <a:cubicBezTo>
                    <a:pt x="174" y="181"/>
                    <a:pt x="17" y="301"/>
                    <a:pt x="17" y="301"/>
                  </a:cubicBezTo>
                  <a:cubicBezTo>
                    <a:pt x="0" y="371"/>
                    <a:pt x="244" y="453"/>
                    <a:pt x="174" y="610"/>
                  </a:cubicBezTo>
                  <a:cubicBezTo>
                    <a:pt x="120" y="746"/>
                    <a:pt x="157" y="1175"/>
                    <a:pt x="380" y="1278"/>
                  </a:cubicBezTo>
                  <a:cubicBezTo>
                    <a:pt x="619" y="1402"/>
                    <a:pt x="776" y="1675"/>
                    <a:pt x="842" y="1897"/>
                  </a:cubicBezTo>
                  <a:cubicBezTo>
                    <a:pt x="929" y="2141"/>
                    <a:pt x="1205" y="2586"/>
                    <a:pt x="1444" y="2673"/>
                  </a:cubicBezTo>
                  <a:cubicBezTo>
                    <a:pt x="1531" y="2702"/>
                    <a:pt x="1606" y="2711"/>
                    <a:pt x="1667" y="2711"/>
                  </a:cubicBezTo>
                  <a:cubicBezTo>
                    <a:pt x="1789" y="2711"/>
                    <a:pt x="1857" y="2673"/>
                    <a:pt x="1857" y="2673"/>
                  </a:cubicBezTo>
                  <a:cubicBezTo>
                    <a:pt x="1857" y="2673"/>
                    <a:pt x="1618" y="2537"/>
                    <a:pt x="1531" y="2450"/>
                  </a:cubicBezTo>
                  <a:cubicBezTo>
                    <a:pt x="1444" y="2347"/>
                    <a:pt x="1461" y="2021"/>
                    <a:pt x="1547" y="1897"/>
                  </a:cubicBezTo>
                  <a:cubicBezTo>
                    <a:pt x="1634" y="1778"/>
                    <a:pt x="1688" y="1468"/>
                    <a:pt x="1721" y="1175"/>
                  </a:cubicBezTo>
                  <a:cubicBezTo>
                    <a:pt x="1754" y="887"/>
                    <a:pt x="1754" y="680"/>
                    <a:pt x="1498" y="577"/>
                  </a:cubicBezTo>
                  <a:cubicBezTo>
                    <a:pt x="1238" y="453"/>
                    <a:pt x="1015" y="437"/>
                    <a:pt x="929" y="301"/>
                  </a:cubicBezTo>
                  <a:cubicBezTo>
                    <a:pt x="860" y="176"/>
                    <a:pt x="620" y="0"/>
                    <a:pt x="4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4"/>
            <p:cNvSpPr/>
            <p:nvPr/>
          </p:nvSpPr>
          <p:spPr>
            <a:xfrm>
              <a:off x="-1921500" y="1271627"/>
              <a:ext cx="1554364" cy="1103443"/>
            </a:xfrm>
            <a:custGeom>
              <a:avLst/>
              <a:gdLst/>
              <a:ahLst/>
              <a:cxnLst/>
              <a:rect l="l" t="t" r="r" b="b"/>
              <a:pathLst>
                <a:path w="7980" h="5665" extrusionOk="0">
                  <a:moveTo>
                    <a:pt x="3864" y="1"/>
                  </a:moveTo>
                  <a:cubicBezTo>
                    <a:pt x="3854" y="1"/>
                    <a:pt x="3845" y="2"/>
                    <a:pt x="3838" y="6"/>
                  </a:cubicBezTo>
                  <a:cubicBezTo>
                    <a:pt x="3767" y="59"/>
                    <a:pt x="3941" y="179"/>
                    <a:pt x="3990" y="196"/>
                  </a:cubicBezTo>
                  <a:cubicBezTo>
                    <a:pt x="4060" y="212"/>
                    <a:pt x="4110" y="385"/>
                    <a:pt x="4077" y="418"/>
                  </a:cubicBezTo>
                  <a:cubicBezTo>
                    <a:pt x="4074" y="424"/>
                    <a:pt x="4072" y="426"/>
                    <a:pt x="4069" y="426"/>
                  </a:cubicBezTo>
                  <a:cubicBezTo>
                    <a:pt x="4060" y="426"/>
                    <a:pt x="4047" y="408"/>
                    <a:pt x="4017" y="408"/>
                  </a:cubicBezTo>
                  <a:cubicBezTo>
                    <a:pt x="3988" y="408"/>
                    <a:pt x="3943" y="425"/>
                    <a:pt x="3871" y="489"/>
                  </a:cubicBezTo>
                  <a:cubicBezTo>
                    <a:pt x="3714" y="662"/>
                    <a:pt x="3561" y="695"/>
                    <a:pt x="3404" y="711"/>
                  </a:cubicBezTo>
                  <a:cubicBezTo>
                    <a:pt x="3235" y="728"/>
                    <a:pt x="2872" y="918"/>
                    <a:pt x="2719" y="934"/>
                  </a:cubicBezTo>
                  <a:cubicBezTo>
                    <a:pt x="2709" y="935"/>
                    <a:pt x="2698" y="936"/>
                    <a:pt x="2687" y="936"/>
                  </a:cubicBezTo>
                  <a:cubicBezTo>
                    <a:pt x="2538" y="936"/>
                    <a:pt x="2380" y="811"/>
                    <a:pt x="2476" y="765"/>
                  </a:cubicBezTo>
                  <a:cubicBezTo>
                    <a:pt x="2572" y="700"/>
                    <a:pt x="2522" y="518"/>
                    <a:pt x="2402" y="518"/>
                  </a:cubicBezTo>
                  <a:cubicBezTo>
                    <a:pt x="2393" y="518"/>
                    <a:pt x="2383" y="519"/>
                    <a:pt x="2373" y="522"/>
                  </a:cubicBezTo>
                  <a:cubicBezTo>
                    <a:pt x="2220" y="542"/>
                    <a:pt x="2187" y="728"/>
                    <a:pt x="2220" y="781"/>
                  </a:cubicBezTo>
                  <a:cubicBezTo>
                    <a:pt x="2253" y="831"/>
                    <a:pt x="2443" y="918"/>
                    <a:pt x="2427" y="971"/>
                  </a:cubicBezTo>
                  <a:cubicBezTo>
                    <a:pt x="2411" y="1002"/>
                    <a:pt x="2366" y="1015"/>
                    <a:pt x="2305" y="1015"/>
                  </a:cubicBezTo>
                  <a:cubicBezTo>
                    <a:pt x="2236" y="1015"/>
                    <a:pt x="2147" y="998"/>
                    <a:pt x="2063" y="971"/>
                  </a:cubicBezTo>
                  <a:cubicBezTo>
                    <a:pt x="1894" y="918"/>
                    <a:pt x="1585" y="918"/>
                    <a:pt x="1498" y="901"/>
                  </a:cubicBezTo>
                  <a:cubicBezTo>
                    <a:pt x="1461" y="895"/>
                    <a:pt x="1426" y="891"/>
                    <a:pt x="1393" y="891"/>
                  </a:cubicBezTo>
                  <a:cubicBezTo>
                    <a:pt x="1258" y="891"/>
                    <a:pt x="1151" y="956"/>
                    <a:pt x="999" y="1178"/>
                  </a:cubicBezTo>
                  <a:cubicBezTo>
                    <a:pt x="809" y="1433"/>
                    <a:pt x="743" y="1470"/>
                    <a:pt x="640" y="1590"/>
                  </a:cubicBezTo>
                  <a:cubicBezTo>
                    <a:pt x="537" y="1726"/>
                    <a:pt x="809" y="1846"/>
                    <a:pt x="809" y="1933"/>
                  </a:cubicBezTo>
                  <a:cubicBezTo>
                    <a:pt x="809" y="2019"/>
                    <a:pt x="640" y="2122"/>
                    <a:pt x="553" y="2172"/>
                  </a:cubicBezTo>
                  <a:cubicBezTo>
                    <a:pt x="543" y="2181"/>
                    <a:pt x="533" y="2184"/>
                    <a:pt x="524" y="2184"/>
                  </a:cubicBezTo>
                  <a:cubicBezTo>
                    <a:pt x="463" y="2184"/>
                    <a:pt x="450" y="1990"/>
                    <a:pt x="450" y="1899"/>
                  </a:cubicBezTo>
                  <a:cubicBezTo>
                    <a:pt x="450" y="1822"/>
                    <a:pt x="394" y="1705"/>
                    <a:pt x="359" y="1705"/>
                  </a:cubicBezTo>
                  <a:cubicBezTo>
                    <a:pt x="355" y="1705"/>
                    <a:pt x="351" y="1706"/>
                    <a:pt x="347" y="1710"/>
                  </a:cubicBezTo>
                  <a:cubicBezTo>
                    <a:pt x="294" y="1726"/>
                    <a:pt x="380" y="1899"/>
                    <a:pt x="261" y="2019"/>
                  </a:cubicBezTo>
                  <a:cubicBezTo>
                    <a:pt x="141" y="2122"/>
                    <a:pt x="104" y="2258"/>
                    <a:pt x="261" y="2312"/>
                  </a:cubicBezTo>
                  <a:cubicBezTo>
                    <a:pt x="397" y="2362"/>
                    <a:pt x="413" y="2481"/>
                    <a:pt x="347" y="2502"/>
                  </a:cubicBezTo>
                  <a:cubicBezTo>
                    <a:pt x="261" y="2502"/>
                    <a:pt x="1" y="2654"/>
                    <a:pt x="54" y="2774"/>
                  </a:cubicBezTo>
                  <a:cubicBezTo>
                    <a:pt x="87" y="2867"/>
                    <a:pt x="213" y="2951"/>
                    <a:pt x="303" y="2951"/>
                  </a:cubicBezTo>
                  <a:cubicBezTo>
                    <a:pt x="349" y="2951"/>
                    <a:pt x="386" y="2930"/>
                    <a:pt x="397" y="2877"/>
                  </a:cubicBezTo>
                  <a:cubicBezTo>
                    <a:pt x="426" y="2771"/>
                    <a:pt x="524" y="2633"/>
                    <a:pt x="575" y="2633"/>
                  </a:cubicBezTo>
                  <a:cubicBezTo>
                    <a:pt x="589" y="2633"/>
                    <a:pt x="599" y="2644"/>
                    <a:pt x="603" y="2671"/>
                  </a:cubicBezTo>
                  <a:cubicBezTo>
                    <a:pt x="619" y="2791"/>
                    <a:pt x="743" y="2758"/>
                    <a:pt x="896" y="2894"/>
                  </a:cubicBezTo>
                  <a:cubicBezTo>
                    <a:pt x="948" y="2941"/>
                    <a:pt x="996" y="2955"/>
                    <a:pt x="1038" y="2955"/>
                  </a:cubicBezTo>
                  <a:cubicBezTo>
                    <a:pt x="1107" y="2955"/>
                    <a:pt x="1160" y="2917"/>
                    <a:pt x="1187" y="2917"/>
                  </a:cubicBezTo>
                  <a:cubicBezTo>
                    <a:pt x="1199" y="2917"/>
                    <a:pt x="1205" y="2925"/>
                    <a:pt x="1205" y="2947"/>
                  </a:cubicBezTo>
                  <a:cubicBezTo>
                    <a:pt x="1205" y="3067"/>
                    <a:pt x="1189" y="3273"/>
                    <a:pt x="1341" y="3327"/>
                  </a:cubicBezTo>
                  <a:cubicBezTo>
                    <a:pt x="1384" y="3340"/>
                    <a:pt x="1422" y="3345"/>
                    <a:pt x="1455" y="3345"/>
                  </a:cubicBezTo>
                  <a:cubicBezTo>
                    <a:pt x="1527" y="3345"/>
                    <a:pt x="1580" y="3323"/>
                    <a:pt x="1623" y="3323"/>
                  </a:cubicBezTo>
                  <a:cubicBezTo>
                    <a:pt x="1633" y="3323"/>
                    <a:pt x="1642" y="3324"/>
                    <a:pt x="1651" y="3327"/>
                  </a:cubicBezTo>
                  <a:cubicBezTo>
                    <a:pt x="1721" y="3360"/>
                    <a:pt x="1857" y="3480"/>
                    <a:pt x="1808" y="3583"/>
                  </a:cubicBezTo>
                  <a:cubicBezTo>
                    <a:pt x="1754" y="3702"/>
                    <a:pt x="1878" y="4115"/>
                    <a:pt x="2117" y="4288"/>
                  </a:cubicBezTo>
                  <a:cubicBezTo>
                    <a:pt x="2317" y="4433"/>
                    <a:pt x="2448" y="4540"/>
                    <a:pt x="2534" y="4540"/>
                  </a:cubicBezTo>
                  <a:cubicBezTo>
                    <a:pt x="2551" y="4540"/>
                    <a:pt x="2566" y="4536"/>
                    <a:pt x="2579" y="4528"/>
                  </a:cubicBezTo>
                  <a:cubicBezTo>
                    <a:pt x="2649" y="4462"/>
                    <a:pt x="2926" y="4321"/>
                    <a:pt x="2889" y="4185"/>
                  </a:cubicBezTo>
                  <a:cubicBezTo>
                    <a:pt x="2872" y="4049"/>
                    <a:pt x="2719" y="3979"/>
                    <a:pt x="2806" y="3909"/>
                  </a:cubicBezTo>
                  <a:cubicBezTo>
                    <a:pt x="2825" y="3889"/>
                    <a:pt x="2855" y="3881"/>
                    <a:pt x="2890" y="3881"/>
                  </a:cubicBezTo>
                  <a:cubicBezTo>
                    <a:pt x="3013" y="3881"/>
                    <a:pt x="3203" y="3977"/>
                    <a:pt x="3219" y="4028"/>
                  </a:cubicBezTo>
                  <a:cubicBezTo>
                    <a:pt x="3235" y="4098"/>
                    <a:pt x="3458" y="4565"/>
                    <a:pt x="3507" y="4684"/>
                  </a:cubicBezTo>
                  <a:cubicBezTo>
                    <a:pt x="3561" y="4804"/>
                    <a:pt x="3648" y="4977"/>
                    <a:pt x="3784" y="5010"/>
                  </a:cubicBezTo>
                  <a:cubicBezTo>
                    <a:pt x="3793" y="5012"/>
                    <a:pt x="3801" y="5013"/>
                    <a:pt x="3807" y="5013"/>
                  </a:cubicBezTo>
                  <a:cubicBezTo>
                    <a:pt x="3920" y="5013"/>
                    <a:pt x="3753" y="4766"/>
                    <a:pt x="3784" y="4684"/>
                  </a:cubicBezTo>
                  <a:cubicBezTo>
                    <a:pt x="3838" y="4598"/>
                    <a:pt x="3838" y="4441"/>
                    <a:pt x="4044" y="4288"/>
                  </a:cubicBezTo>
                  <a:cubicBezTo>
                    <a:pt x="4193" y="4197"/>
                    <a:pt x="4381" y="4150"/>
                    <a:pt x="4489" y="4150"/>
                  </a:cubicBezTo>
                  <a:cubicBezTo>
                    <a:pt x="4542" y="4150"/>
                    <a:pt x="4576" y="4162"/>
                    <a:pt x="4576" y="4185"/>
                  </a:cubicBezTo>
                  <a:cubicBezTo>
                    <a:pt x="4593" y="4255"/>
                    <a:pt x="4663" y="4565"/>
                    <a:pt x="4766" y="4598"/>
                  </a:cubicBezTo>
                  <a:cubicBezTo>
                    <a:pt x="4771" y="4598"/>
                    <a:pt x="4776" y="4599"/>
                    <a:pt x="4781" y="4599"/>
                  </a:cubicBezTo>
                  <a:cubicBezTo>
                    <a:pt x="4881" y="4599"/>
                    <a:pt x="4834" y="4438"/>
                    <a:pt x="4885" y="4375"/>
                  </a:cubicBezTo>
                  <a:cubicBezTo>
                    <a:pt x="4889" y="4367"/>
                    <a:pt x="4893" y="4363"/>
                    <a:pt x="4897" y="4363"/>
                  </a:cubicBezTo>
                  <a:cubicBezTo>
                    <a:pt x="4943" y="4363"/>
                    <a:pt x="5058" y="4717"/>
                    <a:pt x="5092" y="4874"/>
                  </a:cubicBezTo>
                  <a:cubicBezTo>
                    <a:pt x="5125" y="5043"/>
                    <a:pt x="5055" y="5146"/>
                    <a:pt x="5315" y="5320"/>
                  </a:cubicBezTo>
                  <a:cubicBezTo>
                    <a:pt x="5554" y="5472"/>
                    <a:pt x="5711" y="5559"/>
                    <a:pt x="5900" y="5646"/>
                  </a:cubicBezTo>
                  <a:cubicBezTo>
                    <a:pt x="5926" y="5659"/>
                    <a:pt x="5950" y="5665"/>
                    <a:pt x="5971" y="5665"/>
                  </a:cubicBezTo>
                  <a:cubicBezTo>
                    <a:pt x="6084" y="5665"/>
                    <a:pt x="6128" y="5509"/>
                    <a:pt x="6091" y="5509"/>
                  </a:cubicBezTo>
                  <a:cubicBezTo>
                    <a:pt x="6090" y="5509"/>
                    <a:pt x="6088" y="5509"/>
                    <a:pt x="6086" y="5509"/>
                  </a:cubicBezTo>
                  <a:cubicBezTo>
                    <a:pt x="6082" y="5512"/>
                    <a:pt x="6076" y="5513"/>
                    <a:pt x="6067" y="5513"/>
                  </a:cubicBezTo>
                  <a:cubicBezTo>
                    <a:pt x="5968" y="5513"/>
                    <a:pt x="5585" y="5350"/>
                    <a:pt x="5521" y="5320"/>
                  </a:cubicBezTo>
                  <a:cubicBezTo>
                    <a:pt x="5467" y="5303"/>
                    <a:pt x="5434" y="5080"/>
                    <a:pt x="5385" y="5043"/>
                  </a:cubicBezTo>
                  <a:cubicBezTo>
                    <a:pt x="5331" y="4994"/>
                    <a:pt x="5244" y="4771"/>
                    <a:pt x="5244" y="4684"/>
                  </a:cubicBezTo>
                  <a:cubicBezTo>
                    <a:pt x="5231" y="4598"/>
                    <a:pt x="5278" y="4462"/>
                    <a:pt x="5313" y="4462"/>
                  </a:cubicBezTo>
                  <a:cubicBezTo>
                    <a:pt x="5319" y="4462"/>
                    <a:pt x="5326" y="4467"/>
                    <a:pt x="5331" y="4478"/>
                  </a:cubicBezTo>
                  <a:cubicBezTo>
                    <a:pt x="5361" y="4537"/>
                    <a:pt x="5393" y="4708"/>
                    <a:pt x="5486" y="4708"/>
                  </a:cubicBezTo>
                  <a:cubicBezTo>
                    <a:pt x="5497" y="4708"/>
                    <a:pt x="5508" y="4706"/>
                    <a:pt x="5521" y="4701"/>
                  </a:cubicBezTo>
                  <a:cubicBezTo>
                    <a:pt x="5640" y="4647"/>
                    <a:pt x="5711" y="4391"/>
                    <a:pt x="5640" y="4288"/>
                  </a:cubicBezTo>
                  <a:cubicBezTo>
                    <a:pt x="5554" y="4185"/>
                    <a:pt x="5537" y="3979"/>
                    <a:pt x="5591" y="3962"/>
                  </a:cubicBezTo>
                  <a:cubicBezTo>
                    <a:pt x="5657" y="3946"/>
                    <a:pt x="5966" y="3909"/>
                    <a:pt x="6107" y="3669"/>
                  </a:cubicBezTo>
                  <a:cubicBezTo>
                    <a:pt x="6226" y="3430"/>
                    <a:pt x="6226" y="3203"/>
                    <a:pt x="6189" y="3137"/>
                  </a:cubicBezTo>
                  <a:cubicBezTo>
                    <a:pt x="6158" y="3071"/>
                    <a:pt x="6278" y="2913"/>
                    <a:pt x="6364" y="2913"/>
                  </a:cubicBezTo>
                  <a:cubicBezTo>
                    <a:pt x="6369" y="2913"/>
                    <a:pt x="6374" y="2913"/>
                    <a:pt x="6379" y="2914"/>
                  </a:cubicBezTo>
                  <a:cubicBezTo>
                    <a:pt x="6449" y="2931"/>
                    <a:pt x="6499" y="3187"/>
                    <a:pt x="6499" y="3273"/>
                  </a:cubicBezTo>
                  <a:cubicBezTo>
                    <a:pt x="6499" y="3304"/>
                    <a:pt x="6514" y="3317"/>
                    <a:pt x="6534" y="3317"/>
                  </a:cubicBezTo>
                  <a:cubicBezTo>
                    <a:pt x="6572" y="3317"/>
                    <a:pt x="6628" y="3270"/>
                    <a:pt x="6639" y="3203"/>
                  </a:cubicBezTo>
                  <a:cubicBezTo>
                    <a:pt x="6655" y="3084"/>
                    <a:pt x="6639" y="2914"/>
                    <a:pt x="6639" y="2811"/>
                  </a:cubicBezTo>
                  <a:cubicBezTo>
                    <a:pt x="6639" y="2725"/>
                    <a:pt x="6845" y="2605"/>
                    <a:pt x="6878" y="2362"/>
                  </a:cubicBezTo>
                  <a:cubicBezTo>
                    <a:pt x="6895" y="2106"/>
                    <a:pt x="6895" y="1949"/>
                    <a:pt x="6808" y="1846"/>
                  </a:cubicBezTo>
                  <a:cubicBezTo>
                    <a:pt x="6726" y="1743"/>
                    <a:pt x="6742" y="1623"/>
                    <a:pt x="6895" y="1607"/>
                  </a:cubicBezTo>
                  <a:cubicBezTo>
                    <a:pt x="6908" y="1605"/>
                    <a:pt x="6920" y="1604"/>
                    <a:pt x="6932" y="1604"/>
                  </a:cubicBezTo>
                  <a:cubicBezTo>
                    <a:pt x="7000" y="1604"/>
                    <a:pt x="7053" y="1625"/>
                    <a:pt x="7102" y="1625"/>
                  </a:cubicBezTo>
                  <a:cubicBezTo>
                    <a:pt x="7138" y="1625"/>
                    <a:pt x="7171" y="1614"/>
                    <a:pt x="7204" y="1574"/>
                  </a:cubicBezTo>
                  <a:cubicBezTo>
                    <a:pt x="7219" y="1556"/>
                    <a:pt x="7235" y="1548"/>
                    <a:pt x="7252" y="1548"/>
                  </a:cubicBezTo>
                  <a:cubicBezTo>
                    <a:pt x="7336" y="1548"/>
                    <a:pt x="7427" y="1733"/>
                    <a:pt x="7324" y="1846"/>
                  </a:cubicBezTo>
                  <a:cubicBezTo>
                    <a:pt x="7204" y="1986"/>
                    <a:pt x="6981" y="2258"/>
                    <a:pt x="7035" y="2415"/>
                  </a:cubicBezTo>
                  <a:cubicBezTo>
                    <a:pt x="7084" y="2551"/>
                    <a:pt x="7101" y="2725"/>
                    <a:pt x="6965" y="2791"/>
                  </a:cubicBezTo>
                  <a:cubicBezTo>
                    <a:pt x="6808" y="2861"/>
                    <a:pt x="6845" y="2894"/>
                    <a:pt x="6895" y="2931"/>
                  </a:cubicBezTo>
                  <a:cubicBezTo>
                    <a:pt x="6915" y="2944"/>
                    <a:pt x="6925" y="2951"/>
                    <a:pt x="6939" y="2951"/>
                  </a:cubicBezTo>
                  <a:cubicBezTo>
                    <a:pt x="6960" y="2951"/>
                    <a:pt x="6990" y="2931"/>
                    <a:pt x="7084" y="2877"/>
                  </a:cubicBezTo>
                  <a:cubicBezTo>
                    <a:pt x="7241" y="2774"/>
                    <a:pt x="7101" y="2502"/>
                    <a:pt x="7204" y="2362"/>
                  </a:cubicBezTo>
                  <a:cubicBezTo>
                    <a:pt x="7324" y="2225"/>
                    <a:pt x="7427" y="2069"/>
                    <a:pt x="7481" y="1813"/>
                  </a:cubicBezTo>
                  <a:cubicBezTo>
                    <a:pt x="7551" y="1553"/>
                    <a:pt x="7427" y="1367"/>
                    <a:pt x="7481" y="1297"/>
                  </a:cubicBezTo>
                  <a:cubicBezTo>
                    <a:pt x="7534" y="1244"/>
                    <a:pt x="7566" y="1143"/>
                    <a:pt x="7609" y="1143"/>
                  </a:cubicBezTo>
                  <a:cubicBezTo>
                    <a:pt x="7622" y="1143"/>
                    <a:pt x="7637" y="1153"/>
                    <a:pt x="7654" y="1178"/>
                  </a:cubicBezTo>
                  <a:cubicBezTo>
                    <a:pt x="7699" y="1257"/>
                    <a:pt x="7816" y="1405"/>
                    <a:pt x="7890" y="1405"/>
                  </a:cubicBezTo>
                  <a:cubicBezTo>
                    <a:pt x="7897" y="1405"/>
                    <a:pt x="7904" y="1403"/>
                    <a:pt x="7910" y="1400"/>
                  </a:cubicBezTo>
                  <a:cubicBezTo>
                    <a:pt x="7963" y="1384"/>
                    <a:pt x="7860" y="1281"/>
                    <a:pt x="7910" y="1178"/>
                  </a:cubicBezTo>
                  <a:cubicBezTo>
                    <a:pt x="7943" y="1058"/>
                    <a:pt x="7980" y="971"/>
                    <a:pt x="7926" y="885"/>
                  </a:cubicBezTo>
                  <a:cubicBezTo>
                    <a:pt x="7860" y="814"/>
                    <a:pt x="7720" y="592"/>
                    <a:pt x="7551" y="505"/>
                  </a:cubicBezTo>
                  <a:cubicBezTo>
                    <a:pt x="7493" y="476"/>
                    <a:pt x="7437" y="467"/>
                    <a:pt x="7386" y="467"/>
                  </a:cubicBezTo>
                  <a:cubicBezTo>
                    <a:pt x="7283" y="467"/>
                    <a:pt x="7199" y="505"/>
                    <a:pt x="7155" y="505"/>
                  </a:cubicBezTo>
                  <a:cubicBezTo>
                    <a:pt x="7101" y="505"/>
                    <a:pt x="6998" y="592"/>
                    <a:pt x="6965" y="625"/>
                  </a:cubicBezTo>
                  <a:cubicBezTo>
                    <a:pt x="6963" y="626"/>
                    <a:pt x="6961" y="626"/>
                    <a:pt x="6959" y="626"/>
                  </a:cubicBezTo>
                  <a:cubicBezTo>
                    <a:pt x="6923" y="626"/>
                    <a:pt x="6832" y="471"/>
                    <a:pt x="6738" y="471"/>
                  </a:cubicBezTo>
                  <a:cubicBezTo>
                    <a:pt x="6734" y="471"/>
                    <a:pt x="6730" y="471"/>
                    <a:pt x="6726" y="472"/>
                  </a:cubicBezTo>
                  <a:cubicBezTo>
                    <a:pt x="6691" y="478"/>
                    <a:pt x="6628" y="479"/>
                    <a:pt x="6554" y="479"/>
                  </a:cubicBezTo>
                  <a:cubicBezTo>
                    <a:pt x="6407" y="479"/>
                    <a:pt x="6219" y="472"/>
                    <a:pt x="6140" y="472"/>
                  </a:cubicBezTo>
                  <a:cubicBezTo>
                    <a:pt x="6037" y="472"/>
                    <a:pt x="5830" y="385"/>
                    <a:pt x="5830" y="336"/>
                  </a:cubicBezTo>
                  <a:cubicBezTo>
                    <a:pt x="5827" y="329"/>
                    <a:pt x="5820" y="325"/>
                    <a:pt x="5812" y="325"/>
                  </a:cubicBezTo>
                  <a:cubicBezTo>
                    <a:pt x="5780" y="325"/>
                    <a:pt x="5724" y="379"/>
                    <a:pt x="5777" y="418"/>
                  </a:cubicBezTo>
                  <a:cubicBezTo>
                    <a:pt x="5830" y="489"/>
                    <a:pt x="5814" y="625"/>
                    <a:pt x="5797" y="625"/>
                  </a:cubicBezTo>
                  <a:cubicBezTo>
                    <a:pt x="5797" y="608"/>
                    <a:pt x="5624" y="522"/>
                    <a:pt x="5607" y="489"/>
                  </a:cubicBezTo>
                  <a:cubicBezTo>
                    <a:pt x="5592" y="458"/>
                    <a:pt x="5634" y="334"/>
                    <a:pt x="5556" y="334"/>
                  </a:cubicBezTo>
                  <a:cubicBezTo>
                    <a:pt x="5551" y="334"/>
                    <a:pt x="5544" y="334"/>
                    <a:pt x="5537" y="336"/>
                  </a:cubicBezTo>
                  <a:cubicBezTo>
                    <a:pt x="5469" y="336"/>
                    <a:pt x="5361" y="305"/>
                    <a:pt x="5283" y="305"/>
                  </a:cubicBezTo>
                  <a:cubicBezTo>
                    <a:pt x="5243" y="305"/>
                    <a:pt x="5211" y="312"/>
                    <a:pt x="5195" y="336"/>
                  </a:cubicBezTo>
                  <a:cubicBezTo>
                    <a:pt x="5158" y="385"/>
                    <a:pt x="5075" y="625"/>
                    <a:pt x="4989" y="625"/>
                  </a:cubicBezTo>
                  <a:cubicBezTo>
                    <a:pt x="4902" y="608"/>
                    <a:pt x="4782" y="542"/>
                    <a:pt x="4696" y="456"/>
                  </a:cubicBezTo>
                  <a:cubicBezTo>
                    <a:pt x="4593" y="385"/>
                    <a:pt x="4213" y="212"/>
                    <a:pt x="4180" y="163"/>
                  </a:cubicBezTo>
                  <a:cubicBezTo>
                    <a:pt x="4150" y="115"/>
                    <a:pt x="3953" y="1"/>
                    <a:pt x="38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4"/>
            <p:cNvSpPr/>
            <p:nvPr/>
          </p:nvSpPr>
          <p:spPr>
            <a:xfrm>
              <a:off x="-2074992" y="1875270"/>
              <a:ext cx="561753" cy="647262"/>
            </a:xfrm>
            <a:custGeom>
              <a:avLst/>
              <a:gdLst/>
              <a:ahLst/>
              <a:cxnLst/>
              <a:rect l="l" t="t" r="r" b="b"/>
              <a:pathLst>
                <a:path w="2884" h="3323" extrusionOk="0">
                  <a:moveTo>
                    <a:pt x="1236" y="0"/>
                  </a:moveTo>
                  <a:cubicBezTo>
                    <a:pt x="1231" y="0"/>
                    <a:pt x="1226" y="1"/>
                    <a:pt x="1222" y="1"/>
                  </a:cubicBezTo>
                  <a:cubicBezTo>
                    <a:pt x="1016" y="38"/>
                    <a:pt x="826" y="158"/>
                    <a:pt x="739" y="207"/>
                  </a:cubicBezTo>
                  <a:cubicBezTo>
                    <a:pt x="652" y="261"/>
                    <a:pt x="430" y="348"/>
                    <a:pt x="327" y="451"/>
                  </a:cubicBezTo>
                  <a:cubicBezTo>
                    <a:pt x="207" y="570"/>
                    <a:pt x="1" y="793"/>
                    <a:pt x="50" y="950"/>
                  </a:cubicBezTo>
                  <a:cubicBezTo>
                    <a:pt x="120" y="1103"/>
                    <a:pt x="223" y="1396"/>
                    <a:pt x="397" y="1482"/>
                  </a:cubicBezTo>
                  <a:cubicBezTo>
                    <a:pt x="500" y="1545"/>
                    <a:pt x="573" y="1564"/>
                    <a:pt x="657" y="1564"/>
                  </a:cubicBezTo>
                  <a:cubicBezTo>
                    <a:pt x="710" y="1564"/>
                    <a:pt x="769" y="1556"/>
                    <a:pt x="842" y="1548"/>
                  </a:cubicBezTo>
                  <a:cubicBezTo>
                    <a:pt x="1016" y="1548"/>
                    <a:pt x="1082" y="1548"/>
                    <a:pt x="1065" y="1672"/>
                  </a:cubicBezTo>
                  <a:cubicBezTo>
                    <a:pt x="1049" y="1792"/>
                    <a:pt x="1222" y="2085"/>
                    <a:pt x="1135" y="2291"/>
                  </a:cubicBezTo>
                  <a:cubicBezTo>
                    <a:pt x="1049" y="2497"/>
                    <a:pt x="1222" y="2736"/>
                    <a:pt x="1374" y="2926"/>
                  </a:cubicBezTo>
                  <a:cubicBezTo>
                    <a:pt x="1511" y="3095"/>
                    <a:pt x="1634" y="3322"/>
                    <a:pt x="1804" y="3322"/>
                  </a:cubicBezTo>
                  <a:cubicBezTo>
                    <a:pt x="1960" y="3322"/>
                    <a:pt x="2047" y="3198"/>
                    <a:pt x="2167" y="3095"/>
                  </a:cubicBezTo>
                  <a:cubicBezTo>
                    <a:pt x="2270" y="2992"/>
                    <a:pt x="2319" y="2617"/>
                    <a:pt x="2303" y="2547"/>
                  </a:cubicBezTo>
                  <a:cubicBezTo>
                    <a:pt x="2303" y="2476"/>
                    <a:pt x="2422" y="2410"/>
                    <a:pt x="2493" y="2340"/>
                  </a:cubicBezTo>
                  <a:cubicBezTo>
                    <a:pt x="2542" y="2270"/>
                    <a:pt x="2748" y="1998"/>
                    <a:pt x="2699" y="1858"/>
                  </a:cubicBezTo>
                  <a:cubicBezTo>
                    <a:pt x="2666" y="1738"/>
                    <a:pt x="2802" y="1466"/>
                    <a:pt x="2851" y="1429"/>
                  </a:cubicBezTo>
                  <a:cubicBezTo>
                    <a:pt x="2884" y="1400"/>
                    <a:pt x="2860" y="1173"/>
                    <a:pt x="2809" y="1173"/>
                  </a:cubicBezTo>
                  <a:cubicBezTo>
                    <a:pt x="2802" y="1173"/>
                    <a:pt x="2794" y="1178"/>
                    <a:pt x="2785" y="1189"/>
                  </a:cubicBezTo>
                  <a:cubicBezTo>
                    <a:pt x="2771" y="1210"/>
                    <a:pt x="2753" y="1219"/>
                    <a:pt x="2733" y="1219"/>
                  </a:cubicBezTo>
                  <a:cubicBezTo>
                    <a:pt x="2651" y="1219"/>
                    <a:pt x="2535" y="1079"/>
                    <a:pt x="2509" y="983"/>
                  </a:cubicBezTo>
                  <a:cubicBezTo>
                    <a:pt x="2476" y="863"/>
                    <a:pt x="2129" y="484"/>
                    <a:pt x="2080" y="414"/>
                  </a:cubicBezTo>
                  <a:cubicBezTo>
                    <a:pt x="2010" y="364"/>
                    <a:pt x="1804" y="228"/>
                    <a:pt x="1684" y="228"/>
                  </a:cubicBezTo>
                  <a:cubicBezTo>
                    <a:pt x="1584" y="228"/>
                    <a:pt x="1372" y="0"/>
                    <a:pt x="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4"/>
            <p:cNvSpPr/>
            <p:nvPr/>
          </p:nvSpPr>
          <p:spPr>
            <a:xfrm>
              <a:off x="-1606531" y="2388143"/>
              <a:ext cx="77329" cy="112390"/>
            </a:xfrm>
            <a:custGeom>
              <a:avLst/>
              <a:gdLst/>
              <a:ahLst/>
              <a:cxnLst/>
              <a:rect l="l" t="t" r="r" b="b"/>
              <a:pathLst>
                <a:path w="397" h="577" extrusionOk="0">
                  <a:moveTo>
                    <a:pt x="397" y="0"/>
                  </a:moveTo>
                  <a:cubicBezTo>
                    <a:pt x="397" y="0"/>
                    <a:pt x="277" y="0"/>
                    <a:pt x="207" y="50"/>
                  </a:cubicBezTo>
                  <a:cubicBezTo>
                    <a:pt x="137" y="120"/>
                    <a:pt x="240" y="207"/>
                    <a:pt x="121" y="293"/>
                  </a:cubicBezTo>
                  <a:cubicBezTo>
                    <a:pt x="1" y="359"/>
                    <a:pt x="1" y="565"/>
                    <a:pt x="71" y="565"/>
                  </a:cubicBezTo>
                  <a:cubicBezTo>
                    <a:pt x="91" y="572"/>
                    <a:pt x="121" y="576"/>
                    <a:pt x="151" y="576"/>
                  </a:cubicBezTo>
                  <a:cubicBezTo>
                    <a:pt x="219" y="576"/>
                    <a:pt x="294" y="554"/>
                    <a:pt x="294" y="483"/>
                  </a:cubicBezTo>
                  <a:cubicBezTo>
                    <a:pt x="310" y="359"/>
                    <a:pt x="397" y="153"/>
                    <a:pt x="3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4"/>
            <p:cNvSpPr/>
            <p:nvPr/>
          </p:nvSpPr>
          <p:spPr>
            <a:xfrm>
              <a:off x="-859914" y="2344705"/>
              <a:ext cx="321586" cy="321586"/>
            </a:xfrm>
            <a:custGeom>
              <a:avLst/>
              <a:gdLst/>
              <a:ahLst/>
              <a:cxnLst/>
              <a:rect l="l" t="t" r="r" b="b"/>
              <a:pathLst>
                <a:path w="1651" h="1651" extrusionOk="0">
                  <a:moveTo>
                    <a:pt x="1032" y="0"/>
                  </a:moveTo>
                  <a:cubicBezTo>
                    <a:pt x="974" y="15"/>
                    <a:pt x="1018" y="324"/>
                    <a:pt x="1030" y="372"/>
                  </a:cubicBezTo>
                  <a:lnTo>
                    <a:pt x="1030" y="372"/>
                  </a:lnTo>
                  <a:cubicBezTo>
                    <a:pt x="1028" y="371"/>
                    <a:pt x="1027" y="370"/>
                    <a:pt x="1026" y="370"/>
                  </a:cubicBezTo>
                  <a:cubicBezTo>
                    <a:pt x="1012" y="370"/>
                    <a:pt x="997" y="448"/>
                    <a:pt x="972" y="448"/>
                  </a:cubicBezTo>
                  <a:cubicBezTo>
                    <a:pt x="970" y="448"/>
                    <a:pt x="968" y="447"/>
                    <a:pt x="966" y="446"/>
                  </a:cubicBezTo>
                  <a:cubicBezTo>
                    <a:pt x="912" y="430"/>
                    <a:pt x="1016" y="256"/>
                    <a:pt x="863" y="256"/>
                  </a:cubicBezTo>
                  <a:cubicBezTo>
                    <a:pt x="690" y="256"/>
                    <a:pt x="690" y="326"/>
                    <a:pt x="690" y="326"/>
                  </a:cubicBezTo>
                  <a:cubicBezTo>
                    <a:pt x="603" y="413"/>
                    <a:pt x="483" y="533"/>
                    <a:pt x="364" y="603"/>
                  </a:cubicBezTo>
                  <a:cubicBezTo>
                    <a:pt x="261" y="669"/>
                    <a:pt x="1" y="809"/>
                    <a:pt x="104" y="929"/>
                  </a:cubicBezTo>
                  <a:cubicBezTo>
                    <a:pt x="190" y="1065"/>
                    <a:pt x="174" y="1222"/>
                    <a:pt x="244" y="1271"/>
                  </a:cubicBezTo>
                  <a:cubicBezTo>
                    <a:pt x="313" y="1316"/>
                    <a:pt x="351" y="1420"/>
                    <a:pt x="422" y="1420"/>
                  </a:cubicBezTo>
                  <a:cubicBezTo>
                    <a:pt x="436" y="1420"/>
                    <a:pt x="450" y="1416"/>
                    <a:pt x="467" y="1407"/>
                  </a:cubicBezTo>
                  <a:cubicBezTo>
                    <a:pt x="554" y="1358"/>
                    <a:pt x="673" y="1255"/>
                    <a:pt x="690" y="1238"/>
                  </a:cubicBezTo>
                  <a:cubicBezTo>
                    <a:pt x="706" y="1222"/>
                    <a:pt x="842" y="1185"/>
                    <a:pt x="879" y="1185"/>
                  </a:cubicBezTo>
                  <a:cubicBezTo>
                    <a:pt x="912" y="1201"/>
                    <a:pt x="966" y="1391"/>
                    <a:pt x="966" y="1407"/>
                  </a:cubicBezTo>
                  <a:cubicBezTo>
                    <a:pt x="945" y="1444"/>
                    <a:pt x="983" y="1634"/>
                    <a:pt x="1086" y="1651"/>
                  </a:cubicBezTo>
                  <a:cubicBezTo>
                    <a:pt x="1205" y="1651"/>
                    <a:pt x="1172" y="1581"/>
                    <a:pt x="1238" y="1510"/>
                  </a:cubicBezTo>
                  <a:cubicBezTo>
                    <a:pt x="1325" y="1444"/>
                    <a:pt x="1601" y="1065"/>
                    <a:pt x="1618" y="978"/>
                  </a:cubicBezTo>
                  <a:cubicBezTo>
                    <a:pt x="1651" y="892"/>
                    <a:pt x="1564" y="582"/>
                    <a:pt x="1482" y="516"/>
                  </a:cubicBezTo>
                  <a:cubicBezTo>
                    <a:pt x="1379" y="446"/>
                    <a:pt x="1205" y="310"/>
                    <a:pt x="1172" y="256"/>
                  </a:cubicBezTo>
                  <a:cubicBezTo>
                    <a:pt x="1152" y="207"/>
                    <a:pt x="1119"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4"/>
            <p:cNvSpPr/>
            <p:nvPr/>
          </p:nvSpPr>
          <p:spPr>
            <a:xfrm>
              <a:off x="-739341" y="2278088"/>
              <a:ext cx="261398" cy="113169"/>
            </a:xfrm>
            <a:custGeom>
              <a:avLst/>
              <a:gdLst/>
              <a:ahLst/>
              <a:cxnLst/>
              <a:rect l="l" t="t" r="r" b="b"/>
              <a:pathLst>
                <a:path w="1342" h="581" extrusionOk="0">
                  <a:moveTo>
                    <a:pt x="155" y="1"/>
                  </a:moveTo>
                  <a:cubicBezTo>
                    <a:pt x="81" y="1"/>
                    <a:pt x="32" y="77"/>
                    <a:pt x="17" y="153"/>
                  </a:cubicBezTo>
                  <a:cubicBezTo>
                    <a:pt x="1" y="223"/>
                    <a:pt x="87" y="239"/>
                    <a:pt x="157" y="239"/>
                  </a:cubicBezTo>
                  <a:cubicBezTo>
                    <a:pt x="223" y="239"/>
                    <a:pt x="347" y="272"/>
                    <a:pt x="413" y="342"/>
                  </a:cubicBezTo>
                  <a:cubicBezTo>
                    <a:pt x="460" y="400"/>
                    <a:pt x="590" y="434"/>
                    <a:pt x="708" y="434"/>
                  </a:cubicBezTo>
                  <a:cubicBezTo>
                    <a:pt x="767" y="434"/>
                    <a:pt x="822" y="426"/>
                    <a:pt x="863" y="408"/>
                  </a:cubicBezTo>
                  <a:cubicBezTo>
                    <a:pt x="885" y="399"/>
                    <a:pt x="907" y="395"/>
                    <a:pt x="927" y="395"/>
                  </a:cubicBezTo>
                  <a:cubicBezTo>
                    <a:pt x="1016" y="395"/>
                    <a:pt x="1088" y="468"/>
                    <a:pt x="1172" y="495"/>
                  </a:cubicBezTo>
                  <a:cubicBezTo>
                    <a:pt x="1237" y="524"/>
                    <a:pt x="1283" y="581"/>
                    <a:pt x="1301" y="581"/>
                  </a:cubicBezTo>
                  <a:cubicBezTo>
                    <a:pt x="1306" y="581"/>
                    <a:pt x="1308" y="576"/>
                    <a:pt x="1308" y="565"/>
                  </a:cubicBezTo>
                  <a:cubicBezTo>
                    <a:pt x="1308" y="495"/>
                    <a:pt x="1341" y="342"/>
                    <a:pt x="1308" y="272"/>
                  </a:cubicBezTo>
                  <a:cubicBezTo>
                    <a:pt x="1275" y="202"/>
                    <a:pt x="1048" y="99"/>
                    <a:pt x="1015" y="99"/>
                  </a:cubicBezTo>
                  <a:cubicBezTo>
                    <a:pt x="1012" y="98"/>
                    <a:pt x="1008" y="97"/>
                    <a:pt x="1004" y="97"/>
                  </a:cubicBezTo>
                  <a:cubicBezTo>
                    <a:pt x="953" y="97"/>
                    <a:pt x="869" y="187"/>
                    <a:pt x="739" y="202"/>
                  </a:cubicBezTo>
                  <a:cubicBezTo>
                    <a:pt x="729" y="204"/>
                    <a:pt x="718" y="204"/>
                    <a:pt x="706" y="204"/>
                  </a:cubicBezTo>
                  <a:cubicBezTo>
                    <a:pt x="565" y="204"/>
                    <a:pt x="339" y="94"/>
                    <a:pt x="244" y="33"/>
                  </a:cubicBezTo>
                  <a:cubicBezTo>
                    <a:pt x="211" y="10"/>
                    <a:pt x="182" y="1"/>
                    <a:pt x="1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4"/>
            <p:cNvSpPr/>
            <p:nvPr/>
          </p:nvSpPr>
          <p:spPr>
            <a:xfrm>
              <a:off x="-852707" y="2183227"/>
              <a:ext cx="106936" cy="124661"/>
            </a:xfrm>
            <a:custGeom>
              <a:avLst/>
              <a:gdLst/>
              <a:ahLst/>
              <a:cxnLst/>
              <a:rect l="l" t="t" r="r" b="b"/>
              <a:pathLst>
                <a:path w="549" h="640" extrusionOk="0">
                  <a:moveTo>
                    <a:pt x="411" y="0"/>
                  </a:moveTo>
                  <a:cubicBezTo>
                    <a:pt x="405" y="0"/>
                    <a:pt x="399" y="2"/>
                    <a:pt x="393" y="4"/>
                  </a:cubicBezTo>
                  <a:cubicBezTo>
                    <a:pt x="310" y="54"/>
                    <a:pt x="170" y="173"/>
                    <a:pt x="170" y="173"/>
                  </a:cubicBezTo>
                  <a:cubicBezTo>
                    <a:pt x="170" y="173"/>
                    <a:pt x="1" y="211"/>
                    <a:pt x="104" y="363"/>
                  </a:cubicBezTo>
                  <a:cubicBezTo>
                    <a:pt x="153" y="450"/>
                    <a:pt x="153" y="623"/>
                    <a:pt x="224" y="640"/>
                  </a:cubicBezTo>
                  <a:cubicBezTo>
                    <a:pt x="310" y="640"/>
                    <a:pt x="376" y="553"/>
                    <a:pt x="393" y="504"/>
                  </a:cubicBezTo>
                  <a:cubicBezTo>
                    <a:pt x="413" y="433"/>
                    <a:pt x="533" y="314"/>
                    <a:pt x="533" y="260"/>
                  </a:cubicBezTo>
                  <a:cubicBezTo>
                    <a:pt x="548" y="214"/>
                    <a:pt x="489" y="0"/>
                    <a:pt x="4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4"/>
            <p:cNvSpPr/>
            <p:nvPr/>
          </p:nvSpPr>
          <p:spPr>
            <a:xfrm>
              <a:off x="-759404" y="2074926"/>
              <a:ext cx="46943" cy="131673"/>
            </a:xfrm>
            <a:custGeom>
              <a:avLst/>
              <a:gdLst/>
              <a:ahLst/>
              <a:cxnLst/>
              <a:rect l="l" t="t" r="r" b="b"/>
              <a:pathLst>
                <a:path w="241" h="676" extrusionOk="0">
                  <a:moveTo>
                    <a:pt x="149" y="1"/>
                  </a:moveTo>
                  <a:cubicBezTo>
                    <a:pt x="126" y="1"/>
                    <a:pt x="99" y="16"/>
                    <a:pt x="71" y="61"/>
                  </a:cubicBezTo>
                  <a:cubicBezTo>
                    <a:pt x="0" y="164"/>
                    <a:pt x="71" y="181"/>
                    <a:pt x="71" y="300"/>
                  </a:cubicBezTo>
                  <a:cubicBezTo>
                    <a:pt x="54" y="420"/>
                    <a:pt x="87" y="441"/>
                    <a:pt x="71" y="560"/>
                  </a:cubicBezTo>
                  <a:cubicBezTo>
                    <a:pt x="53" y="632"/>
                    <a:pt x="107" y="675"/>
                    <a:pt x="156" y="675"/>
                  </a:cubicBezTo>
                  <a:cubicBezTo>
                    <a:pt x="200" y="675"/>
                    <a:pt x="241" y="640"/>
                    <a:pt x="223" y="560"/>
                  </a:cubicBezTo>
                  <a:cubicBezTo>
                    <a:pt x="190" y="387"/>
                    <a:pt x="223" y="61"/>
                    <a:pt x="223" y="61"/>
                  </a:cubicBezTo>
                  <a:cubicBezTo>
                    <a:pt x="223" y="61"/>
                    <a:pt x="194" y="1"/>
                    <a:pt x="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4"/>
            <p:cNvSpPr/>
            <p:nvPr/>
          </p:nvSpPr>
          <p:spPr>
            <a:xfrm>
              <a:off x="-1716585" y="1269289"/>
              <a:ext cx="153683" cy="75576"/>
            </a:xfrm>
            <a:custGeom>
              <a:avLst/>
              <a:gdLst/>
              <a:ahLst/>
              <a:cxnLst/>
              <a:rect l="l" t="t" r="r" b="b"/>
              <a:pathLst>
                <a:path w="789" h="388" extrusionOk="0">
                  <a:moveTo>
                    <a:pt x="535" y="0"/>
                  </a:moveTo>
                  <a:cubicBezTo>
                    <a:pt x="448" y="0"/>
                    <a:pt x="351" y="15"/>
                    <a:pt x="310" y="38"/>
                  </a:cubicBezTo>
                  <a:cubicBezTo>
                    <a:pt x="240" y="55"/>
                    <a:pt x="1" y="208"/>
                    <a:pt x="120" y="327"/>
                  </a:cubicBezTo>
                  <a:cubicBezTo>
                    <a:pt x="157" y="371"/>
                    <a:pt x="222" y="387"/>
                    <a:pt x="289" y="387"/>
                  </a:cubicBezTo>
                  <a:cubicBezTo>
                    <a:pt x="380" y="387"/>
                    <a:pt x="476" y="358"/>
                    <a:pt x="516" y="327"/>
                  </a:cubicBezTo>
                  <a:cubicBezTo>
                    <a:pt x="599" y="294"/>
                    <a:pt x="756" y="261"/>
                    <a:pt x="772" y="208"/>
                  </a:cubicBezTo>
                  <a:cubicBezTo>
                    <a:pt x="789" y="158"/>
                    <a:pt x="772" y="55"/>
                    <a:pt x="669" y="18"/>
                  </a:cubicBezTo>
                  <a:cubicBezTo>
                    <a:pt x="637" y="5"/>
                    <a:pt x="587" y="0"/>
                    <a:pt x="5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4"/>
            <p:cNvSpPr/>
            <p:nvPr/>
          </p:nvSpPr>
          <p:spPr>
            <a:xfrm>
              <a:off x="-553515" y="2498197"/>
              <a:ext cx="129336" cy="137906"/>
            </a:xfrm>
            <a:custGeom>
              <a:avLst/>
              <a:gdLst/>
              <a:ahLst/>
              <a:cxnLst/>
              <a:rect l="l" t="t" r="r" b="b"/>
              <a:pathLst>
                <a:path w="664" h="708" extrusionOk="0">
                  <a:moveTo>
                    <a:pt x="600" y="0"/>
                  </a:moveTo>
                  <a:cubicBezTo>
                    <a:pt x="545" y="0"/>
                    <a:pt x="474" y="149"/>
                    <a:pt x="474" y="190"/>
                  </a:cubicBezTo>
                  <a:cubicBezTo>
                    <a:pt x="474" y="260"/>
                    <a:pt x="354" y="364"/>
                    <a:pt x="218" y="467"/>
                  </a:cubicBezTo>
                  <a:cubicBezTo>
                    <a:pt x="85" y="565"/>
                    <a:pt x="0" y="707"/>
                    <a:pt x="98" y="707"/>
                  </a:cubicBezTo>
                  <a:cubicBezTo>
                    <a:pt x="103" y="707"/>
                    <a:pt x="109" y="707"/>
                    <a:pt x="115" y="706"/>
                  </a:cubicBezTo>
                  <a:cubicBezTo>
                    <a:pt x="321" y="689"/>
                    <a:pt x="425" y="619"/>
                    <a:pt x="507" y="500"/>
                  </a:cubicBezTo>
                  <a:cubicBezTo>
                    <a:pt x="577" y="380"/>
                    <a:pt x="664" y="87"/>
                    <a:pt x="631" y="21"/>
                  </a:cubicBezTo>
                  <a:cubicBezTo>
                    <a:pt x="622" y="6"/>
                    <a:pt x="611"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4"/>
            <p:cNvSpPr/>
            <p:nvPr/>
          </p:nvSpPr>
          <p:spPr>
            <a:xfrm>
              <a:off x="-2835244" y="1111902"/>
              <a:ext cx="2575025" cy="77329"/>
            </a:xfrm>
            <a:custGeom>
              <a:avLst/>
              <a:gdLst/>
              <a:ahLst/>
              <a:cxnLst/>
              <a:rect l="l" t="t" r="r" b="b"/>
              <a:pathLst>
                <a:path w="13220" h="397" extrusionOk="0">
                  <a:moveTo>
                    <a:pt x="1" y="1"/>
                  </a:moveTo>
                  <a:lnTo>
                    <a:pt x="397" y="397"/>
                  </a:lnTo>
                  <a:lnTo>
                    <a:pt x="12823" y="397"/>
                  </a:lnTo>
                  <a:lnTo>
                    <a:pt x="132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4"/>
            <p:cNvSpPr/>
            <p:nvPr/>
          </p:nvSpPr>
          <p:spPr>
            <a:xfrm>
              <a:off x="-2815181" y="2678959"/>
              <a:ext cx="2531588" cy="54150"/>
            </a:xfrm>
            <a:custGeom>
              <a:avLst/>
              <a:gdLst/>
              <a:ahLst/>
              <a:cxnLst/>
              <a:rect l="l" t="t" r="r" b="b"/>
              <a:pathLst>
                <a:path w="12997" h="278" extrusionOk="0">
                  <a:moveTo>
                    <a:pt x="294" y="1"/>
                  </a:moveTo>
                  <a:lnTo>
                    <a:pt x="1" y="277"/>
                  </a:lnTo>
                  <a:lnTo>
                    <a:pt x="12997" y="277"/>
                  </a:lnTo>
                  <a:lnTo>
                    <a:pt x="127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44"/>
          <p:cNvGrpSpPr/>
          <p:nvPr/>
        </p:nvGrpSpPr>
        <p:grpSpPr>
          <a:xfrm>
            <a:off x="6244926" y="3366536"/>
            <a:ext cx="1090910" cy="1315518"/>
            <a:chOff x="2503092" y="3159958"/>
            <a:chExt cx="290553" cy="350375"/>
          </a:xfrm>
        </p:grpSpPr>
        <p:sp>
          <p:nvSpPr>
            <p:cNvPr id="1196" name="Google Shape;1196;p44"/>
            <p:cNvSpPr/>
            <p:nvPr/>
          </p:nvSpPr>
          <p:spPr>
            <a:xfrm>
              <a:off x="2507878" y="3159958"/>
              <a:ext cx="280686" cy="317811"/>
            </a:xfrm>
            <a:custGeom>
              <a:avLst/>
              <a:gdLst/>
              <a:ahLst/>
              <a:cxnLst/>
              <a:rect l="l" t="t" r="r" b="b"/>
              <a:pathLst>
                <a:path w="3871" h="4383" extrusionOk="0">
                  <a:moveTo>
                    <a:pt x="3838" y="34"/>
                  </a:moveTo>
                  <a:lnTo>
                    <a:pt x="3838" y="4349"/>
                  </a:lnTo>
                  <a:lnTo>
                    <a:pt x="38" y="4349"/>
                  </a:lnTo>
                  <a:lnTo>
                    <a:pt x="38" y="34"/>
                  </a:lnTo>
                  <a:close/>
                  <a:moveTo>
                    <a:pt x="21" y="1"/>
                  </a:moveTo>
                  <a:cubicBezTo>
                    <a:pt x="21" y="1"/>
                    <a:pt x="1" y="1"/>
                    <a:pt x="1" y="17"/>
                  </a:cubicBezTo>
                  <a:lnTo>
                    <a:pt x="1" y="4366"/>
                  </a:lnTo>
                  <a:cubicBezTo>
                    <a:pt x="1" y="4382"/>
                    <a:pt x="21" y="4382"/>
                    <a:pt x="21" y="4382"/>
                  </a:cubicBezTo>
                  <a:lnTo>
                    <a:pt x="3854" y="4382"/>
                  </a:lnTo>
                  <a:cubicBezTo>
                    <a:pt x="3871" y="4382"/>
                    <a:pt x="3871" y="4382"/>
                    <a:pt x="3871" y="4366"/>
                  </a:cubicBezTo>
                  <a:lnTo>
                    <a:pt x="3871" y="17"/>
                  </a:lnTo>
                  <a:cubicBezTo>
                    <a:pt x="3871" y="1"/>
                    <a:pt x="3871" y="1"/>
                    <a:pt x="385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4"/>
            <p:cNvSpPr/>
            <p:nvPr/>
          </p:nvSpPr>
          <p:spPr>
            <a:xfrm>
              <a:off x="2512954" y="3475310"/>
              <a:ext cx="270535" cy="12617"/>
            </a:xfrm>
            <a:custGeom>
              <a:avLst/>
              <a:gdLst/>
              <a:ahLst/>
              <a:cxnLst/>
              <a:rect l="l" t="t" r="r" b="b"/>
              <a:pathLst>
                <a:path w="3731" h="174" extrusionOk="0">
                  <a:moveTo>
                    <a:pt x="3698" y="33"/>
                  </a:moveTo>
                  <a:lnTo>
                    <a:pt x="3698" y="136"/>
                  </a:lnTo>
                  <a:lnTo>
                    <a:pt x="34" y="136"/>
                  </a:lnTo>
                  <a:lnTo>
                    <a:pt x="34" y="33"/>
                  </a:lnTo>
                  <a:close/>
                  <a:moveTo>
                    <a:pt x="17" y="0"/>
                  </a:moveTo>
                  <a:cubicBezTo>
                    <a:pt x="17" y="0"/>
                    <a:pt x="1" y="0"/>
                    <a:pt x="1" y="17"/>
                  </a:cubicBezTo>
                  <a:lnTo>
                    <a:pt x="1" y="157"/>
                  </a:lnTo>
                  <a:cubicBezTo>
                    <a:pt x="1" y="173"/>
                    <a:pt x="17" y="173"/>
                    <a:pt x="17" y="173"/>
                  </a:cubicBezTo>
                  <a:lnTo>
                    <a:pt x="3714" y="173"/>
                  </a:lnTo>
                  <a:cubicBezTo>
                    <a:pt x="3714" y="173"/>
                    <a:pt x="3731" y="173"/>
                    <a:pt x="3731" y="157"/>
                  </a:cubicBezTo>
                  <a:lnTo>
                    <a:pt x="3731" y="17"/>
                  </a:lnTo>
                  <a:cubicBezTo>
                    <a:pt x="3731" y="0"/>
                    <a:pt x="3714" y="0"/>
                    <a:pt x="371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4"/>
            <p:cNvSpPr/>
            <p:nvPr/>
          </p:nvSpPr>
          <p:spPr>
            <a:xfrm>
              <a:off x="2503092" y="3483939"/>
              <a:ext cx="26104" cy="26394"/>
            </a:xfrm>
            <a:custGeom>
              <a:avLst/>
              <a:gdLst/>
              <a:ahLst/>
              <a:cxnLst/>
              <a:rect l="l" t="t" r="r" b="b"/>
              <a:pathLst>
                <a:path w="360" h="364" extrusionOk="0">
                  <a:moveTo>
                    <a:pt x="191" y="38"/>
                  </a:moveTo>
                  <a:cubicBezTo>
                    <a:pt x="257" y="38"/>
                    <a:pt x="327" y="104"/>
                    <a:pt x="327" y="174"/>
                  </a:cubicBezTo>
                  <a:cubicBezTo>
                    <a:pt x="327" y="261"/>
                    <a:pt x="257" y="327"/>
                    <a:pt x="191" y="327"/>
                  </a:cubicBezTo>
                  <a:cubicBezTo>
                    <a:pt x="104" y="327"/>
                    <a:pt x="34" y="261"/>
                    <a:pt x="34" y="174"/>
                  </a:cubicBezTo>
                  <a:cubicBezTo>
                    <a:pt x="34" y="104"/>
                    <a:pt x="104" y="38"/>
                    <a:pt x="191" y="38"/>
                  </a:cubicBezTo>
                  <a:close/>
                  <a:moveTo>
                    <a:pt x="191" y="1"/>
                  </a:moveTo>
                  <a:cubicBezTo>
                    <a:pt x="87" y="1"/>
                    <a:pt x="1" y="87"/>
                    <a:pt x="1" y="174"/>
                  </a:cubicBezTo>
                  <a:cubicBezTo>
                    <a:pt x="1" y="277"/>
                    <a:pt x="87" y="364"/>
                    <a:pt x="191" y="364"/>
                  </a:cubicBezTo>
                  <a:cubicBezTo>
                    <a:pt x="294" y="364"/>
                    <a:pt x="360" y="277"/>
                    <a:pt x="360" y="174"/>
                  </a:cubicBezTo>
                  <a:cubicBezTo>
                    <a:pt x="360" y="87"/>
                    <a:pt x="294" y="1"/>
                    <a:pt x="19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4"/>
            <p:cNvSpPr/>
            <p:nvPr/>
          </p:nvSpPr>
          <p:spPr>
            <a:xfrm>
              <a:off x="2509400" y="3489015"/>
              <a:ext cx="15010" cy="15082"/>
            </a:xfrm>
            <a:custGeom>
              <a:avLst/>
              <a:gdLst/>
              <a:ahLst/>
              <a:cxnLst/>
              <a:rect l="l" t="t" r="r" b="b"/>
              <a:pathLst>
                <a:path w="207" h="208" extrusionOk="0">
                  <a:moveTo>
                    <a:pt x="104" y="34"/>
                  </a:moveTo>
                  <a:cubicBezTo>
                    <a:pt x="137" y="34"/>
                    <a:pt x="170" y="71"/>
                    <a:pt x="170" y="104"/>
                  </a:cubicBezTo>
                  <a:cubicBezTo>
                    <a:pt x="170" y="154"/>
                    <a:pt x="137" y="174"/>
                    <a:pt x="104" y="174"/>
                  </a:cubicBezTo>
                  <a:cubicBezTo>
                    <a:pt x="66" y="174"/>
                    <a:pt x="33" y="154"/>
                    <a:pt x="33" y="104"/>
                  </a:cubicBezTo>
                  <a:cubicBezTo>
                    <a:pt x="33" y="71"/>
                    <a:pt x="66" y="34"/>
                    <a:pt x="104" y="34"/>
                  </a:cubicBezTo>
                  <a:close/>
                  <a:moveTo>
                    <a:pt x="104" y="1"/>
                  </a:moveTo>
                  <a:cubicBezTo>
                    <a:pt x="33" y="1"/>
                    <a:pt x="0" y="50"/>
                    <a:pt x="0" y="104"/>
                  </a:cubicBezTo>
                  <a:cubicBezTo>
                    <a:pt x="0" y="174"/>
                    <a:pt x="33" y="207"/>
                    <a:pt x="104" y="207"/>
                  </a:cubicBezTo>
                  <a:cubicBezTo>
                    <a:pt x="153" y="207"/>
                    <a:pt x="207" y="174"/>
                    <a:pt x="207" y="104"/>
                  </a:cubicBezTo>
                  <a:cubicBezTo>
                    <a:pt x="207" y="50"/>
                    <a:pt x="153" y="1"/>
                    <a:pt x="10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4"/>
            <p:cNvSpPr/>
            <p:nvPr/>
          </p:nvSpPr>
          <p:spPr>
            <a:xfrm>
              <a:off x="2507878" y="3159958"/>
              <a:ext cx="280686" cy="317811"/>
            </a:xfrm>
            <a:custGeom>
              <a:avLst/>
              <a:gdLst/>
              <a:ahLst/>
              <a:cxnLst/>
              <a:rect l="l" t="t" r="r" b="b"/>
              <a:pathLst>
                <a:path w="3871" h="4383" extrusionOk="0">
                  <a:moveTo>
                    <a:pt x="1927" y="1"/>
                  </a:moveTo>
                  <a:cubicBezTo>
                    <a:pt x="1927" y="1"/>
                    <a:pt x="1911" y="1"/>
                    <a:pt x="1911" y="17"/>
                  </a:cubicBezTo>
                  <a:lnTo>
                    <a:pt x="1911" y="1102"/>
                  </a:lnTo>
                  <a:lnTo>
                    <a:pt x="21" y="1102"/>
                  </a:lnTo>
                  <a:cubicBezTo>
                    <a:pt x="21" y="1102"/>
                    <a:pt x="1" y="1102"/>
                    <a:pt x="1" y="1119"/>
                  </a:cubicBezTo>
                  <a:cubicBezTo>
                    <a:pt x="1" y="1135"/>
                    <a:pt x="21" y="1135"/>
                    <a:pt x="21" y="1135"/>
                  </a:cubicBezTo>
                  <a:lnTo>
                    <a:pt x="1911" y="1135"/>
                  </a:lnTo>
                  <a:lnTo>
                    <a:pt x="1911" y="2150"/>
                  </a:lnTo>
                  <a:lnTo>
                    <a:pt x="21" y="2167"/>
                  </a:lnTo>
                  <a:lnTo>
                    <a:pt x="1" y="2183"/>
                  </a:lnTo>
                  <a:lnTo>
                    <a:pt x="1" y="2200"/>
                  </a:lnTo>
                  <a:lnTo>
                    <a:pt x="21" y="2216"/>
                  </a:lnTo>
                  <a:lnTo>
                    <a:pt x="1911" y="2200"/>
                  </a:lnTo>
                  <a:lnTo>
                    <a:pt x="1911" y="3215"/>
                  </a:lnTo>
                  <a:lnTo>
                    <a:pt x="21" y="3231"/>
                  </a:lnTo>
                  <a:lnTo>
                    <a:pt x="1" y="3248"/>
                  </a:lnTo>
                  <a:lnTo>
                    <a:pt x="1" y="3268"/>
                  </a:lnTo>
                  <a:lnTo>
                    <a:pt x="21" y="3285"/>
                  </a:lnTo>
                  <a:lnTo>
                    <a:pt x="1911" y="3268"/>
                  </a:lnTo>
                  <a:lnTo>
                    <a:pt x="1911" y="4366"/>
                  </a:lnTo>
                  <a:cubicBezTo>
                    <a:pt x="1911" y="4382"/>
                    <a:pt x="1927" y="4382"/>
                    <a:pt x="1927" y="4382"/>
                  </a:cubicBezTo>
                  <a:lnTo>
                    <a:pt x="1944" y="4382"/>
                  </a:lnTo>
                  <a:cubicBezTo>
                    <a:pt x="1960" y="4382"/>
                    <a:pt x="1960" y="4382"/>
                    <a:pt x="1960" y="4366"/>
                  </a:cubicBezTo>
                  <a:lnTo>
                    <a:pt x="1960" y="3268"/>
                  </a:lnTo>
                  <a:lnTo>
                    <a:pt x="3854" y="3248"/>
                  </a:lnTo>
                  <a:cubicBezTo>
                    <a:pt x="3871" y="3248"/>
                    <a:pt x="3871" y="3248"/>
                    <a:pt x="3871" y="3231"/>
                  </a:cubicBezTo>
                  <a:lnTo>
                    <a:pt x="3871" y="3215"/>
                  </a:lnTo>
                  <a:lnTo>
                    <a:pt x="3854" y="3198"/>
                  </a:lnTo>
                  <a:lnTo>
                    <a:pt x="1960" y="3215"/>
                  </a:lnTo>
                  <a:lnTo>
                    <a:pt x="1960" y="2200"/>
                  </a:lnTo>
                  <a:lnTo>
                    <a:pt x="3854" y="2183"/>
                  </a:lnTo>
                  <a:cubicBezTo>
                    <a:pt x="3871" y="2183"/>
                    <a:pt x="3871" y="2183"/>
                    <a:pt x="3871" y="2167"/>
                  </a:cubicBezTo>
                  <a:lnTo>
                    <a:pt x="3871" y="2150"/>
                  </a:lnTo>
                  <a:lnTo>
                    <a:pt x="3854" y="2134"/>
                  </a:lnTo>
                  <a:lnTo>
                    <a:pt x="1960" y="2150"/>
                  </a:lnTo>
                  <a:lnTo>
                    <a:pt x="1960" y="1135"/>
                  </a:lnTo>
                  <a:lnTo>
                    <a:pt x="3854" y="1135"/>
                  </a:lnTo>
                  <a:cubicBezTo>
                    <a:pt x="3871" y="1135"/>
                    <a:pt x="3871" y="1135"/>
                    <a:pt x="3871" y="1119"/>
                  </a:cubicBezTo>
                  <a:cubicBezTo>
                    <a:pt x="3871" y="1102"/>
                    <a:pt x="3871" y="1102"/>
                    <a:pt x="3854" y="1102"/>
                  </a:cubicBezTo>
                  <a:lnTo>
                    <a:pt x="1960" y="1102"/>
                  </a:lnTo>
                  <a:lnTo>
                    <a:pt x="1960" y="17"/>
                  </a:lnTo>
                  <a:cubicBezTo>
                    <a:pt x="1960" y="1"/>
                    <a:pt x="1960" y="1"/>
                    <a:pt x="194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4"/>
            <p:cNvSpPr/>
            <p:nvPr/>
          </p:nvSpPr>
          <p:spPr>
            <a:xfrm>
              <a:off x="2622808" y="3166266"/>
              <a:ext cx="12327" cy="3626"/>
            </a:xfrm>
            <a:custGeom>
              <a:avLst/>
              <a:gdLst/>
              <a:ahLst/>
              <a:cxnLst/>
              <a:rect l="l" t="t" r="r" b="b"/>
              <a:pathLst>
                <a:path w="170" h="50" extrusionOk="0">
                  <a:moveTo>
                    <a:pt x="17" y="0"/>
                  </a:moveTo>
                  <a:cubicBezTo>
                    <a:pt x="0" y="0"/>
                    <a:pt x="0" y="17"/>
                    <a:pt x="0" y="33"/>
                  </a:cubicBezTo>
                  <a:cubicBezTo>
                    <a:pt x="0" y="33"/>
                    <a:pt x="0" y="50"/>
                    <a:pt x="17" y="50"/>
                  </a:cubicBezTo>
                  <a:lnTo>
                    <a:pt x="153" y="50"/>
                  </a:lnTo>
                  <a:cubicBezTo>
                    <a:pt x="169" y="50"/>
                    <a:pt x="169" y="33"/>
                    <a:pt x="169" y="33"/>
                  </a:cubicBezTo>
                  <a:cubicBezTo>
                    <a:pt x="169" y="17"/>
                    <a:pt x="169" y="0"/>
                    <a:pt x="15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4"/>
            <p:cNvSpPr/>
            <p:nvPr/>
          </p:nvSpPr>
          <p:spPr>
            <a:xfrm>
              <a:off x="2622808" y="3407947"/>
              <a:ext cx="12327" cy="2465"/>
            </a:xfrm>
            <a:custGeom>
              <a:avLst/>
              <a:gdLst/>
              <a:ahLst/>
              <a:cxnLst/>
              <a:rect l="l" t="t" r="r" b="b"/>
              <a:pathLst>
                <a:path w="170" h="34" extrusionOk="0">
                  <a:moveTo>
                    <a:pt x="17" y="1"/>
                  </a:moveTo>
                  <a:cubicBezTo>
                    <a:pt x="0" y="1"/>
                    <a:pt x="0" y="1"/>
                    <a:pt x="0" y="17"/>
                  </a:cubicBezTo>
                  <a:cubicBezTo>
                    <a:pt x="0" y="34"/>
                    <a:pt x="0" y="34"/>
                    <a:pt x="17" y="34"/>
                  </a:cubicBezTo>
                  <a:lnTo>
                    <a:pt x="153" y="34"/>
                  </a:lnTo>
                  <a:cubicBezTo>
                    <a:pt x="169" y="34"/>
                    <a:pt x="169" y="34"/>
                    <a:pt x="169" y="17"/>
                  </a:cubicBezTo>
                  <a:cubicBezTo>
                    <a:pt x="169" y="1"/>
                    <a:pt x="169" y="1"/>
                    <a:pt x="15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4"/>
            <p:cNvSpPr/>
            <p:nvPr/>
          </p:nvSpPr>
          <p:spPr>
            <a:xfrm>
              <a:off x="2622808" y="3326879"/>
              <a:ext cx="12327" cy="3988"/>
            </a:xfrm>
            <a:custGeom>
              <a:avLst/>
              <a:gdLst/>
              <a:ahLst/>
              <a:cxnLst/>
              <a:rect l="l" t="t" r="r" b="b"/>
              <a:pathLst>
                <a:path w="170" h="55" extrusionOk="0">
                  <a:moveTo>
                    <a:pt x="17" y="1"/>
                  </a:moveTo>
                  <a:cubicBezTo>
                    <a:pt x="0" y="1"/>
                    <a:pt x="0" y="17"/>
                    <a:pt x="0" y="38"/>
                  </a:cubicBezTo>
                  <a:cubicBezTo>
                    <a:pt x="0" y="38"/>
                    <a:pt x="0" y="54"/>
                    <a:pt x="17" y="54"/>
                  </a:cubicBezTo>
                  <a:lnTo>
                    <a:pt x="153" y="54"/>
                  </a:lnTo>
                  <a:cubicBezTo>
                    <a:pt x="169" y="54"/>
                    <a:pt x="169" y="38"/>
                    <a:pt x="169" y="38"/>
                  </a:cubicBezTo>
                  <a:cubicBezTo>
                    <a:pt x="169" y="17"/>
                    <a:pt x="169" y="1"/>
                    <a:pt x="15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4"/>
            <p:cNvSpPr/>
            <p:nvPr/>
          </p:nvSpPr>
          <p:spPr>
            <a:xfrm>
              <a:off x="2622808" y="3247334"/>
              <a:ext cx="12327" cy="2465"/>
            </a:xfrm>
            <a:custGeom>
              <a:avLst/>
              <a:gdLst/>
              <a:ahLst/>
              <a:cxnLst/>
              <a:rect l="l" t="t" r="r" b="b"/>
              <a:pathLst>
                <a:path w="170" h="34" extrusionOk="0">
                  <a:moveTo>
                    <a:pt x="17" y="0"/>
                  </a:moveTo>
                  <a:cubicBezTo>
                    <a:pt x="0" y="0"/>
                    <a:pt x="0" y="0"/>
                    <a:pt x="0" y="17"/>
                  </a:cubicBezTo>
                  <a:cubicBezTo>
                    <a:pt x="0" y="33"/>
                    <a:pt x="0" y="33"/>
                    <a:pt x="17" y="33"/>
                  </a:cubicBezTo>
                  <a:lnTo>
                    <a:pt x="153" y="33"/>
                  </a:lnTo>
                  <a:cubicBezTo>
                    <a:pt x="169" y="33"/>
                    <a:pt x="169" y="33"/>
                    <a:pt x="169" y="17"/>
                  </a:cubicBezTo>
                  <a:cubicBezTo>
                    <a:pt x="169" y="0"/>
                    <a:pt x="169" y="0"/>
                    <a:pt x="15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4"/>
            <p:cNvSpPr/>
            <p:nvPr/>
          </p:nvSpPr>
          <p:spPr>
            <a:xfrm>
              <a:off x="2764858" y="3407947"/>
              <a:ext cx="12327" cy="2465"/>
            </a:xfrm>
            <a:custGeom>
              <a:avLst/>
              <a:gdLst/>
              <a:ahLst/>
              <a:cxnLst/>
              <a:rect l="l" t="t" r="r" b="b"/>
              <a:pathLst>
                <a:path w="170" h="34" extrusionOk="0">
                  <a:moveTo>
                    <a:pt x="17" y="1"/>
                  </a:moveTo>
                  <a:cubicBezTo>
                    <a:pt x="1" y="1"/>
                    <a:pt x="1" y="1"/>
                    <a:pt x="1" y="17"/>
                  </a:cubicBezTo>
                  <a:cubicBezTo>
                    <a:pt x="1" y="34"/>
                    <a:pt x="1" y="34"/>
                    <a:pt x="17" y="34"/>
                  </a:cubicBezTo>
                  <a:lnTo>
                    <a:pt x="153" y="34"/>
                  </a:lnTo>
                  <a:cubicBezTo>
                    <a:pt x="170" y="34"/>
                    <a:pt x="170" y="34"/>
                    <a:pt x="170" y="17"/>
                  </a:cubicBezTo>
                  <a:cubicBezTo>
                    <a:pt x="170" y="1"/>
                    <a:pt x="170" y="1"/>
                    <a:pt x="15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4"/>
            <p:cNvSpPr/>
            <p:nvPr/>
          </p:nvSpPr>
          <p:spPr>
            <a:xfrm>
              <a:off x="2764858" y="3326879"/>
              <a:ext cx="12327" cy="3988"/>
            </a:xfrm>
            <a:custGeom>
              <a:avLst/>
              <a:gdLst/>
              <a:ahLst/>
              <a:cxnLst/>
              <a:rect l="l" t="t" r="r" b="b"/>
              <a:pathLst>
                <a:path w="170" h="55" extrusionOk="0">
                  <a:moveTo>
                    <a:pt x="17" y="1"/>
                  </a:moveTo>
                  <a:cubicBezTo>
                    <a:pt x="1" y="1"/>
                    <a:pt x="1" y="17"/>
                    <a:pt x="1" y="38"/>
                  </a:cubicBezTo>
                  <a:cubicBezTo>
                    <a:pt x="1" y="38"/>
                    <a:pt x="1" y="54"/>
                    <a:pt x="17" y="54"/>
                  </a:cubicBezTo>
                  <a:lnTo>
                    <a:pt x="153" y="54"/>
                  </a:lnTo>
                  <a:cubicBezTo>
                    <a:pt x="170" y="54"/>
                    <a:pt x="170" y="38"/>
                    <a:pt x="170" y="38"/>
                  </a:cubicBezTo>
                  <a:cubicBezTo>
                    <a:pt x="170" y="17"/>
                    <a:pt x="170" y="1"/>
                    <a:pt x="15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4"/>
            <p:cNvSpPr/>
            <p:nvPr/>
          </p:nvSpPr>
          <p:spPr>
            <a:xfrm>
              <a:off x="2764858" y="3247334"/>
              <a:ext cx="12327" cy="2465"/>
            </a:xfrm>
            <a:custGeom>
              <a:avLst/>
              <a:gdLst/>
              <a:ahLst/>
              <a:cxnLst/>
              <a:rect l="l" t="t" r="r" b="b"/>
              <a:pathLst>
                <a:path w="170" h="34" extrusionOk="0">
                  <a:moveTo>
                    <a:pt x="17" y="0"/>
                  </a:moveTo>
                  <a:cubicBezTo>
                    <a:pt x="1" y="0"/>
                    <a:pt x="1" y="0"/>
                    <a:pt x="1" y="17"/>
                  </a:cubicBezTo>
                  <a:cubicBezTo>
                    <a:pt x="1" y="33"/>
                    <a:pt x="1" y="33"/>
                    <a:pt x="17" y="33"/>
                  </a:cubicBezTo>
                  <a:lnTo>
                    <a:pt x="153" y="33"/>
                  </a:lnTo>
                  <a:cubicBezTo>
                    <a:pt x="170" y="33"/>
                    <a:pt x="170" y="33"/>
                    <a:pt x="170" y="17"/>
                  </a:cubicBezTo>
                  <a:cubicBezTo>
                    <a:pt x="170" y="0"/>
                    <a:pt x="170" y="0"/>
                    <a:pt x="15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4"/>
            <p:cNvSpPr/>
            <p:nvPr/>
          </p:nvSpPr>
          <p:spPr>
            <a:xfrm>
              <a:off x="2764858" y="3166266"/>
              <a:ext cx="12327" cy="3626"/>
            </a:xfrm>
            <a:custGeom>
              <a:avLst/>
              <a:gdLst/>
              <a:ahLst/>
              <a:cxnLst/>
              <a:rect l="l" t="t" r="r" b="b"/>
              <a:pathLst>
                <a:path w="170" h="50" extrusionOk="0">
                  <a:moveTo>
                    <a:pt x="17" y="0"/>
                  </a:moveTo>
                  <a:cubicBezTo>
                    <a:pt x="1" y="0"/>
                    <a:pt x="1" y="17"/>
                    <a:pt x="1" y="33"/>
                  </a:cubicBezTo>
                  <a:cubicBezTo>
                    <a:pt x="1" y="33"/>
                    <a:pt x="1" y="50"/>
                    <a:pt x="17" y="50"/>
                  </a:cubicBezTo>
                  <a:lnTo>
                    <a:pt x="153" y="50"/>
                  </a:lnTo>
                  <a:cubicBezTo>
                    <a:pt x="170" y="50"/>
                    <a:pt x="170" y="33"/>
                    <a:pt x="170" y="33"/>
                  </a:cubicBezTo>
                  <a:cubicBezTo>
                    <a:pt x="170" y="17"/>
                    <a:pt x="170" y="0"/>
                    <a:pt x="15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4"/>
            <p:cNvSpPr/>
            <p:nvPr/>
          </p:nvSpPr>
          <p:spPr>
            <a:xfrm>
              <a:off x="2767251" y="3483939"/>
              <a:ext cx="26394" cy="26394"/>
            </a:xfrm>
            <a:custGeom>
              <a:avLst/>
              <a:gdLst/>
              <a:ahLst/>
              <a:cxnLst/>
              <a:rect l="l" t="t" r="r" b="b"/>
              <a:pathLst>
                <a:path w="364" h="364" extrusionOk="0">
                  <a:moveTo>
                    <a:pt x="174" y="38"/>
                  </a:moveTo>
                  <a:cubicBezTo>
                    <a:pt x="261" y="38"/>
                    <a:pt x="327" y="104"/>
                    <a:pt x="327" y="174"/>
                  </a:cubicBezTo>
                  <a:cubicBezTo>
                    <a:pt x="327" y="261"/>
                    <a:pt x="261" y="327"/>
                    <a:pt x="174" y="327"/>
                  </a:cubicBezTo>
                  <a:cubicBezTo>
                    <a:pt x="104" y="327"/>
                    <a:pt x="34" y="261"/>
                    <a:pt x="34" y="174"/>
                  </a:cubicBezTo>
                  <a:cubicBezTo>
                    <a:pt x="34" y="104"/>
                    <a:pt x="104" y="38"/>
                    <a:pt x="174" y="38"/>
                  </a:cubicBezTo>
                  <a:close/>
                  <a:moveTo>
                    <a:pt x="174" y="1"/>
                  </a:moveTo>
                  <a:cubicBezTo>
                    <a:pt x="87" y="1"/>
                    <a:pt x="1" y="87"/>
                    <a:pt x="1" y="174"/>
                  </a:cubicBezTo>
                  <a:cubicBezTo>
                    <a:pt x="1" y="277"/>
                    <a:pt x="87" y="364"/>
                    <a:pt x="174" y="364"/>
                  </a:cubicBezTo>
                  <a:cubicBezTo>
                    <a:pt x="277" y="364"/>
                    <a:pt x="364" y="277"/>
                    <a:pt x="364" y="174"/>
                  </a:cubicBezTo>
                  <a:cubicBezTo>
                    <a:pt x="364" y="87"/>
                    <a:pt x="277" y="1"/>
                    <a:pt x="17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4"/>
            <p:cNvSpPr/>
            <p:nvPr/>
          </p:nvSpPr>
          <p:spPr>
            <a:xfrm>
              <a:off x="2772327" y="3489015"/>
              <a:ext cx="15082" cy="15082"/>
            </a:xfrm>
            <a:custGeom>
              <a:avLst/>
              <a:gdLst/>
              <a:ahLst/>
              <a:cxnLst/>
              <a:rect l="l" t="t" r="r" b="b"/>
              <a:pathLst>
                <a:path w="208" h="208" extrusionOk="0">
                  <a:moveTo>
                    <a:pt x="104" y="34"/>
                  </a:moveTo>
                  <a:cubicBezTo>
                    <a:pt x="154" y="34"/>
                    <a:pt x="170" y="71"/>
                    <a:pt x="170" y="104"/>
                  </a:cubicBezTo>
                  <a:cubicBezTo>
                    <a:pt x="170" y="154"/>
                    <a:pt x="154" y="174"/>
                    <a:pt x="104" y="174"/>
                  </a:cubicBezTo>
                  <a:cubicBezTo>
                    <a:pt x="67" y="174"/>
                    <a:pt x="34" y="154"/>
                    <a:pt x="34" y="104"/>
                  </a:cubicBezTo>
                  <a:cubicBezTo>
                    <a:pt x="34" y="71"/>
                    <a:pt x="67" y="34"/>
                    <a:pt x="104" y="34"/>
                  </a:cubicBezTo>
                  <a:close/>
                  <a:moveTo>
                    <a:pt x="104" y="1"/>
                  </a:moveTo>
                  <a:cubicBezTo>
                    <a:pt x="50" y="1"/>
                    <a:pt x="1" y="50"/>
                    <a:pt x="1" y="104"/>
                  </a:cubicBezTo>
                  <a:cubicBezTo>
                    <a:pt x="1" y="174"/>
                    <a:pt x="50" y="207"/>
                    <a:pt x="104" y="207"/>
                  </a:cubicBezTo>
                  <a:cubicBezTo>
                    <a:pt x="170" y="207"/>
                    <a:pt x="207" y="174"/>
                    <a:pt x="207" y="104"/>
                  </a:cubicBezTo>
                  <a:cubicBezTo>
                    <a:pt x="207" y="50"/>
                    <a:pt x="170" y="1"/>
                    <a:pt x="10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1121;p44">
            <a:extLst>
              <a:ext uri="{FF2B5EF4-FFF2-40B4-BE49-F238E27FC236}">
                <a16:creationId xmlns:a16="http://schemas.microsoft.com/office/drawing/2014/main" id="{35D86B22-8A6F-1CD8-806C-3AE08862B08C}"/>
              </a:ext>
            </a:extLst>
          </p:cNvPr>
          <p:cNvSpPr txBox="1">
            <a:spLocks/>
          </p:cNvSpPr>
          <p:nvPr/>
        </p:nvSpPr>
        <p:spPr>
          <a:xfrm>
            <a:off x="381710" y="1767782"/>
            <a:ext cx="4803502" cy="21832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4"/>
              </a:buClr>
              <a:buSzPts val="1600"/>
              <a:buFont typeface="Arimo"/>
              <a:buChar char="●"/>
              <a:defRPr sz="1400" b="0" i="0" u="none" strike="noStrike" cap="none">
                <a:solidFill>
                  <a:schemeClr val="dk1"/>
                </a:solidFill>
                <a:latin typeface="Arimo"/>
                <a:ea typeface="Arimo"/>
                <a:cs typeface="Arimo"/>
                <a:sym typeface="Arim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Arimo"/>
                <a:ea typeface="Arimo"/>
                <a:cs typeface="Arimo"/>
                <a:sym typeface="Arim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Arimo"/>
                <a:ea typeface="Arimo"/>
                <a:cs typeface="Arimo"/>
                <a:sym typeface="Arim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Arimo"/>
                <a:ea typeface="Arimo"/>
                <a:cs typeface="Arimo"/>
                <a:sym typeface="Arim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Arimo"/>
                <a:ea typeface="Arimo"/>
                <a:cs typeface="Arimo"/>
                <a:sym typeface="Arim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Arimo"/>
                <a:ea typeface="Arimo"/>
                <a:cs typeface="Arimo"/>
                <a:sym typeface="Arim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Arimo"/>
                <a:ea typeface="Arimo"/>
                <a:cs typeface="Arimo"/>
                <a:sym typeface="Arim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Arimo"/>
                <a:ea typeface="Arimo"/>
                <a:cs typeface="Arimo"/>
                <a:sym typeface="Arim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Arimo"/>
                <a:ea typeface="Arimo"/>
                <a:cs typeface="Arimo"/>
                <a:sym typeface="Arimo"/>
              </a:defRPr>
            </a:lvl9pPr>
          </a:lstStyle>
          <a:p>
            <a:pPr marL="0" indent="0">
              <a:buClr>
                <a:schemeClr val="dk1"/>
              </a:buClr>
              <a:buSzPts val="1100"/>
              <a:buNone/>
            </a:pPr>
            <a:r>
              <a:rPr lang="en-US" dirty="0"/>
              <a:t>The scope of learning evaluation should start from the purpose of learning evaluation itself. This is intended so that what is evaluated is relevant to what is expected. The purpose of learning evaluation is to find out the effectiveness and efficiency of the learning system, whether it concerns objectives, materials, methods, media, learning resources, environment, teachers and students, as well as the assessment system itself.</a:t>
            </a:r>
          </a:p>
        </p:txBody>
      </p:sp>
    </p:spTree>
    <p:extLst>
      <p:ext uri="{BB962C8B-B14F-4D97-AF65-F5344CB8AC3E}">
        <p14:creationId xmlns:p14="http://schemas.microsoft.com/office/powerpoint/2010/main" val="2177657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grpSp>
        <p:nvGrpSpPr>
          <p:cNvPr id="1367" name="Google Shape;1367;p51"/>
          <p:cNvGrpSpPr/>
          <p:nvPr/>
        </p:nvGrpSpPr>
        <p:grpSpPr>
          <a:xfrm flipH="1">
            <a:off x="713225" y="2526626"/>
            <a:ext cx="1784743" cy="2152253"/>
            <a:chOff x="-58415" y="1917576"/>
            <a:chExt cx="2319355" cy="2796950"/>
          </a:xfrm>
        </p:grpSpPr>
        <p:sp>
          <p:nvSpPr>
            <p:cNvPr id="1368" name="Google Shape;1368;p51"/>
            <p:cNvSpPr/>
            <p:nvPr/>
          </p:nvSpPr>
          <p:spPr>
            <a:xfrm>
              <a:off x="1216844" y="1917576"/>
              <a:ext cx="655439" cy="595195"/>
            </a:xfrm>
            <a:custGeom>
              <a:avLst/>
              <a:gdLst/>
              <a:ahLst/>
              <a:cxnLst/>
              <a:rect l="l" t="t" r="r" b="b"/>
              <a:pathLst>
                <a:path w="2317" h="2104" extrusionOk="0">
                  <a:moveTo>
                    <a:pt x="1305" y="0"/>
                  </a:moveTo>
                  <a:cubicBezTo>
                    <a:pt x="1211" y="0"/>
                    <a:pt x="1107" y="12"/>
                    <a:pt x="992" y="34"/>
                  </a:cubicBezTo>
                  <a:cubicBezTo>
                    <a:pt x="976" y="50"/>
                    <a:pt x="943" y="50"/>
                    <a:pt x="926" y="50"/>
                  </a:cubicBezTo>
                  <a:lnTo>
                    <a:pt x="906" y="50"/>
                  </a:lnTo>
                  <a:cubicBezTo>
                    <a:pt x="580" y="137"/>
                    <a:pt x="444" y="310"/>
                    <a:pt x="390" y="360"/>
                  </a:cubicBezTo>
                  <a:lnTo>
                    <a:pt x="373" y="360"/>
                  </a:lnTo>
                  <a:lnTo>
                    <a:pt x="373" y="376"/>
                  </a:lnTo>
                  <a:cubicBezTo>
                    <a:pt x="373" y="376"/>
                    <a:pt x="151" y="447"/>
                    <a:pt x="101" y="517"/>
                  </a:cubicBezTo>
                  <a:cubicBezTo>
                    <a:pt x="64" y="550"/>
                    <a:pt x="64" y="620"/>
                    <a:pt x="118" y="620"/>
                  </a:cubicBezTo>
                  <a:lnTo>
                    <a:pt x="167" y="620"/>
                  </a:lnTo>
                  <a:cubicBezTo>
                    <a:pt x="167" y="620"/>
                    <a:pt x="48" y="723"/>
                    <a:pt x="31" y="859"/>
                  </a:cubicBezTo>
                  <a:cubicBezTo>
                    <a:pt x="0" y="1004"/>
                    <a:pt x="55" y="1206"/>
                    <a:pt x="118" y="1206"/>
                  </a:cubicBezTo>
                  <a:cubicBezTo>
                    <a:pt x="124" y="1206"/>
                    <a:pt x="129" y="1204"/>
                    <a:pt x="134" y="1202"/>
                  </a:cubicBezTo>
                  <a:cubicBezTo>
                    <a:pt x="151" y="1202"/>
                    <a:pt x="167" y="1185"/>
                    <a:pt x="184" y="1152"/>
                  </a:cubicBezTo>
                  <a:cubicBezTo>
                    <a:pt x="204" y="1119"/>
                    <a:pt x="237" y="1049"/>
                    <a:pt x="254" y="995"/>
                  </a:cubicBezTo>
                  <a:cubicBezTo>
                    <a:pt x="307" y="892"/>
                    <a:pt x="340" y="789"/>
                    <a:pt x="390" y="739"/>
                  </a:cubicBezTo>
                  <a:cubicBezTo>
                    <a:pt x="477" y="669"/>
                    <a:pt x="596" y="653"/>
                    <a:pt x="596" y="653"/>
                  </a:cubicBezTo>
                  <a:cubicBezTo>
                    <a:pt x="596" y="653"/>
                    <a:pt x="856" y="962"/>
                    <a:pt x="943" y="1136"/>
                  </a:cubicBezTo>
                  <a:cubicBezTo>
                    <a:pt x="1029" y="1288"/>
                    <a:pt x="1095" y="1494"/>
                    <a:pt x="1182" y="1494"/>
                  </a:cubicBezTo>
                  <a:cubicBezTo>
                    <a:pt x="1186" y="1495"/>
                    <a:pt x="1189" y="1496"/>
                    <a:pt x="1192" y="1496"/>
                  </a:cubicBezTo>
                  <a:cubicBezTo>
                    <a:pt x="1245" y="1496"/>
                    <a:pt x="1182" y="1357"/>
                    <a:pt x="1182" y="1325"/>
                  </a:cubicBezTo>
                  <a:lnTo>
                    <a:pt x="1182" y="1325"/>
                  </a:lnTo>
                  <a:cubicBezTo>
                    <a:pt x="1182" y="1358"/>
                    <a:pt x="1269" y="1494"/>
                    <a:pt x="1339" y="1548"/>
                  </a:cubicBezTo>
                  <a:lnTo>
                    <a:pt x="1355" y="1565"/>
                  </a:lnTo>
                  <a:cubicBezTo>
                    <a:pt x="1372" y="1573"/>
                    <a:pt x="1388" y="1576"/>
                    <a:pt x="1402" y="1576"/>
                  </a:cubicBezTo>
                  <a:cubicBezTo>
                    <a:pt x="1445" y="1576"/>
                    <a:pt x="1475" y="1548"/>
                    <a:pt x="1475" y="1548"/>
                  </a:cubicBezTo>
                  <a:cubicBezTo>
                    <a:pt x="1459" y="1532"/>
                    <a:pt x="1459" y="1494"/>
                    <a:pt x="1459" y="1478"/>
                  </a:cubicBezTo>
                  <a:cubicBezTo>
                    <a:pt x="1459" y="1391"/>
                    <a:pt x="1492" y="1288"/>
                    <a:pt x="1562" y="1272"/>
                  </a:cubicBezTo>
                  <a:cubicBezTo>
                    <a:pt x="1565" y="1270"/>
                    <a:pt x="1569" y="1270"/>
                    <a:pt x="1573" y="1270"/>
                  </a:cubicBezTo>
                  <a:cubicBezTo>
                    <a:pt x="1621" y="1270"/>
                    <a:pt x="1684" y="1366"/>
                    <a:pt x="1714" y="1461"/>
                  </a:cubicBezTo>
                  <a:cubicBezTo>
                    <a:pt x="1731" y="1494"/>
                    <a:pt x="1751" y="1548"/>
                    <a:pt x="1751" y="1581"/>
                  </a:cubicBezTo>
                  <a:cubicBezTo>
                    <a:pt x="1768" y="1701"/>
                    <a:pt x="1628" y="1754"/>
                    <a:pt x="1628" y="1754"/>
                  </a:cubicBezTo>
                  <a:cubicBezTo>
                    <a:pt x="1628" y="1754"/>
                    <a:pt x="1665" y="1994"/>
                    <a:pt x="1751" y="2064"/>
                  </a:cubicBezTo>
                  <a:cubicBezTo>
                    <a:pt x="1784" y="2080"/>
                    <a:pt x="1801" y="2097"/>
                    <a:pt x="1834" y="2097"/>
                  </a:cubicBezTo>
                  <a:cubicBezTo>
                    <a:pt x="1844" y="2101"/>
                    <a:pt x="1854" y="2103"/>
                    <a:pt x="1863" y="2103"/>
                  </a:cubicBezTo>
                  <a:cubicBezTo>
                    <a:pt x="1889" y="2103"/>
                    <a:pt x="1913" y="2088"/>
                    <a:pt x="1937" y="2064"/>
                  </a:cubicBezTo>
                  <a:cubicBezTo>
                    <a:pt x="1991" y="1994"/>
                    <a:pt x="2214" y="1565"/>
                    <a:pt x="2247" y="1408"/>
                  </a:cubicBezTo>
                  <a:cubicBezTo>
                    <a:pt x="2267" y="1255"/>
                    <a:pt x="2317" y="979"/>
                    <a:pt x="2197" y="669"/>
                  </a:cubicBezTo>
                  <a:cubicBezTo>
                    <a:pt x="2180" y="636"/>
                    <a:pt x="2164" y="603"/>
                    <a:pt x="2143" y="566"/>
                  </a:cubicBezTo>
                  <a:cubicBezTo>
                    <a:pt x="2024" y="327"/>
                    <a:pt x="1904" y="240"/>
                    <a:pt x="1834" y="207"/>
                  </a:cubicBezTo>
                  <a:cubicBezTo>
                    <a:pt x="1834" y="191"/>
                    <a:pt x="1817" y="191"/>
                    <a:pt x="1817" y="191"/>
                  </a:cubicBezTo>
                  <a:cubicBezTo>
                    <a:pt x="1801" y="170"/>
                    <a:pt x="1784" y="170"/>
                    <a:pt x="1784" y="170"/>
                  </a:cubicBezTo>
                  <a:cubicBezTo>
                    <a:pt x="1666" y="54"/>
                    <a:pt x="1509" y="0"/>
                    <a:pt x="1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1"/>
            <p:cNvSpPr/>
            <p:nvPr/>
          </p:nvSpPr>
          <p:spPr>
            <a:xfrm>
              <a:off x="1453825" y="2201425"/>
              <a:ext cx="307500" cy="274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1"/>
            <p:cNvSpPr/>
            <p:nvPr/>
          </p:nvSpPr>
          <p:spPr>
            <a:xfrm>
              <a:off x="-58415" y="3327509"/>
              <a:ext cx="1347086" cy="68176"/>
            </a:xfrm>
            <a:custGeom>
              <a:avLst/>
              <a:gdLst/>
              <a:ahLst/>
              <a:cxnLst/>
              <a:rect l="l" t="t" r="r" b="b"/>
              <a:pathLst>
                <a:path w="4762" h="241" extrusionOk="0">
                  <a:moveTo>
                    <a:pt x="1" y="1"/>
                  </a:moveTo>
                  <a:lnTo>
                    <a:pt x="153" y="240"/>
                  </a:lnTo>
                  <a:lnTo>
                    <a:pt x="4626" y="240"/>
                  </a:lnTo>
                  <a:lnTo>
                    <a:pt x="47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1"/>
            <p:cNvSpPr/>
            <p:nvPr/>
          </p:nvSpPr>
          <p:spPr>
            <a:xfrm>
              <a:off x="143" y="3453679"/>
              <a:ext cx="1191784" cy="49222"/>
            </a:xfrm>
            <a:custGeom>
              <a:avLst/>
              <a:gdLst/>
              <a:ahLst/>
              <a:cxnLst/>
              <a:rect l="l" t="t" r="r" b="b"/>
              <a:pathLst>
                <a:path w="4213" h="174" extrusionOk="0">
                  <a:moveTo>
                    <a:pt x="0" y="0"/>
                  </a:moveTo>
                  <a:lnTo>
                    <a:pt x="0" y="174"/>
                  </a:lnTo>
                  <a:lnTo>
                    <a:pt x="4093" y="174"/>
                  </a:lnTo>
                  <a:lnTo>
                    <a:pt x="42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1"/>
            <p:cNvSpPr/>
            <p:nvPr/>
          </p:nvSpPr>
          <p:spPr>
            <a:xfrm>
              <a:off x="2042311" y="2817455"/>
              <a:ext cx="199998" cy="1015849"/>
            </a:xfrm>
            <a:custGeom>
              <a:avLst/>
              <a:gdLst/>
              <a:ahLst/>
              <a:cxnLst/>
              <a:rect l="l" t="t" r="r" b="b"/>
              <a:pathLst>
                <a:path w="707" h="3591" extrusionOk="0">
                  <a:moveTo>
                    <a:pt x="587" y="1"/>
                  </a:moveTo>
                  <a:cubicBezTo>
                    <a:pt x="500" y="1"/>
                    <a:pt x="430" y="50"/>
                    <a:pt x="430" y="120"/>
                  </a:cubicBezTo>
                  <a:lnTo>
                    <a:pt x="1" y="3438"/>
                  </a:lnTo>
                  <a:cubicBezTo>
                    <a:pt x="1" y="3508"/>
                    <a:pt x="51" y="3574"/>
                    <a:pt x="121" y="3590"/>
                  </a:cubicBezTo>
                  <a:lnTo>
                    <a:pt x="137" y="3590"/>
                  </a:lnTo>
                  <a:cubicBezTo>
                    <a:pt x="207" y="3590"/>
                    <a:pt x="277" y="3541"/>
                    <a:pt x="294" y="3471"/>
                  </a:cubicBezTo>
                  <a:lnTo>
                    <a:pt x="706" y="154"/>
                  </a:lnTo>
                  <a:cubicBezTo>
                    <a:pt x="706" y="83"/>
                    <a:pt x="653" y="17"/>
                    <a:pt x="5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1"/>
            <p:cNvSpPr/>
            <p:nvPr/>
          </p:nvSpPr>
          <p:spPr>
            <a:xfrm>
              <a:off x="1249942" y="3789755"/>
              <a:ext cx="880330" cy="97030"/>
            </a:xfrm>
            <a:custGeom>
              <a:avLst/>
              <a:gdLst/>
              <a:ahLst/>
              <a:cxnLst/>
              <a:rect l="l" t="t" r="r" b="b"/>
              <a:pathLst>
                <a:path w="3112" h="343" extrusionOk="0">
                  <a:moveTo>
                    <a:pt x="87" y="1"/>
                  </a:moveTo>
                  <a:cubicBezTo>
                    <a:pt x="34" y="1"/>
                    <a:pt x="1" y="34"/>
                    <a:pt x="1" y="87"/>
                  </a:cubicBezTo>
                  <a:lnTo>
                    <a:pt x="1" y="256"/>
                  </a:lnTo>
                  <a:cubicBezTo>
                    <a:pt x="1" y="293"/>
                    <a:pt x="34" y="343"/>
                    <a:pt x="87" y="343"/>
                  </a:cubicBezTo>
                  <a:lnTo>
                    <a:pt x="3025" y="343"/>
                  </a:lnTo>
                  <a:cubicBezTo>
                    <a:pt x="3078" y="343"/>
                    <a:pt x="3111" y="293"/>
                    <a:pt x="3111" y="256"/>
                  </a:cubicBezTo>
                  <a:lnTo>
                    <a:pt x="3111" y="87"/>
                  </a:lnTo>
                  <a:cubicBezTo>
                    <a:pt x="3111" y="34"/>
                    <a:pt x="3078" y="1"/>
                    <a:pt x="30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1"/>
            <p:cNvSpPr/>
            <p:nvPr/>
          </p:nvSpPr>
          <p:spPr>
            <a:xfrm>
              <a:off x="1113307" y="3405870"/>
              <a:ext cx="978491" cy="433101"/>
            </a:xfrm>
            <a:custGeom>
              <a:avLst/>
              <a:gdLst/>
              <a:ahLst/>
              <a:cxnLst/>
              <a:rect l="l" t="t" r="r" b="b"/>
              <a:pathLst>
                <a:path w="3459" h="1531" extrusionOk="0">
                  <a:moveTo>
                    <a:pt x="3438" y="0"/>
                  </a:moveTo>
                  <a:cubicBezTo>
                    <a:pt x="3421" y="17"/>
                    <a:pt x="3421" y="33"/>
                    <a:pt x="3421" y="33"/>
                  </a:cubicBezTo>
                  <a:cubicBezTo>
                    <a:pt x="3421" y="33"/>
                    <a:pt x="3405" y="50"/>
                    <a:pt x="3355" y="66"/>
                  </a:cubicBezTo>
                  <a:cubicBezTo>
                    <a:pt x="3231" y="120"/>
                    <a:pt x="3009" y="206"/>
                    <a:pt x="2650" y="256"/>
                  </a:cubicBezTo>
                  <a:cubicBezTo>
                    <a:pt x="2546" y="272"/>
                    <a:pt x="2460" y="272"/>
                    <a:pt x="2373" y="272"/>
                  </a:cubicBezTo>
                  <a:cubicBezTo>
                    <a:pt x="2318" y="276"/>
                    <a:pt x="2268" y="277"/>
                    <a:pt x="2223" y="277"/>
                  </a:cubicBezTo>
                  <a:cubicBezTo>
                    <a:pt x="1989" y="277"/>
                    <a:pt x="1891" y="239"/>
                    <a:pt x="1891" y="239"/>
                  </a:cubicBezTo>
                  <a:cubicBezTo>
                    <a:pt x="1874" y="223"/>
                    <a:pt x="1858" y="206"/>
                    <a:pt x="1841" y="190"/>
                  </a:cubicBezTo>
                  <a:cubicBezTo>
                    <a:pt x="1754" y="190"/>
                    <a:pt x="983" y="413"/>
                    <a:pt x="739" y="499"/>
                  </a:cubicBezTo>
                  <a:cubicBezTo>
                    <a:pt x="517" y="603"/>
                    <a:pt x="88" y="722"/>
                    <a:pt x="1" y="842"/>
                  </a:cubicBezTo>
                  <a:cubicBezTo>
                    <a:pt x="1" y="842"/>
                    <a:pt x="88" y="875"/>
                    <a:pt x="224" y="1048"/>
                  </a:cubicBezTo>
                  <a:cubicBezTo>
                    <a:pt x="294" y="1135"/>
                    <a:pt x="381" y="1254"/>
                    <a:pt x="447" y="1341"/>
                  </a:cubicBezTo>
                  <a:cubicBezTo>
                    <a:pt x="517" y="1444"/>
                    <a:pt x="587" y="1531"/>
                    <a:pt x="587" y="1531"/>
                  </a:cubicBezTo>
                  <a:cubicBezTo>
                    <a:pt x="587" y="1531"/>
                    <a:pt x="620" y="1510"/>
                    <a:pt x="653" y="1494"/>
                  </a:cubicBezTo>
                  <a:cubicBezTo>
                    <a:pt x="706" y="1477"/>
                    <a:pt x="777" y="1461"/>
                    <a:pt x="843" y="1461"/>
                  </a:cubicBezTo>
                  <a:cubicBezTo>
                    <a:pt x="983" y="1461"/>
                    <a:pt x="2117" y="1407"/>
                    <a:pt x="2613" y="1358"/>
                  </a:cubicBezTo>
                  <a:cubicBezTo>
                    <a:pt x="3112" y="1304"/>
                    <a:pt x="3268" y="1032"/>
                    <a:pt x="3388" y="755"/>
                  </a:cubicBezTo>
                  <a:cubicBezTo>
                    <a:pt x="3405" y="685"/>
                    <a:pt x="3421" y="619"/>
                    <a:pt x="3438" y="549"/>
                  </a:cubicBezTo>
                  <a:cubicBezTo>
                    <a:pt x="3438" y="479"/>
                    <a:pt x="3458" y="396"/>
                    <a:pt x="3458" y="326"/>
                  </a:cubicBezTo>
                  <a:lnTo>
                    <a:pt x="3458" y="190"/>
                  </a:lnTo>
                  <a:cubicBezTo>
                    <a:pt x="3438" y="136"/>
                    <a:pt x="3438" y="87"/>
                    <a:pt x="3438" y="50"/>
                  </a:cubicBezTo>
                  <a:lnTo>
                    <a:pt x="34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1"/>
            <p:cNvSpPr/>
            <p:nvPr/>
          </p:nvSpPr>
          <p:spPr>
            <a:xfrm>
              <a:off x="1239475" y="3560895"/>
              <a:ext cx="846384" cy="278078"/>
            </a:xfrm>
            <a:custGeom>
              <a:avLst/>
              <a:gdLst/>
              <a:ahLst/>
              <a:cxnLst/>
              <a:rect l="l" t="t" r="r" b="b"/>
              <a:pathLst>
                <a:path w="2992" h="983" extrusionOk="0">
                  <a:moveTo>
                    <a:pt x="2992" y="1"/>
                  </a:moveTo>
                  <a:cubicBezTo>
                    <a:pt x="2785" y="240"/>
                    <a:pt x="2633" y="397"/>
                    <a:pt x="2426" y="484"/>
                  </a:cubicBezTo>
                  <a:cubicBezTo>
                    <a:pt x="2187" y="570"/>
                    <a:pt x="310" y="793"/>
                    <a:pt x="310" y="793"/>
                  </a:cubicBezTo>
                  <a:lnTo>
                    <a:pt x="1" y="793"/>
                  </a:lnTo>
                  <a:cubicBezTo>
                    <a:pt x="71" y="896"/>
                    <a:pt x="141" y="983"/>
                    <a:pt x="141" y="983"/>
                  </a:cubicBezTo>
                  <a:cubicBezTo>
                    <a:pt x="141" y="983"/>
                    <a:pt x="174" y="962"/>
                    <a:pt x="207" y="946"/>
                  </a:cubicBezTo>
                  <a:cubicBezTo>
                    <a:pt x="260" y="929"/>
                    <a:pt x="331" y="913"/>
                    <a:pt x="397" y="913"/>
                  </a:cubicBezTo>
                  <a:cubicBezTo>
                    <a:pt x="537" y="913"/>
                    <a:pt x="1671" y="859"/>
                    <a:pt x="2167" y="810"/>
                  </a:cubicBezTo>
                  <a:cubicBezTo>
                    <a:pt x="2666" y="756"/>
                    <a:pt x="2822" y="484"/>
                    <a:pt x="2942" y="207"/>
                  </a:cubicBezTo>
                  <a:cubicBezTo>
                    <a:pt x="2959" y="137"/>
                    <a:pt x="2975" y="71"/>
                    <a:pt x="2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1"/>
            <p:cNvSpPr/>
            <p:nvPr/>
          </p:nvSpPr>
          <p:spPr>
            <a:xfrm>
              <a:off x="1687569" y="3419732"/>
              <a:ext cx="404239" cy="137766"/>
            </a:xfrm>
            <a:custGeom>
              <a:avLst/>
              <a:gdLst/>
              <a:ahLst/>
              <a:cxnLst/>
              <a:rect l="l" t="t" r="r" b="b"/>
              <a:pathLst>
                <a:path w="1429" h="487" extrusionOk="0">
                  <a:moveTo>
                    <a:pt x="1408" y="1"/>
                  </a:moveTo>
                  <a:lnTo>
                    <a:pt x="1325" y="17"/>
                  </a:lnTo>
                  <a:cubicBezTo>
                    <a:pt x="1201" y="71"/>
                    <a:pt x="979" y="157"/>
                    <a:pt x="620" y="207"/>
                  </a:cubicBezTo>
                  <a:cubicBezTo>
                    <a:pt x="516" y="223"/>
                    <a:pt x="430" y="223"/>
                    <a:pt x="343" y="223"/>
                  </a:cubicBezTo>
                  <a:lnTo>
                    <a:pt x="1" y="310"/>
                  </a:lnTo>
                  <a:cubicBezTo>
                    <a:pt x="135" y="433"/>
                    <a:pt x="444" y="486"/>
                    <a:pt x="690" y="486"/>
                  </a:cubicBezTo>
                  <a:cubicBezTo>
                    <a:pt x="724" y="486"/>
                    <a:pt x="758" y="485"/>
                    <a:pt x="789" y="483"/>
                  </a:cubicBezTo>
                  <a:cubicBezTo>
                    <a:pt x="995" y="467"/>
                    <a:pt x="1288" y="397"/>
                    <a:pt x="1428" y="277"/>
                  </a:cubicBezTo>
                  <a:lnTo>
                    <a:pt x="1428" y="141"/>
                  </a:lnTo>
                  <a:cubicBezTo>
                    <a:pt x="1408" y="87"/>
                    <a:pt x="1408" y="38"/>
                    <a:pt x="1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1"/>
            <p:cNvSpPr/>
            <p:nvPr/>
          </p:nvSpPr>
          <p:spPr>
            <a:xfrm>
              <a:off x="1283888" y="2102022"/>
              <a:ext cx="462513" cy="528151"/>
            </a:xfrm>
            <a:custGeom>
              <a:avLst/>
              <a:gdLst/>
              <a:ahLst/>
              <a:cxnLst/>
              <a:rect l="l" t="t" r="r" b="b"/>
              <a:pathLst>
                <a:path w="1635" h="1867" extrusionOk="0">
                  <a:moveTo>
                    <a:pt x="359" y="1"/>
                  </a:moveTo>
                  <a:cubicBezTo>
                    <a:pt x="359" y="1"/>
                    <a:pt x="240" y="17"/>
                    <a:pt x="153" y="87"/>
                  </a:cubicBezTo>
                  <a:cubicBezTo>
                    <a:pt x="103" y="137"/>
                    <a:pt x="70" y="240"/>
                    <a:pt x="17" y="343"/>
                  </a:cubicBezTo>
                  <a:lnTo>
                    <a:pt x="17" y="500"/>
                  </a:lnTo>
                  <a:cubicBezTo>
                    <a:pt x="33" y="603"/>
                    <a:pt x="50" y="706"/>
                    <a:pt x="70" y="793"/>
                  </a:cubicBezTo>
                  <a:cubicBezTo>
                    <a:pt x="120" y="929"/>
                    <a:pt x="153" y="1102"/>
                    <a:pt x="136" y="1189"/>
                  </a:cubicBezTo>
                  <a:cubicBezTo>
                    <a:pt x="120" y="1255"/>
                    <a:pt x="50" y="1325"/>
                    <a:pt x="33" y="1358"/>
                  </a:cubicBezTo>
                  <a:cubicBezTo>
                    <a:pt x="0" y="1395"/>
                    <a:pt x="17" y="1478"/>
                    <a:pt x="87" y="1498"/>
                  </a:cubicBezTo>
                  <a:cubicBezTo>
                    <a:pt x="120" y="1507"/>
                    <a:pt x="150" y="1511"/>
                    <a:pt x="176" y="1511"/>
                  </a:cubicBezTo>
                  <a:cubicBezTo>
                    <a:pt x="201" y="1511"/>
                    <a:pt x="223" y="1507"/>
                    <a:pt x="240" y="1498"/>
                  </a:cubicBezTo>
                  <a:cubicBezTo>
                    <a:pt x="240" y="1498"/>
                    <a:pt x="277" y="1564"/>
                    <a:pt x="310" y="1635"/>
                  </a:cubicBezTo>
                  <a:lnTo>
                    <a:pt x="326" y="1651"/>
                  </a:lnTo>
                  <a:cubicBezTo>
                    <a:pt x="359" y="1705"/>
                    <a:pt x="413" y="1787"/>
                    <a:pt x="462" y="1824"/>
                  </a:cubicBezTo>
                  <a:cubicBezTo>
                    <a:pt x="499" y="1855"/>
                    <a:pt x="555" y="1866"/>
                    <a:pt x="615" y="1866"/>
                  </a:cubicBezTo>
                  <a:cubicBezTo>
                    <a:pt x="726" y="1866"/>
                    <a:pt x="850" y="1829"/>
                    <a:pt x="896" y="1808"/>
                  </a:cubicBezTo>
                  <a:cubicBezTo>
                    <a:pt x="978" y="1754"/>
                    <a:pt x="1048" y="1668"/>
                    <a:pt x="1102" y="1668"/>
                  </a:cubicBezTo>
                  <a:cubicBezTo>
                    <a:pt x="1118" y="1668"/>
                    <a:pt x="1184" y="1738"/>
                    <a:pt x="1222" y="1771"/>
                  </a:cubicBezTo>
                  <a:cubicBezTo>
                    <a:pt x="1255" y="1738"/>
                    <a:pt x="1288" y="1705"/>
                    <a:pt x="1341" y="1668"/>
                  </a:cubicBezTo>
                  <a:cubicBezTo>
                    <a:pt x="1391" y="1635"/>
                    <a:pt x="1428" y="1602"/>
                    <a:pt x="1477" y="1564"/>
                  </a:cubicBezTo>
                  <a:cubicBezTo>
                    <a:pt x="1547" y="1531"/>
                    <a:pt x="1597" y="1515"/>
                    <a:pt x="1634" y="1478"/>
                  </a:cubicBezTo>
                  <a:cubicBezTo>
                    <a:pt x="1618" y="1478"/>
                    <a:pt x="1618" y="1461"/>
                    <a:pt x="1597" y="1445"/>
                  </a:cubicBezTo>
                  <a:cubicBezTo>
                    <a:pt x="1564" y="1445"/>
                    <a:pt x="1547" y="1428"/>
                    <a:pt x="1514" y="1412"/>
                  </a:cubicBezTo>
                  <a:cubicBezTo>
                    <a:pt x="1428" y="1342"/>
                    <a:pt x="1391" y="1102"/>
                    <a:pt x="1391" y="1102"/>
                  </a:cubicBezTo>
                  <a:lnTo>
                    <a:pt x="1238" y="896"/>
                  </a:lnTo>
                  <a:cubicBezTo>
                    <a:pt x="1238" y="896"/>
                    <a:pt x="1222" y="929"/>
                    <a:pt x="1168" y="929"/>
                  </a:cubicBezTo>
                  <a:cubicBezTo>
                    <a:pt x="1151" y="929"/>
                    <a:pt x="1135" y="913"/>
                    <a:pt x="1102" y="896"/>
                  </a:cubicBezTo>
                  <a:cubicBezTo>
                    <a:pt x="1032" y="842"/>
                    <a:pt x="945" y="706"/>
                    <a:pt x="945" y="673"/>
                  </a:cubicBezTo>
                  <a:lnTo>
                    <a:pt x="945" y="673"/>
                  </a:lnTo>
                  <a:cubicBezTo>
                    <a:pt x="945" y="705"/>
                    <a:pt x="1008" y="844"/>
                    <a:pt x="955" y="844"/>
                  </a:cubicBezTo>
                  <a:cubicBezTo>
                    <a:pt x="952" y="844"/>
                    <a:pt x="949" y="843"/>
                    <a:pt x="945" y="842"/>
                  </a:cubicBezTo>
                  <a:cubicBezTo>
                    <a:pt x="858" y="842"/>
                    <a:pt x="792" y="636"/>
                    <a:pt x="706" y="484"/>
                  </a:cubicBezTo>
                  <a:cubicBezTo>
                    <a:pt x="636" y="327"/>
                    <a:pt x="413" y="71"/>
                    <a:pt x="380" y="17"/>
                  </a:cubicBezTo>
                  <a:lnTo>
                    <a:pt x="359" y="1"/>
                  </a:ln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1"/>
            <p:cNvSpPr/>
            <p:nvPr/>
          </p:nvSpPr>
          <p:spPr>
            <a:xfrm>
              <a:off x="1595348" y="2476288"/>
              <a:ext cx="68175" cy="126734"/>
            </a:xfrm>
            <a:custGeom>
              <a:avLst/>
              <a:gdLst/>
              <a:ahLst/>
              <a:cxnLst/>
              <a:rect l="l" t="t" r="r" b="b"/>
              <a:pathLst>
                <a:path w="241" h="448" extrusionOk="0">
                  <a:moveTo>
                    <a:pt x="182" y="0"/>
                  </a:moveTo>
                  <a:cubicBezTo>
                    <a:pt x="177" y="0"/>
                    <a:pt x="173" y="11"/>
                    <a:pt x="170" y="35"/>
                  </a:cubicBezTo>
                  <a:cubicBezTo>
                    <a:pt x="137" y="208"/>
                    <a:pt x="1" y="345"/>
                    <a:pt x="1" y="345"/>
                  </a:cubicBezTo>
                  <a:cubicBezTo>
                    <a:pt x="17" y="345"/>
                    <a:pt x="83" y="415"/>
                    <a:pt x="121" y="448"/>
                  </a:cubicBezTo>
                  <a:cubicBezTo>
                    <a:pt x="154" y="415"/>
                    <a:pt x="187" y="382"/>
                    <a:pt x="240" y="345"/>
                  </a:cubicBezTo>
                  <a:cubicBezTo>
                    <a:pt x="240" y="219"/>
                    <a:pt x="204" y="0"/>
                    <a:pt x="182"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1"/>
            <p:cNvSpPr/>
            <p:nvPr/>
          </p:nvSpPr>
          <p:spPr>
            <a:xfrm>
              <a:off x="549794" y="4422301"/>
              <a:ext cx="281468" cy="184726"/>
            </a:xfrm>
            <a:custGeom>
              <a:avLst/>
              <a:gdLst/>
              <a:ahLst/>
              <a:cxnLst/>
              <a:rect l="l" t="t" r="r" b="b"/>
              <a:pathLst>
                <a:path w="995" h="653" extrusionOk="0">
                  <a:moveTo>
                    <a:pt x="722" y="1"/>
                  </a:moveTo>
                  <a:cubicBezTo>
                    <a:pt x="669" y="34"/>
                    <a:pt x="0" y="653"/>
                    <a:pt x="0" y="653"/>
                  </a:cubicBezTo>
                  <a:lnTo>
                    <a:pt x="912" y="533"/>
                  </a:lnTo>
                  <a:lnTo>
                    <a:pt x="995" y="17"/>
                  </a:lnTo>
                  <a:lnTo>
                    <a:pt x="995" y="17"/>
                  </a:lnTo>
                  <a:cubicBezTo>
                    <a:pt x="912" y="67"/>
                    <a:pt x="842" y="104"/>
                    <a:pt x="809" y="104"/>
                  </a:cubicBezTo>
                  <a:cubicBezTo>
                    <a:pt x="685" y="83"/>
                    <a:pt x="722" y="1"/>
                    <a:pt x="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1"/>
            <p:cNvSpPr/>
            <p:nvPr/>
          </p:nvSpPr>
          <p:spPr>
            <a:xfrm>
              <a:off x="743572" y="4149310"/>
              <a:ext cx="268738" cy="302407"/>
            </a:xfrm>
            <a:custGeom>
              <a:avLst/>
              <a:gdLst/>
              <a:ahLst/>
              <a:cxnLst/>
              <a:rect l="l" t="t" r="r" b="b"/>
              <a:pathLst>
                <a:path w="950" h="1069" extrusionOk="0">
                  <a:moveTo>
                    <a:pt x="413" y="0"/>
                  </a:moveTo>
                  <a:cubicBezTo>
                    <a:pt x="396" y="17"/>
                    <a:pt x="380" y="54"/>
                    <a:pt x="363" y="103"/>
                  </a:cubicBezTo>
                  <a:lnTo>
                    <a:pt x="363" y="120"/>
                  </a:lnTo>
                  <a:cubicBezTo>
                    <a:pt x="244" y="380"/>
                    <a:pt x="37" y="966"/>
                    <a:pt x="37" y="966"/>
                  </a:cubicBezTo>
                  <a:cubicBezTo>
                    <a:pt x="37" y="966"/>
                    <a:pt x="0" y="1048"/>
                    <a:pt x="124" y="1069"/>
                  </a:cubicBezTo>
                  <a:cubicBezTo>
                    <a:pt x="140" y="1069"/>
                    <a:pt x="173" y="1048"/>
                    <a:pt x="206" y="1032"/>
                  </a:cubicBezTo>
                  <a:cubicBezTo>
                    <a:pt x="244" y="1032"/>
                    <a:pt x="277" y="1015"/>
                    <a:pt x="310" y="982"/>
                  </a:cubicBezTo>
                  <a:cubicBezTo>
                    <a:pt x="466" y="896"/>
                    <a:pt x="673" y="739"/>
                    <a:pt x="846" y="570"/>
                  </a:cubicBezTo>
                  <a:lnTo>
                    <a:pt x="846" y="553"/>
                  </a:lnTo>
                  <a:lnTo>
                    <a:pt x="949" y="450"/>
                  </a:lnTo>
                  <a:lnTo>
                    <a:pt x="862" y="396"/>
                  </a:lnTo>
                  <a:lnTo>
                    <a:pt x="4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1"/>
            <p:cNvSpPr/>
            <p:nvPr/>
          </p:nvSpPr>
          <p:spPr>
            <a:xfrm>
              <a:off x="1001283" y="3318174"/>
              <a:ext cx="29703" cy="5092"/>
            </a:xfrm>
            <a:custGeom>
              <a:avLst/>
              <a:gdLst/>
              <a:ahLst/>
              <a:cxnLst/>
              <a:rect l="l" t="t" r="r" b="b"/>
              <a:pathLst>
                <a:path w="105" h="18" extrusionOk="0">
                  <a:moveTo>
                    <a:pt x="1" y="1"/>
                  </a:moveTo>
                  <a:cubicBezTo>
                    <a:pt x="38" y="17"/>
                    <a:pt x="71" y="17"/>
                    <a:pt x="104" y="17"/>
                  </a:cubicBezTo>
                  <a:cubicBezTo>
                    <a:pt x="104" y="17"/>
                    <a:pt x="38" y="1"/>
                    <a:pt x="1" y="1"/>
                  </a:cubicBez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1"/>
            <p:cNvSpPr/>
            <p:nvPr/>
          </p:nvSpPr>
          <p:spPr>
            <a:xfrm>
              <a:off x="943008" y="3157208"/>
              <a:ext cx="244128" cy="181331"/>
            </a:xfrm>
            <a:custGeom>
              <a:avLst/>
              <a:gdLst/>
              <a:ahLst/>
              <a:cxnLst/>
              <a:rect l="l" t="t" r="r" b="b"/>
              <a:pathLst>
                <a:path w="863" h="641" extrusionOk="0">
                  <a:moveTo>
                    <a:pt x="207" y="570"/>
                  </a:moveTo>
                  <a:cubicBezTo>
                    <a:pt x="223" y="570"/>
                    <a:pt x="261" y="570"/>
                    <a:pt x="277" y="586"/>
                  </a:cubicBezTo>
                  <a:lnTo>
                    <a:pt x="244" y="586"/>
                  </a:lnTo>
                  <a:cubicBezTo>
                    <a:pt x="223" y="570"/>
                    <a:pt x="223" y="570"/>
                    <a:pt x="207" y="570"/>
                  </a:cubicBezTo>
                  <a:close/>
                  <a:moveTo>
                    <a:pt x="450" y="0"/>
                  </a:moveTo>
                  <a:cubicBezTo>
                    <a:pt x="347" y="0"/>
                    <a:pt x="141" y="120"/>
                    <a:pt x="141" y="141"/>
                  </a:cubicBezTo>
                  <a:cubicBezTo>
                    <a:pt x="141" y="174"/>
                    <a:pt x="190" y="174"/>
                    <a:pt x="190" y="174"/>
                  </a:cubicBezTo>
                  <a:cubicBezTo>
                    <a:pt x="190" y="174"/>
                    <a:pt x="38" y="223"/>
                    <a:pt x="17" y="260"/>
                  </a:cubicBezTo>
                  <a:cubicBezTo>
                    <a:pt x="1" y="277"/>
                    <a:pt x="54" y="310"/>
                    <a:pt x="104" y="326"/>
                  </a:cubicBezTo>
                  <a:lnTo>
                    <a:pt x="157" y="326"/>
                  </a:lnTo>
                  <a:cubicBezTo>
                    <a:pt x="157" y="326"/>
                    <a:pt x="120" y="326"/>
                    <a:pt x="104" y="347"/>
                  </a:cubicBezTo>
                  <a:cubicBezTo>
                    <a:pt x="71" y="347"/>
                    <a:pt x="54" y="363"/>
                    <a:pt x="54" y="396"/>
                  </a:cubicBezTo>
                  <a:cubicBezTo>
                    <a:pt x="71" y="450"/>
                    <a:pt x="120" y="450"/>
                    <a:pt x="190" y="467"/>
                  </a:cubicBezTo>
                  <a:lnTo>
                    <a:pt x="141" y="467"/>
                  </a:lnTo>
                  <a:cubicBezTo>
                    <a:pt x="120" y="467"/>
                    <a:pt x="120" y="483"/>
                    <a:pt x="104" y="483"/>
                  </a:cubicBezTo>
                  <a:lnTo>
                    <a:pt x="104" y="500"/>
                  </a:lnTo>
                  <a:cubicBezTo>
                    <a:pt x="104" y="516"/>
                    <a:pt x="157" y="553"/>
                    <a:pt x="207" y="570"/>
                  </a:cubicBezTo>
                  <a:lnTo>
                    <a:pt x="190" y="570"/>
                  </a:lnTo>
                  <a:cubicBezTo>
                    <a:pt x="157" y="570"/>
                    <a:pt x="141" y="570"/>
                    <a:pt x="141" y="586"/>
                  </a:cubicBezTo>
                  <a:cubicBezTo>
                    <a:pt x="150" y="605"/>
                    <a:pt x="264" y="641"/>
                    <a:pt x="420" y="641"/>
                  </a:cubicBezTo>
                  <a:cubicBezTo>
                    <a:pt x="539" y="641"/>
                    <a:pt x="684" y="620"/>
                    <a:pt x="826" y="553"/>
                  </a:cubicBezTo>
                  <a:lnTo>
                    <a:pt x="863" y="190"/>
                  </a:lnTo>
                  <a:lnTo>
                    <a:pt x="863" y="190"/>
                  </a:lnTo>
                  <a:cubicBezTo>
                    <a:pt x="760" y="207"/>
                    <a:pt x="673" y="223"/>
                    <a:pt x="657" y="223"/>
                  </a:cubicBezTo>
                  <a:cubicBezTo>
                    <a:pt x="657" y="207"/>
                    <a:pt x="570" y="38"/>
                    <a:pt x="467" y="17"/>
                  </a:cubicBezTo>
                  <a:cubicBezTo>
                    <a:pt x="467" y="0"/>
                    <a:pt x="450" y="0"/>
                    <a:pt x="450" y="0"/>
                  </a:cubicBez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1"/>
            <p:cNvSpPr/>
            <p:nvPr/>
          </p:nvSpPr>
          <p:spPr>
            <a:xfrm>
              <a:off x="1618828" y="2276849"/>
              <a:ext cx="98160" cy="137200"/>
            </a:xfrm>
            <a:custGeom>
              <a:avLst/>
              <a:gdLst/>
              <a:ahLst/>
              <a:cxnLst/>
              <a:rect l="l" t="t" r="r" b="b"/>
              <a:pathLst>
                <a:path w="347" h="485" extrusionOk="0">
                  <a:moveTo>
                    <a:pt x="151" y="1"/>
                  </a:moveTo>
                  <a:cubicBezTo>
                    <a:pt x="147" y="1"/>
                    <a:pt x="144" y="1"/>
                    <a:pt x="141" y="2"/>
                  </a:cubicBezTo>
                  <a:cubicBezTo>
                    <a:pt x="54" y="18"/>
                    <a:pt x="0" y="208"/>
                    <a:pt x="54" y="278"/>
                  </a:cubicBezTo>
                  <a:cubicBezTo>
                    <a:pt x="87" y="328"/>
                    <a:pt x="207" y="484"/>
                    <a:pt x="207" y="484"/>
                  </a:cubicBezTo>
                  <a:cubicBezTo>
                    <a:pt x="207" y="484"/>
                    <a:pt x="347" y="431"/>
                    <a:pt x="330" y="311"/>
                  </a:cubicBezTo>
                  <a:cubicBezTo>
                    <a:pt x="330" y="196"/>
                    <a:pt x="235" y="1"/>
                    <a:pt x="151"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1"/>
            <p:cNvSpPr/>
            <p:nvPr/>
          </p:nvSpPr>
          <p:spPr>
            <a:xfrm>
              <a:off x="860122" y="3643782"/>
              <a:ext cx="419232" cy="632819"/>
            </a:xfrm>
            <a:custGeom>
              <a:avLst/>
              <a:gdLst/>
              <a:ahLst/>
              <a:cxnLst/>
              <a:rect l="l" t="t" r="r" b="b"/>
              <a:pathLst>
                <a:path w="1482" h="2237" extrusionOk="0">
                  <a:moveTo>
                    <a:pt x="896" y="1"/>
                  </a:moveTo>
                  <a:cubicBezTo>
                    <a:pt x="776" y="34"/>
                    <a:pt x="570" y="517"/>
                    <a:pt x="450" y="756"/>
                  </a:cubicBezTo>
                  <a:cubicBezTo>
                    <a:pt x="347" y="999"/>
                    <a:pt x="1" y="1787"/>
                    <a:pt x="1" y="1787"/>
                  </a:cubicBezTo>
                  <a:lnTo>
                    <a:pt x="450" y="2183"/>
                  </a:lnTo>
                  <a:lnTo>
                    <a:pt x="537" y="2237"/>
                  </a:lnTo>
                  <a:cubicBezTo>
                    <a:pt x="537" y="2237"/>
                    <a:pt x="863" y="1994"/>
                    <a:pt x="1069" y="1684"/>
                  </a:cubicBezTo>
                  <a:cubicBezTo>
                    <a:pt x="1259" y="1375"/>
                    <a:pt x="1379" y="756"/>
                    <a:pt x="1379" y="756"/>
                  </a:cubicBezTo>
                  <a:lnTo>
                    <a:pt x="1482" y="690"/>
                  </a:lnTo>
                  <a:cubicBezTo>
                    <a:pt x="1482" y="690"/>
                    <a:pt x="1428" y="603"/>
                    <a:pt x="1342" y="517"/>
                  </a:cubicBezTo>
                  <a:lnTo>
                    <a:pt x="1342" y="500"/>
                  </a:lnTo>
                  <a:cubicBezTo>
                    <a:pt x="1276" y="413"/>
                    <a:pt x="1189" y="294"/>
                    <a:pt x="1119" y="207"/>
                  </a:cubicBezTo>
                  <a:cubicBezTo>
                    <a:pt x="983" y="34"/>
                    <a:pt x="896" y="1"/>
                    <a:pt x="896" y="1"/>
                  </a:cubicBez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1"/>
            <p:cNvSpPr/>
            <p:nvPr/>
          </p:nvSpPr>
          <p:spPr>
            <a:xfrm>
              <a:off x="1176391" y="2593405"/>
              <a:ext cx="938604" cy="892793"/>
            </a:xfrm>
            <a:custGeom>
              <a:avLst/>
              <a:gdLst/>
              <a:ahLst/>
              <a:cxnLst/>
              <a:rect l="l" t="t" r="r" b="b"/>
              <a:pathLst>
                <a:path w="3318" h="3156" extrusionOk="0">
                  <a:moveTo>
                    <a:pt x="2204" y="1"/>
                  </a:moveTo>
                  <a:cubicBezTo>
                    <a:pt x="2204" y="1"/>
                    <a:pt x="1894" y="207"/>
                    <a:pt x="1738" y="397"/>
                  </a:cubicBezTo>
                  <a:cubicBezTo>
                    <a:pt x="1705" y="413"/>
                    <a:pt x="1688" y="430"/>
                    <a:pt x="1688" y="446"/>
                  </a:cubicBezTo>
                  <a:lnTo>
                    <a:pt x="1668" y="463"/>
                  </a:lnTo>
                  <a:cubicBezTo>
                    <a:pt x="1548" y="653"/>
                    <a:pt x="1395" y="1255"/>
                    <a:pt x="1325" y="1548"/>
                  </a:cubicBezTo>
                  <a:cubicBezTo>
                    <a:pt x="1325" y="1548"/>
                    <a:pt x="946" y="1754"/>
                    <a:pt x="706" y="1890"/>
                  </a:cubicBezTo>
                  <a:cubicBezTo>
                    <a:pt x="554" y="1977"/>
                    <a:pt x="327" y="2064"/>
                    <a:pt x="174" y="2134"/>
                  </a:cubicBezTo>
                  <a:cubicBezTo>
                    <a:pt x="87" y="2167"/>
                    <a:pt x="38" y="2183"/>
                    <a:pt x="38" y="2183"/>
                  </a:cubicBezTo>
                  <a:lnTo>
                    <a:pt x="1" y="2546"/>
                  </a:lnTo>
                  <a:lnTo>
                    <a:pt x="1" y="2563"/>
                  </a:lnTo>
                  <a:cubicBezTo>
                    <a:pt x="38" y="2596"/>
                    <a:pt x="158" y="2715"/>
                    <a:pt x="397" y="2753"/>
                  </a:cubicBezTo>
                  <a:cubicBezTo>
                    <a:pt x="483" y="2763"/>
                    <a:pt x="598" y="2768"/>
                    <a:pt x="722" y="2768"/>
                  </a:cubicBezTo>
                  <a:cubicBezTo>
                    <a:pt x="995" y="2768"/>
                    <a:pt x="1315" y="2742"/>
                    <a:pt x="1482" y="2682"/>
                  </a:cubicBezTo>
                  <a:cubicBezTo>
                    <a:pt x="1482" y="2682"/>
                    <a:pt x="1531" y="2922"/>
                    <a:pt x="1618" y="3062"/>
                  </a:cubicBezTo>
                  <a:cubicBezTo>
                    <a:pt x="1635" y="3078"/>
                    <a:pt x="1651" y="3095"/>
                    <a:pt x="1668" y="3111"/>
                  </a:cubicBezTo>
                  <a:cubicBezTo>
                    <a:pt x="1668" y="3111"/>
                    <a:pt x="1688" y="3111"/>
                    <a:pt x="1738" y="3128"/>
                  </a:cubicBezTo>
                  <a:cubicBezTo>
                    <a:pt x="1801" y="3138"/>
                    <a:pt x="1909" y="3156"/>
                    <a:pt x="2066" y="3156"/>
                  </a:cubicBezTo>
                  <a:cubicBezTo>
                    <a:pt x="2166" y="3156"/>
                    <a:pt x="2286" y="3149"/>
                    <a:pt x="2427" y="3128"/>
                  </a:cubicBezTo>
                  <a:cubicBezTo>
                    <a:pt x="2959" y="3062"/>
                    <a:pt x="3198" y="2905"/>
                    <a:pt x="3198" y="2905"/>
                  </a:cubicBezTo>
                  <a:cubicBezTo>
                    <a:pt x="3198" y="2905"/>
                    <a:pt x="3198" y="2889"/>
                    <a:pt x="3215" y="2872"/>
                  </a:cubicBezTo>
                  <a:cubicBezTo>
                    <a:pt x="3235" y="2715"/>
                    <a:pt x="3318" y="2064"/>
                    <a:pt x="3132" y="1478"/>
                  </a:cubicBezTo>
                  <a:cubicBezTo>
                    <a:pt x="2926" y="793"/>
                    <a:pt x="2204" y="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1"/>
            <p:cNvSpPr/>
            <p:nvPr/>
          </p:nvSpPr>
          <p:spPr>
            <a:xfrm>
              <a:off x="1653906" y="2714765"/>
              <a:ext cx="4809" cy="5092"/>
            </a:xfrm>
            <a:custGeom>
              <a:avLst/>
              <a:gdLst/>
              <a:ahLst/>
              <a:cxnLst/>
              <a:rect l="l" t="t" r="r" b="b"/>
              <a:pathLst>
                <a:path w="17" h="18" extrusionOk="0">
                  <a:moveTo>
                    <a:pt x="17" y="1"/>
                  </a:moveTo>
                  <a:cubicBezTo>
                    <a:pt x="0" y="1"/>
                    <a:pt x="0" y="17"/>
                    <a:pt x="0" y="17"/>
                  </a:cubicBezTo>
                  <a:cubicBezTo>
                    <a:pt x="0" y="17"/>
                    <a:pt x="0" y="1"/>
                    <a:pt x="17" y="1"/>
                  </a:cubicBezTo>
                  <a:close/>
                </a:path>
              </a:pathLst>
            </a:custGeom>
            <a:solidFill>
              <a:srgbClr val="314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1"/>
            <p:cNvSpPr/>
            <p:nvPr/>
          </p:nvSpPr>
          <p:spPr>
            <a:xfrm>
              <a:off x="1074834" y="3152399"/>
              <a:ext cx="151059" cy="68176"/>
            </a:xfrm>
            <a:custGeom>
              <a:avLst/>
              <a:gdLst/>
              <a:ahLst/>
              <a:cxnLst/>
              <a:rect l="l" t="t" r="r" b="b"/>
              <a:pathLst>
                <a:path w="534" h="241" extrusionOk="0">
                  <a:moveTo>
                    <a:pt x="120" y="1"/>
                  </a:moveTo>
                  <a:cubicBezTo>
                    <a:pt x="104" y="1"/>
                    <a:pt x="50" y="17"/>
                    <a:pt x="1" y="34"/>
                  </a:cubicBezTo>
                  <a:cubicBezTo>
                    <a:pt x="104" y="55"/>
                    <a:pt x="191" y="224"/>
                    <a:pt x="191" y="240"/>
                  </a:cubicBezTo>
                  <a:cubicBezTo>
                    <a:pt x="207" y="240"/>
                    <a:pt x="294" y="224"/>
                    <a:pt x="397" y="207"/>
                  </a:cubicBezTo>
                  <a:lnTo>
                    <a:pt x="533" y="158"/>
                  </a:lnTo>
                  <a:lnTo>
                    <a:pt x="446" y="1"/>
                  </a:lnTo>
                  <a:cubicBezTo>
                    <a:pt x="397" y="17"/>
                    <a:pt x="257" y="104"/>
                    <a:pt x="257" y="104"/>
                  </a:cubicBezTo>
                  <a:cubicBezTo>
                    <a:pt x="257" y="104"/>
                    <a:pt x="191" y="1"/>
                    <a:pt x="120"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1"/>
            <p:cNvSpPr/>
            <p:nvPr/>
          </p:nvSpPr>
          <p:spPr>
            <a:xfrm>
              <a:off x="1201002" y="2719575"/>
              <a:ext cx="453178" cy="477514"/>
            </a:xfrm>
            <a:custGeom>
              <a:avLst/>
              <a:gdLst/>
              <a:ahLst/>
              <a:cxnLst/>
              <a:rect l="l" t="t" r="r" b="b"/>
              <a:pathLst>
                <a:path w="1602" h="1688" extrusionOk="0">
                  <a:moveTo>
                    <a:pt x="1531" y="0"/>
                  </a:moveTo>
                  <a:cubicBezTo>
                    <a:pt x="1498" y="17"/>
                    <a:pt x="1477" y="54"/>
                    <a:pt x="1461" y="103"/>
                  </a:cubicBezTo>
                  <a:cubicBezTo>
                    <a:pt x="1428" y="244"/>
                    <a:pt x="1238" y="636"/>
                    <a:pt x="1118" y="879"/>
                  </a:cubicBezTo>
                  <a:cubicBezTo>
                    <a:pt x="1032" y="1069"/>
                    <a:pt x="982" y="1048"/>
                    <a:pt x="826" y="1135"/>
                  </a:cubicBezTo>
                  <a:cubicBezTo>
                    <a:pt x="689" y="1205"/>
                    <a:pt x="0" y="1531"/>
                    <a:pt x="0" y="1531"/>
                  </a:cubicBezTo>
                  <a:lnTo>
                    <a:pt x="87" y="1688"/>
                  </a:lnTo>
                  <a:cubicBezTo>
                    <a:pt x="240" y="1618"/>
                    <a:pt x="467" y="1531"/>
                    <a:pt x="619" y="1444"/>
                  </a:cubicBezTo>
                  <a:cubicBezTo>
                    <a:pt x="859" y="1308"/>
                    <a:pt x="1238" y="1102"/>
                    <a:pt x="1238" y="1102"/>
                  </a:cubicBezTo>
                  <a:cubicBezTo>
                    <a:pt x="1308" y="809"/>
                    <a:pt x="1461" y="207"/>
                    <a:pt x="1581" y="17"/>
                  </a:cubicBezTo>
                  <a:lnTo>
                    <a:pt x="1601" y="0"/>
                  </a:lnTo>
                  <a:lnTo>
                    <a:pt x="1601" y="0"/>
                  </a:lnTo>
                  <a:cubicBezTo>
                    <a:pt x="1564" y="17"/>
                    <a:pt x="1548" y="17"/>
                    <a:pt x="1531" y="17"/>
                  </a:cubicBezTo>
                  <a:lnTo>
                    <a:pt x="15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1"/>
            <p:cNvSpPr/>
            <p:nvPr/>
          </p:nvSpPr>
          <p:spPr>
            <a:xfrm>
              <a:off x="1658432" y="2705430"/>
              <a:ext cx="9618" cy="9618"/>
            </a:xfrm>
            <a:custGeom>
              <a:avLst/>
              <a:gdLst/>
              <a:ahLst/>
              <a:cxnLst/>
              <a:rect l="l" t="t" r="r" b="b"/>
              <a:pathLst>
                <a:path w="34" h="34" extrusionOk="0">
                  <a:moveTo>
                    <a:pt x="34" y="1"/>
                  </a:moveTo>
                  <a:cubicBezTo>
                    <a:pt x="17" y="1"/>
                    <a:pt x="1" y="17"/>
                    <a:pt x="1" y="34"/>
                  </a:cubicBezTo>
                  <a:cubicBezTo>
                    <a:pt x="1" y="17"/>
                    <a:pt x="17" y="1"/>
                    <a:pt x="34" y="1"/>
                  </a:cubicBezTo>
                  <a:close/>
                </a:path>
              </a:pathLst>
            </a:custGeom>
            <a:solidFill>
              <a:srgbClr val="314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1"/>
            <p:cNvSpPr/>
            <p:nvPr/>
          </p:nvSpPr>
          <p:spPr>
            <a:xfrm>
              <a:off x="1658432" y="2714765"/>
              <a:ext cx="283" cy="283"/>
            </a:xfrm>
            <a:custGeom>
              <a:avLst/>
              <a:gdLst/>
              <a:ahLst/>
              <a:cxnLst/>
              <a:rect l="l" t="t" r="r" b="b"/>
              <a:pathLst>
                <a:path w="1" h="1" extrusionOk="0">
                  <a:moveTo>
                    <a:pt x="1" y="1"/>
                  </a:moveTo>
                  <a:close/>
                </a:path>
              </a:pathLst>
            </a:custGeom>
            <a:solidFill>
              <a:srgbClr val="F1D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1"/>
            <p:cNvSpPr/>
            <p:nvPr/>
          </p:nvSpPr>
          <p:spPr>
            <a:xfrm>
              <a:off x="1604683" y="2508820"/>
              <a:ext cx="199998" cy="215560"/>
            </a:xfrm>
            <a:custGeom>
              <a:avLst/>
              <a:gdLst/>
              <a:ahLst/>
              <a:cxnLst/>
              <a:rect l="l" t="t" r="r" b="b"/>
              <a:pathLst>
                <a:path w="707" h="762" extrusionOk="0">
                  <a:moveTo>
                    <a:pt x="622" y="0"/>
                  </a:moveTo>
                  <a:cubicBezTo>
                    <a:pt x="590" y="0"/>
                    <a:pt x="548" y="16"/>
                    <a:pt x="500" y="40"/>
                  </a:cubicBezTo>
                  <a:lnTo>
                    <a:pt x="484" y="60"/>
                  </a:lnTo>
                  <a:lnTo>
                    <a:pt x="463" y="60"/>
                  </a:lnTo>
                  <a:cubicBezTo>
                    <a:pt x="430" y="77"/>
                    <a:pt x="397" y="110"/>
                    <a:pt x="343" y="126"/>
                  </a:cubicBezTo>
                  <a:cubicBezTo>
                    <a:pt x="327" y="143"/>
                    <a:pt x="310" y="164"/>
                    <a:pt x="277" y="180"/>
                  </a:cubicBezTo>
                  <a:lnTo>
                    <a:pt x="257" y="197"/>
                  </a:lnTo>
                  <a:cubicBezTo>
                    <a:pt x="207" y="230"/>
                    <a:pt x="154" y="267"/>
                    <a:pt x="121" y="300"/>
                  </a:cubicBezTo>
                  <a:lnTo>
                    <a:pt x="104" y="316"/>
                  </a:lnTo>
                  <a:cubicBezTo>
                    <a:pt x="88" y="316"/>
                    <a:pt x="88" y="333"/>
                    <a:pt x="88" y="333"/>
                  </a:cubicBezTo>
                  <a:cubicBezTo>
                    <a:pt x="34" y="386"/>
                    <a:pt x="1" y="419"/>
                    <a:pt x="1" y="419"/>
                  </a:cubicBezTo>
                  <a:cubicBezTo>
                    <a:pt x="1" y="490"/>
                    <a:pt x="71" y="679"/>
                    <a:pt x="104" y="745"/>
                  </a:cubicBezTo>
                  <a:lnTo>
                    <a:pt x="104" y="762"/>
                  </a:lnTo>
                  <a:cubicBezTo>
                    <a:pt x="121" y="762"/>
                    <a:pt x="137" y="762"/>
                    <a:pt x="174" y="745"/>
                  </a:cubicBezTo>
                  <a:cubicBezTo>
                    <a:pt x="174" y="745"/>
                    <a:pt x="174" y="729"/>
                    <a:pt x="191" y="729"/>
                  </a:cubicBezTo>
                  <a:cubicBezTo>
                    <a:pt x="191" y="712"/>
                    <a:pt x="207" y="696"/>
                    <a:pt x="224" y="696"/>
                  </a:cubicBezTo>
                  <a:cubicBezTo>
                    <a:pt x="277" y="626"/>
                    <a:pt x="380" y="539"/>
                    <a:pt x="463" y="473"/>
                  </a:cubicBezTo>
                  <a:cubicBezTo>
                    <a:pt x="587" y="370"/>
                    <a:pt x="690" y="300"/>
                    <a:pt x="690" y="300"/>
                  </a:cubicBezTo>
                  <a:cubicBezTo>
                    <a:pt x="706" y="267"/>
                    <a:pt x="690" y="7"/>
                    <a:pt x="653" y="7"/>
                  </a:cubicBezTo>
                  <a:cubicBezTo>
                    <a:pt x="644" y="2"/>
                    <a:pt x="634" y="0"/>
                    <a:pt x="6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1"/>
            <p:cNvSpPr/>
            <p:nvPr/>
          </p:nvSpPr>
          <p:spPr>
            <a:xfrm>
              <a:off x="1634104" y="3405870"/>
              <a:ext cx="457704" cy="115135"/>
            </a:xfrm>
            <a:custGeom>
              <a:avLst/>
              <a:gdLst/>
              <a:ahLst/>
              <a:cxnLst/>
              <a:rect l="l" t="t" r="r" b="b"/>
              <a:pathLst>
                <a:path w="1618" h="407" extrusionOk="0">
                  <a:moveTo>
                    <a:pt x="1597" y="0"/>
                  </a:moveTo>
                  <a:cubicBezTo>
                    <a:pt x="1580" y="17"/>
                    <a:pt x="1580" y="33"/>
                    <a:pt x="1580" y="33"/>
                  </a:cubicBezTo>
                  <a:cubicBezTo>
                    <a:pt x="1580" y="33"/>
                    <a:pt x="1341" y="190"/>
                    <a:pt x="809" y="256"/>
                  </a:cubicBezTo>
                  <a:cubicBezTo>
                    <a:pt x="649" y="276"/>
                    <a:pt x="519" y="283"/>
                    <a:pt x="414" y="283"/>
                  </a:cubicBezTo>
                  <a:cubicBezTo>
                    <a:pt x="154" y="283"/>
                    <a:pt x="50" y="239"/>
                    <a:pt x="50" y="239"/>
                  </a:cubicBezTo>
                  <a:cubicBezTo>
                    <a:pt x="33" y="223"/>
                    <a:pt x="17" y="206"/>
                    <a:pt x="0" y="190"/>
                  </a:cubicBezTo>
                  <a:lnTo>
                    <a:pt x="0" y="190"/>
                  </a:lnTo>
                  <a:cubicBezTo>
                    <a:pt x="33" y="223"/>
                    <a:pt x="87" y="310"/>
                    <a:pt x="153" y="343"/>
                  </a:cubicBezTo>
                  <a:cubicBezTo>
                    <a:pt x="220" y="368"/>
                    <a:pt x="433" y="407"/>
                    <a:pt x="703" y="407"/>
                  </a:cubicBezTo>
                  <a:cubicBezTo>
                    <a:pt x="780" y="407"/>
                    <a:pt x="861" y="404"/>
                    <a:pt x="945" y="396"/>
                  </a:cubicBezTo>
                  <a:cubicBezTo>
                    <a:pt x="1221" y="359"/>
                    <a:pt x="1494" y="256"/>
                    <a:pt x="1617" y="190"/>
                  </a:cubicBezTo>
                  <a:cubicBezTo>
                    <a:pt x="1597" y="87"/>
                    <a:pt x="1597" y="0"/>
                    <a:pt x="1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1"/>
            <p:cNvSpPr/>
            <p:nvPr/>
          </p:nvSpPr>
          <p:spPr>
            <a:xfrm>
              <a:off x="1288415" y="2102022"/>
              <a:ext cx="102969" cy="141727"/>
            </a:xfrm>
            <a:custGeom>
              <a:avLst/>
              <a:gdLst/>
              <a:ahLst/>
              <a:cxnLst/>
              <a:rect l="l" t="t" r="r" b="b"/>
              <a:pathLst>
                <a:path w="364" h="501" extrusionOk="0">
                  <a:moveTo>
                    <a:pt x="343" y="1"/>
                  </a:moveTo>
                  <a:cubicBezTo>
                    <a:pt x="343" y="1"/>
                    <a:pt x="224" y="17"/>
                    <a:pt x="137" y="87"/>
                  </a:cubicBezTo>
                  <a:cubicBezTo>
                    <a:pt x="87" y="137"/>
                    <a:pt x="54" y="240"/>
                    <a:pt x="1" y="343"/>
                  </a:cubicBezTo>
                  <a:lnTo>
                    <a:pt x="1" y="500"/>
                  </a:lnTo>
                  <a:cubicBezTo>
                    <a:pt x="87" y="413"/>
                    <a:pt x="137" y="343"/>
                    <a:pt x="174" y="277"/>
                  </a:cubicBezTo>
                  <a:cubicBezTo>
                    <a:pt x="191" y="191"/>
                    <a:pt x="294" y="71"/>
                    <a:pt x="364" y="17"/>
                  </a:cubicBezTo>
                  <a:lnTo>
                    <a:pt x="343" y="1"/>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1"/>
            <p:cNvSpPr/>
            <p:nvPr/>
          </p:nvSpPr>
          <p:spPr>
            <a:xfrm>
              <a:off x="987422" y="3785228"/>
              <a:ext cx="291935" cy="491376"/>
            </a:xfrm>
            <a:custGeom>
              <a:avLst/>
              <a:gdLst/>
              <a:ahLst/>
              <a:cxnLst/>
              <a:rect l="l" t="t" r="r" b="b"/>
              <a:pathLst>
                <a:path w="1032" h="1737" extrusionOk="0">
                  <a:moveTo>
                    <a:pt x="892" y="0"/>
                  </a:moveTo>
                  <a:cubicBezTo>
                    <a:pt x="788" y="169"/>
                    <a:pt x="722" y="429"/>
                    <a:pt x="619" y="706"/>
                  </a:cubicBezTo>
                  <a:cubicBezTo>
                    <a:pt x="516" y="978"/>
                    <a:pt x="137" y="1494"/>
                    <a:pt x="0" y="1683"/>
                  </a:cubicBezTo>
                  <a:lnTo>
                    <a:pt x="87" y="1737"/>
                  </a:lnTo>
                  <a:cubicBezTo>
                    <a:pt x="87" y="1737"/>
                    <a:pt x="413" y="1494"/>
                    <a:pt x="619" y="1184"/>
                  </a:cubicBezTo>
                  <a:cubicBezTo>
                    <a:pt x="809" y="875"/>
                    <a:pt x="929" y="256"/>
                    <a:pt x="929" y="256"/>
                  </a:cubicBezTo>
                  <a:lnTo>
                    <a:pt x="1032" y="190"/>
                  </a:lnTo>
                  <a:cubicBezTo>
                    <a:pt x="1032" y="190"/>
                    <a:pt x="978" y="103"/>
                    <a:pt x="892" y="17"/>
                  </a:cubicBezTo>
                  <a:lnTo>
                    <a:pt x="892" y="0"/>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1"/>
            <p:cNvSpPr/>
            <p:nvPr/>
          </p:nvSpPr>
          <p:spPr>
            <a:xfrm>
              <a:off x="801847" y="4261335"/>
              <a:ext cx="210465" cy="179916"/>
            </a:xfrm>
            <a:custGeom>
              <a:avLst/>
              <a:gdLst/>
              <a:ahLst/>
              <a:cxnLst/>
              <a:rect l="l" t="t" r="r" b="b"/>
              <a:pathLst>
                <a:path w="744" h="636" extrusionOk="0">
                  <a:moveTo>
                    <a:pt x="656" y="0"/>
                  </a:moveTo>
                  <a:cubicBezTo>
                    <a:pt x="516" y="157"/>
                    <a:pt x="174" y="483"/>
                    <a:pt x="0" y="636"/>
                  </a:cubicBezTo>
                  <a:cubicBezTo>
                    <a:pt x="38" y="636"/>
                    <a:pt x="71" y="619"/>
                    <a:pt x="104" y="586"/>
                  </a:cubicBezTo>
                  <a:cubicBezTo>
                    <a:pt x="293" y="483"/>
                    <a:pt x="553" y="277"/>
                    <a:pt x="743" y="54"/>
                  </a:cubicBezTo>
                  <a:lnTo>
                    <a:pt x="6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1"/>
            <p:cNvSpPr/>
            <p:nvPr/>
          </p:nvSpPr>
          <p:spPr>
            <a:xfrm>
              <a:off x="1735378" y="2508820"/>
              <a:ext cx="69306" cy="133806"/>
            </a:xfrm>
            <a:custGeom>
              <a:avLst/>
              <a:gdLst/>
              <a:ahLst/>
              <a:cxnLst/>
              <a:rect l="l" t="t" r="r" b="b"/>
              <a:pathLst>
                <a:path w="245" h="473" extrusionOk="0">
                  <a:moveTo>
                    <a:pt x="160" y="0"/>
                  </a:moveTo>
                  <a:cubicBezTo>
                    <a:pt x="128" y="0"/>
                    <a:pt x="86" y="16"/>
                    <a:pt x="38" y="40"/>
                  </a:cubicBezTo>
                  <a:cubicBezTo>
                    <a:pt x="38" y="213"/>
                    <a:pt x="22" y="370"/>
                    <a:pt x="1" y="473"/>
                  </a:cubicBezTo>
                  <a:cubicBezTo>
                    <a:pt x="125" y="370"/>
                    <a:pt x="228" y="300"/>
                    <a:pt x="228" y="300"/>
                  </a:cubicBezTo>
                  <a:cubicBezTo>
                    <a:pt x="244" y="267"/>
                    <a:pt x="228" y="7"/>
                    <a:pt x="191" y="7"/>
                  </a:cubicBezTo>
                  <a:cubicBezTo>
                    <a:pt x="182" y="2"/>
                    <a:pt x="172" y="0"/>
                    <a:pt x="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1"/>
            <p:cNvSpPr/>
            <p:nvPr/>
          </p:nvSpPr>
          <p:spPr>
            <a:xfrm>
              <a:off x="1176391" y="2690154"/>
              <a:ext cx="675806" cy="788125"/>
            </a:xfrm>
            <a:custGeom>
              <a:avLst/>
              <a:gdLst/>
              <a:ahLst/>
              <a:cxnLst/>
              <a:rect l="l" t="t" r="r" b="b"/>
              <a:pathLst>
                <a:path w="2389" h="2786" extrusionOk="0">
                  <a:moveTo>
                    <a:pt x="2028" y="0"/>
                  </a:moveTo>
                  <a:cubicBezTo>
                    <a:pt x="2023" y="0"/>
                    <a:pt x="2018" y="1"/>
                    <a:pt x="2014" y="1"/>
                  </a:cubicBezTo>
                  <a:cubicBezTo>
                    <a:pt x="2014" y="1"/>
                    <a:pt x="2150" y="224"/>
                    <a:pt x="2167" y="467"/>
                  </a:cubicBezTo>
                  <a:cubicBezTo>
                    <a:pt x="2183" y="707"/>
                    <a:pt x="1977" y="1602"/>
                    <a:pt x="1857" y="1792"/>
                  </a:cubicBezTo>
                  <a:cubicBezTo>
                    <a:pt x="1754" y="1977"/>
                    <a:pt x="1602" y="2031"/>
                    <a:pt x="1238" y="2118"/>
                  </a:cubicBezTo>
                  <a:cubicBezTo>
                    <a:pt x="946" y="2204"/>
                    <a:pt x="224" y="2221"/>
                    <a:pt x="1" y="2221"/>
                  </a:cubicBezTo>
                  <a:cubicBezTo>
                    <a:pt x="38" y="2254"/>
                    <a:pt x="158" y="2373"/>
                    <a:pt x="397" y="2411"/>
                  </a:cubicBezTo>
                  <a:cubicBezTo>
                    <a:pt x="483" y="2421"/>
                    <a:pt x="598" y="2426"/>
                    <a:pt x="722" y="2426"/>
                  </a:cubicBezTo>
                  <a:cubicBezTo>
                    <a:pt x="995" y="2426"/>
                    <a:pt x="1315" y="2400"/>
                    <a:pt x="1482" y="2340"/>
                  </a:cubicBezTo>
                  <a:cubicBezTo>
                    <a:pt x="1482" y="2340"/>
                    <a:pt x="1531" y="2580"/>
                    <a:pt x="1618" y="2720"/>
                  </a:cubicBezTo>
                  <a:cubicBezTo>
                    <a:pt x="1635" y="2736"/>
                    <a:pt x="1651" y="2753"/>
                    <a:pt x="1668" y="2769"/>
                  </a:cubicBezTo>
                  <a:cubicBezTo>
                    <a:pt x="1668" y="2769"/>
                    <a:pt x="1688" y="2769"/>
                    <a:pt x="1738" y="2786"/>
                  </a:cubicBezTo>
                  <a:cubicBezTo>
                    <a:pt x="1791" y="2650"/>
                    <a:pt x="1857" y="2411"/>
                    <a:pt x="1894" y="2167"/>
                  </a:cubicBezTo>
                  <a:cubicBezTo>
                    <a:pt x="1911" y="2151"/>
                    <a:pt x="1944" y="2118"/>
                    <a:pt x="1977" y="2101"/>
                  </a:cubicBezTo>
                  <a:cubicBezTo>
                    <a:pt x="2183" y="1911"/>
                    <a:pt x="2307" y="1086"/>
                    <a:pt x="2357" y="657"/>
                  </a:cubicBezTo>
                  <a:cubicBezTo>
                    <a:pt x="2388" y="238"/>
                    <a:pt x="2165" y="0"/>
                    <a:pt x="2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1"/>
            <p:cNvSpPr/>
            <p:nvPr/>
          </p:nvSpPr>
          <p:spPr>
            <a:xfrm rot="1799993">
              <a:off x="1293224" y="2257329"/>
              <a:ext cx="107495" cy="41301"/>
            </a:xfrm>
            <a:custGeom>
              <a:avLst/>
              <a:gdLst/>
              <a:ahLst/>
              <a:cxnLst/>
              <a:rect l="l" t="t" r="r" b="b"/>
              <a:pathLst>
                <a:path w="380" h="146" extrusionOk="0">
                  <a:moveTo>
                    <a:pt x="244" y="1"/>
                  </a:moveTo>
                  <a:cubicBezTo>
                    <a:pt x="174" y="1"/>
                    <a:pt x="103" y="21"/>
                    <a:pt x="54" y="54"/>
                  </a:cubicBezTo>
                  <a:cubicBezTo>
                    <a:pt x="17" y="71"/>
                    <a:pt x="17" y="87"/>
                    <a:pt x="0" y="104"/>
                  </a:cubicBezTo>
                  <a:cubicBezTo>
                    <a:pt x="0" y="120"/>
                    <a:pt x="0" y="145"/>
                    <a:pt x="9" y="145"/>
                  </a:cubicBezTo>
                  <a:cubicBezTo>
                    <a:pt x="11" y="145"/>
                    <a:pt x="14" y="144"/>
                    <a:pt x="17" y="141"/>
                  </a:cubicBezTo>
                  <a:cubicBezTo>
                    <a:pt x="17" y="141"/>
                    <a:pt x="54" y="104"/>
                    <a:pt x="120" y="87"/>
                  </a:cubicBezTo>
                  <a:cubicBezTo>
                    <a:pt x="190" y="54"/>
                    <a:pt x="244" y="54"/>
                    <a:pt x="277" y="54"/>
                  </a:cubicBezTo>
                  <a:cubicBezTo>
                    <a:pt x="310" y="71"/>
                    <a:pt x="363" y="71"/>
                    <a:pt x="363" y="71"/>
                  </a:cubicBezTo>
                  <a:cubicBezTo>
                    <a:pt x="380" y="54"/>
                    <a:pt x="310" y="1"/>
                    <a:pt x="244" y="1"/>
                  </a:cubicBezTo>
                  <a:close/>
                </a:path>
              </a:pathLst>
            </a:custGeom>
            <a:solidFill>
              <a:srgbClr val="371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1"/>
            <p:cNvSpPr/>
            <p:nvPr/>
          </p:nvSpPr>
          <p:spPr>
            <a:xfrm>
              <a:off x="1322927" y="2305987"/>
              <a:ext cx="38755" cy="50071"/>
            </a:xfrm>
            <a:custGeom>
              <a:avLst/>
              <a:gdLst/>
              <a:ahLst/>
              <a:cxnLst/>
              <a:rect l="l" t="t" r="r" b="b"/>
              <a:pathLst>
                <a:path w="137" h="177" extrusionOk="0">
                  <a:moveTo>
                    <a:pt x="42" y="1"/>
                  </a:moveTo>
                  <a:cubicBezTo>
                    <a:pt x="40" y="1"/>
                    <a:pt x="38" y="1"/>
                    <a:pt x="36" y="2"/>
                  </a:cubicBezTo>
                  <a:cubicBezTo>
                    <a:pt x="0" y="18"/>
                    <a:pt x="47" y="176"/>
                    <a:pt x="80" y="176"/>
                  </a:cubicBezTo>
                  <a:cubicBezTo>
                    <a:pt x="82" y="176"/>
                    <a:pt x="84" y="176"/>
                    <a:pt x="85" y="175"/>
                  </a:cubicBezTo>
                  <a:cubicBezTo>
                    <a:pt x="136" y="159"/>
                    <a:pt x="90" y="1"/>
                    <a:pt x="42" y="1"/>
                  </a:cubicBezTo>
                  <a:close/>
                </a:path>
              </a:pathLst>
            </a:custGeom>
            <a:solidFill>
              <a:srgbClr val="371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1"/>
            <p:cNvSpPr/>
            <p:nvPr/>
          </p:nvSpPr>
          <p:spPr>
            <a:xfrm>
              <a:off x="1371301" y="2525794"/>
              <a:ext cx="72701" cy="43565"/>
            </a:xfrm>
            <a:custGeom>
              <a:avLst/>
              <a:gdLst/>
              <a:ahLst/>
              <a:cxnLst/>
              <a:rect l="l" t="t" r="r" b="b"/>
              <a:pathLst>
                <a:path w="257" h="154" extrusionOk="0">
                  <a:moveTo>
                    <a:pt x="257" y="0"/>
                  </a:moveTo>
                  <a:cubicBezTo>
                    <a:pt x="207" y="120"/>
                    <a:pt x="50" y="137"/>
                    <a:pt x="1" y="137"/>
                  </a:cubicBezTo>
                  <a:lnTo>
                    <a:pt x="17" y="153"/>
                  </a:lnTo>
                  <a:cubicBezTo>
                    <a:pt x="71" y="153"/>
                    <a:pt x="224" y="137"/>
                    <a:pt x="257" y="17"/>
                  </a:cubicBezTo>
                  <a:lnTo>
                    <a:pt x="257"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1"/>
            <p:cNvSpPr/>
            <p:nvPr/>
          </p:nvSpPr>
          <p:spPr>
            <a:xfrm>
              <a:off x="1647965" y="2315605"/>
              <a:ext cx="15559" cy="49505"/>
            </a:xfrm>
            <a:custGeom>
              <a:avLst/>
              <a:gdLst/>
              <a:ahLst/>
              <a:cxnLst/>
              <a:rect l="l" t="t" r="r" b="b"/>
              <a:pathLst>
                <a:path w="55" h="175" extrusionOk="0">
                  <a:moveTo>
                    <a:pt x="21" y="1"/>
                  </a:moveTo>
                  <a:cubicBezTo>
                    <a:pt x="1" y="104"/>
                    <a:pt x="38" y="158"/>
                    <a:pt x="38" y="158"/>
                  </a:cubicBezTo>
                  <a:lnTo>
                    <a:pt x="54" y="174"/>
                  </a:lnTo>
                  <a:lnTo>
                    <a:pt x="54" y="158"/>
                  </a:lnTo>
                  <a:cubicBezTo>
                    <a:pt x="54" y="158"/>
                    <a:pt x="21" y="104"/>
                    <a:pt x="38"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1"/>
            <p:cNvSpPr/>
            <p:nvPr/>
          </p:nvSpPr>
          <p:spPr>
            <a:xfrm>
              <a:off x="1492660" y="2106831"/>
              <a:ext cx="63366" cy="190383"/>
            </a:xfrm>
            <a:custGeom>
              <a:avLst/>
              <a:gdLst/>
              <a:ahLst/>
              <a:cxnLst/>
              <a:rect l="l" t="t" r="r" b="b"/>
              <a:pathLst>
                <a:path w="224" h="673" extrusionOk="0">
                  <a:moveTo>
                    <a:pt x="1" y="0"/>
                  </a:moveTo>
                  <a:cubicBezTo>
                    <a:pt x="207" y="363"/>
                    <a:pt x="191" y="656"/>
                    <a:pt x="191" y="656"/>
                  </a:cubicBezTo>
                  <a:lnTo>
                    <a:pt x="207" y="673"/>
                  </a:lnTo>
                  <a:lnTo>
                    <a:pt x="207" y="656"/>
                  </a:lnTo>
                  <a:cubicBezTo>
                    <a:pt x="207" y="656"/>
                    <a:pt x="224" y="363"/>
                    <a:pt x="1"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1"/>
            <p:cNvSpPr/>
            <p:nvPr/>
          </p:nvSpPr>
          <p:spPr>
            <a:xfrm>
              <a:off x="1254751" y="2053081"/>
              <a:ext cx="87694" cy="39887"/>
            </a:xfrm>
            <a:custGeom>
              <a:avLst/>
              <a:gdLst/>
              <a:ahLst/>
              <a:cxnLst/>
              <a:rect l="l" t="t" r="r" b="b"/>
              <a:pathLst>
                <a:path w="310" h="141" extrusionOk="0">
                  <a:moveTo>
                    <a:pt x="310" y="1"/>
                  </a:moveTo>
                  <a:cubicBezTo>
                    <a:pt x="239" y="1"/>
                    <a:pt x="103" y="71"/>
                    <a:pt x="0" y="141"/>
                  </a:cubicBezTo>
                  <a:lnTo>
                    <a:pt x="17" y="141"/>
                  </a:lnTo>
                  <a:cubicBezTo>
                    <a:pt x="120" y="87"/>
                    <a:pt x="239" y="21"/>
                    <a:pt x="310" y="21"/>
                  </a:cubicBezTo>
                  <a:lnTo>
                    <a:pt x="310"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1"/>
            <p:cNvSpPr/>
            <p:nvPr/>
          </p:nvSpPr>
          <p:spPr>
            <a:xfrm>
              <a:off x="1322361" y="2017154"/>
              <a:ext cx="87694" cy="7072"/>
            </a:xfrm>
            <a:custGeom>
              <a:avLst/>
              <a:gdLst/>
              <a:ahLst/>
              <a:cxnLst/>
              <a:rect l="l" t="t" r="r" b="b"/>
              <a:pathLst>
                <a:path w="310" h="25" extrusionOk="0">
                  <a:moveTo>
                    <a:pt x="141" y="1"/>
                  </a:moveTo>
                  <a:cubicBezTo>
                    <a:pt x="105" y="1"/>
                    <a:pt x="64" y="2"/>
                    <a:pt x="17" y="8"/>
                  </a:cubicBezTo>
                  <a:lnTo>
                    <a:pt x="0" y="8"/>
                  </a:lnTo>
                  <a:lnTo>
                    <a:pt x="0" y="24"/>
                  </a:lnTo>
                  <a:cubicBezTo>
                    <a:pt x="79" y="16"/>
                    <a:pt x="140" y="12"/>
                    <a:pt x="189" y="12"/>
                  </a:cubicBezTo>
                  <a:cubicBezTo>
                    <a:pt x="239" y="12"/>
                    <a:pt x="277" y="16"/>
                    <a:pt x="310" y="24"/>
                  </a:cubicBezTo>
                  <a:lnTo>
                    <a:pt x="310" y="8"/>
                  </a:lnTo>
                  <a:cubicBezTo>
                    <a:pt x="266" y="8"/>
                    <a:pt x="213" y="1"/>
                    <a:pt x="141"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1"/>
            <p:cNvSpPr/>
            <p:nvPr/>
          </p:nvSpPr>
          <p:spPr>
            <a:xfrm>
              <a:off x="1472858" y="1926912"/>
              <a:ext cx="161243" cy="24894"/>
            </a:xfrm>
            <a:custGeom>
              <a:avLst/>
              <a:gdLst/>
              <a:ahLst/>
              <a:cxnLst/>
              <a:rect l="l" t="t" r="r" b="b"/>
              <a:pathLst>
                <a:path w="570" h="88" extrusionOk="0">
                  <a:moveTo>
                    <a:pt x="54" y="15"/>
                  </a:moveTo>
                  <a:cubicBezTo>
                    <a:pt x="37" y="16"/>
                    <a:pt x="19" y="17"/>
                    <a:pt x="1" y="17"/>
                  </a:cubicBezTo>
                  <a:lnTo>
                    <a:pt x="21" y="17"/>
                  </a:lnTo>
                  <a:cubicBezTo>
                    <a:pt x="30" y="17"/>
                    <a:pt x="42" y="17"/>
                    <a:pt x="54" y="15"/>
                  </a:cubicBezTo>
                  <a:close/>
                  <a:moveTo>
                    <a:pt x="87" y="1"/>
                  </a:moveTo>
                  <a:cubicBezTo>
                    <a:pt x="79" y="9"/>
                    <a:pt x="67" y="13"/>
                    <a:pt x="54" y="15"/>
                  </a:cubicBezTo>
                  <a:lnTo>
                    <a:pt x="54" y="15"/>
                  </a:lnTo>
                  <a:cubicBezTo>
                    <a:pt x="79" y="15"/>
                    <a:pt x="102" y="14"/>
                    <a:pt x="124" y="14"/>
                  </a:cubicBezTo>
                  <a:cubicBezTo>
                    <a:pt x="381" y="14"/>
                    <a:pt x="494" y="59"/>
                    <a:pt x="570" y="88"/>
                  </a:cubicBezTo>
                  <a:lnTo>
                    <a:pt x="570" y="71"/>
                  </a:lnTo>
                  <a:cubicBezTo>
                    <a:pt x="483" y="34"/>
                    <a:pt x="380" y="1"/>
                    <a:pt x="87"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1"/>
            <p:cNvSpPr/>
            <p:nvPr/>
          </p:nvSpPr>
          <p:spPr>
            <a:xfrm>
              <a:off x="1730851" y="1971326"/>
              <a:ext cx="39886" cy="101840"/>
            </a:xfrm>
            <a:custGeom>
              <a:avLst/>
              <a:gdLst/>
              <a:ahLst/>
              <a:cxnLst/>
              <a:rect l="l" t="t" r="r" b="b"/>
              <a:pathLst>
                <a:path w="141" h="360" extrusionOk="0">
                  <a:moveTo>
                    <a:pt x="0" y="1"/>
                  </a:moveTo>
                  <a:cubicBezTo>
                    <a:pt x="87" y="153"/>
                    <a:pt x="120" y="360"/>
                    <a:pt x="120" y="360"/>
                  </a:cubicBezTo>
                  <a:lnTo>
                    <a:pt x="141" y="360"/>
                  </a:lnTo>
                  <a:cubicBezTo>
                    <a:pt x="141" y="343"/>
                    <a:pt x="104" y="170"/>
                    <a:pt x="17" y="17"/>
                  </a:cubicBezTo>
                  <a:cubicBezTo>
                    <a:pt x="17" y="1"/>
                    <a:pt x="0" y="1"/>
                    <a:pt x="0"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1"/>
            <p:cNvSpPr/>
            <p:nvPr/>
          </p:nvSpPr>
          <p:spPr>
            <a:xfrm>
              <a:off x="1614019" y="2106831"/>
              <a:ext cx="54031" cy="87695"/>
            </a:xfrm>
            <a:custGeom>
              <a:avLst/>
              <a:gdLst/>
              <a:ahLst/>
              <a:cxnLst/>
              <a:rect l="l" t="t" r="r" b="b"/>
              <a:pathLst>
                <a:path w="191" h="310" extrusionOk="0">
                  <a:moveTo>
                    <a:pt x="1" y="0"/>
                  </a:moveTo>
                  <a:cubicBezTo>
                    <a:pt x="104" y="103"/>
                    <a:pt x="174" y="293"/>
                    <a:pt x="174" y="310"/>
                  </a:cubicBezTo>
                  <a:lnTo>
                    <a:pt x="191" y="310"/>
                  </a:lnTo>
                  <a:lnTo>
                    <a:pt x="191" y="293"/>
                  </a:lnTo>
                  <a:cubicBezTo>
                    <a:pt x="191" y="293"/>
                    <a:pt x="121" y="103"/>
                    <a:pt x="17"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1"/>
            <p:cNvSpPr/>
            <p:nvPr/>
          </p:nvSpPr>
          <p:spPr>
            <a:xfrm>
              <a:off x="1634104" y="2593405"/>
              <a:ext cx="43281" cy="78643"/>
            </a:xfrm>
            <a:custGeom>
              <a:avLst/>
              <a:gdLst/>
              <a:ahLst/>
              <a:cxnLst/>
              <a:rect l="l" t="t" r="r" b="b"/>
              <a:pathLst>
                <a:path w="153" h="278" extrusionOk="0">
                  <a:moveTo>
                    <a:pt x="17" y="1"/>
                  </a:moveTo>
                  <a:lnTo>
                    <a:pt x="0" y="17"/>
                  </a:lnTo>
                  <a:cubicBezTo>
                    <a:pt x="70" y="137"/>
                    <a:pt x="136" y="277"/>
                    <a:pt x="136" y="277"/>
                  </a:cubicBezTo>
                  <a:lnTo>
                    <a:pt x="153" y="277"/>
                  </a:lnTo>
                  <a:lnTo>
                    <a:pt x="153" y="257"/>
                  </a:lnTo>
                  <a:cubicBezTo>
                    <a:pt x="153" y="257"/>
                    <a:pt x="87" y="120"/>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1"/>
            <p:cNvSpPr/>
            <p:nvPr/>
          </p:nvSpPr>
          <p:spPr>
            <a:xfrm>
              <a:off x="1677103" y="2559741"/>
              <a:ext cx="24894" cy="82886"/>
            </a:xfrm>
            <a:custGeom>
              <a:avLst/>
              <a:gdLst/>
              <a:ahLst/>
              <a:cxnLst/>
              <a:rect l="l" t="t" r="r" b="b"/>
              <a:pathLst>
                <a:path w="88" h="293" extrusionOk="0">
                  <a:moveTo>
                    <a:pt x="21" y="0"/>
                  </a:moveTo>
                  <a:lnTo>
                    <a:pt x="1" y="17"/>
                  </a:lnTo>
                  <a:cubicBezTo>
                    <a:pt x="38" y="223"/>
                    <a:pt x="71" y="293"/>
                    <a:pt x="71" y="293"/>
                  </a:cubicBezTo>
                  <a:lnTo>
                    <a:pt x="87" y="293"/>
                  </a:lnTo>
                  <a:cubicBezTo>
                    <a:pt x="87" y="293"/>
                    <a:pt x="54" y="206"/>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1"/>
            <p:cNvSpPr/>
            <p:nvPr/>
          </p:nvSpPr>
          <p:spPr>
            <a:xfrm>
              <a:off x="1735378" y="2525794"/>
              <a:ext cx="35360" cy="72702"/>
            </a:xfrm>
            <a:custGeom>
              <a:avLst/>
              <a:gdLst/>
              <a:ahLst/>
              <a:cxnLst/>
              <a:rect l="l" t="t" r="r" b="b"/>
              <a:pathLst>
                <a:path w="125" h="257" extrusionOk="0">
                  <a:moveTo>
                    <a:pt x="1" y="0"/>
                  </a:moveTo>
                  <a:cubicBezTo>
                    <a:pt x="71" y="170"/>
                    <a:pt x="104" y="240"/>
                    <a:pt x="104" y="240"/>
                  </a:cubicBezTo>
                  <a:lnTo>
                    <a:pt x="125" y="256"/>
                  </a:lnTo>
                  <a:lnTo>
                    <a:pt x="125" y="240"/>
                  </a:lnTo>
                  <a:cubicBezTo>
                    <a:pt x="125" y="240"/>
                    <a:pt x="88" y="17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1"/>
            <p:cNvSpPr/>
            <p:nvPr/>
          </p:nvSpPr>
          <p:spPr>
            <a:xfrm>
              <a:off x="972146" y="3244622"/>
              <a:ext cx="73832" cy="10750"/>
            </a:xfrm>
            <a:custGeom>
              <a:avLst/>
              <a:gdLst/>
              <a:ahLst/>
              <a:cxnLst/>
              <a:rect l="l" t="t" r="r" b="b"/>
              <a:pathLst>
                <a:path w="261" h="38" extrusionOk="0">
                  <a:moveTo>
                    <a:pt x="1" y="17"/>
                  </a:moveTo>
                  <a:cubicBezTo>
                    <a:pt x="10" y="19"/>
                    <a:pt x="19" y="20"/>
                    <a:pt x="28" y="21"/>
                  </a:cubicBezTo>
                  <a:lnTo>
                    <a:pt x="28" y="21"/>
                  </a:lnTo>
                  <a:cubicBezTo>
                    <a:pt x="42" y="17"/>
                    <a:pt x="54" y="17"/>
                    <a:pt x="54" y="17"/>
                  </a:cubicBezTo>
                  <a:close/>
                  <a:moveTo>
                    <a:pt x="261" y="1"/>
                  </a:moveTo>
                  <a:cubicBezTo>
                    <a:pt x="235" y="12"/>
                    <a:pt x="176" y="26"/>
                    <a:pt x="102" y="26"/>
                  </a:cubicBezTo>
                  <a:cubicBezTo>
                    <a:pt x="79" y="26"/>
                    <a:pt x="54" y="25"/>
                    <a:pt x="28" y="21"/>
                  </a:cubicBezTo>
                  <a:lnTo>
                    <a:pt x="28" y="21"/>
                  </a:lnTo>
                  <a:cubicBezTo>
                    <a:pt x="18" y="24"/>
                    <a:pt x="8" y="29"/>
                    <a:pt x="1" y="38"/>
                  </a:cubicBezTo>
                  <a:lnTo>
                    <a:pt x="104" y="38"/>
                  </a:lnTo>
                  <a:cubicBezTo>
                    <a:pt x="174" y="38"/>
                    <a:pt x="224" y="38"/>
                    <a:pt x="261" y="17"/>
                  </a:cubicBezTo>
                  <a:lnTo>
                    <a:pt x="261" y="1"/>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1"/>
            <p:cNvSpPr/>
            <p:nvPr/>
          </p:nvSpPr>
          <p:spPr>
            <a:xfrm>
              <a:off x="982613" y="3284510"/>
              <a:ext cx="87976" cy="9618"/>
            </a:xfrm>
            <a:custGeom>
              <a:avLst/>
              <a:gdLst/>
              <a:ahLst/>
              <a:cxnLst/>
              <a:rect l="l" t="t" r="r" b="b"/>
              <a:pathLst>
                <a:path w="311" h="34" extrusionOk="0">
                  <a:moveTo>
                    <a:pt x="290" y="0"/>
                  </a:moveTo>
                  <a:cubicBezTo>
                    <a:pt x="273" y="17"/>
                    <a:pt x="154" y="17"/>
                    <a:pt x="50" y="17"/>
                  </a:cubicBezTo>
                  <a:lnTo>
                    <a:pt x="1" y="17"/>
                  </a:lnTo>
                  <a:cubicBezTo>
                    <a:pt x="50" y="33"/>
                    <a:pt x="104" y="33"/>
                    <a:pt x="137" y="33"/>
                  </a:cubicBezTo>
                  <a:cubicBezTo>
                    <a:pt x="224" y="33"/>
                    <a:pt x="290" y="17"/>
                    <a:pt x="310" y="17"/>
                  </a:cubicBezTo>
                  <a:lnTo>
                    <a:pt x="310" y="0"/>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1"/>
            <p:cNvSpPr/>
            <p:nvPr/>
          </p:nvSpPr>
          <p:spPr>
            <a:xfrm>
              <a:off x="972146" y="3298371"/>
              <a:ext cx="107778" cy="24894"/>
            </a:xfrm>
            <a:custGeom>
              <a:avLst/>
              <a:gdLst/>
              <a:ahLst/>
              <a:cxnLst/>
              <a:rect l="l" t="t" r="r" b="b"/>
              <a:pathLst>
                <a:path w="381" h="88" extrusionOk="0">
                  <a:moveTo>
                    <a:pt x="1" y="1"/>
                  </a:moveTo>
                  <a:cubicBezTo>
                    <a:pt x="54" y="71"/>
                    <a:pt x="120" y="87"/>
                    <a:pt x="207" y="87"/>
                  </a:cubicBezTo>
                  <a:cubicBezTo>
                    <a:pt x="277" y="87"/>
                    <a:pt x="347" y="71"/>
                    <a:pt x="380" y="54"/>
                  </a:cubicBezTo>
                  <a:lnTo>
                    <a:pt x="380" y="34"/>
                  </a:lnTo>
                  <a:lnTo>
                    <a:pt x="364" y="34"/>
                  </a:lnTo>
                  <a:cubicBezTo>
                    <a:pt x="337" y="52"/>
                    <a:pt x="272" y="70"/>
                    <a:pt x="201" y="70"/>
                  </a:cubicBezTo>
                  <a:cubicBezTo>
                    <a:pt x="130" y="70"/>
                    <a:pt x="52" y="52"/>
                    <a:pt x="1"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1"/>
            <p:cNvSpPr/>
            <p:nvPr/>
          </p:nvSpPr>
          <p:spPr>
            <a:xfrm>
              <a:off x="1531132" y="3035848"/>
              <a:ext cx="54031" cy="83169"/>
            </a:xfrm>
            <a:custGeom>
              <a:avLst/>
              <a:gdLst/>
              <a:ahLst/>
              <a:cxnLst/>
              <a:rect l="l" t="t" r="r" b="b"/>
              <a:pathLst>
                <a:path w="191" h="294" extrusionOk="0">
                  <a:moveTo>
                    <a:pt x="22" y="0"/>
                  </a:moveTo>
                  <a:lnTo>
                    <a:pt x="1" y="17"/>
                  </a:lnTo>
                  <a:cubicBezTo>
                    <a:pt x="22" y="17"/>
                    <a:pt x="174" y="223"/>
                    <a:pt x="174" y="293"/>
                  </a:cubicBezTo>
                  <a:lnTo>
                    <a:pt x="191" y="293"/>
                  </a:lnTo>
                  <a:cubicBezTo>
                    <a:pt x="191" y="207"/>
                    <a:pt x="38" y="17"/>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1"/>
            <p:cNvSpPr/>
            <p:nvPr/>
          </p:nvSpPr>
          <p:spPr>
            <a:xfrm>
              <a:off x="1546408" y="2688174"/>
              <a:ext cx="204524" cy="411036"/>
            </a:xfrm>
            <a:custGeom>
              <a:avLst/>
              <a:gdLst/>
              <a:ahLst/>
              <a:cxnLst/>
              <a:rect l="l" t="t" r="r" b="b"/>
              <a:pathLst>
                <a:path w="723" h="1453" extrusionOk="0">
                  <a:moveTo>
                    <a:pt x="669" y="8"/>
                  </a:moveTo>
                  <a:cubicBezTo>
                    <a:pt x="690" y="8"/>
                    <a:pt x="690" y="25"/>
                    <a:pt x="706" y="25"/>
                  </a:cubicBezTo>
                  <a:lnTo>
                    <a:pt x="723" y="8"/>
                  </a:lnTo>
                  <a:close/>
                  <a:moveTo>
                    <a:pt x="585" y="0"/>
                  </a:moveTo>
                  <a:cubicBezTo>
                    <a:pt x="510" y="0"/>
                    <a:pt x="435" y="24"/>
                    <a:pt x="360" y="111"/>
                  </a:cubicBezTo>
                  <a:cubicBezTo>
                    <a:pt x="256" y="252"/>
                    <a:pt x="17" y="1180"/>
                    <a:pt x="1" y="1213"/>
                  </a:cubicBezTo>
                  <a:lnTo>
                    <a:pt x="1" y="1229"/>
                  </a:lnTo>
                  <a:cubicBezTo>
                    <a:pt x="104" y="1246"/>
                    <a:pt x="120" y="1332"/>
                    <a:pt x="137" y="1403"/>
                  </a:cubicBezTo>
                  <a:cubicBezTo>
                    <a:pt x="153" y="1419"/>
                    <a:pt x="153" y="1436"/>
                    <a:pt x="153" y="1436"/>
                  </a:cubicBezTo>
                  <a:lnTo>
                    <a:pt x="174" y="1452"/>
                  </a:lnTo>
                  <a:lnTo>
                    <a:pt x="174" y="1436"/>
                  </a:lnTo>
                  <a:cubicBezTo>
                    <a:pt x="174" y="1419"/>
                    <a:pt x="153" y="1419"/>
                    <a:pt x="153" y="1403"/>
                  </a:cubicBezTo>
                  <a:cubicBezTo>
                    <a:pt x="137" y="1332"/>
                    <a:pt x="120" y="1246"/>
                    <a:pt x="17" y="1213"/>
                  </a:cubicBezTo>
                  <a:cubicBezTo>
                    <a:pt x="50" y="1126"/>
                    <a:pt x="277" y="252"/>
                    <a:pt x="380" y="128"/>
                  </a:cubicBezTo>
                  <a:cubicBezTo>
                    <a:pt x="463" y="8"/>
                    <a:pt x="566" y="8"/>
                    <a:pt x="669" y="8"/>
                  </a:cubicBezTo>
                  <a:cubicBezTo>
                    <a:pt x="641" y="4"/>
                    <a:pt x="613"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1"/>
            <p:cNvSpPr/>
            <p:nvPr/>
          </p:nvSpPr>
          <p:spPr>
            <a:xfrm>
              <a:off x="1181200" y="3031039"/>
              <a:ext cx="370293" cy="180199"/>
            </a:xfrm>
            <a:custGeom>
              <a:avLst/>
              <a:gdLst/>
              <a:ahLst/>
              <a:cxnLst/>
              <a:rect l="l" t="t" r="r" b="b"/>
              <a:pathLst>
                <a:path w="1309" h="637" extrusionOk="0">
                  <a:moveTo>
                    <a:pt x="1292" y="1"/>
                  </a:moveTo>
                  <a:lnTo>
                    <a:pt x="999" y="154"/>
                  </a:lnTo>
                  <a:cubicBezTo>
                    <a:pt x="999" y="174"/>
                    <a:pt x="537" y="413"/>
                    <a:pt x="347" y="500"/>
                  </a:cubicBezTo>
                  <a:cubicBezTo>
                    <a:pt x="157" y="566"/>
                    <a:pt x="21" y="620"/>
                    <a:pt x="21" y="620"/>
                  </a:cubicBezTo>
                  <a:lnTo>
                    <a:pt x="0" y="636"/>
                  </a:lnTo>
                  <a:lnTo>
                    <a:pt x="21" y="636"/>
                  </a:lnTo>
                  <a:cubicBezTo>
                    <a:pt x="21" y="636"/>
                    <a:pt x="157" y="587"/>
                    <a:pt x="347" y="517"/>
                  </a:cubicBezTo>
                  <a:cubicBezTo>
                    <a:pt x="537" y="430"/>
                    <a:pt x="999" y="174"/>
                    <a:pt x="1015" y="174"/>
                  </a:cubicBezTo>
                  <a:lnTo>
                    <a:pt x="1308" y="17"/>
                  </a:lnTo>
                  <a:lnTo>
                    <a:pt x="12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1"/>
            <p:cNvSpPr/>
            <p:nvPr/>
          </p:nvSpPr>
          <p:spPr>
            <a:xfrm>
              <a:off x="1555744" y="2982098"/>
              <a:ext cx="273264" cy="379635"/>
            </a:xfrm>
            <a:custGeom>
              <a:avLst/>
              <a:gdLst/>
              <a:ahLst/>
              <a:cxnLst/>
              <a:rect l="l" t="t" r="r" b="b"/>
              <a:pathLst>
                <a:path w="966" h="1342" extrusionOk="0">
                  <a:moveTo>
                    <a:pt x="945" y="1"/>
                  </a:moveTo>
                  <a:cubicBezTo>
                    <a:pt x="929" y="430"/>
                    <a:pt x="760" y="929"/>
                    <a:pt x="619" y="1069"/>
                  </a:cubicBezTo>
                  <a:cubicBezTo>
                    <a:pt x="483" y="1205"/>
                    <a:pt x="120" y="1308"/>
                    <a:pt x="1" y="1325"/>
                  </a:cubicBezTo>
                  <a:lnTo>
                    <a:pt x="1" y="1341"/>
                  </a:lnTo>
                  <a:lnTo>
                    <a:pt x="17" y="1341"/>
                  </a:lnTo>
                  <a:cubicBezTo>
                    <a:pt x="120" y="1325"/>
                    <a:pt x="483" y="1222"/>
                    <a:pt x="636" y="1069"/>
                  </a:cubicBezTo>
                  <a:cubicBezTo>
                    <a:pt x="776" y="945"/>
                    <a:pt x="945" y="430"/>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1"/>
            <p:cNvSpPr/>
            <p:nvPr/>
          </p:nvSpPr>
          <p:spPr>
            <a:xfrm>
              <a:off x="846261" y="4178448"/>
              <a:ext cx="136632" cy="132108"/>
            </a:xfrm>
            <a:custGeom>
              <a:avLst/>
              <a:gdLst/>
              <a:ahLst/>
              <a:cxnLst/>
              <a:rect l="l" t="t" r="r" b="b"/>
              <a:pathLst>
                <a:path w="483" h="467" extrusionOk="0">
                  <a:moveTo>
                    <a:pt x="0" y="0"/>
                  </a:moveTo>
                  <a:lnTo>
                    <a:pt x="0" y="17"/>
                  </a:lnTo>
                  <a:cubicBezTo>
                    <a:pt x="173" y="223"/>
                    <a:pt x="359" y="380"/>
                    <a:pt x="483" y="467"/>
                  </a:cubicBezTo>
                  <a:lnTo>
                    <a:pt x="483" y="450"/>
                  </a:lnTo>
                  <a:cubicBezTo>
                    <a:pt x="359" y="363"/>
                    <a:pt x="190" y="22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1"/>
            <p:cNvSpPr/>
            <p:nvPr/>
          </p:nvSpPr>
          <p:spPr>
            <a:xfrm>
              <a:off x="1409773" y="2413769"/>
              <a:ext cx="127580" cy="100991"/>
            </a:xfrm>
            <a:custGeom>
              <a:avLst/>
              <a:gdLst/>
              <a:ahLst/>
              <a:cxnLst/>
              <a:rect l="l" t="t" r="r" b="b"/>
              <a:pathLst>
                <a:path w="451" h="357" extrusionOk="0">
                  <a:moveTo>
                    <a:pt x="244" y="0"/>
                  </a:moveTo>
                  <a:cubicBezTo>
                    <a:pt x="71" y="0"/>
                    <a:pt x="1" y="256"/>
                    <a:pt x="174" y="326"/>
                  </a:cubicBezTo>
                  <a:cubicBezTo>
                    <a:pt x="217" y="348"/>
                    <a:pt x="255" y="357"/>
                    <a:pt x="287" y="357"/>
                  </a:cubicBezTo>
                  <a:cubicBezTo>
                    <a:pt x="383" y="357"/>
                    <a:pt x="430" y="276"/>
                    <a:pt x="430" y="223"/>
                  </a:cubicBezTo>
                  <a:cubicBezTo>
                    <a:pt x="451" y="137"/>
                    <a:pt x="380" y="17"/>
                    <a:pt x="244" y="0"/>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1"/>
            <p:cNvSpPr/>
            <p:nvPr/>
          </p:nvSpPr>
          <p:spPr>
            <a:xfrm>
              <a:off x="1176391" y="3877168"/>
              <a:ext cx="195189" cy="758987"/>
            </a:xfrm>
            <a:custGeom>
              <a:avLst/>
              <a:gdLst/>
              <a:ahLst/>
              <a:cxnLst/>
              <a:rect l="l" t="t" r="r" b="b"/>
              <a:pathLst>
                <a:path w="690" h="2683" extrusionOk="0">
                  <a:moveTo>
                    <a:pt x="327" y="1"/>
                  </a:moveTo>
                  <a:lnTo>
                    <a:pt x="1" y="2683"/>
                  </a:lnTo>
                  <a:lnTo>
                    <a:pt x="244" y="2683"/>
                  </a:lnTo>
                  <a:lnTo>
                    <a:pt x="6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1"/>
            <p:cNvSpPr/>
            <p:nvPr/>
          </p:nvSpPr>
          <p:spPr>
            <a:xfrm>
              <a:off x="1993371" y="3862175"/>
              <a:ext cx="233661" cy="744843"/>
            </a:xfrm>
            <a:custGeom>
              <a:avLst/>
              <a:gdLst/>
              <a:ahLst/>
              <a:cxnLst/>
              <a:rect l="l" t="t" r="r" b="b"/>
              <a:pathLst>
                <a:path w="826" h="2633" extrusionOk="0">
                  <a:moveTo>
                    <a:pt x="397" y="0"/>
                  </a:moveTo>
                  <a:lnTo>
                    <a:pt x="1" y="54"/>
                  </a:lnTo>
                  <a:lnTo>
                    <a:pt x="620" y="2633"/>
                  </a:lnTo>
                  <a:lnTo>
                    <a:pt x="826" y="2633"/>
                  </a:lnTo>
                  <a:lnTo>
                    <a:pt x="3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1"/>
            <p:cNvSpPr/>
            <p:nvPr/>
          </p:nvSpPr>
          <p:spPr>
            <a:xfrm>
              <a:off x="1274553" y="4153836"/>
              <a:ext cx="835918" cy="78643"/>
            </a:xfrm>
            <a:custGeom>
              <a:avLst/>
              <a:gdLst/>
              <a:ahLst/>
              <a:cxnLst/>
              <a:rect l="l" t="t" r="r" b="b"/>
              <a:pathLst>
                <a:path w="2955" h="278" extrusionOk="0">
                  <a:moveTo>
                    <a:pt x="83" y="1"/>
                  </a:moveTo>
                  <a:lnTo>
                    <a:pt x="0" y="277"/>
                  </a:lnTo>
                  <a:lnTo>
                    <a:pt x="2954" y="277"/>
                  </a:lnTo>
                  <a:lnTo>
                    <a:pt x="29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1"/>
            <p:cNvSpPr/>
            <p:nvPr/>
          </p:nvSpPr>
          <p:spPr>
            <a:xfrm>
              <a:off x="78220" y="3390594"/>
              <a:ext cx="209050" cy="1211890"/>
            </a:xfrm>
            <a:custGeom>
              <a:avLst/>
              <a:gdLst/>
              <a:ahLst/>
              <a:cxnLst/>
              <a:rect l="l" t="t" r="r" b="b"/>
              <a:pathLst>
                <a:path w="739" h="4284" extrusionOk="0">
                  <a:moveTo>
                    <a:pt x="0" y="1"/>
                  </a:moveTo>
                  <a:lnTo>
                    <a:pt x="0" y="4283"/>
                  </a:lnTo>
                  <a:lnTo>
                    <a:pt x="739" y="4283"/>
                  </a:lnTo>
                  <a:lnTo>
                    <a:pt x="7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1"/>
            <p:cNvSpPr/>
            <p:nvPr/>
          </p:nvSpPr>
          <p:spPr>
            <a:xfrm>
              <a:off x="-4666" y="4602220"/>
              <a:ext cx="2265606" cy="112306"/>
            </a:xfrm>
            <a:custGeom>
              <a:avLst/>
              <a:gdLst/>
              <a:ahLst/>
              <a:cxnLst/>
              <a:rect l="l" t="t" r="r" b="b"/>
              <a:pathLst>
                <a:path w="8009" h="397" extrusionOk="0">
                  <a:moveTo>
                    <a:pt x="293" y="0"/>
                  </a:moveTo>
                  <a:lnTo>
                    <a:pt x="1" y="396"/>
                  </a:lnTo>
                  <a:lnTo>
                    <a:pt x="8009" y="396"/>
                  </a:lnTo>
                  <a:lnTo>
                    <a:pt x="79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5" name="Google Shape;1425;p51"/>
          <p:cNvGrpSpPr/>
          <p:nvPr/>
        </p:nvGrpSpPr>
        <p:grpSpPr>
          <a:xfrm>
            <a:off x="2497966" y="1562833"/>
            <a:ext cx="1222272" cy="3209284"/>
            <a:chOff x="263253" y="719553"/>
            <a:chExt cx="1541132" cy="4046506"/>
          </a:xfrm>
        </p:grpSpPr>
        <p:sp>
          <p:nvSpPr>
            <p:cNvPr id="1426" name="Google Shape;1426;p51"/>
            <p:cNvSpPr/>
            <p:nvPr/>
          </p:nvSpPr>
          <p:spPr>
            <a:xfrm>
              <a:off x="1103050" y="2256850"/>
              <a:ext cx="298800" cy="119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1"/>
            <p:cNvSpPr/>
            <p:nvPr/>
          </p:nvSpPr>
          <p:spPr>
            <a:xfrm>
              <a:off x="710904" y="2264141"/>
              <a:ext cx="862427" cy="1302734"/>
            </a:xfrm>
            <a:custGeom>
              <a:avLst/>
              <a:gdLst/>
              <a:ahLst/>
              <a:cxnLst/>
              <a:rect l="l" t="t" r="r" b="b"/>
              <a:pathLst>
                <a:path w="3281" h="4956" extrusionOk="0">
                  <a:moveTo>
                    <a:pt x="1082" y="0"/>
                  </a:moveTo>
                  <a:cubicBezTo>
                    <a:pt x="995" y="50"/>
                    <a:pt x="805" y="206"/>
                    <a:pt x="620" y="462"/>
                  </a:cubicBezTo>
                  <a:cubicBezTo>
                    <a:pt x="583" y="586"/>
                    <a:pt x="566" y="669"/>
                    <a:pt x="533" y="722"/>
                  </a:cubicBezTo>
                  <a:cubicBezTo>
                    <a:pt x="463" y="945"/>
                    <a:pt x="310" y="1737"/>
                    <a:pt x="310" y="1737"/>
                  </a:cubicBezTo>
                  <a:cubicBezTo>
                    <a:pt x="310" y="1737"/>
                    <a:pt x="273" y="1754"/>
                    <a:pt x="137" y="1787"/>
                  </a:cubicBezTo>
                  <a:cubicBezTo>
                    <a:pt x="104" y="1803"/>
                    <a:pt x="67" y="1824"/>
                    <a:pt x="34" y="1857"/>
                  </a:cubicBezTo>
                  <a:cubicBezTo>
                    <a:pt x="17" y="2063"/>
                    <a:pt x="1" y="2302"/>
                    <a:pt x="17" y="2612"/>
                  </a:cubicBezTo>
                  <a:cubicBezTo>
                    <a:pt x="67" y="3474"/>
                    <a:pt x="154" y="4159"/>
                    <a:pt x="187" y="4365"/>
                  </a:cubicBezTo>
                  <a:cubicBezTo>
                    <a:pt x="224" y="4588"/>
                    <a:pt x="257" y="4761"/>
                    <a:pt x="257" y="4761"/>
                  </a:cubicBezTo>
                  <a:cubicBezTo>
                    <a:pt x="257" y="4761"/>
                    <a:pt x="310" y="4794"/>
                    <a:pt x="447" y="4831"/>
                  </a:cubicBezTo>
                  <a:cubicBezTo>
                    <a:pt x="463" y="4831"/>
                    <a:pt x="496" y="4831"/>
                    <a:pt x="517" y="4848"/>
                  </a:cubicBezTo>
                  <a:cubicBezTo>
                    <a:pt x="653" y="4881"/>
                    <a:pt x="876" y="4918"/>
                    <a:pt x="1185" y="4934"/>
                  </a:cubicBezTo>
                  <a:cubicBezTo>
                    <a:pt x="1239" y="4951"/>
                    <a:pt x="1272" y="4951"/>
                    <a:pt x="1321" y="4951"/>
                  </a:cubicBezTo>
                  <a:lnTo>
                    <a:pt x="1548" y="4951"/>
                  </a:lnTo>
                  <a:cubicBezTo>
                    <a:pt x="1626" y="4954"/>
                    <a:pt x="1701" y="4955"/>
                    <a:pt x="1773" y="4955"/>
                  </a:cubicBezTo>
                  <a:cubicBezTo>
                    <a:pt x="2110" y="4955"/>
                    <a:pt x="2372" y="4925"/>
                    <a:pt x="2542" y="4881"/>
                  </a:cubicBezTo>
                  <a:cubicBezTo>
                    <a:pt x="2629" y="4864"/>
                    <a:pt x="2683" y="4848"/>
                    <a:pt x="2716" y="4831"/>
                  </a:cubicBezTo>
                  <a:cubicBezTo>
                    <a:pt x="2749" y="4831"/>
                    <a:pt x="2765" y="4815"/>
                    <a:pt x="2765" y="4815"/>
                  </a:cubicBezTo>
                  <a:cubicBezTo>
                    <a:pt x="2835" y="4745"/>
                    <a:pt x="3025" y="3746"/>
                    <a:pt x="3128" y="3024"/>
                  </a:cubicBezTo>
                  <a:cubicBezTo>
                    <a:pt x="3145" y="2872"/>
                    <a:pt x="3161" y="2731"/>
                    <a:pt x="3178" y="2628"/>
                  </a:cubicBezTo>
                  <a:cubicBezTo>
                    <a:pt x="3281" y="1943"/>
                    <a:pt x="3128" y="1015"/>
                    <a:pt x="3009" y="586"/>
                  </a:cubicBezTo>
                  <a:cubicBezTo>
                    <a:pt x="2971" y="499"/>
                    <a:pt x="2955" y="429"/>
                    <a:pt x="2938" y="359"/>
                  </a:cubicBezTo>
                  <a:cubicBezTo>
                    <a:pt x="2905" y="277"/>
                    <a:pt x="2889" y="206"/>
                    <a:pt x="2868" y="153"/>
                  </a:cubicBezTo>
                  <a:cubicBezTo>
                    <a:pt x="2699" y="153"/>
                    <a:pt x="2596" y="120"/>
                    <a:pt x="2596" y="120"/>
                  </a:cubicBezTo>
                  <a:cubicBezTo>
                    <a:pt x="2596" y="120"/>
                    <a:pt x="2559" y="136"/>
                    <a:pt x="2476" y="153"/>
                  </a:cubicBezTo>
                  <a:cubicBezTo>
                    <a:pt x="2367" y="179"/>
                    <a:pt x="2183" y="211"/>
                    <a:pt x="1970" y="211"/>
                  </a:cubicBezTo>
                  <a:cubicBezTo>
                    <a:pt x="1879" y="211"/>
                    <a:pt x="1782" y="205"/>
                    <a:pt x="1684" y="190"/>
                  </a:cubicBezTo>
                  <a:cubicBezTo>
                    <a:pt x="1424" y="153"/>
                    <a:pt x="1272" y="103"/>
                    <a:pt x="1185" y="70"/>
                  </a:cubicBezTo>
                  <a:cubicBezTo>
                    <a:pt x="1115" y="33"/>
                    <a:pt x="1082" y="0"/>
                    <a:pt x="10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1"/>
            <p:cNvSpPr/>
            <p:nvPr/>
          </p:nvSpPr>
          <p:spPr>
            <a:xfrm>
              <a:off x="909364" y="719553"/>
              <a:ext cx="895021" cy="961279"/>
            </a:xfrm>
            <a:custGeom>
              <a:avLst/>
              <a:gdLst/>
              <a:ahLst/>
              <a:cxnLst/>
              <a:rect l="l" t="t" r="r" b="b"/>
              <a:pathLst>
                <a:path w="3405" h="3657" extrusionOk="0">
                  <a:moveTo>
                    <a:pt x="1546" y="0"/>
                  </a:moveTo>
                  <a:cubicBezTo>
                    <a:pt x="1303" y="0"/>
                    <a:pt x="1185" y="170"/>
                    <a:pt x="1185" y="170"/>
                  </a:cubicBezTo>
                  <a:cubicBezTo>
                    <a:pt x="1149" y="151"/>
                    <a:pt x="1091" y="137"/>
                    <a:pt x="1024" y="137"/>
                  </a:cubicBezTo>
                  <a:cubicBezTo>
                    <a:pt x="902" y="137"/>
                    <a:pt x="748" y="185"/>
                    <a:pt x="636" y="339"/>
                  </a:cubicBezTo>
                  <a:cubicBezTo>
                    <a:pt x="463" y="583"/>
                    <a:pt x="463" y="839"/>
                    <a:pt x="414" y="942"/>
                  </a:cubicBezTo>
                  <a:cubicBezTo>
                    <a:pt x="360" y="1045"/>
                    <a:pt x="191" y="1284"/>
                    <a:pt x="137" y="1491"/>
                  </a:cubicBezTo>
                  <a:cubicBezTo>
                    <a:pt x="88" y="1717"/>
                    <a:pt x="50" y="1957"/>
                    <a:pt x="207" y="2076"/>
                  </a:cubicBezTo>
                  <a:cubicBezTo>
                    <a:pt x="360" y="2180"/>
                    <a:pt x="381" y="2250"/>
                    <a:pt x="397" y="2353"/>
                  </a:cubicBezTo>
                  <a:cubicBezTo>
                    <a:pt x="397" y="2439"/>
                    <a:pt x="343" y="2543"/>
                    <a:pt x="207" y="2625"/>
                  </a:cubicBezTo>
                  <a:cubicBezTo>
                    <a:pt x="191" y="2646"/>
                    <a:pt x="154" y="2662"/>
                    <a:pt x="137" y="2679"/>
                  </a:cubicBezTo>
                  <a:cubicBezTo>
                    <a:pt x="50" y="2782"/>
                    <a:pt x="1" y="2902"/>
                    <a:pt x="50" y="3058"/>
                  </a:cubicBezTo>
                  <a:cubicBezTo>
                    <a:pt x="50" y="3091"/>
                    <a:pt x="71" y="3108"/>
                    <a:pt x="88" y="3141"/>
                  </a:cubicBezTo>
                  <a:cubicBezTo>
                    <a:pt x="381" y="2831"/>
                    <a:pt x="690" y="2831"/>
                    <a:pt x="843" y="2782"/>
                  </a:cubicBezTo>
                  <a:lnTo>
                    <a:pt x="1082" y="2728"/>
                  </a:lnTo>
                  <a:lnTo>
                    <a:pt x="1461" y="2679"/>
                  </a:lnTo>
                  <a:lnTo>
                    <a:pt x="1907" y="2728"/>
                  </a:lnTo>
                  <a:cubicBezTo>
                    <a:pt x="1907" y="2728"/>
                    <a:pt x="2134" y="2798"/>
                    <a:pt x="2373" y="2902"/>
                  </a:cubicBezTo>
                  <a:cubicBezTo>
                    <a:pt x="2596" y="3005"/>
                    <a:pt x="2683" y="3075"/>
                    <a:pt x="2802" y="3211"/>
                  </a:cubicBezTo>
                  <a:cubicBezTo>
                    <a:pt x="2856" y="3281"/>
                    <a:pt x="2922" y="3450"/>
                    <a:pt x="2976" y="3657"/>
                  </a:cubicBezTo>
                  <a:cubicBezTo>
                    <a:pt x="3405" y="3331"/>
                    <a:pt x="3372" y="2972"/>
                    <a:pt x="3285" y="2831"/>
                  </a:cubicBezTo>
                  <a:cubicBezTo>
                    <a:pt x="3268" y="2798"/>
                    <a:pt x="3248" y="2782"/>
                    <a:pt x="3231" y="2749"/>
                  </a:cubicBezTo>
                  <a:cubicBezTo>
                    <a:pt x="3145" y="2609"/>
                    <a:pt x="3009" y="2439"/>
                    <a:pt x="2938" y="2386"/>
                  </a:cubicBezTo>
                  <a:cubicBezTo>
                    <a:pt x="2872" y="2336"/>
                    <a:pt x="2856" y="2180"/>
                    <a:pt x="3025" y="2043"/>
                  </a:cubicBezTo>
                  <a:cubicBezTo>
                    <a:pt x="3198" y="1903"/>
                    <a:pt x="3318" y="1614"/>
                    <a:pt x="3198" y="1441"/>
                  </a:cubicBezTo>
                  <a:cubicBezTo>
                    <a:pt x="3095" y="1251"/>
                    <a:pt x="3025" y="1202"/>
                    <a:pt x="2786" y="1061"/>
                  </a:cubicBezTo>
                  <a:cubicBezTo>
                    <a:pt x="2546" y="942"/>
                    <a:pt x="2443" y="909"/>
                    <a:pt x="2254" y="546"/>
                  </a:cubicBezTo>
                  <a:cubicBezTo>
                    <a:pt x="2080" y="203"/>
                    <a:pt x="1977" y="84"/>
                    <a:pt x="1668" y="14"/>
                  </a:cubicBezTo>
                  <a:cubicBezTo>
                    <a:pt x="1624" y="4"/>
                    <a:pt x="1583" y="0"/>
                    <a:pt x="1546" y="0"/>
                  </a:cubicBezTo>
                  <a:close/>
                </a:path>
              </a:pathLst>
            </a:custGeom>
            <a:solidFill>
              <a:srgbClr val="E74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1"/>
            <p:cNvSpPr/>
            <p:nvPr/>
          </p:nvSpPr>
          <p:spPr>
            <a:xfrm>
              <a:off x="909364" y="827064"/>
              <a:ext cx="895021" cy="853769"/>
            </a:xfrm>
            <a:custGeom>
              <a:avLst/>
              <a:gdLst/>
              <a:ahLst/>
              <a:cxnLst/>
              <a:rect l="l" t="t" r="r" b="b"/>
              <a:pathLst>
                <a:path w="3405" h="3248" extrusionOk="0">
                  <a:moveTo>
                    <a:pt x="1102" y="1"/>
                  </a:moveTo>
                  <a:cubicBezTo>
                    <a:pt x="1102" y="71"/>
                    <a:pt x="962" y="153"/>
                    <a:pt x="810" y="240"/>
                  </a:cubicBezTo>
                  <a:cubicBezTo>
                    <a:pt x="636" y="327"/>
                    <a:pt x="550" y="413"/>
                    <a:pt x="484" y="809"/>
                  </a:cubicBezTo>
                  <a:cubicBezTo>
                    <a:pt x="397" y="1205"/>
                    <a:pt x="669" y="1564"/>
                    <a:pt x="756" y="1754"/>
                  </a:cubicBezTo>
                  <a:cubicBezTo>
                    <a:pt x="843" y="1927"/>
                    <a:pt x="826" y="2183"/>
                    <a:pt x="603" y="2200"/>
                  </a:cubicBezTo>
                  <a:cubicBezTo>
                    <a:pt x="463" y="2200"/>
                    <a:pt x="294" y="2216"/>
                    <a:pt x="137" y="2270"/>
                  </a:cubicBezTo>
                  <a:cubicBezTo>
                    <a:pt x="50" y="2373"/>
                    <a:pt x="1" y="2493"/>
                    <a:pt x="50" y="2649"/>
                  </a:cubicBezTo>
                  <a:cubicBezTo>
                    <a:pt x="50" y="2682"/>
                    <a:pt x="71" y="2699"/>
                    <a:pt x="88" y="2732"/>
                  </a:cubicBezTo>
                  <a:cubicBezTo>
                    <a:pt x="381" y="2422"/>
                    <a:pt x="690" y="2422"/>
                    <a:pt x="843" y="2373"/>
                  </a:cubicBezTo>
                  <a:lnTo>
                    <a:pt x="1082" y="2319"/>
                  </a:lnTo>
                  <a:lnTo>
                    <a:pt x="1461" y="2270"/>
                  </a:lnTo>
                  <a:lnTo>
                    <a:pt x="1907" y="2319"/>
                  </a:lnTo>
                  <a:cubicBezTo>
                    <a:pt x="1907" y="2319"/>
                    <a:pt x="2134" y="2389"/>
                    <a:pt x="2373" y="2493"/>
                  </a:cubicBezTo>
                  <a:cubicBezTo>
                    <a:pt x="2596" y="2596"/>
                    <a:pt x="2683" y="2666"/>
                    <a:pt x="2802" y="2802"/>
                  </a:cubicBezTo>
                  <a:cubicBezTo>
                    <a:pt x="2856" y="2872"/>
                    <a:pt x="2922" y="3041"/>
                    <a:pt x="2976" y="3248"/>
                  </a:cubicBezTo>
                  <a:cubicBezTo>
                    <a:pt x="3405" y="2922"/>
                    <a:pt x="3372" y="2563"/>
                    <a:pt x="3285" y="2422"/>
                  </a:cubicBezTo>
                  <a:cubicBezTo>
                    <a:pt x="3268" y="2389"/>
                    <a:pt x="3248" y="2373"/>
                    <a:pt x="3231" y="2340"/>
                  </a:cubicBezTo>
                  <a:cubicBezTo>
                    <a:pt x="3042" y="2303"/>
                    <a:pt x="2786" y="2319"/>
                    <a:pt x="2579" y="2270"/>
                  </a:cubicBezTo>
                  <a:cubicBezTo>
                    <a:pt x="2167" y="2167"/>
                    <a:pt x="2200" y="1787"/>
                    <a:pt x="2237" y="1445"/>
                  </a:cubicBezTo>
                  <a:cubicBezTo>
                    <a:pt x="2254" y="1102"/>
                    <a:pt x="2216" y="793"/>
                    <a:pt x="2031" y="500"/>
                  </a:cubicBezTo>
                  <a:cubicBezTo>
                    <a:pt x="1841" y="190"/>
                    <a:pt x="1651" y="256"/>
                    <a:pt x="1391" y="207"/>
                  </a:cubicBezTo>
                  <a:cubicBezTo>
                    <a:pt x="1136" y="174"/>
                    <a:pt x="1102" y="1"/>
                    <a:pt x="1102" y="1"/>
                  </a:cubicBezTo>
                  <a:close/>
                </a:path>
              </a:pathLst>
            </a:custGeom>
            <a:solidFill>
              <a:srgbClr val="C13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1"/>
            <p:cNvSpPr/>
            <p:nvPr/>
          </p:nvSpPr>
          <p:spPr>
            <a:xfrm>
              <a:off x="1085217" y="4522929"/>
              <a:ext cx="5520" cy="23132"/>
            </a:xfrm>
            <a:custGeom>
              <a:avLst/>
              <a:gdLst/>
              <a:ahLst/>
              <a:cxnLst/>
              <a:rect l="l" t="t" r="r" b="b"/>
              <a:pathLst>
                <a:path w="21" h="88" extrusionOk="0">
                  <a:moveTo>
                    <a:pt x="0" y="1"/>
                  </a:moveTo>
                  <a:cubicBezTo>
                    <a:pt x="0" y="55"/>
                    <a:pt x="21" y="88"/>
                    <a:pt x="21" y="88"/>
                  </a:cubicBezTo>
                  <a:lnTo>
                    <a:pt x="0" y="1"/>
                  </a:ln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1"/>
            <p:cNvSpPr/>
            <p:nvPr/>
          </p:nvSpPr>
          <p:spPr>
            <a:xfrm>
              <a:off x="1085217" y="4522929"/>
              <a:ext cx="263" cy="263"/>
            </a:xfrm>
            <a:custGeom>
              <a:avLst/>
              <a:gdLst/>
              <a:ahLst/>
              <a:cxnLst/>
              <a:rect l="l" t="t" r="r" b="b"/>
              <a:pathLst>
                <a:path w="1" h="1" extrusionOk="0">
                  <a:moveTo>
                    <a:pt x="0" y="1"/>
                  </a:moveTo>
                  <a:close/>
                </a:path>
              </a:pathLst>
            </a:custGeom>
            <a:solidFill>
              <a:srgbClr val="537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1"/>
            <p:cNvSpPr/>
            <p:nvPr/>
          </p:nvSpPr>
          <p:spPr>
            <a:xfrm>
              <a:off x="1044999" y="877008"/>
              <a:ext cx="483916" cy="474199"/>
            </a:xfrm>
            <a:custGeom>
              <a:avLst/>
              <a:gdLst/>
              <a:ahLst/>
              <a:cxnLst/>
              <a:rect l="l" t="t" r="r" b="b"/>
              <a:pathLst>
                <a:path w="1841" h="1804" extrusionOk="0">
                  <a:moveTo>
                    <a:pt x="586" y="0"/>
                  </a:moveTo>
                  <a:cubicBezTo>
                    <a:pt x="533" y="50"/>
                    <a:pt x="430" y="104"/>
                    <a:pt x="343" y="104"/>
                  </a:cubicBezTo>
                  <a:cubicBezTo>
                    <a:pt x="240" y="120"/>
                    <a:pt x="71" y="207"/>
                    <a:pt x="17" y="533"/>
                  </a:cubicBezTo>
                  <a:cubicBezTo>
                    <a:pt x="1" y="669"/>
                    <a:pt x="17" y="875"/>
                    <a:pt x="71" y="1081"/>
                  </a:cubicBezTo>
                  <a:cubicBezTo>
                    <a:pt x="104" y="1222"/>
                    <a:pt x="153" y="1374"/>
                    <a:pt x="223" y="1477"/>
                  </a:cubicBezTo>
                  <a:cubicBezTo>
                    <a:pt x="256" y="1548"/>
                    <a:pt x="294" y="1597"/>
                    <a:pt x="327" y="1634"/>
                  </a:cubicBezTo>
                  <a:cubicBezTo>
                    <a:pt x="483" y="1770"/>
                    <a:pt x="620" y="1803"/>
                    <a:pt x="690" y="1803"/>
                  </a:cubicBezTo>
                  <a:lnTo>
                    <a:pt x="706" y="1803"/>
                  </a:lnTo>
                  <a:cubicBezTo>
                    <a:pt x="706" y="1803"/>
                    <a:pt x="1119" y="1717"/>
                    <a:pt x="1288" y="1494"/>
                  </a:cubicBezTo>
                  <a:cubicBezTo>
                    <a:pt x="1308" y="1477"/>
                    <a:pt x="1325" y="1444"/>
                    <a:pt x="1342" y="1428"/>
                  </a:cubicBezTo>
                  <a:cubicBezTo>
                    <a:pt x="1461" y="1255"/>
                    <a:pt x="1494" y="1168"/>
                    <a:pt x="1494" y="1168"/>
                  </a:cubicBezTo>
                  <a:cubicBezTo>
                    <a:pt x="1494" y="1168"/>
                    <a:pt x="1618" y="1168"/>
                    <a:pt x="1700" y="1032"/>
                  </a:cubicBezTo>
                  <a:cubicBezTo>
                    <a:pt x="1787" y="912"/>
                    <a:pt x="1841" y="636"/>
                    <a:pt x="1738" y="603"/>
                  </a:cubicBezTo>
                  <a:cubicBezTo>
                    <a:pt x="1728" y="599"/>
                    <a:pt x="1718" y="598"/>
                    <a:pt x="1708" y="598"/>
                  </a:cubicBezTo>
                  <a:cubicBezTo>
                    <a:pt x="1618" y="598"/>
                    <a:pt x="1548" y="739"/>
                    <a:pt x="1548" y="739"/>
                  </a:cubicBezTo>
                  <a:cubicBezTo>
                    <a:pt x="1548" y="739"/>
                    <a:pt x="1548" y="413"/>
                    <a:pt x="1375" y="273"/>
                  </a:cubicBezTo>
                  <a:cubicBezTo>
                    <a:pt x="1205" y="137"/>
                    <a:pt x="1082" y="120"/>
                    <a:pt x="896" y="104"/>
                  </a:cubicBezTo>
                  <a:cubicBezTo>
                    <a:pt x="706" y="87"/>
                    <a:pt x="586" y="0"/>
                    <a:pt x="586" y="0"/>
                  </a:cubicBez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1"/>
            <p:cNvSpPr/>
            <p:nvPr/>
          </p:nvSpPr>
          <p:spPr>
            <a:xfrm>
              <a:off x="1117812" y="1373295"/>
              <a:ext cx="152982" cy="100938"/>
            </a:xfrm>
            <a:custGeom>
              <a:avLst/>
              <a:gdLst/>
              <a:ahLst/>
              <a:cxnLst/>
              <a:rect l="l" t="t" r="r" b="b"/>
              <a:pathLst>
                <a:path w="582" h="384" extrusionOk="0">
                  <a:moveTo>
                    <a:pt x="400" y="1"/>
                  </a:moveTo>
                  <a:cubicBezTo>
                    <a:pt x="311" y="1"/>
                    <a:pt x="150" y="162"/>
                    <a:pt x="103" y="241"/>
                  </a:cubicBezTo>
                  <a:cubicBezTo>
                    <a:pt x="83" y="262"/>
                    <a:pt x="66" y="278"/>
                    <a:pt x="50" y="295"/>
                  </a:cubicBezTo>
                  <a:cubicBezTo>
                    <a:pt x="17" y="344"/>
                    <a:pt x="0" y="382"/>
                    <a:pt x="0" y="382"/>
                  </a:cubicBezTo>
                  <a:cubicBezTo>
                    <a:pt x="0" y="382"/>
                    <a:pt x="7" y="384"/>
                    <a:pt x="26" y="384"/>
                  </a:cubicBezTo>
                  <a:cubicBezTo>
                    <a:pt x="56" y="384"/>
                    <a:pt x="116" y="378"/>
                    <a:pt x="223" y="344"/>
                  </a:cubicBezTo>
                  <a:cubicBezTo>
                    <a:pt x="343" y="328"/>
                    <a:pt x="495" y="262"/>
                    <a:pt x="582" y="225"/>
                  </a:cubicBezTo>
                  <a:cubicBezTo>
                    <a:pt x="565" y="225"/>
                    <a:pt x="565" y="208"/>
                    <a:pt x="549" y="208"/>
                  </a:cubicBezTo>
                  <a:cubicBezTo>
                    <a:pt x="462" y="159"/>
                    <a:pt x="413" y="35"/>
                    <a:pt x="413" y="35"/>
                  </a:cubicBezTo>
                  <a:lnTo>
                    <a:pt x="413" y="2"/>
                  </a:lnTo>
                  <a:cubicBezTo>
                    <a:pt x="409" y="1"/>
                    <a:pt x="405" y="1"/>
                    <a:pt x="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1"/>
            <p:cNvSpPr/>
            <p:nvPr/>
          </p:nvSpPr>
          <p:spPr>
            <a:xfrm>
              <a:off x="1302077" y="1350952"/>
              <a:ext cx="127222" cy="145624"/>
            </a:xfrm>
            <a:custGeom>
              <a:avLst/>
              <a:gdLst/>
              <a:ahLst/>
              <a:cxnLst/>
              <a:rect l="l" t="t" r="r" b="b"/>
              <a:pathLst>
                <a:path w="484" h="554" extrusionOk="0">
                  <a:moveTo>
                    <a:pt x="277" y="0"/>
                  </a:moveTo>
                  <a:cubicBezTo>
                    <a:pt x="277" y="54"/>
                    <a:pt x="260" y="87"/>
                    <a:pt x="260" y="103"/>
                  </a:cubicBezTo>
                  <a:cubicBezTo>
                    <a:pt x="244" y="141"/>
                    <a:pt x="174" y="244"/>
                    <a:pt x="71" y="293"/>
                  </a:cubicBezTo>
                  <a:cubicBezTo>
                    <a:pt x="54" y="310"/>
                    <a:pt x="38" y="310"/>
                    <a:pt x="0" y="310"/>
                  </a:cubicBezTo>
                  <a:cubicBezTo>
                    <a:pt x="38" y="347"/>
                    <a:pt x="87" y="413"/>
                    <a:pt x="157" y="450"/>
                  </a:cubicBezTo>
                  <a:cubicBezTo>
                    <a:pt x="293" y="500"/>
                    <a:pt x="413" y="553"/>
                    <a:pt x="413" y="553"/>
                  </a:cubicBezTo>
                  <a:lnTo>
                    <a:pt x="467" y="347"/>
                  </a:lnTo>
                  <a:lnTo>
                    <a:pt x="483" y="293"/>
                  </a:lnTo>
                  <a:lnTo>
                    <a:pt x="2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1"/>
            <p:cNvSpPr/>
            <p:nvPr/>
          </p:nvSpPr>
          <p:spPr>
            <a:xfrm>
              <a:off x="1311803" y="1432177"/>
              <a:ext cx="263" cy="263"/>
            </a:xfrm>
            <a:custGeom>
              <a:avLst/>
              <a:gdLst/>
              <a:ahLst/>
              <a:cxnLst/>
              <a:rect l="l" t="t" r="r" b="b"/>
              <a:pathLst>
                <a:path w="1" h="1" extrusionOk="0">
                  <a:moveTo>
                    <a:pt x="1" y="1"/>
                  </a:moveTo>
                  <a:close/>
                </a:path>
              </a:pathLst>
            </a:custGeom>
            <a:solidFill>
              <a:srgbClr val="F0DF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1"/>
            <p:cNvSpPr/>
            <p:nvPr/>
          </p:nvSpPr>
          <p:spPr>
            <a:xfrm>
              <a:off x="724047" y="2914728"/>
              <a:ext cx="8937" cy="18663"/>
            </a:xfrm>
            <a:custGeom>
              <a:avLst/>
              <a:gdLst/>
              <a:ahLst/>
              <a:cxnLst/>
              <a:rect l="l" t="t" r="r" b="b"/>
              <a:pathLst>
                <a:path w="34" h="71" extrusionOk="0">
                  <a:moveTo>
                    <a:pt x="0" y="1"/>
                  </a:moveTo>
                  <a:cubicBezTo>
                    <a:pt x="1" y="1"/>
                    <a:pt x="7" y="7"/>
                    <a:pt x="16" y="25"/>
                  </a:cubicBezTo>
                  <a:lnTo>
                    <a:pt x="16" y="25"/>
                  </a:lnTo>
                  <a:cubicBezTo>
                    <a:pt x="12" y="16"/>
                    <a:pt x="8" y="8"/>
                    <a:pt x="0" y="1"/>
                  </a:cubicBezTo>
                  <a:close/>
                  <a:moveTo>
                    <a:pt x="16" y="25"/>
                  </a:moveTo>
                  <a:cubicBezTo>
                    <a:pt x="20" y="37"/>
                    <a:pt x="25" y="51"/>
                    <a:pt x="33" y="71"/>
                  </a:cubicBezTo>
                  <a:cubicBezTo>
                    <a:pt x="27" y="51"/>
                    <a:pt x="21" y="36"/>
                    <a:pt x="16" y="25"/>
                  </a:cubicBez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1"/>
            <p:cNvSpPr/>
            <p:nvPr/>
          </p:nvSpPr>
          <p:spPr>
            <a:xfrm>
              <a:off x="665429" y="1432177"/>
              <a:ext cx="1103202" cy="1351626"/>
            </a:xfrm>
            <a:custGeom>
              <a:avLst/>
              <a:gdLst/>
              <a:ahLst/>
              <a:cxnLst/>
              <a:rect l="l" t="t" r="r" b="b"/>
              <a:pathLst>
                <a:path w="4197" h="5142" extrusionOk="0">
                  <a:moveTo>
                    <a:pt x="3301" y="1874"/>
                  </a:moveTo>
                  <a:cubicBezTo>
                    <a:pt x="3301" y="1874"/>
                    <a:pt x="3371" y="2080"/>
                    <a:pt x="3388" y="2237"/>
                  </a:cubicBezTo>
                  <a:cubicBezTo>
                    <a:pt x="3404" y="2357"/>
                    <a:pt x="3404" y="2427"/>
                    <a:pt x="3371" y="2460"/>
                  </a:cubicBezTo>
                  <a:lnTo>
                    <a:pt x="3371" y="2476"/>
                  </a:lnTo>
                  <a:cubicBezTo>
                    <a:pt x="3353" y="2482"/>
                    <a:pt x="3322" y="2483"/>
                    <a:pt x="3289" y="2483"/>
                  </a:cubicBezTo>
                  <a:cubicBezTo>
                    <a:pt x="3221" y="2483"/>
                    <a:pt x="3144" y="2476"/>
                    <a:pt x="3144" y="2476"/>
                  </a:cubicBezTo>
                  <a:cubicBezTo>
                    <a:pt x="3144" y="2476"/>
                    <a:pt x="3248" y="2014"/>
                    <a:pt x="3301" y="1874"/>
                  </a:cubicBezTo>
                  <a:close/>
                  <a:moveTo>
                    <a:pt x="2303" y="1"/>
                  </a:moveTo>
                  <a:cubicBezTo>
                    <a:pt x="2200" y="38"/>
                    <a:pt x="2064" y="104"/>
                    <a:pt x="1944" y="120"/>
                  </a:cubicBezTo>
                  <a:cubicBezTo>
                    <a:pt x="1824" y="158"/>
                    <a:pt x="1771" y="158"/>
                    <a:pt x="1738" y="158"/>
                  </a:cubicBezTo>
                  <a:lnTo>
                    <a:pt x="1721" y="158"/>
                  </a:lnTo>
                  <a:cubicBezTo>
                    <a:pt x="1721" y="158"/>
                    <a:pt x="1738" y="120"/>
                    <a:pt x="1771" y="71"/>
                  </a:cubicBezTo>
                  <a:lnTo>
                    <a:pt x="1771" y="71"/>
                  </a:lnTo>
                  <a:cubicBezTo>
                    <a:pt x="1738" y="87"/>
                    <a:pt x="1721" y="87"/>
                    <a:pt x="1700" y="87"/>
                  </a:cubicBezTo>
                  <a:cubicBezTo>
                    <a:pt x="1548" y="120"/>
                    <a:pt x="1271" y="158"/>
                    <a:pt x="1016" y="430"/>
                  </a:cubicBezTo>
                  <a:cubicBezTo>
                    <a:pt x="999" y="450"/>
                    <a:pt x="978" y="467"/>
                    <a:pt x="962" y="483"/>
                  </a:cubicBezTo>
                  <a:cubicBezTo>
                    <a:pt x="636" y="863"/>
                    <a:pt x="343" y="2064"/>
                    <a:pt x="294" y="2443"/>
                  </a:cubicBezTo>
                  <a:cubicBezTo>
                    <a:pt x="256" y="2839"/>
                    <a:pt x="256" y="3062"/>
                    <a:pt x="240" y="3132"/>
                  </a:cubicBezTo>
                  <a:cubicBezTo>
                    <a:pt x="240" y="3198"/>
                    <a:pt x="87" y="3681"/>
                    <a:pt x="34" y="3974"/>
                  </a:cubicBezTo>
                  <a:cubicBezTo>
                    <a:pt x="1" y="4143"/>
                    <a:pt x="1" y="4333"/>
                    <a:pt x="1" y="4523"/>
                  </a:cubicBezTo>
                  <a:lnTo>
                    <a:pt x="1" y="4539"/>
                  </a:lnTo>
                  <a:cubicBezTo>
                    <a:pt x="1" y="4659"/>
                    <a:pt x="17" y="4762"/>
                    <a:pt x="17" y="4848"/>
                  </a:cubicBezTo>
                  <a:cubicBezTo>
                    <a:pt x="34" y="5022"/>
                    <a:pt x="87" y="5125"/>
                    <a:pt x="104" y="5141"/>
                  </a:cubicBezTo>
                  <a:cubicBezTo>
                    <a:pt x="104" y="5141"/>
                    <a:pt x="120" y="5092"/>
                    <a:pt x="207" y="5038"/>
                  </a:cubicBezTo>
                  <a:cubicBezTo>
                    <a:pt x="223" y="5022"/>
                    <a:pt x="277" y="4989"/>
                    <a:pt x="310" y="4968"/>
                  </a:cubicBezTo>
                  <a:cubicBezTo>
                    <a:pt x="360" y="4935"/>
                    <a:pt x="397" y="4919"/>
                    <a:pt x="430" y="4919"/>
                  </a:cubicBezTo>
                  <a:cubicBezTo>
                    <a:pt x="463" y="4902"/>
                    <a:pt x="483" y="4902"/>
                    <a:pt x="483" y="4902"/>
                  </a:cubicBezTo>
                  <a:cubicBezTo>
                    <a:pt x="483" y="4902"/>
                    <a:pt x="533" y="4609"/>
                    <a:pt x="603" y="4333"/>
                  </a:cubicBezTo>
                  <a:lnTo>
                    <a:pt x="603" y="4316"/>
                  </a:lnTo>
                  <a:cubicBezTo>
                    <a:pt x="636" y="4143"/>
                    <a:pt x="690" y="3974"/>
                    <a:pt x="706" y="3887"/>
                  </a:cubicBezTo>
                  <a:cubicBezTo>
                    <a:pt x="739" y="3834"/>
                    <a:pt x="756" y="3751"/>
                    <a:pt x="793" y="3627"/>
                  </a:cubicBezTo>
                  <a:cubicBezTo>
                    <a:pt x="896" y="3252"/>
                    <a:pt x="1065" y="2596"/>
                    <a:pt x="1119" y="2460"/>
                  </a:cubicBezTo>
                  <a:cubicBezTo>
                    <a:pt x="1205" y="2270"/>
                    <a:pt x="1325" y="1998"/>
                    <a:pt x="1325" y="1998"/>
                  </a:cubicBezTo>
                  <a:cubicBezTo>
                    <a:pt x="1325" y="1998"/>
                    <a:pt x="1342" y="2014"/>
                    <a:pt x="1342" y="2047"/>
                  </a:cubicBezTo>
                  <a:cubicBezTo>
                    <a:pt x="1358" y="2150"/>
                    <a:pt x="1391" y="2307"/>
                    <a:pt x="1391" y="2390"/>
                  </a:cubicBezTo>
                  <a:cubicBezTo>
                    <a:pt x="1391" y="2530"/>
                    <a:pt x="1358" y="2889"/>
                    <a:pt x="1358" y="2889"/>
                  </a:cubicBezTo>
                  <a:lnTo>
                    <a:pt x="1255" y="3165"/>
                  </a:lnTo>
                  <a:cubicBezTo>
                    <a:pt x="1255" y="3165"/>
                    <a:pt x="1288" y="3198"/>
                    <a:pt x="1358" y="3235"/>
                  </a:cubicBezTo>
                  <a:cubicBezTo>
                    <a:pt x="1445" y="3268"/>
                    <a:pt x="1597" y="3318"/>
                    <a:pt x="1857" y="3355"/>
                  </a:cubicBezTo>
                  <a:cubicBezTo>
                    <a:pt x="1890" y="3355"/>
                    <a:pt x="1944" y="3371"/>
                    <a:pt x="1977" y="3371"/>
                  </a:cubicBezTo>
                  <a:lnTo>
                    <a:pt x="2113" y="3371"/>
                  </a:lnTo>
                  <a:cubicBezTo>
                    <a:pt x="2406" y="3371"/>
                    <a:pt x="2649" y="3318"/>
                    <a:pt x="2732" y="3301"/>
                  </a:cubicBezTo>
                  <a:cubicBezTo>
                    <a:pt x="2752" y="3285"/>
                    <a:pt x="2769" y="3285"/>
                    <a:pt x="2769" y="3285"/>
                  </a:cubicBezTo>
                  <a:lnTo>
                    <a:pt x="2802" y="3285"/>
                  </a:lnTo>
                  <a:cubicBezTo>
                    <a:pt x="2835" y="3301"/>
                    <a:pt x="2922" y="3318"/>
                    <a:pt x="3025" y="3318"/>
                  </a:cubicBezTo>
                  <a:lnTo>
                    <a:pt x="3041" y="3318"/>
                  </a:lnTo>
                  <a:cubicBezTo>
                    <a:pt x="3095" y="3338"/>
                    <a:pt x="3165" y="3338"/>
                    <a:pt x="3248" y="3338"/>
                  </a:cubicBezTo>
                  <a:cubicBezTo>
                    <a:pt x="3301" y="3338"/>
                    <a:pt x="3351" y="3338"/>
                    <a:pt x="3421" y="3318"/>
                  </a:cubicBezTo>
                  <a:cubicBezTo>
                    <a:pt x="3817" y="3285"/>
                    <a:pt x="4023" y="3198"/>
                    <a:pt x="4110" y="3079"/>
                  </a:cubicBezTo>
                  <a:cubicBezTo>
                    <a:pt x="4143" y="3029"/>
                    <a:pt x="4159" y="2942"/>
                    <a:pt x="4176" y="2839"/>
                  </a:cubicBezTo>
                  <a:cubicBezTo>
                    <a:pt x="4196" y="2579"/>
                    <a:pt x="4176" y="2204"/>
                    <a:pt x="4110" y="1894"/>
                  </a:cubicBezTo>
                  <a:cubicBezTo>
                    <a:pt x="4073" y="1618"/>
                    <a:pt x="3990" y="1238"/>
                    <a:pt x="3904" y="946"/>
                  </a:cubicBezTo>
                  <a:cubicBezTo>
                    <a:pt x="3850" y="739"/>
                    <a:pt x="3784" y="570"/>
                    <a:pt x="3730" y="500"/>
                  </a:cubicBezTo>
                  <a:cubicBezTo>
                    <a:pt x="3611" y="364"/>
                    <a:pt x="3524" y="294"/>
                    <a:pt x="3301" y="191"/>
                  </a:cubicBezTo>
                  <a:cubicBezTo>
                    <a:pt x="3198" y="141"/>
                    <a:pt x="3095" y="104"/>
                    <a:pt x="3025" y="71"/>
                  </a:cubicBezTo>
                  <a:cubicBezTo>
                    <a:pt x="2975" y="54"/>
                    <a:pt x="2922" y="38"/>
                    <a:pt x="2889" y="38"/>
                  </a:cubicBezTo>
                  <a:lnTo>
                    <a:pt x="2835" y="244"/>
                  </a:lnTo>
                  <a:cubicBezTo>
                    <a:pt x="2835" y="244"/>
                    <a:pt x="2715" y="191"/>
                    <a:pt x="2579" y="141"/>
                  </a:cubicBezTo>
                  <a:cubicBezTo>
                    <a:pt x="2509" y="104"/>
                    <a:pt x="2460" y="38"/>
                    <a:pt x="2422" y="1"/>
                  </a:cubicBezTo>
                  <a:lnTo>
                    <a:pt x="2406" y="1"/>
                  </a:lnTo>
                  <a:cubicBezTo>
                    <a:pt x="2406" y="17"/>
                    <a:pt x="2406" y="17"/>
                    <a:pt x="2389" y="17"/>
                  </a:cubicBezTo>
                  <a:lnTo>
                    <a:pt x="2373" y="17"/>
                  </a:lnTo>
                  <a:cubicBezTo>
                    <a:pt x="2356" y="17"/>
                    <a:pt x="2340" y="1"/>
                    <a:pt x="23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1"/>
            <p:cNvSpPr/>
            <p:nvPr/>
          </p:nvSpPr>
          <p:spPr>
            <a:xfrm>
              <a:off x="1311803" y="1427971"/>
              <a:ext cx="8937" cy="4469"/>
            </a:xfrm>
            <a:custGeom>
              <a:avLst/>
              <a:gdLst/>
              <a:ahLst/>
              <a:cxnLst/>
              <a:rect l="l" t="t" r="r" b="b"/>
              <a:pathLst>
                <a:path w="34" h="17" extrusionOk="0">
                  <a:moveTo>
                    <a:pt x="34" y="0"/>
                  </a:moveTo>
                  <a:cubicBezTo>
                    <a:pt x="34" y="0"/>
                    <a:pt x="17" y="0"/>
                    <a:pt x="1" y="17"/>
                  </a:cubicBezTo>
                  <a:cubicBezTo>
                    <a:pt x="17" y="0"/>
                    <a:pt x="34" y="0"/>
                    <a:pt x="34" y="0"/>
                  </a:cubicBez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1"/>
            <p:cNvSpPr/>
            <p:nvPr/>
          </p:nvSpPr>
          <p:spPr>
            <a:xfrm>
              <a:off x="1302077" y="1432177"/>
              <a:ext cx="9988" cy="263"/>
            </a:xfrm>
            <a:custGeom>
              <a:avLst/>
              <a:gdLst/>
              <a:ahLst/>
              <a:cxnLst/>
              <a:rect l="l" t="t" r="r" b="b"/>
              <a:pathLst>
                <a:path w="38" h="1" extrusionOk="0">
                  <a:moveTo>
                    <a:pt x="38" y="1"/>
                  </a:moveTo>
                  <a:lnTo>
                    <a:pt x="0" y="1"/>
                  </a:ln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1"/>
            <p:cNvSpPr/>
            <p:nvPr/>
          </p:nvSpPr>
          <p:spPr>
            <a:xfrm>
              <a:off x="1220853" y="1252115"/>
              <a:ext cx="176901" cy="184791"/>
            </a:xfrm>
            <a:custGeom>
              <a:avLst/>
              <a:gdLst/>
              <a:ahLst/>
              <a:cxnLst/>
              <a:rect l="l" t="t" r="r" b="b"/>
              <a:pathLst>
                <a:path w="673" h="703" extrusionOk="0">
                  <a:moveTo>
                    <a:pt x="673" y="1"/>
                  </a:moveTo>
                  <a:cubicBezTo>
                    <a:pt x="656" y="17"/>
                    <a:pt x="639" y="50"/>
                    <a:pt x="619" y="67"/>
                  </a:cubicBezTo>
                  <a:cubicBezTo>
                    <a:pt x="450" y="290"/>
                    <a:pt x="37" y="376"/>
                    <a:pt x="37" y="376"/>
                  </a:cubicBezTo>
                  <a:lnTo>
                    <a:pt x="21" y="376"/>
                  </a:lnTo>
                  <a:cubicBezTo>
                    <a:pt x="0" y="413"/>
                    <a:pt x="0" y="446"/>
                    <a:pt x="21" y="463"/>
                  </a:cubicBezTo>
                  <a:lnTo>
                    <a:pt x="21" y="496"/>
                  </a:lnTo>
                  <a:cubicBezTo>
                    <a:pt x="21" y="496"/>
                    <a:pt x="54" y="599"/>
                    <a:pt x="140" y="653"/>
                  </a:cubicBezTo>
                  <a:cubicBezTo>
                    <a:pt x="157" y="669"/>
                    <a:pt x="173" y="669"/>
                    <a:pt x="190" y="686"/>
                  </a:cubicBezTo>
                  <a:cubicBezTo>
                    <a:pt x="206" y="686"/>
                    <a:pt x="243" y="702"/>
                    <a:pt x="260" y="702"/>
                  </a:cubicBezTo>
                  <a:cubicBezTo>
                    <a:pt x="276" y="702"/>
                    <a:pt x="293" y="702"/>
                    <a:pt x="309" y="686"/>
                  </a:cubicBezTo>
                  <a:lnTo>
                    <a:pt x="347" y="686"/>
                  </a:lnTo>
                  <a:cubicBezTo>
                    <a:pt x="363" y="669"/>
                    <a:pt x="380" y="669"/>
                    <a:pt x="380" y="669"/>
                  </a:cubicBezTo>
                  <a:cubicBezTo>
                    <a:pt x="433" y="636"/>
                    <a:pt x="483" y="599"/>
                    <a:pt x="499" y="566"/>
                  </a:cubicBezTo>
                  <a:cubicBezTo>
                    <a:pt x="536" y="533"/>
                    <a:pt x="553" y="496"/>
                    <a:pt x="569" y="479"/>
                  </a:cubicBezTo>
                  <a:cubicBezTo>
                    <a:pt x="569" y="463"/>
                    <a:pt x="586" y="430"/>
                    <a:pt x="586" y="376"/>
                  </a:cubicBezTo>
                  <a:cubicBezTo>
                    <a:pt x="619" y="290"/>
                    <a:pt x="639" y="187"/>
                    <a:pt x="656" y="104"/>
                  </a:cubicBezTo>
                  <a:cubicBezTo>
                    <a:pt x="672" y="34"/>
                    <a:pt x="673" y="1"/>
                    <a:pt x="673" y="1"/>
                  </a:cubicBez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1"/>
            <p:cNvSpPr/>
            <p:nvPr/>
          </p:nvSpPr>
          <p:spPr>
            <a:xfrm>
              <a:off x="1220853" y="1252115"/>
              <a:ext cx="176901" cy="171648"/>
            </a:xfrm>
            <a:custGeom>
              <a:avLst/>
              <a:gdLst/>
              <a:ahLst/>
              <a:cxnLst/>
              <a:rect l="l" t="t" r="r" b="b"/>
              <a:pathLst>
                <a:path w="673" h="653" extrusionOk="0">
                  <a:moveTo>
                    <a:pt x="673" y="1"/>
                  </a:moveTo>
                  <a:cubicBezTo>
                    <a:pt x="656" y="17"/>
                    <a:pt x="639" y="50"/>
                    <a:pt x="619" y="67"/>
                  </a:cubicBezTo>
                  <a:cubicBezTo>
                    <a:pt x="450" y="290"/>
                    <a:pt x="37" y="376"/>
                    <a:pt x="37" y="376"/>
                  </a:cubicBezTo>
                  <a:lnTo>
                    <a:pt x="21" y="376"/>
                  </a:lnTo>
                  <a:cubicBezTo>
                    <a:pt x="0" y="413"/>
                    <a:pt x="0" y="446"/>
                    <a:pt x="21" y="463"/>
                  </a:cubicBezTo>
                  <a:lnTo>
                    <a:pt x="21" y="496"/>
                  </a:lnTo>
                  <a:cubicBezTo>
                    <a:pt x="21" y="496"/>
                    <a:pt x="54" y="599"/>
                    <a:pt x="140" y="653"/>
                  </a:cubicBezTo>
                  <a:cubicBezTo>
                    <a:pt x="380" y="550"/>
                    <a:pt x="553" y="310"/>
                    <a:pt x="656" y="104"/>
                  </a:cubicBezTo>
                  <a:cubicBezTo>
                    <a:pt x="672" y="34"/>
                    <a:pt x="673" y="1"/>
                    <a:pt x="673"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1"/>
            <p:cNvSpPr/>
            <p:nvPr/>
          </p:nvSpPr>
          <p:spPr>
            <a:xfrm rot="1719214">
              <a:off x="1234916" y="990408"/>
              <a:ext cx="144308" cy="46264"/>
            </a:xfrm>
            <a:custGeom>
              <a:avLst/>
              <a:gdLst/>
              <a:ahLst/>
              <a:cxnLst/>
              <a:rect l="l" t="t" r="r" b="b"/>
              <a:pathLst>
                <a:path w="549" h="176" extrusionOk="0">
                  <a:moveTo>
                    <a:pt x="290" y="0"/>
                  </a:moveTo>
                  <a:cubicBezTo>
                    <a:pt x="280" y="0"/>
                    <a:pt x="270" y="1"/>
                    <a:pt x="260" y="2"/>
                  </a:cubicBezTo>
                  <a:cubicBezTo>
                    <a:pt x="136" y="18"/>
                    <a:pt x="0" y="72"/>
                    <a:pt x="54" y="122"/>
                  </a:cubicBezTo>
                  <a:cubicBezTo>
                    <a:pt x="63" y="126"/>
                    <a:pt x="76" y="128"/>
                    <a:pt x="90" y="128"/>
                  </a:cubicBezTo>
                  <a:cubicBezTo>
                    <a:pt x="125" y="128"/>
                    <a:pt x="166" y="117"/>
                    <a:pt x="190" y="105"/>
                  </a:cubicBezTo>
                  <a:cubicBezTo>
                    <a:pt x="225" y="93"/>
                    <a:pt x="270" y="82"/>
                    <a:pt x="318" y="82"/>
                  </a:cubicBezTo>
                  <a:cubicBezTo>
                    <a:pt x="338" y="82"/>
                    <a:pt x="359" y="84"/>
                    <a:pt x="380" y="89"/>
                  </a:cubicBezTo>
                  <a:cubicBezTo>
                    <a:pt x="466" y="89"/>
                    <a:pt x="549" y="175"/>
                    <a:pt x="549" y="175"/>
                  </a:cubicBezTo>
                  <a:lnTo>
                    <a:pt x="549" y="138"/>
                  </a:lnTo>
                  <a:cubicBezTo>
                    <a:pt x="533" y="92"/>
                    <a:pt x="415" y="0"/>
                    <a:pt x="290" y="0"/>
                  </a:cubicBezTo>
                  <a:close/>
                </a:path>
              </a:pathLst>
            </a:custGeom>
            <a:solidFill>
              <a:srgbClr val="C13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1"/>
            <p:cNvSpPr/>
            <p:nvPr/>
          </p:nvSpPr>
          <p:spPr>
            <a:xfrm rot="-1975154">
              <a:off x="1058142" y="1002657"/>
              <a:ext cx="99885" cy="33646"/>
            </a:xfrm>
            <a:custGeom>
              <a:avLst/>
              <a:gdLst/>
              <a:ahLst/>
              <a:cxnLst/>
              <a:rect l="l" t="t" r="r" b="b"/>
              <a:pathLst>
                <a:path w="380" h="128" extrusionOk="0">
                  <a:moveTo>
                    <a:pt x="227" y="1"/>
                  </a:moveTo>
                  <a:cubicBezTo>
                    <a:pt x="124" y="1"/>
                    <a:pt x="21" y="38"/>
                    <a:pt x="0" y="88"/>
                  </a:cubicBezTo>
                  <a:cubicBezTo>
                    <a:pt x="0" y="93"/>
                    <a:pt x="2" y="95"/>
                    <a:pt x="6" y="95"/>
                  </a:cubicBezTo>
                  <a:cubicBezTo>
                    <a:pt x="12" y="95"/>
                    <a:pt x="21" y="88"/>
                    <a:pt x="21" y="88"/>
                  </a:cubicBezTo>
                  <a:cubicBezTo>
                    <a:pt x="21" y="88"/>
                    <a:pt x="57" y="80"/>
                    <a:pt x="108" y="80"/>
                  </a:cubicBezTo>
                  <a:cubicBezTo>
                    <a:pt x="133" y="80"/>
                    <a:pt x="161" y="82"/>
                    <a:pt x="190" y="88"/>
                  </a:cubicBezTo>
                  <a:cubicBezTo>
                    <a:pt x="238" y="99"/>
                    <a:pt x="293" y="127"/>
                    <a:pt x="329" y="127"/>
                  </a:cubicBezTo>
                  <a:cubicBezTo>
                    <a:pt x="346" y="127"/>
                    <a:pt x="358" y="121"/>
                    <a:pt x="363" y="104"/>
                  </a:cubicBezTo>
                  <a:cubicBezTo>
                    <a:pt x="380" y="71"/>
                    <a:pt x="330" y="1"/>
                    <a:pt x="227" y="1"/>
                  </a:cubicBezTo>
                  <a:close/>
                </a:path>
              </a:pathLst>
            </a:custGeom>
            <a:solidFill>
              <a:srgbClr val="C13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1"/>
            <p:cNvSpPr/>
            <p:nvPr/>
          </p:nvSpPr>
          <p:spPr>
            <a:xfrm>
              <a:off x="1280260" y="1039721"/>
              <a:ext cx="27600" cy="40218"/>
            </a:xfrm>
            <a:custGeom>
              <a:avLst/>
              <a:gdLst/>
              <a:ahLst/>
              <a:cxnLst/>
              <a:rect l="l" t="t" r="r" b="b"/>
              <a:pathLst>
                <a:path w="105" h="153" extrusionOk="0">
                  <a:moveTo>
                    <a:pt x="67" y="0"/>
                  </a:moveTo>
                  <a:cubicBezTo>
                    <a:pt x="1" y="0"/>
                    <a:pt x="17" y="153"/>
                    <a:pt x="67" y="153"/>
                  </a:cubicBezTo>
                  <a:cubicBezTo>
                    <a:pt x="104" y="153"/>
                    <a:pt x="104" y="0"/>
                    <a:pt x="67" y="0"/>
                  </a:cubicBezTo>
                  <a:close/>
                </a:path>
              </a:pathLst>
            </a:custGeom>
            <a:solidFill>
              <a:srgbClr val="3A1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1"/>
            <p:cNvSpPr/>
            <p:nvPr/>
          </p:nvSpPr>
          <p:spPr>
            <a:xfrm>
              <a:off x="1112292" y="1056807"/>
              <a:ext cx="23131" cy="41795"/>
            </a:xfrm>
            <a:custGeom>
              <a:avLst/>
              <a:gdLst/>
              <a:ahLst/>
              <a:cxnLst/>
              <a:rect l="l" t="t" r="r" b="b"/>
              <a:pathLst>
                <a:path w="88" h="159" extrusionOk="0">
                  <a:moveTo>
                    <a:pt x="46" y="0"/>
                  </a:moveTo>
                  <a:cubicBezTo>
                    <a:pt x="1" y="0"/>
                    <a:pt x="3" y="142"/>
                    <a:pt x="54" y="158"/>
                  </a:cubicBezTo>
                  <a:cubicBezTo>
                    <a:pt x="87" y="158"/>
                    <a:pt x="87" y="1"/>
                    <a:pt x="54" y="1"/>
                  </a:cubicBezTo>
                  <a:cubicBezTo>
                    <a:pt x="51" y="0"/>
                    <a:pt x="49" y="0"/>
                    <a:pt x="46" y="0"/>
                  </a:cubicBezTo>
                  <a:close/>
                </a:path>
              </a:pathLst>
            </a:custGeom>
            <a:solidFill>
              <a:srgbClr val="3A1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1"/>
            <p:cNvSpPr/>
            <p:nvPr/>
          </p:nvSpPr>
          <p:spPr>
            <a:xfrm>
              <a:off x="1437713" y="1680583"/>
              <a:ext cx="168227" cy="406907"/>
            </a:xfrm>
            <a:custGeom>
              <a:avLst/>
              <a:gdLst/>
              <a:ahLst/>
              <a:cxnLst/>
              <a:rect l="l" t="t" r="r" b="b"/>
              <a:pathLst>
                <a:path w="640" h="1548" extrusionOk="0">
                  <a:moveTo>
                    <a:pt x="553" y="1"/>
                  </a:moveTo>
                  <a:cubicBezTo>
                    <a:pt x="553" y="1"/>
                    <a:pt x="553" y="397"/>
                    <a:pt x="450" y="586"/>
                  </a:cubicBezTo>
                  <a:cubicBezTo>
                    <a:pt x="347" y="793"/>
                    <a:pt x="70" y="999"/>
                    <a:pt x="70" y="999"/>
                  </a:cubicBezTo>
                  <a:cubicBezTo>
                    <a:pt x="140" y="982"/>
                    <a:pt x="190" y="949"/>
                    <a:pt x="244" y="912"/>
                  </a:cubicBezTo>
                  <a:lnTo>
                    <a:pt x="244" y="912"/>
                  </a:lnTo>
                  <a:lnTo>
                    <a:pt x="0" y="1548"/>
                  </a:lnTo>
                  <a:lnTo>
                    <a:pt x="206" y="1531"/>
                  </a:lnTo>
                  <a:cubicBezTo>
                    <a:pt x="206" y="1531"/>
                    <a:pt x="310" y="1069"/>
                    <a:pt x="363" y="929"/>
                  </a:cubicBezTo>
                  <a:cubicBezTo>
                    <a:pt x="363" y="929"/>
                    <a:pt x="433" y="1135"/>
                    <a:pt x="450" y="1292"/>
                  </a:cubicBezTo>
                  <a:cubicBezTo>
                    <a:pt x="466" y="1412"/>
                    <a:pt x="466" y="1482"/>
                    <a:pt x="433" y="1515"/>
                  </a:cubicBezTo>
                  <a:cubicBezTo>
                    <a:pt x="450" y="1523"/>
                    <a:pt x="462" y="1527"/>
                    <a:pt x="470" y="1527"/>
                  </a:cubicBezTo>
                  <a:cubicBezTo>
                    <a:pt x="479" y="1527"/>
                    <a:pt x="483" y="1523"/>
                    <a:pt x="483" y="1515"/>
                  </a:cubicBezTo>
                  <a:cubicBezTo>
                    <a:pt x="516" y="1482"/>
                    <a:pt x="499" y="826"/>
                    <a:pt x="516" y="657"/>
                  </a:cubicBezTo>
                  <a:cubicBezTo>
                    <a:pt x="640" y="413"/>
                    <a:pt x="603" y="157"/>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1"/>
            <p:cNvSpPr/>
            <p:nvPr/>
          </p:nvSpPr>
          <p:spPr>
            <a:xfrm>
              <a:off x="778196" y="1659028"/>
              <a:ext cx="275735" cy="1066160"/>
            </a:xfrm>
            <a:custGeom>
              <a:avLst/>
              <a:gdLst/>
              <a:ahLst/>
              <a:cxnLst/>
              <a:rect l="l" t="t" r="r" b="b"/>
              <a:pathLst>
                <a:path w="1049" h="4056" extrusionOk="0">
                  <a:moveTo>
                    <a:pt x="842" y="0"/>
                  </a:moveTo>
                  <a:lnTo>
                    <a:pt x="842" y="0"/>
                  </a:lnTo>
                  <a:cubicBezTo>
                    <a:pt x="673" y="289"/>
                    <a:pt x="690" y="739"/>
                    <a:pt x="739" y="875"/>
                  </a:cubicBezTo>
                  <a:cubicBezTo>
                    <a:pt x="756" y="908"/>
                    <a:pt x="776" y="961"/>
                    <a:pt x="809" y="1011"/>
                  </a:cubicBezTo>
                  <a:cubicBezTo>
                    <a:pt x="723" y="1168"/>
                    <a:pt x="570" y="1613"/>
                    <a:pt x="500" y="1873"/>
                  </a:cubicBezTo>
                  <a:cubicBezTo>
                    <a:pt x="430" y="2112"/>
                    <a:pt x="240" y="2818"/>
                    <a:pt x="158" y="3160"/>
                  </a:cubicBezTo>
                  <a:cubicBezTo>
                    <a:pt x="104" y="3420"/>
                    <a:pt x="34" y="3866"/>
                    <a:pt x="1" y="4056"/>
                  </a:cubicBezTo>
                  <a:cubicBezTo>
                    <a:pt x="34" y="4039"/>
                    <a:pt x="54" y="4039"/>
                    <a:pt x="54" y="4039"/>
                  </a:cubicBezTo>
                  <a:cubicBezTo>
                    <a:pt x="54" y="4039"/>
                    <a:pt x="207" y="3247"/>
                    <a:pt x="277" y="3024"/>
                  </a:cubicBezTo>
                  <a:cubicBezTo>
                    <a:pt x="310" y="2971"/>
                    <a:pt x="327" y="2888"/>
                    <a:pt x="364" y="2764"/>
                  </a:cubicBezTo>
                  <a:cubicBezTo>
                    <a:pt x="467" y="2389"/>
                    <a:pt x="636" y="1733"/>
                    <a:pt x="690" y="1597"/>
                  </a:cubicBezTo>
                  <a:cubicBezTo>
                    <a:pt x="776" y="1407"/>
                    <a:pt x="896" y="1151"/>
                    <a:pt x="896" y="1135"/>
                  </a:cubicBezTo>
                  <a:cubicBezTo>
                    <a:pt x="896" y="1135"/>
                    <a:pt x="913" y="1168"/>
                    <a:pt x="913" y="1184"/>
                  </a:cubicBezTo>
                  <a:cubicBezTo>
                    <a:pt x="929" y="1287"/>
                    <a:pt x="962" y="1444"/>
                    <a:pt x="962" y="1527"/>
                  </a:cubicBezTo>
                  <a:cubicBezTo>
                    <a:pt x="962" y="1667"/>
                    <a:pt x="929" y="2026"/>
                    <a:pt x="929" y="2026"/>
                  </a:cubicBezTo>
                  <a:lnTo>
                    <a:pt x="826" y="2302"/>
                  </a:lnTo>
                  <a:cubicBezTo>
                    <a:pt x="826" y="2302"/>
                    <a:pt x="859" y="2335"/>
                    <a:pt x="929" y="2372"/>
                  </a:cubicBezTo>
                  <a:cubicBezTo>
                    <a:pt x="1032" y="2216"/>
                    <a:pt x="1049" y="1857"/>
                    <a:pt x="1049" y="1700"/>
                  </a:cubicBezTo>
                  <a:cubicBezTo>
                    <a:pt x="1049" y="1547"/>
                    <a:pt x="1032" y="1357"/>
                    <a:pt x="983" y="1217"/>
                  </a:cubicBezTo>
                  <a:cubicBezTo>
                    <a:pt x="999" y="1217"/>
                    <a:pt x="1032" y="1238"/>
                    <a:pt x="1049" y="1254"/>
                  </a:cubicBezTo>
                  <a:cubicBezTo>
                    <a:pt x="1049" y="1254"/>
                    <a:pt x="842" y="1031"/>
                    <a:pt x="809" y="739"/>
                  </a:cubicBezTo>
                  <a:cubicBezTo>
                    <a:pt x="756" y="462"/>
                    <a:pt x="842" y="0"/>
                    <a:pt x="8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1"/>
            <p:cNvSpPr/>
            <p:nvPr/>
          </p:nvSpPr>
          <p:spPr>
            <a:xfrm>
              <a:off x="1199036" y="2178447"/>
              <a:ext cx="564087" cy="130116"/>
            </a:xfrm>
            <a:custGeom>
              <a:avLst/>
              <a:gdLst/>
              <a:ahLst/>
              <a:cxnLst/>
              <a:rect l="l" t="t" r="r" b="b"/>
              <a:pathLst>
                <a:path w="2146" h="495" extrusionOk="0">
                  <a:moveTo>
                    <a:pt x="2146" y="0"/>
                  </a:moveTo>
                  <a:lnTo>
                    <a:pt x="2146" y="0"/>
                  </a:lnTo>
                  <a:cubicBezTo>
                    <a:pt x="2063" y="66"/>
                    <a:pt x="1907" y="169"/>
                    <a:pt x="1770" y="223"/>
                  </a:cubicBezTo>
                  <a:cubicBezTo>
                    <a:pt x="1592" y="283"/>
                    <a:pt x="1439" y="309"/>
                    <a:pt x="1221" y="309"/>
                  </a:cubicBezTo>
                  <a:cubicBezTo>
                    <a:pt x="1122" y="309"/>
                    <a:pt x="1009" y="303"/>
                    <a:pt x="875" y="293"/>
                  </a:cubicBezTo>
                  <a:cubicBezTo>
                    <a:pt x="446" y="273"/>
                    <a:pt x="186" y="169"/>
                    <a:pt x="17" y="153"/>
                  </a:cubicBezTo>
                  <a:lnTo>
                    <a:pt x="0" y="223"/>
                  </a:lnTo>
                  <a:cubicBezTo>
                    <a:pt x="0" y="223"/>
                    <a:pt x="223" y="343"/>
                    <a:pt x="533" y="413"/>
                  </a:cubicBezTo>
                  <a:cubicBezTo>
                    <a:pt x="619" y="429"/>
                    <a:pt x="685" y="446"/>
                    <a:pt x="739" y="446"/>
                  </a:cubicBezTo>
                  <a:lnTo>
                    <a:pt x="772" y="446"/>
                  </a:lnTo>
                  <a:cubicBezTo>
                    <a:pt x="892" y="479"/>
                    <a:pt x="978" y="479"/>
                    <a:pt x="995" y="479"/>
                  </a:cubicBezTo>
                  <a:lnTo>
                    <a:pt x="1011" y="479"/>
                  </a:lnTo>
                  <a:cubicBezTo>
                    <a:pt x="1055" y="489"/>
                    <a:pt x="1111" y="494"/>
                    <a:pt x="1176" y="494"/>
                  </a:cubicBezTo>
                  <a:cubicBezTo>
                    <a:pt x="1241" y="494"/>
                    <a:pt x="1315" y="489"/>
                    <a:pt x="1391" y="479"/>
                  </a:cubicBezTo>
                  <a:cubicBezTo>
                    <a:pt x="1787" y="446"/>
                    <a:pt x="1993" y="359"/>
                    <a:pt x="2080" y="240"/>
                  </a:cubicBezTo>
                  <a:cubicBezTo>
                    <a:pt x="2113" y="190"/>
                    <a:pt x="2129" y="103"/>
                    <a:pt x="2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1"/>
            <p:cNvSpPr/>
            <p:nvPr/>
          </p:nvSpPr>
          <p:spPr>
            <a:xfrm>
              <a:off x="1112292" y="1450577"/>
              <a:ext cx="18663" cy="23132"/>
            </a:xfrm>
            <a:custGeom>
              <a:avLst/>
              <a:gdLst/>
              <a:ahLst/>
              <a:cxnLst/>
              <a:rect l="l" t="t" r="r" b="b"/>
              <a:pathLst>
                <a:path w="71" h="88" extrusionOk="0">
                  <a:moveTo>
                    <a:pt x="71" y="1"/>
                  </a:moveTo>
                  <a:cubicBezTo>
                    <a:pt x="38" y="17"/>
                    <a:pt x="21" y="17"/>
                    <a:pt x="0" y="17"/>
                  </a:cubicBezTo>
                  <a:lnTo>
                    <a:pt x="21" y="88"/>
                  </a:lnTo>
                  <a:cubicBezTo>
                    <a:pt x="21" y="88"/>
                    <a:pt x="38" y="50"/>
                    <a:pt x="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1"/>
            <p:cNvSpPr/>
            <p:nvPr/>
          </p:nvSpPr>
          <p:spPr>
            <a:xfrm>
              <a:off x="1122018" y="1432177"/>
              <a:ext cx="288878" cy="64664"/>
            </a:xfrm>
            <a:custGeom>
              <a:avLst/>
              <a:gdLst/>
              <a:ahLst/>
              <a:cxnLst/>
              <a:rect l="l" t="t" r="r" b="b"/>
              <a:pathLst>
                <a:path w="1099" h="246" extrusionOk="0">
                  <a:moveTo>
                    <a:pt x="566" y="1"/>
                  </a:moveTo>
                  <a:cubicBezTo>
                    <a:pt x="479" y="38"/>
                    <a:pt x="327" y="104"/>
                    <a:pt x="207" y="120"/>
                  </a:cubicBezTo>
                  <a:cubicBezTo>
                    <a:pt x="87" y="158"/>
                    <a:pt x="34" y="158"/>
                    <a:pt x="1" y="158"/>
                  </a:cubicBezTo>
                  <a:cubicBezTo>
                    <a:pt x="34" y="158"/>
                    <a:pt x="107" y="165"/>
                    <a:pt x="197" y="165"/>
                  </a:cubicBezTo>
                  <a:cubicBezTo>
                    <a:pt x="243" y="165"/>
                    <a:pt x="292" y="163"/>
                    <a:pt x="343" y="158"/>
                  </a:cubicBezTo>
                  <a:cubicBezTo>
                    <a:pt x="533" y="141"/>
                    <a:pt x="636" y="87"/>
                    <a:pt x="636" y="87"/>
                  </a:cubicBezTo>
                  <a:cubicBezTo>
                    <a:pt x="636" y="87"/>
                    <a:pt x="933" y="245"/>
                    <a:pt x="1078" y="245"/>
                  </a:cubicBezTo>
                  <a:cubicBezTo>
                    <a:pt x="1085" y="245"/>
                    <a:pt x="1092" y="245"/>
                    <a:pt x="1098" y="244"/>
                  </a:cubicBezTo>
                  <a:cubicBezTo>
                    <a:pt x="1098" y="244"/>
                    <a:pt x="978" y="191"/>
                    <a:pt x="842" y="141"/>
                  </a:cubicBezTo>
                  <a:cubicBezTo>
                    <a:pt x="772" y="104"/>
                    <a:pt x="723" y="38"/>
                    <a:pt x="685" y="1"/>
                  </a:cubicBezTo>
                  <a:cubicBezTo>
                    <a:pt x="669" y="17"/>
                    <a:pt x="652" y="17"/>
                    <a:pt x="636" y="17"/>
                  </a:cubicBezTo>
                  <a:cubicBezTo>
                    <a:pt x="619" y="17"/>
                    <a:pt x="582" y="1"/>
                    <a:pt x="5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1"/>
            <p:cNvSpPr/>
            <p:nvPr/>
          </p:nvSpPr>
          <p:spPr>
            <a:xfrm>
              <a:off x="1410638" y="1441903"/>
              <a:ext cx="49942" cy="54675"/>
            </a:xfrm>
            <a:custGeom>
              <a:avLst/>
              <a:gdLst/>
              <a:ahLst/>
              <a:cxnLst/>
              <a:rect l="l" t="t" r="r" b="b"/>
              <a:pathLst>
                <a:path w="190" h="208" extrusionOk="0">
                  <a:moveTo>
                    <a:pt x="54" y="1"/>
                  </a:moveTo>
                  <a:lnTo>
                    <a:pt x="0" y="207"/>
                  </a:lnTo>
                  <a:cubicBezTo>
                    <a:pt x="70" y="207"/>
                    <a:pt x="140" y="104"/>
                    <a:pt x="190" y="34"/>
                  </a:cubicBezTo>
                  <a:cubicBezTo>
                    <a:pt x="140" y="17"/>
                    <a:pt x="87" y="1"/>
                    <a:pt x="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1"/>
            <p:cNvSpPr/>
            <p:nvPr/>
          </p:nvSpPr>
          <p:spPr>
            <a:xfrm>
              <a:off x="972450" y="2089073"/>
              <a:ext cx="235518" cy="161133"/>
            </a:xfrm>
            <a:custGeom>
              <a:avLst/>
              <a:gdLst/>
              <a:ahLst/>
              <a:cxnLst/>
              <a:rect l="l" t="t" r="r" b="b"/>
              <a:pathLst>
                <a:path w="896" h="613" extrusionOk="0">
                  <a:moveTo>
                    <a:pt x="455" y="0"/>
                  </a:moveTo>
                  <a:cubicBezTo>
                    <a:pt x="385" y="0"/>
                    <a:pt x="311" y="13"/>
                    <a:pt x="244" y="47"/>
                  </a:cubicBezTo>
                  <a:cubicBezTo>
                    <a:pt x="87" y="134"/>
                    <a:pt x="0" y="254"/>
                    <a:pt x="0" y="324"/>
                  </a:cubicBezTo>
                  <a:cubicBezTo>
                    <a:pt x="0" y="340"/>
                    <a:pt x="17" y="340"/>
                    <a:pt x="17" y="340"/>
                  </a:cubicBezTo>
                  <a:lnTo>
                    <a:pt x="37" y="340"/>
                  </a:lnTo>
                  <a:cubicBezTo>
                    <a:pt x="52" y="326"/>
                    <a:pt x="91" y="296"/>
                    <a:pt x="112" y="288"/>
                  </a:cubicBezTo>
                  <a:lnTo>
                    <a:pt x="112" y="288"/>
                  </a:lnTo>
                  <a:cubicBezTo>
                    <a:pt x="103" y="293"/>
                    <a:pt x="100" y="307"/>
                    <a:pt x="87" y="324"/>
                  </a:cubicBezTo>
                  <a:cubicBezTo>
                    <a:pt x="37" y="357"/>
                    <a:pt x="0" y="406"/>
                    <a:pt x="0" y="443"/>
                  </a:cubicBezTo>
                  <a:cubicBezTo>
                    <a:pt x="0" y="452"/>
                    <a:pt x="10" y="456"/>
                    <a:pt x="23" y="456"/>
                  </a:cubicBezTo>
                  <a:cubicBezTo>
                    <a:pt x="36" y="456"/>
                    <a:pt x="54" y="452"/>
                    <a:pt x="70" y="443"/>
                  </a:cubicBezTo>
                  <a:cubicBezTo>
                    <a:pt x="87" y="427"/>
                    <a:pt x="103" y="427"/>
                    <a:pt x="120" y="406"/>
                  </a:cubicBezTo>
                  <a:lnTo>
                    <a:pt x="120" y="406"/>
                  </a:lnTo>
                  <a:cubicBezTo>
                    <a:pt x="103" y="427"/>
                    <a:pt x="87" y="443"/>
                    <a:pt x="70" y="460"/>
                  </a:cubicBezTo>
                  <a:cubicBezTo>
                    <a:pt x="54" y="476"/>
                    <a:pt x="54" y="509"/>
                    <a:pt x="54" y="530"/>
                  </a:cubicBezTo>
                  <a:cubicBezTo>
                    <a:pt x="54" y="540"/>
                    <a:pt x="58" y="544"/>
                    <a:pt x="66" y="544"/>
                  </a:cubicBezTo>
                  <a:cubicBezTo>
                    <a:pt x="84" y="544"/>
                    <a:pt x="120" y="524"/>
                    <a:pt x="157" y="509"/>
                  </a:cubicBezTo>
                  <a:cubicBezTo>
                    <a:pt x="174" y="493"/>
                    <a:pt x="190" y="476"/>
                    <a:pt x="207" y="476"/>
                  </a:cubicBezTo>
                  <a:cubicBezTo>
                    <a:pt x="190" y="493"/>
                    <a:pt x="141" y="530"/>
                    <a:pt x="120" y="563"/>
                  </a:cubicBezTo>
                  <a:cubicBezTo>
                    <a:pt x="103" y="580"/>
                    <a:pt x="103" y="596"/>
                    <a:pt x="120" y="596"/>
                  </a:cubicBezTo>
                  <a:cubicBezTo>
                    <a:pt x="120" y="613"/>
                    <a:pt x="157" y="613"/>
                    <a:pt x="190" y="613"/>
                  </a:cubicBezTo>
                  <a:lnTo>
                    <a:pt x="207" y="613"/>
                  </a:lnTo>
                  <a:cubicBezTo>
                    <a:pt x="260" y="596"/>
                    <a:pt x="363" y="580"/>
                    <a:pt x="466" y="547"/>
                  </a:cubicBezTo>
                  <a:cubicBezTo>
                    <a:pt x="506" y="537"/>
                    <a:pt x="551" y="533"/>
                    <a:pt x="597" y="533"/>
                  </a:cubicBezTo>
                  <a:cubicBezTo>
                    <a:pt x="728" y="533"/>
                    <a:pt x="862" y="563"/>
                    <a:pt x="862" y="563"/>
                  </a:cubicBezTo>
                  <a:cubicBezTo>
                    <a:pt x="862" y="563"/>
                    <a:pt x="879" y="547"/>
                    <a:pt x="879" y="493"/>
                  </a:cubicBezTo>
                  <a:cubicBezTo>
                    <a:pt x="896" y="443"/>
                    <a:pt x="879" y="373"/>
                    <a:pt x="862" y="287"/>
                  </a:cubicBezTo>
                  <a:cubicBezTo>
                    <a:pt x="792" y="97"/>
                    <a:pt x="706" y="47"/>
                    <a:pt x="706" y="47"/>
                  </a:cubicBezTo>
                  <a:cubicBezTo>
                    <a:pt x="654" y="28"/>
                    <a:pt x="559" y="0"/>
                    <a:pt x="455" y="0"/>
                  </a:cubicBez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1"/>
            <p:cNvSpPr/>
            <p:nvPr/>
          </p:nvSpPr>
          <p:spPr>
            <a:xfrm>
              <a:off x="1026599" y="2209728"/>
              <a:ext cx="176901" cy="40480"/>
            </a:xfrm>
            <a:custGeom>
              <a:avLst/>
              <a:gdLst/>
              <a:ahLst/>
              <a:cxnLst/>
              <a:rect l="l" t="t" r="r" b="b"/>
              <a:pathLst>
                <a:path w="673" h="154" extrusionOk="0">
                  <a:moveTo>
                    <a:pt x="413" y="1"/>
                  </a:moveTo>
                  <a:cubicBezTo>
                    <a:pt x="244" y="34"/>
                    <a:pt x="87" y="104"/>
                    <a:pt x="1" y="154"/>
                  </a:cubicBezTo>
                  <a:cubicBezTo>
                    <a:pt x="54" y="137"/>
                    <a:pt x="157" y="121"/>
                    <a:pt x="260" y="88"/>
                  </a:cubicBezTo>
                  <a:cubicBezTo>
                    <a:pt x="300" y="78"/>
                    <a:pt x="345" y="74"/>
                    <a:pt x="391" y="74"/>
                  </a:cubicBezTo>
                  <a:cubicBezTo>
                    <a:pt x="522" y="74"/>
                    <a:pt x="656" y="104"/>
                    <a:pt x="656" y="104"/>
                  </a:cubicBezTo>
                  <a:cubicBezTo>
                    <a:pt x="656" y="104"/>
                    <a:pt x="673" y="88"/>
                    <a:pt x="673" y="34"/>
                  </a:cubicBezTo>
                  <a:cubicBezTo>
                    <a:pt x="619" y="1"/>
                    <a:pt x="553" y="1"/>
                    <a:pt x="413"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1"/>
            <p:cNvSpPr/>
            <p:nvPr/>
          </p:nvSpPr>
          <p:spPr>
            <a:xfrm>
              <a:off x="1040794" y="3534036"/>
              <a:ext cx="384031" cy="1012011"/>
            </a:xfrm>
            <a:custGeom>
              <a:avLst/>
              <a:gdLst/>
              <a:ahLst/>
              <a:cxnLst/>
              <a:rect l="l" t="t" r="r" b="b"/>
              <a:pathLst>
                <a:path w="1461" h="3850" extrusionOk="0">
                  <a:moveTo>
                    <a:pt x="1461" y="0"/>
                  </a:moveTo>
                  <a:lnTo>
                    <a:pt x="1461" y="0"/>
                  </a:lnTo>
                  <a:cubicBezTo>
                    <a:pt x="1338" y="60"/>
                    <a:pt x="992" y="122"/>
                    <a:pt x="473" y="122"/>
                  </a:cubicBezTo>
                  <a:cubicBezTo>
                    <a:pt x="415" y="122"/>
                    <a:pt x="355" y="122"/>
                    <a:pt x="293" y="120"/>
                  </a:cubicBezTo>
                  <a:lnTo>
                    <a:pt x="293" y="120"/>
                  </a:lnTo>
                  <a:cubicBezTo>
                    <a:pt x="293" y="310"/>
                    <a:pt x="359" y="413"/>
                    <a:pt x="326" y="533"/>
                  </a:cubicBezTo>
                  <a:cubicBezTo>
                    <a:pt x="272" y="652"/>
                    <a:pt x="66" y="1304"/>
                    <a:pt x="33" y="2047"/>
                  </a:cubicBezTo>
                  <a:cubicBezTo>
                    <a:pt x="0" y="2562"/>
                    <a:pt x="87" y="3231"/>
                    <a:pt x="136" y="3594"/>
                  </a:cubicBezTo>
                  <a:cubicBezTo>
                    <a:pt x="153" y="3660"/>
                    <a:pt x="169" y="3730"/>
                    <a:pt x="169" y="3763"/>
                  </a:cubicBezTo>
                  <a:lnTo>
                    <a:pt x="516" y="3850"/>
                  </a:lnTo>
                  <a:cubicBezTo>
                    <a:pt x="636" y="3470"/>
                    <a:pt x="1065" y="1737"/>
                    <a:pt x="1118" y="1494"/>
                  </a:cubicBezTo>
                  <a:cubicBezTo>
                    <a:pt x="1168" y="1288"/>
                    <a:pt x="1341" y="516"/>
                    <a:pt x="1444" y="66"/>
                  </a:cubicBezTo>
                  <a:cubicBezTo>
                    <a:pt x="1461" y="50"/>
                    <a:pt x="1461" y="33"/>
                    <a:pt x="1461" y="0"/>
                  </a:cubicBez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1"/>
            <p:cNvSpPr/>
            <p:nvPr/>
          </p:nvSpPr>
          <p:spPr>
            <a:xfrm>
              <a:off x="1040794" y="3534036"/>
              <a:ext cx="384031" cy="944719"/>
            </a:xfrm>
            <a:custGeom>
              <a:avLst/>
              <a:gdLst/>
              <a:ahLst/>
              <a:cxnLst/>
              <a:rect l="l" t="t" r="r" b="b"/>
              <a:pathLst>
                <a:path w="1461" h="3594" extrusionOk="0">
                  <a:moveTo>
                    <a:pt x="1461" y="0"/>
                  </a:moveTo>
                  <a:lnTo>
                    <a:pt x="1461" y="0"/>
                  </a:lnTo>
                  <a:cubicBezTo>
                    <a:pt x="1338" y="60"/>
                    <a:pt x="992" y="122"/>
                    <a:pt x="473" y="122"/>
                  </a:cubicBezTo>
                  <a:cubicBezTo>
                    <a:pt x="415" y="122"/>
                    <a:pt x="355" y="122"/>
                    <a:pt x="293" y="120"/>
                  </a:cubicBezTo>
                  <a:lnTo>
                    <a:pt x="293" y="120"/>
                  </a:lnTo>
                  <a:cubicBezTo>
                    <a:pt x="293" y="310"/>
                    <a:pt x="359" y="413"/>
                    <a:pt x="326" y="533"/>
                  </a:cubicBezTo>
                  <a:cubicBezTo>
                    <a:pt x="272" y="652"/>
                    <a:pt x="66" y="1304"/>
                    <a:pt x="33" y="2047"/>
                  </a:cubicBezTo>
                  <a:cubicBezTo>
                    <a:pt x="0" y="2562"/>
                    <a:pt x="87" y="3231"/>
                    <a:pt x="136" y="3594"/>
                  </a:cubicBezTo>
                  <a:cubicBezTo>
                    <a:pt x="190" y="2818"/>
                    <a:pt x="293" y="1428"/>
                    <a:pt x="359" y="1118"/>
                  </a:cubicBezTo>
                  <a:cubicBezTo>
                    <a:pt x="446" y="685"/>
                    <a:pt x="499" y="310"/>
                    <a:pt x="602" y="273"/>
                  </a:cubicBezTo>
                  <a:cubicBezTo>
                    <a:pt x="669" y="256"/>
                    <a:pt x="1135" y="223"/>
                    <a:pt x="1444" y="66"/>
                  </a:cubicBezTo>
                  <a:cubicBezTo>
                    <a:pt x="1461" y="50"/>
                    <a:pt x="1461" y="33"/>
                    <a:pt x="1461"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1"/>
            <p:cNvSpPr/>
            <p:nvPr/>
          </p:nvSpPr>
          <p:spPr>
            <a:xfrm>
              <a:off x="398626" y="3515635"/>
              <a:ext cx="628223" cy="998868"/>
            </a:xfrm>
            <a:custGeom>
              <a:avLst/>
              <a:gdLst/>
              <a:ahLst/>
              <a:cxnLst/>
              <a:rect l="l" t="t" r="r" b="b"/>
              <a:pathLst>
                <a:path w="2390" h="3800" extrusionOk="0">
                  <a:moveTo>
                    <a:pt x="1445" y="0"/>
                  </a:moveTo>
                  <a:cubicBezTo>
                    <a:pt x="1412" y="103"/>
                    <a:pt x="1238" y="429"/>
                    <a:pt x="1135" y="586"/>
                  </a:cubicBezTo>
                  <a:cubicBezTo>
                    <a:pt x="999" y="755"/>
                    <a:pt x="690" y="1085"/>
                    <a:pt x="343" y="1960"/>
                  </a:cubicBezTo>
                  <a:cubicBezTo>
                    <a:pt x="1" y="2855"/>
                    <a:pt x="17" y="3697"/>
                    <a:pt x="17" y="3697"/>
                  </a:cubicBezTo>
                  <a:lnTo>
                    <a:pt x="120" y="3730"/>
                  </a:lnTo>
                  <a:lnTo>
                    <a:pt x="327" y="3800"/>
                  </a:lnTo>
                  <a:cubicBezTo>
                    <a:pt x="327" y="3800"/>
                    <a:pt x="826" y="3061"/>
                    <a:pt x="1102" y="2715"/>
                  </a:cubicBezTo>
                  <a:cubicBezTo>
                    <a:pt x="1358" y="2356"/>
                    <a:pt x="1960" y="1564"/>
                    <a:pt x="2097" y="1238"/>
                  </a:cubicBezTo>
                  <a:cubicBezTo>
                    <a:pt x="2200" y="982"/>
                    <a:pt x="2390" y="603"/>
                    <a:pt x="2390" y="310"/>
                  </a:cubicBezTo>
                  <a:cubicBezTo>
                    <a:pt x="2390" y="260"/>
                    <a:pt x="2390" y="223"/>
                    <a:pt x="2373" y="173"/>
                  </a:cubicBezTo>
                  <a:cubicBezTo>
                    <a:pt x="1651" y="120"/>
                    <a:pt x="1445" y="0"/>
                    <a:pt x="1445" y="0"/>
                  </a:cubicBez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1"/>
            <p:cNvSpPr/>
            <p:nvPr/>
          </p:nvSpPr>
          <p:spPr>
            <a:xfrm>
              <a:off x="398626" y="3515635"/>
              <a:ext cx="628223" cy="980468"/>
            </a:xfrm>
            <a:custGeom>
              <a:avLst/>
              <a:gdLst/>
              <a:ahLst/>
              <a:cxnLst/>
              <a:rect l="l" t="t" r="r" b="b"/>
              <a:pathLst>
                <a:path w="2390" h="3730" extrusionOk="0">
                  <a:moveTo>
                    <a:pt x="1445" y="0"/>
                  </a:moveTo>
                  <a:cubicBezTo>
                    <a:pt x="1412" y="103"/>
                    <a:pt x="1238" y="429"/>
                    <a:pt x="1135" y="586"/>
                  </a:cubicBezTo>
                  <a:cubicBezTo>
                    <a:pt x="999" y="755"/>
                    <a:pt x="690" y="1085"/>
                    <a:pt x="343" y="1960"/>
                  </a:cubicBezTo>
                  <a:cubicBezTo>
                    <a:pt x="1" y="2855"/>
                    <a:pt x="17" y="3697"/>
                    <a:pt x="17" y="3697"/>
                  </a:cubicBezTo>
                  <a:lnTo>
                    <a:pt x="120" y="3730"/>
                  </a:lnTo>
                  <a:cubicBezTo>
                    <a:pt x="191" y="3387"/>
                    <a:pt x="327" y="2612"/>
                    <a:pt x="533" y="1993"/>
                  </a:cubicBezTo>
                  <a:cubicBezTo>
                    <a:pt x="793" y="1151"/>
                    <a:pt x="1358" y="532"/>
                    <a:pt x="1478" y="343"/>
                  </a:cubicBezTo>
                  <a:cubicBezTo>
                    <a:pt x="1554" y="251"/>
                    <a:pt x="1619" y="223"/>
                    <a:pt x="1698" y="223"/>
                  </a:cubicBezTo>
                  <a:cubicBezTo>
                    <a:pt x="1765" y="223"/>
                    <a:pt x="1842" y="243"/>
                    <a:pt x="1944" y="260"/>
                  </a:cubicBezTo>
                  <a:cubicBezTo>
                    <a:pt x="2080" y="293"/>
                    <a:pt x="2253" y="310"/>
                    <a:pt x="2390" y="310"/>
                  </a:cubicBezTo>
                  <a:cubicBezTo>
                    <a:pt x="2390" y="260"/>
                    <a:pt x="2390" y="223"/>
                    <a:pt x="2373" y="173"/>
                  </a:cubicBezTo>
                  <a:cubicBezTo>
                    <a:pt x="1651" y="120"/>
                    <a:pt x="1445" y="0"/>
                    <a:pt x="1445"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1"/>
            <p:cNvSpPr/>
            <p:nvPr/>
          </p:nvSpPr>
          <p:spPr>
            <a:xfrm>
              <a:off x="263253" y="4484010"/>
              <a:ext cx="221324" cy="282049"/>
            </a:xfrm>
            <a:custGeom>
              <a:avLst/>
              <a:gdLst/>
              <a:ahLst/>
              <a:cxnLst/>
              <a:rect l="l" t="t" r="r" b="b"/>
              <a:pathLst>
                <a:path w="842" h="1073" extrusionOk="0">
                  <a:moveTo>
                    <a:pt x="532" y="1"/>
                  </a:moveTo>
                  <a:cubicBezTo>
                    <a:pt x="499" y="87"/>
                    <a:pt x="429" y="277"/>
                    <a:pt x="396" y="294"/>
                  </a:cubicBezTo>
                  <a:cubicBezTo>
                    <a:pt x="363" y="327"/>
                    <a:pt x="190" y="413"/>
                    <a:pt x="87" y="587"/>
                  </a:cubicBezTo>
                  <a:cubicBezTo>
                    <a:pt x="0" y="723"/>
                    <a:pt x="0" y="859"/>
                    <a:pt x="0" y="962"/>
                  </a:cubicBezTo>
                  <a:cubicBezTo>
                    <a:pt x="0" y="999"/>
                    <a:pt x="17" y="1032"/>
                    <a:pt x="17" y="1049"/>
                  </a:cubicBezTo>
                  <a:cubicBezTo>
                    <a:pt x="31" y="1062"/>
                    <a:pt x="56" y="1073"/>
                    <a:pt x="96" y="1073"/>
                  </a:cubicBezTo>
                  <a:cubicBezTo>
                    <a:pt x="156" y="1073"/>
                    <a:pt x="251" y="1047"/>
                    <a:pt x="396" y="962"/>
                  </a:cubicBezTo>
                  <a:cubicBezTo>
                    <a:pt x="635" y="842"/>
                    <a:pt x="739" y="587"/>
                    <a:pt x="776" y="463"/>
                  </a:cubicBezTo>
                  <a:cubicBezTo>
                    <a:pt x="792" y="327"/>
                    <a:pt x="842" y="104"/>
                    <a:pt x="842" y="104"/>
                  </a:cubicBezTo>
                  <a:lnTo>
                    <a:pt x="619" y="34"/>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1"/>
            <p:cNvSpPr/>
            <p:nvPr/>
          </p:nvSpPr>
          <p:spPr>
            <a:xfrm>
              <a:off x="263253" y="4484010"/>
              <a:ext cx="162707" cy="253134"/>
            </a:xfrm>
            <a:custGeom>
              <a:avLst/>
              <a:gdLst/>
              <a:ahLst/>
              <a:cxnLst/>
              <a:rect l="l" t="t" r="r" b="b"/>
              <a:pathLst>
                <a:path w="619" h="963" extrusionOk="0">
                  <a:moveTo>
                    <a:pt x="532" y="1"/>
                  </a:moveTo>
                  <a:cubicBezTo>
                    <a:pt x="499" y="87"/>
                    <a:pt x="429" y="277"/>
                    <a:pt x="396" y="294"/>
                  </a:cubicBezTo>
                  <a:cubicBezTo>
                    <a:pt x="363" y="327"/>
                    <a:pt x="190" y="413"/>
                    <a:pt x="87" y="587"/>
                  </a:cubicBezTo>
                  <a:cubicBezTo>
                    <a:pt x="0" y="723"/>
                    <a:pt x="0" y="859"/>
                    <a:pt x="0" y="962"/>
                  </a:cubicBezTo>
                  <a:cubicBezTo>
                    <a:pt x="87" y="793"/>
                    <a:pt x="260" y="484"/>
                    <a:pt x="342" y="413"/>
                  </a:cubicBezTo>
                  <a:cubicBezTo>
                    <a:pt x="483" y="343"/>
                    <a:pt x="499" y="257"/>
                    <a:pt x="619" y="34"/>
                  </a:cubicBezTo>
                  <a:lnTo>
                    <a:pt x="5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1"/>
            <p:cNvSpPr/>
            <p:nvPr/>
          </p:nvSpPr>
          <p:spPr>
            <a:xfrm>
              <a:off x="1085217" y="4522929"/>
              <a:ext cx="325677" cy="173225"/>
            </a:xfrm>
            <a:custGeom>
              <a:avLst/>
              <a:gdLst/>
              <a:ahLst/>
              <a:cxnLst/>
              <a:rect l="l" t="t" r="r" b="b"/>
              <a:pathLst>
                <a:path w="1239" h="659" extrusionOk="0">
                  <a:moveTo>
                    <a:pt x="0" y="1"/>
                  </a:moveTo>
                  <a:lnTo>
                    <a:pt x="21" y="88"/>
                  </a:lnTo>
                  <a:cubicBezTo>
                    <a:pt x="0" y="141"/>
                    <a:pt x="124" y="484"/>
                    <a:pt x="141" y="484"/>
                  </a:cubicBezTo>
                  <a:cubicBezTo>
                    <a:pt x="157" y="500"/>
                    <a:pt x="227" y="500"/>
                    <a:pt x="330" y="517"/>
                  </a:cubicBezTo>
                  <a:cubicBezTo>
                    <a:pt x="617" y="566"/>
                    <a:pt x="1138" y="659"/>
                    <a:pt x="1213" y="659"/>
                  </a:cubicBezTo>
                  <a:cubicBezTo>
                    <a:pt x="1218" y="659"/>
                    <a:pt x="1222" y="658"/>
                    <a:pt x="1222" y="657"/>
                  </a:cubicBezTo>
                  <a:cubicBezTo>
                    <a:pt x="1238" y="657"/>
                    <a:pt x="347" y="88"/>
                    <a:pt x="347" y="88"/>
                  </a:cubicBezTo>
                  <a:lnTo>
                    <a:pt x="87" y="17"/>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1"/>
            <p:cNvSpPr/>
            <p:nvPr/>
          </p:nvSpPr>
          <p:spPr>
            <a:xfrm>
              <a:off x="1085217" y="4522929"/>
              <a:ext cx="87005" cy="135899"/>
            </a:xfrm>
            <a:custGeom>
              <a:avLst/>
              <a:gdLst/>
              <a:ahLst/>
              <a:cxnLst/>
              <a:rect l="l" t="t" r="r" b="b"/>
              <a:pathLst>
                <a:path w="331" h="517" extrusionOk="0">
                  <a:moveTo>
                    <a:pt x="0" y="1"/>
                  </a:moveTo>
                  <a:lnTo>
                    <a:pt x="21" y="88"/>
                  </a:lnTo>
                  <a:cubicBezTo>
                    <a:pt x="0" y="141"/>
                    <a:pt x="124" y="484"/>
                    <a:pt x="141" y="484"/>
                  </a:cubicBezTo>
                  <a:cubicBezTo>
                    <a:pt x="157" y="500"/>
                    <a:pt x="227" y="500"/>
                    <a:pt x="330" y="517"/>
                  </a:cubicBezTo>
                  <a:cubicBezTo>
                    <a:pt x="260" y="397"/>
                    <a:pt x="157" y="207"/>
                    <a:pt x="87" y="17"/>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1"/>
            <p:cNvSpPr/>
            <p:nvPr/>
          </p:nvSpPr>
          <p:spPr>
            <a:xfrm>
              <a:off x="1212179" y="1432177"/>
              <a:ext cx="68342" cy="669504"/>
            </a:xfrm>
            <a:custGeom>
              <a:avLst/>
              <a:gdLst/>
              <a:ahLst/>
              <a:cxnLst/>
              <a:rect l="l" t="t" r="r" b="b"/>
              <a:pathLst>
                <a:path w="260" h="2547" extrusionOk="0">
                  <a:moveTo>
                    <a:pt x="223" y="1"/>
                  </a:moveTo>
                  <a:cubicBezTo>
                    <a:pt x="239" y="120"/>
                    <a:pt x="190" y="1276"/>
                    <a:pt x="136" y="1635"/>
                  </a:cubicBezTo>
                  <a:cubicBezTo>
                    <a:pt x="87" y="1977"/>
                    <a:pt x="0" y="2530"/>
                    <a:pt x="0" y="2530"/>
                  </a:cubicBezTo>
                  <a:lnTo>
                    <a:pt x="17" y="2546"/>
                  </a:lnTo>
                  <a:cubicBezTo>
                    <a:pt x="17" y="2530"/>
                    <a:pt x="103" y="1998"/>
                    <a:pt x="157" y="1635"/>
                  </a:cubicBezTo>
                  <a:cubicBezTo>
                    <a:pt x="206" y="1276"/>
                    <a:pt x="260" y="14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1"/>
            <p:cNvSpPr/>
            <p:nvPr/>
          </p:nvSpPr>
          <p:spPr>
            <a:xfrm>
              <a:off x="1464788" y="1713178"/>
              <a:ext cx="135633" cy="230003"/>
            </a:xfrm>
            <a:custGeom>
              <a:avLst/>
              <a:gdLst/>
              <a:ahLst/>
              <a:cxnLst/>
              <a:rect l="l" t="t" r="r" b="b"/>
              <a:pathLst>
                <a:path w="516" h="875" extrusionOk="0">
                  <a:moveTo>
                    <a:pt x="483" y="0"/>
                  </a:moveTo>
                  <a:cubicBezTo>
                    <a:pt x="500" y="103"/>
                    <a:pt x="466" y="326"/>
                    <a:pt x="413" y="479"/>
                  </a:cubicBezTo>
                  <a:cubicBezTo>
                    <a:pt x="380" y="636"/>
                    <a:pt x="190" y="805"/>
                    <a:pt x="21" y="858"/>
                  </a:cubicBezTo>
                  <a:lnTo>
                    <a:pt x="0" y="858"/>
                  </a:lnTo>
                  <a:lnTo>
                    <a:pt x="21" y="875"/>
                  </a:lnTo>
                  <a:cubicBezTo>
                    <a:pt x="207" y="825"/>
                    <a:pt x="380" y="652"/>
                    <a:pt x="433" y="479"/>
                  </a:cubicBezTo>
                  <a:cubicBezTo>
                    <a:pt x="500" y="326"/>
                    <a:pt x="516" y="103"/>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1"/>
            <p:cNvSpPr/>
            <p:nvPr/>
          </p:nvSpPr>
          <p:spPr>
            <a:xfrm>
              <a:off x="949581" y="1663234"/>
              <a:ext cx="100148" cy="321215"/>
            </a:xfrm>
            <a:custGeom>
              <a:avLst/>
              <a:gdLst/>
              <a:ahLst/>
              <a:cxnLst/>
              <a:rect l="l" t="t" r="r" b="b"/>
              <a:pathLst>
                <a:path w="381" h="1222" extrusionOk="0">
                  <a:moveTo>
                    <a:pt x="174" y="1"/>
                  </a:moveTo>
                  <a:cubicBezTo>
                    <a:pt x="71" y="170"/>
                    <a:pt x="1" y="533"/>
                    <a:pt x="87" y="842"/>
                  </a:cubicBezTo>
                  <a:cubicBezTo>
                    <a:pt x="141" y="1032"/>
                    <a:pt x="244" y="1168"/>
                    <a:pt x="364" y="1222"/>
                  </a:cubicBezTo>
                  <a:lnTo>
                    <a:pt x="380" y="1222"/>
                  </a:lnTo>
                  <a:lnTo>
                    <a:pt x="380" y="1201"/>
                  </a:lnTo>
                  <a:cubicBezTo>
                    <a:pt x="244" y="1152"/>
                    <a:pt x="157" y="1015"/>
                    <a:pt x="104" y="842"/>
                  </a:cubicBezTo>
                  <a:cubicBezTo>
                    <a:pt x="38" y="533"/>
                    <a:pt x="87" y="190"/>
                    <a:pt x="190" y="17"/>
                  </a:cubicBezTo>
                  <a:lnTo>
                    <a:pt x="1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1"/>
            <p:cNvSpPr/>
            <p:nvPr/>
          </p:nvSpPr>
          <p:spPr>
            <a:xfrm>
              <a:off x="841283" y="1951596"/>
              <a:ext cx="176901" cy="533869"/>
            </a:xfrm>
            <a:custGeom>
              <a:avLst/>
              <a:gdLst/>
              <a:ahLst/>
              <a:cxnLst/>
              <a:rect l="l" t="t" r="r" b="b"/>
              <a:pathLst>
                <a:path w="673" h="2031" extrusionOk="0">
                  <a:moveTo>
                    <a:pt x="656" y="1"/>
                  </a:moveTo>
                  <a:lnTo>
                    <a:pt x="656" y="22"/>
                  </a:lnTo>
                  <a:lnTo>
                    <a:pt x="640" y="38"/>
                  </a:lnTo>
                  <a:cubicBezTo>
                    <a:pt x="586" y="141"/>
                    <a:pt x="450" y="434"/>
                    <a:pt x="380" y="673"/>
                  </a:cubicBezTo>
                  <a:cubicBezTo>
                    <a:pt x="363" y="777"/>
                    <a:pt x="309" y="950"/>
                    <a:pt x="260" y="1136"/>
                  </a:cubicBezTo>
                  <a:cubicBezTo>
                    <a:pt x="140" y="1499"/>
                    <a:pt x="37" y="1895"/>
                    <a:pt x="0" y="2031"/>
                  </a:cubicBezTo>
                  <a:lnTo>
                    <a:pt x="21" y="2031"/>
                  </a:lnTo>
                  <a:cubicBezTo>
                    <a:pt x="54" y="1895"/>
                    <a:pt x="173" y="1499"/>
                    <a:pt x="276" y="1136"/>
                  </a:cubicBezTo>
                  <a:cubicBezTo>
                    <a:pt x="330" y="950"/>
                    <a:pt x="380" y="777"/>
                    <a:pt x="396" y="690"/>
                  </a:cubicBezTo>
                  <a:cubicBezTo>
                    <a:pt x="466" y="451"/>
                    <a:pt x="602" y="158"/>
                    <a:pt x="656" y="38"/>
                  </a:cubicBezTo>
                  <a:lnTo>
                    <a:pt x="673" y="22"/>
                  </a:lnTo>
                  <a:lnTo>
                    <a:pt x="6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1"/>
            <p:cNvSpPr/>
            <p:nvPr/>
          </p:nvSpPr>
          <p:spPr>
            <a:xfrm>
              <a:off x="665429" y="2565120"/>
              <a:ext cx="158502" cy="60195"/>
            </a:xfrm>
            <a:custGeom>
              <a:avLst/>
              <a:gdLst/>
              <a:ahLst/>
              <a:cxnLst/>
              <a:rect l="l" t="t" r="r" b="b"/>
              <a:pathLst>
                <a:path w="603" h="229" extrusionOk="0">
                  <a:moveTo>
                    <a:pt x="520" y="1"/>
                  </a:moveTo>
                  <a:cubicBezTo>
                    <a:pt x="310" y="1"/>
                    <a:pt x="121" y="107"/>
                    <a:pt x="1" y="213"/>
                  </a:cubicBezTo>
                  <a:lnTo>
                    <a:pt x="1" y="229"/>
                  </a:lnTo>
                  <a:cubicBezTo>
                    <a:pt x="107" y="123"/>
                    <a:pt x="306" y="17"/>
                    <a:pt x="520" y="17"/>
                  </a:cubicBezTo>
                  <a:cubicBezTo>
                    <a:pt x="547" y="17"/>
                    <a:pt x="575" y="19"/>
                    <a:pt x="603" y="23"/>
                  </a:cubicBezTo>
                  <a:lnTo>
                    <a:pt x="603" y="6"/>
                  </a:lnTo>
                  <a:cubicBezTo>
                    <a:pt x="575" y="2"/>
                    <a:pt x="547"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1"/>
            <p:cNvSpPr/>
            <p:nvPr/>
          </p:nvSpPr>
          <p:spPr>
            <a:xfrm>
              <a:off x="1243459" y="1432177"/>
              <a:ext cx="68605" cy="669504"/>
            </a:xfrm>
            <a:custGeom>
              <a:avLst/>
              <a:gdLst/>
              <a:ahLst/>
              <a:cxnLst/>
              <a:rect l="l" t="t" r="r" b="b"/>
              <a:pathLst>
                <a:path w="261" h="2547" extrusionOk="0">
                  <a:moveTo>
                    <a:pt x="207" y="1"/>
                  </a:moveTo>
                  <a:cubicBezTo>
                    <a:pt x="207" y="17"/>
                    <a:pt x="207" y="17"/>
                    <a:pt x="190" y="17"/>
                  </a:cubicBezTo>
                  <a:cubicBezTo>
                    <a:pt x="244" y="207"/>
                    <a:pt x="207" y="880"/>
                    <a:pt x="157" y="1412"/>
                  </a:cubicBezTo>
                  <a:cubicBezTo>
                    <a:pt x="120" y="1857"/>
                    <a:pt x="1" y="2530"/>
                    <a:pt x="1" y="2546"/>
                  </a:cubicBezTo>
                  <a:lnTo>
                    <a:pt x="17" y="2546"/>
                  </a:lnTo>
                  <a:cubicBezTo>
                    <a:pt x="17" y="2530"/>
                    <a:pt x="141" y="1857"/>
                    <a:pt x="174" y="1412"/>
                  </a:cubicBezTo>
                  <a:cubicBezTo>
                    <a:pt x="190" y="1222"/>
                    <a:pt x="261" y="26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1"/>
            <p:cNvSpPr/>
            <p:nvPr/>
          </p:nvSpPr>
          <p:spPr>
            <a:xfrm>
              <a:off x="1157767" y="1920315"/>
              <a:ext cx="456842" cy="398233"/>
            </a:xfrm>
            <a:custGeom>
              <a:avLst/>
              <a:gdLst/>
              <a:ahLst/>
              <a:cxnLst/>
              <a:rect l="l" t="t" r="r" b="b"/>
              <a:pathLst>
                <a:path w="1738" h="1515" extrusionOk="0">
                  <a:moveTo>
                    <a:pt x="1428" y="54"/>
                  </a:moveTo>
                  <a:cubicBezTo>
                    <a:pt x="1445" y="103"/>
                    <a:pt x="1461" y="223"/>
                    <a:pt x="1498" y="380"/>
                  </a:cubicBezTo>
                  <a:cubicBezTo>
                    <a:pt x="1515" y="450"/>
                    <a:pt x="1515" y="483"/>
                    <a:pt x="1515" y="516"/>
                  </a:cubicBezTo>
                  <a:lnTo>
                    <a:pt x="1515" y="533"/>
                  </a:lnTo>
                  <a:cubicBezTo>
                    <a:pt x="1515" y="586"/>
                    <a:pt x="1498" y="603"/>
                    <a:pt x="1498" y="603"/>
                  </a:cubicBezTo>
                  <a:cubicBezTo>
                    <a:pt x="1476" y="617"/>
                    <a:pt x="1441" y="622"/>
                    <a:pt x="1406" y="622"/>
                  </a:cubicBezTo>
                  <a:cubicBezTo>
                    <a:pt x="1359" y="622"/>
                    <a:pt x="1311" y="612"/>
                    <a:pt x="1292" y="603"/>
                  </a:cubicBezTo>
                  <a:cubicBezTo>
                    <a:pt x="1292" y="553"/>
                    <a:pt x="1375" y="260"/>
                    <a:pt x="1428" y="54"/>
                  </a:cubicBezTo>
                  <a:close/>
                  <a:moveTo>
                    <a:pt x="483" y="689"/>
                  </a:moveTo>
                  <a:cubicBezTo>
                    <a:pt x="516" y="739"/>
                    <a:pt x="739" y="1102"/>
                    <a:pt x="549" y="1341"/>
                  </a:cubicBezTo>
                  <a:cubicBezTo>
                    <a:pt x="343" y="1292"/>
                    <a:pt x="191" y="1222"/>
                    <a:pt x="157" y="1205"/>
                  </a:cubicBezTo>
                  <a:cubicBezTo>
                    <a:pt x="207" y="1102"/>
                    <a:pt x="191" y="1048"/>
                    <a:pt x="157" y="945"/>
                  </a:cubicBezTo>
                  <a:lnTo>
                    <a:pt x="157" y="896"/>
                  </a:lnTo>
                  <a:cubicBezTo>
                    <a:pt x="120" y="792"/>
                    <a:pt x="71" y="722"/>
                    <a:pt x="34" y="706"/>
                  </a:cubicBezTo>
                  <a:cubicBezTo>
                    <a:pt x="87" y="689"/>
                    <a:pt x="240" y="689"/>
                    <a:pt x="430" y="689"/>
                  </a:cubicBezTo>
                  <a:close/>
                  <a:moveTo>
                    <a:pt x="1428" y="0"/>
                  </a:moveTo>
                  <a:cubicBezTo>
                    <a:pt x="1395" y="103"/>
                    <a:pt x="1271" y="533"/>
                    <a:pt x="1271" y="603"/>
                  </a:cubicBezTo>
                  <a:cubicBezTo>
                    <a:pt x="1205" y="619"/>
                    <a:pt x="673" y="673"/>
                    <a:pt x="430" y="673"/>
                  </a:cubicBezTo>
                  <a:cubicBezTo>
                    <a:pt x="191" y="673"/>
                    <a:pt x="1" y="689"/>
                    <a:pt x="1" y="689"/>
                  </a:cubicBezTo>
                  <a:lnTo>
                    <a:pt x="1" y="706"/>
                  </a:lnTo>
                  <a:cubicBezTo>
                    <a:pt x="1" y="706"/>
                    <a:pt x="87" y="759"/>
                    <a:pt x="120" y="896"/>
                  </a:cubicBezTo>
                  <a:cubicBezTo>
                    <a:pt x="137" y="912"/>
                    <a:pt x="137" y="929"/>
                    <a:pt x="137" y="945"/>
                  </a:cubicBezTo>
                  <a:cubicBezTo>
                    <a:pt x="174" y="1048"/>
                    <a:pt x="191" y="1102"/>
                    <a:pt x="137" y="1205"/>
                  </a:cubicBezTo>
                  <a:lnTo>
                    <a:pt x="157" y="1222"/>
                  </a:lnTo>
                  <a:lnTo>
                    <a:pt x="104" y="1514"/>
                  </a:lnTo>
                  <a:lnTo>
                    <a:pt x="137" y="1514"/>
                  </a:lnTo>
                  <a:lnTo>
                    <a:pt x="191" y="1222"/>
                  </a:lnTo>
                  <a:cubicBezTo>
                    <a:pt x="207" y="1238"/>
                    <a:pt x="224" y="1255"/>
                    <a:pt x="240" y="1255"/>
                  </a:cubicBezTo>
                  <a:cubicBezTo>
                    <a:pt x="240" y="1341"/>
                    <a:pt x="224" y="1444"/>
                    <a:pt x="224" y="1514"/>
                  </a:cubicBezTo>
                  <a:lnTo>
                    <a:pt x="240" y="1514"/>
                  </a:lnTo>
                  <a:cubicBezTo>
                    <a:pt x="261" y="1428"/>
                    <a:pt x="261" y="1325"/>
                    <a:pt x="277" y="1275"/>
                  </a:cubicBezTo>
                  <a:cubicBezTo>
                    <a:pt x="343" y="1292"/>
                    <a:pt x="430" y="1325"/>
                    <a:pt x="549" y="1358"/>
                  </a:cubicBezTo>
                  <a:lnTo>
                    <a:pt x="549" y="1378"/>
                  </a:lnTo>
                  <a:lnTo>
                    <a:pt x="570" y="1378"/>
                  </a:lnTo>
                  <a:cubicBezTo>
                    <a:pt x="653" y="1395"/>
                    <a:pt x="756" y="1428"/>
                    <a:pt x="859" y="1444"/>
                  </a:cubicBezTo>
                  <a:cubicBezTo>
                    <a:pt x="1016" y="1461"/>
                    <a:pt x="1189" y="1481"/>
                    <a:pt x="1358" y="1481"/>
                  </a:cubicBezTo>
                  <a:lnTo>
                    <a:pt x="1375" y="1481"/>
                  </a:lnTo>
                  <a:lnTo>
                    <a:pt x="1358" y="1461"/>
                  </a:lnTo>
                  <a:cubicBezTo>
                    <a:pt x="1049" y="1461"/>
                    <a:pt x="793" y="1411"/>
                    <a:pt x="570" y="1358"/>
                  </a:cubicBezTo>
                  <a:cubicBezTo>
                    <a:pt x="739" y="1102"/>
                    <a:pt x="549" y="759"/>
                    <a:pt x="500" y="689"/>
                  </a:cubicBezTo>
                  <a:cubicBezTo>
                    <a:pt x="776" y="673"/>
                    <a:pt x="1238" y="636"/>
                    <a:pt x="1271" y="619"/>
                  </a:cubicBezTo>
                  <a:cubicBezTo>
                    <a:pt x="1284" y="629"/>
                    <a:pt x="1341" y="640"/>
                    <a:pt x="1401" y="640"/>
                  </a:cubicBezTo>
                  <a:cubicBezTo>
                    <a:pt x="1443" y="640"/>
                    <a:pt x="1486" y="634"/>
                    <a:pt x="1515" y="619"/>
                  </a:cubicBezTo>
                  <a:cubicBezTo>
                    <a:pt x="1519" y="617"/>
                    <a:pt x="1525" y="616"/>
                    <a:pt x="1532" y="616"/>
                  </a:cubicBezTo>
                  <a:cubicBezTo>
                    <a:pt x="1581" y="616"/>
                    <a:pt x="1689" y="661"/>
                    <a:pt x="1721" y="689"/>
                  </a:cubicBezTo>
                  <a:lnTo>
                    <a:pt x="1738" y="689"/>
                  </a:lnTo>
                  <a:lnTo>
                    <a:pt x="1738" y="673"/>
                  </a:lnTo>
                  <a:cubicBezTo>
                    <a:pt x="1721" y="673"/>
                    <a:pt x="1601" y="586"/>
                    <a:pt x="1531" y="586"/>
                  </a:cubicBezTo>
                  <a:lnTo>
                    <a:pt x="1531" y="533"/>
                  </a:lnTo>
                  <a:cubicBezTo>
                    <a:pt x="1564" y="500"/>
                    <a:pt x="1634" y="467"/>
                    <a:pt x="1634" y="467"/>
                  </a:cubicBezTo>
                  <a:lnTo>
                    <a:pt x="1651" y="467"/>
                  </a:lnTo>
                  <a:lnTo>
                    <a:pt x="1634" y="450"/>
                  </a:lnTo>
                  <a:cubicBezTo>
                    <a:pt x="1618" y="450"/>
                    <a:pt x="1564" y="483"/>
                    <a:pt x="1531" y="500"/>
                  </a:cubicBezTo>
                  <a:cubicBezTo>
                    <a:pt x="1531" y="467"/>
                    <a:pt x="1531" y="429"/>
                    <a:pt x="1515" y="380"/>
                  </a:cubicBezTo>
                  <a:cubicBezTo>
                    <a:pt x="1478" y="157"/>
                    <a:pt x="1445" y="0"/>
                    <a:pt x="1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1"/>
            <p:cNvSpPr/>
            <p:nvPr/>
          </p:nvSpPr>
          <p:spPr>
            <a:xfrm>
              <a:off x="982176" y="2128503"/>
              <a:ext cx="71759" cy="50206"/>
            </a:xfrm>
            <a:custGeom>
              <a:avLst/>
              <a:gdLst/>
              <a:ahLst/>
              <a:cxnLst/>
              <a:rect l="l" t="t" r="r" b="b"/>
              <a:pathLst>
                <a:path w="273" h="191" extrusionOk="0">
                  <a:moveTo>
                    <a:pt x="256" y="0"/>
                  </a:moveTo>
                  <a:cubicBezTo>
                    <a:pt x="207" y="17"/>
                    <a:pt x="66" y="120"/>
                    <a:pt x="0" y="190"/>
                  </a:cubicBezTo>
                  <a:cubicBezTo>
                    <a:pt x="15" y="176"/>
                    <a:pt x="54" y="146"/>
                    <a:pt x="75" y="138"/>
                  </a:cubicBezTo>
                  <a:lnTo>
                    <a:pt x="75" y="138"/>
                  </a:lnTo>
                  <a:cubicBezTo>
                    <a:pt x="66" y="143"/>
                    <a:pt x="63" y="157"/>
                    <a:pt x="50" y="174"/>
                  </a:cubicBezTo>
                  <a:cubicBezTo>
                    <a:pt x="120" y="104"/>
                    <a:pt x="223" y="33"/>
                    <a:pt x="273" y="33"/>
                  </a:cubicBezTo>
                  <a:lnTo>
                    <a:pt x="273" y="17"/>
                  </a:lnTo>
                  <a:lnTo>
                    <a:pt x="256" y="0"/>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1"/>
            <p:cNvSpPr/>
            <p:nvPr/>
          </p:nvSpPr>
          <p:spPr>
            <a:xfrm>
              <a:off x="990850" y="2164252"/>
              <a:ext cx="72811" cy="45738"/>
            </a:xfrm>
            <a:custGeom>
              <a:avLst/>
              <a:gdLst/>
              <a:ahLst/>
              <a:cxnLst/>
              <a:rect l="l" t="t" r="r" b="b"/>
              <a:pathLst>
                <a:path w="277" h="174" extrusionOk="0">
                  <a:moveTo>
                    <a:pt x="28" y="135"/>
                  </a:moveTo>
                  <a:cubicBezTo>
                    <a:pt x="19" y="142"/>
                    <a:pt x="8" y="150"/>
                    <a:pt x="0" y="157"/>
                  </a:cubicBezTo>
                  <a:cubicBezTo>
                    <a:pt x="9" y="150"/>
                    <a:pt x="19" y="142"/>
                    <a:pt x="28" y="135"/>
                  </a:cubicBezTo>
                  <a:close/>
                  <a:moveTo>
                    <a:pt x="256" y="1"/>
                  </a:moveTo>
                  <a:cubicBezTo>
                    <a:pt x="197" y="1"/>
                    <a:pt x="108" y="70"/>
                    <a:pt x="28" y="135"/>
                  </a:cubicBezTo>
                  <a:lnTo>
                    <a:pt x="28" y="135"/>
                  </a:lnTo>
                  <a:cubicBezTo>
                    <a:pt x="40" y="126"/>
                    <a:pt x="50" y="120"/>
                    <a:pt x="50" y="120"/>
                  </a:cubicBezTo>
                  <a:lnTo>
                    <a:pt x="50" y="120"/>
                  </a:lnTo>
                  <a:cubicBezTo>
                    <a:pt x="50" y="120"/>
                    <a:pt x="17" y="157"/>
                    <a:pt x="0" y="174"/>
                  </a:cubicBezTo>
                  <a:cubicBezTo>
                    <a:pt x="87" y="104"/>
                    <a:pt x="190" y="17"/>
                    <a:pt x="277" y="17"/>
                  </a:cubicBezTo>
                  <a:lnTo>
                    <a:pt x="277" y="1"/>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1"/>
            <p:cNvSpPr/>
            <p:nvPr/>
          </p:nvSpPr>
          <p:spPr>
            <a:xfrm>
              <a:off x="1003730" y="2187121"/>
              <a:ext cx="68605" cy="50206"/>
            </a:xfrm>
            <a:custGeom>
              <a:avLst/>
              <a:gdLst/>
              <a:ahLst/>
              <a:cxnLst/>
              <a:rect l="l" t="t" r="r" b="b"/>
              <a:pathLst>
                <a:path w="261" h="191" extrusionOk="0">
                  <a:moveTo>
                    <a:pt x="47" y="127"/>
                  </a:moveTo>
                  <a:cubicBezTo>
                    <a:pt x="44" y="130"/>
                    <a:pt x="41" y="133"/>
                    <a:pt x="38" y="136"/>
                  </a:cubicBezTo>
                  <a:cubicBezTo>
                    <a:pt x="41" y="133"/>
                    <a:pt x="44" y="130"/>
                    <a:pt x="47" y="127"/>
                  </a:cubicBezTo>
                  <a:close/>
                  <a:moveTo>
                    <a:pt x="244" y="0"/>
                  </a:moveTo>
                  <a:cubicBezTo>
                    <a:pt x="177" y="16"/>
                    <a:pt x="111" y="65"/>
                    <a:pt x="47" y="127"/>
                  </a:cubicBezTo>
                  <a:lnTo>
                    <a:pt x="47" y="127"/>
                  </a:lnTo>
                  <a:cubicBezTo>
                    <a:pt x="61" y="114"/>
                    <a:pt x="74" y="103"/>
                    <a:pt x="88" y="103"/>
                  </a:cubicBezTo>
                  <a:cubicBezTo>
                    <a:pt x="71" y="120"/>
                    <a:pt x="22" y="157"/>
                    <a:pt x="1" y="190"/>
                  </a:cubicBezTo>
                  <a:cubicBezTo>
                    <a:pt x="88" y="120"/>
                    <a:pt x="174" y="54"/>
                    <a:pt x="244" y="33"/>
                  </a:cubicBezTo>
                  <a:lnTo>
                    <a:pt x="261" y="17"/>
                  </a:lnTo>
                  <a:lnTo>
                    <a:pt x="244" y="0"/>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1"/>
            <p:cNvSpPr/>
            <p:nvPr/>
          </p:nvSpPr>
          <p:spPr>
            <a:xfrm>
              <a:off x="678572" y="2720735"/>
              <a:ext cx="154296" cy="253134"/>
            </a:xfrm>
            <a:custGeom>
              <a:avLst/>
              <a:gdLst/>
              <a:ahLst/>
              <a:cxnLst/>
              <a:rect l="l" t="t" r="r" b="b"/>
              <a:pathLst>
                <a:path w="587" h="963" extrusionOk="0">
                  <a:moveTo>
                    <a:pt x="433" y="0"/>
                  </a:moveTo>
                  <a:cubicBezTo>
                    <a:pt x="433" y="0"/>
                    <a:pt x="413" y="0"/>
                    <a:pt x="380" y="17"/>
                  </a:cubicBezTo>
                  <a:cubicBezTo>
                    <a:pt x="347" y="17"/>
                    <a:pt x="310" y="33"/>
                    <a:pt x="260" y="66"/>
                  </a:cubicBezTo>
                  <a:cubicBezTo>
                    <a:pt x="227" y="87"/>
                    <a:pt x="173" y="120"/>
                    <a:pt x="157" y="136"/>
                  </a:cubicBezTo>
                  <a:cubicBezTo>
                    <a:pt x="70" y="190"/>
                    <a:pt x="54" y="239"/>
                    <a:pt x="54" y="239"/>
                  </a:cubicBezTo>
                  <a:cubicBezTo>
                    <a:pt x="21" y="309"/>
                    <a:pt x="0" y="602"/>
                    <a:pt x="54" y="739"/>
                  </a:cubicBezTo>
                  <a:cubicBezTo>
                    <a:pt x="100" y="851"/>
                    <a:pt x="165" y="963"/>
                    <a:pt x="217" y="963"/>
                  </a:cubicBezTo>
                  <a:cubicBezTo>
                    <a:pt x="220" y="963"/>
                    <a:pt x="224" y="962"/>
                    <a:pt x="227" y="961"/>
                  </a:cubicBezTo>
                  <a:cubicBezTo>
                    <a:pt x="244" y="945"/>
                    <a:pt x="227" y="912"/>
                    <a:pt x="227" y="875"/>
                  </a:cubicBezTo>
                  <a:cubicBezTo>
                    <a:pt x="206" y="842"/>
                    <a:pt x="206" y="825"/>
                    <a:pt x="206" y="809"/>
                  </a:cubicBezTo>
                  <a:lnTo>
                    <a:pt x="206" y="809"/>
                  </a:lnTo>
                  <a:cubicBezTo>
                    <a:pt x="206" y="825"/>
                    <a:pt x="227" y="842"/>
                    <a:pt x="244" y="858"/>
                  </a:cubicBezTo>
                  <a:cubicBezTo>
                    <a:pt x="271" y="886"/>
                    <a:pt x="298" y="916"/>
                    <a:pt x="319" y="916"/>
                  </a:cubicBezTo>
                  <a:cubicBezTo>
                    <a:pt x="323" y="916"/>
                    <a:pt x="327" y="915"/>
                    <a:pt x="330" y="912"/>
                  </a:cubicBezTo>
                  <a:cubicBezTo>
                    <a:pt x="347" y="912"/>
                    <a:pt x="347" y="891"/>
                    <a:pt x="347" y="842"/>
                  </a:cubicBezTo>
                  <a:cubicBezTo>
                    <a:pt x="347" y="825"/>
                    <a:pt x="347" y="788"/>
                    <a:pt x="330" y="772"/>
                  </a:cubicBezTo>
                  <a:cubicBezTo>
                    <a:pt x="347" y="772"/>
                    <a:pt x="347" y="788"/>
                    <a:pt x="347" y="788"/>
                  </a:cubicBezTo>
                  <a:cubicBezTo>
                    <a:pt x="374" y="832"/>
                    <a:pt x="401" y="862"/>
                    <a:pt x="421" y="862"/>
                  </a:cubicBezTo>
                  <a:cubicBezTo>
                    <a:pt x="426" y="862"/>
                    <a:pt x="430" y="861"/>
                    <a:pt x="433" y="858"/>
                  </a:cubicBezTo>
                  <a:cubicBezTo>
                    <a:pt x="450" y="842"/>
                    <a:pt x="433" y="755"/>
                    <a:pt x="433" y="652"/>
                  </a:cubicBezTo>
                  <a:lnTo>
                    <a:pt x="433" y="342"/>
                  </a:lnTo>
                  <a:cubicBezTo>
                    <a:pt x="433" y="342"/>
                    <a:pt x="511" y="472"/>
                    <a:pt x="553" y="472"/>
                  </a:cubicBezTo>
                  <a:cubicBezTo>
                    <a:pt x="559" y="472"/>
                    <a:pt x="565" y="469"/>
                    <a:pt x="570" y="462"/>
                  </a:cubicBezTo>
                  <a:cubicBezTo>
                    <a:pt x="586" y="396"/>
                    <a:pt x="466" y="50"/>
                    <a:pt x="433" y="0"/>
                  </a:cubicBez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1"/>
            <p:cNvSpPr/>
            <p:nvPr/>
          </p:nvSpPr>
          <p:spPr>
            <a:xfrm>
              <a:off x="751122" y="2856110"/>
              <a:ext cx="18663" cy="85955"/>
            </a:xfrm>
            <a:custGeom>
              <a:avLst/>
              <a:gdLst/>
              <a:ahLst/>
              <a:cxnLst/>
              <a:rect l="l" t="t" r="r" b="b"/>
              <a:pathLst>
                <a:path w="71" h="327" extrusionOk="0">
                  <a:moveTo>
                    <a:pt x="68" y="263"/>
                  </a:moveTo>
                  <a:cubicBezTo>
                    <a:pt x="69" y="267"/>
                    <a:pt x="70" y="270"/>
                    <a:pt x="71" y="273"/>
                  </a:cubicBezTo>
                  <a:cubicBezTo>
                    <a:pt x="71" y="273"/>
                    <a:pt x="71" y="268"/>
                    <a:pt x="68" y="263"/>
                  </a:cubicBezTo>
                  <a:close/>
                  <a:moveTo>
                    <a:pt x="17" y="1"/>
                  </a:moveTo>
                  <a:lnTo>
                    <a:pt x="1" y="17"/>
                  </a:lnTo>
                  <a:cubicBezTo>
                    <a:pt x="17" y="34"/>
                    <a:pt x="17" y="67"/>
                    <a:pt x="17" y="87"/>
                  </a:cubicBezTo>
                  <a:cubicBezTo>
                    <a:pt x="34" y="170"/>
                    <a:pt x="34" y="257"/>
                    <a:pt x="71" y="327"/>
                  </a:cubicBezTo>
                  <a:cubicBezTo>
                    <a:pt x="71" y="310"/>
                    <a:pt x="71" y="273"/>
                    <a:pt x="54" y="257"/>
                  </a:cubicBezTo>
                  <a:cubicBezTo>
                    <a:pt x="61" y="257"/>
                    <a:pt x="65" y="260"/>
                    <a:pt x="68" y="263"/>
                  </a:cubicBezTo>
                  <a:lnTo>
                    <a:pt x="68" y="263"/>
                  </a:lnTo>
                  <a:cubicBezTo>
                    <a:pt x="54" y="214"/>
                    <a:pt x="53" y="149"/>
                    <a:pt x="34" y="87"/>
                  </a:cubicBezTo>
                  <a:cubicBezTo>
                    <a:pt x="34" y="50"/>
                    <a:pt x="34" y="34"/>
                    <a:pt x="17"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1"/>
            <p:cNvSpPr/>
            <p:nvPr/>
          </p:nvSpPr>
          <p:spPr>
            <a:xfrm>
              <a:off x="715373" y="2869253"/>
              <a:ext cx="27337" cy="81487"/>
            </a:xfrm>
            <a:custGeom>
              <a:avLst/>
              <a:gdLst/>
              <a:ahLst/>
              <a:cxnLst/>
              <a:rect l="l" t="t" r="r" b="b"/>
              <a:pathLst>
                <a:path w="104" h="310" extrusionOk="0">
                  <a:moveTo>
                    <a:pt x="0" y="0"/>
                  </a:moveTo>
                  <a:cubicBezTo>
                    <a:pt x="0" y="78"/>
                    <a:pt x="27" y="182"/>
                    <a:pt x="71" y="276"/>
                  </a:cubicBezTo>
                  <a:lnTo>
                    <a:pt x="71" y="276"/>
                  </a:lnTo>
                  <a:cubicBezTo>
                    <a:pt x="66" y="263"/>
                    <a:pt x="66" y="253"/>
                    <a:pt x="66" y="244"/>
                  </a:cubicBezTo>
                  <a:lnTo>
                    <a:pt x="66" y="244"/>
                  </a:lnTo>
                  <a:cubicBezTo>
                    <a:pt x="66" y="260"/>
                    <a:pt x="87" y="277"/>
                    <a:pt x="104" y="293"/>
                  </a:cubicBezTo>
                  <a:cubicBezTo>
                    <a:pt x="50" y="207"/>
                    <a:pt x="17" y="87"/>
                    <a:pt x="17" y="0"/>
                  </a:cubicBezTo>
                  <a:close/>
                  <a:moveTo>
                    <a:pt x="71" y="276"/>
                  </a:moveTo>
                  <a:cubicBezTo>
                    <a:pt x="74" y="285"/>
                    <a:pt x="79" y="296"/>
                    <a:pt x="87" y="310"/>
                  </a:cubicBezTo>
                  <a:cubicBezTo>
                    <a:pt x="81" y="299"/>
                    <a:pt x="76" y="288"/>
                    <a:pt x="71" y="276"/>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1"/>
            <p:cNvSpPr/>
            <p:nvPr/>
          </p:nvSpPr>
          <p:spPr>
            <a:xfrm>
              <a:off x="1117812" y="1436645"/>
              <a:ext cx="135633" cy="41532"/>
            </a:xfrm>
            <a:custGeom>
              <a:avLst/>
              <a:gdLst/>
              <a:ahLst/>
              <a:cxnLst/>
              <a:rect l="l" t="t" r="r" b="b"/>
              <a:pathLst>
                <a:path w="516" h="158" extrusionOk="0">
                  <a:moveTo>
                    <a:pt x="495" y="0"/>
                  </a:moveTo>
                  <a:cubicBezTo>
                    <a:pt x="289" y="124"/>
                    <a:pt x="0" y="124"/>
                    <a:pt x="0" y="124"/>
                  </a:cubicBezTo>
                  <a:lnTo>
                    <a:pt x="0" y="141"/>
                  </a:lnTo>
                  <a:lnTo>
                    <a:pt x="0" y="157"/>
                  </a:lnTo>
                  <a:cubicBezTo>
                    <a:pt x="0" y="157"/>
                    <a:pt x="289" y="141"/>
                    <a:pt x="516" y="21"/>
                  </a:cubicBezTo>
                  <a:lnTo>
                    <a:pt x="5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1"/>
            <p:cNvSpPr/>
            <p:nvPr/>
          </p:nvSpPr>
          <p:spPr>
            <a:xfrm>
              <a:off x="1220853" y="737428"/>
              <a:ext cx="258124" cy="108298"/>
            </a:xfrm>
            <a:custGeom>
              <a:avLst/>
              <a:gdLst/>
              <a:ahLst/>
              <a:cxnLst/>
              <a:rect l="l" t="t" r="r" b="b"/>
              <a:pathLst>
                <a:path w="982" h="412" extrusionOk="0">
                  <a:moveTo>
                    <a:pt x="414" y="0"/>
                  </a:moveTo>
                  <a:cubicBezTo>
                    <a:pt x="313" y="0"/>
                    <a:pt x="177" y="44"/>
                    <a:pt x="0" y="185"/>
                  </a:cubicBezTo>
                  <a:lnTo>
                    <a:pt x="0" y="205"/>
                  </a:lnTo>
                  <a:lnTo>
                    <a:pt x="21" y="205"/>
                  </a:lnTo>
                  <a:cubicBezTo>
                    <a:pt x="92" y="134"/>
                    <a:pt x="252" y="21"/>
                    <a:pt x="412" y="21"/>
                  </a:cubicBezTo>
                  <a:cubicBezTo>
                    <a:pt x="484" y="21"/>
                    <a:pt x="555" y="44"/>
                    <a:pt x="619" y="102"/>
                  </a:cubicBezTo>
                  <a:cubicBezTo>
                    <a:pt x="776" y="271"/>
                    <a:pt x="965" y="412"/>
                    <a:pt x="982" y="412"/>
                  </a:cubicBezTo>
                  <a:lnTo>
                    <a:pt x="982" y="391"/>
                  </a:lnTo>
                  <a:cubicBezTo>
                    <a:pt x="982" y="391"/>
                    <a:pt x="792" y="255"/>
                    <a:pt x="619" y="82"/>
                  </a:cubicBezTo>
                  <a:cubicBezTo>
                    <a:pt x="585" y="48"/>
                    <a:pt x="519" y="0"/>
                    <a:pt x="414" y="0"/>
                  </a:cubicBezTo>
                  <a:close/>
                </a:path>
              </a:pathLst>
            </a:custGeom>
            <a:solidFill>
              <a:srgbClr val="8A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1"/>
            <p:cNvSpPr/>
            <p:nvPr/>
          </p:nvSpPr>
          <p:spPr>
            <a:xfrm>
              <a:off x="1551531" y="1089665"/>
              <a:ext cx="98833" cy="148779"/>
            </a:xfrm>
            <a:custGeom>
              <a:avLst/>
              <a:gdLst/>
              <a:ahLst/>
              <a:cxnLst/>
              <a:rect l="l" t="t" r="r" b="b"/>
              <a:pathLst>
                <a:path w="376" h="566" extrusionOk="0">
                  <a:moveTo>
                    <a:pt x="310" y="0"/>
                  </a:moveTo>
                  <a:cubicBezTo>
                    <a:pt x="359" y="186"/>
                    <a:pt x="273" y="309"/>
                    <a:pt x="153" y="413"/>
                  </a:cubicBezTo>
                  <a:cubicBezTo>
                    <a:pt x="50" y="532"/>
                    <a:pt x="0" y="532"/>
                    <a:pt x="0" y="532"/>
                  </a:cubicBezTo>
                  <a:lnTo>
                    <a:pt x="0" y="549"/>
                  </a:lnTo>
                  <a:lnTo>
                    <a:pt x="0" y="565"/>
                  </a:lnTo>
                  <a:lnTo>
                    <a:pt x="17" y="565"/>
                  </a:lnTo>
                  <a:cubicBezTo>
                    <a:pt x="17" y="549"/>
                    <a:pt x="50" y="549"/>
                    <a:pt x="170" y="429"/>
                  </a:cubicBezTo>
                  <a:cubicBezTo>
                    <a:pt x="289" y="326"/>
                    <a:pt x="376" y="186"/>
                    <a:pt x="326" y="0"/>
                  </a:cubicBezTo>
                  <a:close/>
                </a:path>
              </a:pathLst>
            </a:custGeom>
            <a:solidFill>
              <a:srgbClr val="8A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1"/>
            <p:cNvSpPr/>
            <p:nvPr/>
          </p:nvSpPr>
          <p:spPr>
            <a:xfrm>
              <a:off x="1464788" y="1256584"/>
              <a:ext cx="185576" cy="175853"/>
            </a:xfrm>
            <a:custGeom>
              <a:avLst/>
              <a:gdLst/>
              <a:ahLst/>
              <a:cxnLst/>
              <a:rect l="l" t="t" r="r" b="b"/>
              <a:pathLst>
                <a:path w="706" h="669" extrusionOk="0">
                  <a:moveTo>
                    <a:pt x="0" y="0"/>
                  </a:moveTo>
                  <a:lnTo>
                    <a:pt x="0" y="17"/>
                  </a:lnTo>
                  <a:cubicBezTo>
                    <a:pt x="0" y="17"/>
                    <a:pt x="21" y="33"/>
                    <a:pt x="21" y="50"/>
                  </a:cubicBezTo>
                  <a:cubicBezTo>
                    <a:pt x="70" y="462"/>
                    <a:pt x="260" y="669"/>
                    <a:pt x="570" y="669"/>
                  </a:cubicBezTo>
                  <a:cubicBezTo>
                    <a:pt x="619" y="669"/>
                    <a:pt x="656" y="652"/>
                    <a:pt x="689" y="652"/>
                  </a:cubicBezTo>
                  <a:lnTo>
                    <a:pt x="706" y="636"/>
                  </a:lnTo>
                  <a:lnTo>
                    <a:pt x="689" y="636"/>
                  </a:lnTo>
                  <a:cubicBezTo>
                    <a:pt x="652" y="641"/>
                    <a:pt x="616" y="644"/>
                    <a:pt x="581" y="644"/>
                  </a:cubicBezTo>
                  <a:cubicBezTo>
                    <a:pt x="285" y="644"/>
                    <a:pt x="97" y="453"/>
                    <a:pt x="37" y="50"/>
                  </a:cubicBezTo>
                  <a:cubicBezTo>
                    <a:pt x="37" y="17"/>
                    <a:pt x="21" y="17"/>
                    <a:pt x="21" y="17"/>
                  </a:cubicBezTo>
                  <a:lnTo>
                    <a:pt x="0"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1"/>
            <p:cNvSpPr/>
            <p:nvPr/>
          </p:nvSpPr>
          <p:spPr>
            <a:xfrm>
              <a:off x="1026599" y="1342277"/>
              <a:ext cx="72811" cy="121704"/>
            </a:xfrm>
            <a:custGeom>
              <a:avLst/>
              <a:gdLst/>
              <a:ahLst/>
              <a:cxnLst/>
              <a:rect l="l" t="t" r="r" b="b"/>
              <a:pathLst>
                <a:path w="277" h="463" extrusionOk="0">
                  <a:moveTo>
                    <a:pt x="260" y="0"/>
                  </a:moveTo>
                  <a:cubicBezTo>
                    <a:pt x="244" y="223"/>
                    <a:pt x="157" y="359"/>
                    <a:pt x="1" y="446"/>
                  </a:cubicBezTo>
                  <a:lnTo>
                    <a:pt x="1" y="462"/>
                  </a:lnTo>
                  <a:lnTo>
                    <a:pt x="17" y="462"/>
                  </a:lnTo>
                  <a:cubicBezTo>
                    <a:pt x="174" y="380"/>
                    <a:pt x="260" y="223"/>
                    <a:pt x="277"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1"/>
            <p:cNvSpPr/>
            <p:nvPr/>
          </p:nvSpPr>
          <p:spPr>
            <a:xfrm>
              <a:off x="976656" y="1075470"/>
              <a:ext cx="32857" cy="108561"/>
            </a:xfrm>
            <a:custGeom>
              <a:avLst/>
              <a:gdLst/>
              <a:ahLst/>
              <a:cxnLst/>
              <a:rect l="l" t="t" r="r" b="b"/>
              <a:pathLst>
                <a:path w="125" h="413" extrusionOk="0">
                  <a:moveTo>
                    <a:pt x="104" y="0"/>
                  </a:moveTo>
                  <a:cubicBezTo>
                    <a:pt x="1" y="223"/>
                    <a:pt x="71" y="380"/>
                    <a:pt x="104" y="413"/>
                  </a:cubicBezTo>
                  <a:lnTo>
                    <a:pt x="125" y="413"/>
                  </a:lnTo>
                  <a:lnTo>
                    <a:pt x="125" y="396"/>
                  </a:lnTo>
                  <a:cubicBezTo>
                    <a:pt x="71" y="343"/>
                    <a:pt x="38" y="190"/>
                    <a:pt x="125" y="0"/>
                  </a:cubicBezTo>
                  <a:close/>
                </a:path>
              </a:pathLst>
            </a:custGeom>
            <a:solidFill>
              <a:srgbClr val="8A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1"/>
            <p:cNvSpPr/>
            <p:nvPr/>
          </p:nvSpPr>
          <p:spPr>
            <a:xfrm>
              <a:off x="1044999" y="812081"/>
              <a:ext cx="144570" cy="123807"/>
            </a:xfrm>
            <a:custGeom>
              <a:avLst/>
              <a:gdLst/>
              <a:ahLst/>
              <a:cxnLst/>
              <a:rect l="l" t="t" r="r" b="b"/>
              <a:pathLst>
                <a:path w="550" h="471" extrusionOk="0">
                  <a:moveTo>
                    <a:pt x="488" y="1"/>
                  </a:moveTo>
                  <a:cubicBezTo>
                    <a:pt x="266" y="1"/>
                    <a:pt x="66" y="225"/>
                    <a:pt x="1" y="454"/>
                  </a:cubicBezTo>
                  <a:lnTo>
                    <a:pt x="1" y="470"/>
                  </a:lnTo>
                  <a:lnTo>
                    <a:pt x="17" y="470"/>
                  </a:lnTo>
                  <a:cubicBezTo>
                    <a:pt x="99" y="179"/>
                    <a:pt x="330" y="23"/>
                    <a:pt x="502" y="23"/>
                  </a:cubicBezTo>
                  <a:cubicBezTo>
                    <a:pt x="512" y="23"/>
                    <a:pt x="523" y="23"/>
                    <a:pt x="533" y="25"/>
                  </a:cubicBezTo>
                  <a:lnTo>
                    <a:pt x="549" y="25"/>
                  </a:lnTo>
                  <a:lnTo>
                    <a:pt x="533" y="4"/>
                  </a:lnTo>
                  <a:cubicBezTo>
                    <a:pt x="518" y="2"/>
                    <a:pt x="503" y="1"/>
                    <a:pt x="488" y="1"/>
                  </a:cubicBezTo>
                  <a:close/>
                </a:path>
              </a:pathLst>
            </a:custGeom>
            <a:solidFill>
              <a:srgbClr val="A66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1"/>
            <p:cNvSpPr/>
            <p:nvPr/>
          </p:nvSpPr>
          <p:spPr>
            <a:xfrm>
              <a:off x="1117812" y="1052601"/>
              <a:ext cx="48891" cy="145624"/>
            </a:xfrm>
            <a:custGeom>
              <a:avLst/>
              <a:gdLst/>
              <a:ahLst/>
              <a:cxnLst/>
              <a:rect l="l" t="t" r="r" b="b"/>
              <a:pathLst>
                <a:path w="186" h="554" extrusionOk="0">
                  <a:moveTo>
                    <a:pt x="153" y="1"/>
                  </a:moveTo>
                  <a:lnTo>
                    <a:pt x="0" y="533"/>
                  </a:lnTo>
                  <a:lnTo>
                    <a:pt x="0" y="554"/>
                  </a:lnTo>
                  <a:lnTo>
                    <a:pt x="17" y="554"/>
                  </a:lnTo>
                  <a:lnTo>
                    <a:pt x="186" y="430"/>
                  </a:lnTo>
                  <a:lnTo>
                    <a:pt x="186" y="413"/>
                  </a:lnTo>
                  <a:lnTo>
                    <a:pt x="169" y="413"/>
                  </a:lnTo>
                  <a:lnTo>
                    <a:pt x="17" y="516"/>
                  </a:lnTo>
                  <a:lnTo>
                    <a:pt x="169" y="17"/>
                  </a:lnTo>
                  <a:lnTo>
                    <a:pt x="153"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1"/>
            <p:cNvSpPr/>
            <p:nvPr/>
          </p:nvSpPr>
          <p:spPr>
            <a:xfrm>
              <a:off x="1153561" y="1233714"/>
              <a:ext cx="90159" cy="23132"/>
            </a:xfrm>
            <a:custGeom>
              <a:avLst/>
              <a:gdLst/>
              <a:ahLst/>
              <a:cxnLst/>
              <a:rect l="l" t="t" r="r" b="b"/>
              <a:pathLst>
                <a:path w="343" h="88" extrusionOk="0">
                  <a:moveTo>
                    <a:pt x="343" y="1"/>
                  </a:moveTo>
                  <a:cubicBezTo>
                    <a:pt x="256" y="63"/>
                    <a:pt x="133" y="72"/>
                    <a:pt x="65" y="72"/>
                  </a:cubicBezTo>
                  <a:cubicBezTo>
                    <a:pt x="39" y="72"/>
                    <a:pt x="21" y="71"/>
                    <a:pt x="17" y="71"/>
                  </a:cubicBezTo>
                  <a:lnTo>
                    <a:pt x="0" y="71"/>
                  </a:lnTo>
                  <a:lnTo>
                    <a:pt x="0" y="87"/>
                  </a:lnTo>
                  <a:lnTo>
                    <a:pt x="70" y="87"/>
                  </a:lnTo>
                  <a:cubicBezTo>
                    <a:pt x="136" y="87"/>
                    <a:pt x="256" y="71"/>
                    <a:pt x="34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1"/>
            <p:cNvSpPr/>
            <p:nvPr/>
          </p:nvSpPr>
          <p:spPr>
            <a:xfrm>
              <a:off x="1456113" y="1075470"/>
              <a:ext cx="36011" cy="54412"/>
            </a:xfrm>
            <a:custGeom>
              <a:avLst/>
              <a:gdLst/>
              <a:ahLst/>
              <a:cxnLst/>
              <a:rect l="l" t="t" r="r" b="b"/>
              <a:pathLst>
                <a:path w="137" h="207" extrusionOk="0">
                  <a:moveTo>
                    <a:pt x="120" y="0"/>
                  </a:moveTo>
                  <a:cubicBezTo>
                    <a:pt x="120" y="0"/>
                    <a:pt x="17" y="87"/>
                    <a:pt x="0" y="190"/>
                  </a:cubicBezTo>
                  <a:lnTo>
                    <a:pt x="17" y="207"/>
                  </a:lnTo>
                  <a:lnTo>
                    <a:pt x="17" y="190"/>
                  </a:lnTo>
                  <a:cubicBezTo>
                    <a:pt x="33" y="87"/>
                    <a:pt x="136" y="17"/>
                    <a:pt x="136" y="17"/>
                  </a:cubicBezTo>
                  <a:lnTo>
                    <a:pt x="136"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1"/>
            <p:cNvSpPr/>
            <p:nvPr/>
          </p:nvSpPr>
          <p:spPr>
            <a:xfrm>
              <a:off x="922507" y="3601329"/>
              <a:ext cx="50205" cy="54412"/>
            </a:xfrm>
            <a:custGeom>
              <a:avLst/>
              <a:gdLst/>
              <a:ahLst/>
              <a:cxnLst/>
              <a:rect l="l" t="t" r="r" b="b"/>
              <a:pathLst>
                <a:path w="191" h="207" extrusionOk="0">
                  <a:moveTo>
                    <a:pt x="0" y="0"/>
                  </a:moveTo>
                  <a:lnTo>
                    <a:pt x="0" y="17"/>
                  </a:lnTo>
                  <a:cubicBezTo>
                    <a:pt x="38" y="173"/>
                    <a:pt x="174" y="206"/>
                    <a:pt x="174" y="206"/>
                  </a:cubicBezTo>
                  <a:lnTo>
                    <a:pt x="190" y="206"/>
                  </a:lnTo>
                  <a:lnTo>
                    <a:pt x="174" y="190"/>
                  </a:lnTo>
                  <a:cubicBezTo>
                    <a:pt x="174" y="190"/>
                    <a:pt x="54" y="157"/>
                    <a:pt x="21" y="17"/>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1"/>
            <p:cNvSpPr/>
            <p:nvPr/>
          </p:nvSpPr>
          <p:spPr>
            <a:xfrm>
              <a:off x="1284728" y="3651010"/>
              <a:ext cx="67554" cy="27600"/>
            </a:xfrm>
            <a:custGeom>
              <a:avLst/>
              <a:gdLst/>
              <a:ahLst/>
              <a:cxnLst/>
              <a:rect l="l" t="t" r="r" b="b"/>
              <a:pathLst>
                <a:path w="257" h="105" extrusionOk="0">
                  <a:moveTo>
                    <a:pt x="240" y="1"/>
                  </a:moveTo>
                  <a:cubicBezTo>
                    <a:pt x="201" y="27"/>
                    <a:pt x="106" y="86"/>
                    <a:pt x="51" y="86"/>
                  </a:cubicBezTo>
                  <a:cubicBezTo>
                    <a:pt x="36" y="86"/>
                    <a:pt x="24" y="82"/>
                    <a:pt x="17" y="71"/>
                  </a:cubicBezTo>
                  <a:lnTo>
                    <a:pt x="0" y="71"/>
                  </a:lnTo>
                  <a:cubicBezTo>
                    <a:pt x="17" y="88"/>
                    <a:pt x="33" y="104"/>
                    <a:pt x="50" y="104"/>
                  </a:cubicBezTo>
                  <a:cubicBezTo>
                    <a:pt x="120" y="104"/>
                    <a:pt x="240" y="34"/>
                    <a:pt x="240" y="17"/>
                  </a:cubicBezTo>
                  <a:lnTo>
                    <a:pt x="2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1"/>
            <p:cNvSpPr/>
            <p:nvPr/>
          </p:nvSpPr>
          <p:spPr>
            <a:xfrm>
              <a:off x="1049468" y="3565316"/>
              <a:ext cx="85954" cy="434245"/>
            </a:xfrm>
            <a:custGeom>
              <a:avLst/>
              <a:gdLst/>
              <a:ahLst/>
              <a:cxnLst/>
              <a:rect l="l" t="t" r="r" b="b"/>
              <a:pathLst>
                <a:path w="327" h="1652" extrusionOk="0">
                  <a:moveTo>
                    <a:pt x="260" y="1"/>
                  </a:moveTo>
                  <a:cubicBezTo>
                    <a:pt x="260" y="34"/>
                    <a:pt x="260" y="71"/>
                    <a:pt x="277" y="104"/>
                  </a:cubicBezTo>
                  <a:cubicBezTo>
                    <a:pt x="277" y="191"/>
                    <a:pt x="310" y="294"/>
                    <a:pt x="293" y="327"/>
                  </a:cubicBezTo>
                  <a:cubicBezTo>
                    <a:pt x="293" y="343"/>
                    <a:pt x="277" y="397"/>
                    <a:pt x="260" y="447"/>
                  </a:cubicBezTo>
                  <a:cubicBezTo>
                    <a:pt x="206" y="669"/>
                    <a:pt x="70" y="1136"/>
                    <a:pt x="0" y="1651"/>
                  </a:cubicBezTo>
                  <a:lnTo>
                    <a:pt x="33" y="1651"/>
                  </a:lnTo>
                  <a:cubicBezTo>
                    <a:pt x="87" y="1136"/>
                    <a:pt x="223" y="669"/>
                    <a:pt x="277" y="447"/>
                  </a:cubicBezTo>
                  <a:cubicBezTo>
                    <a:pt x="293" y="397"/>
                    <a:pt x="310" y="360"/>
                    <a:pt x="310" y="343"/>
                  </a:cubicBezTo>
                  <a:cubicBezTo>
                    <a:pt x="326" y="294"/>
                    <a:pt x="310" y="191"/>
                    <a:pt x="293" y="104"/>
                  </a:cubicBezTo>
                  <a:cubicBezTo>
                    <a:pt x="277" y="50"/>
                    <a:pt x="277" y="17"/>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1"/>
            <p:cNvSpPr/>
            <p:nvPr/>
          </p:nvSpPr>
          <p:spPr>
            <a:xfrm>
              <a:off x="475644" y="3511166"/>
              <a:ext cx="307277" cy="555686"/>
            </a:xfrm>
            <a:custGeom>
              <a:avLst/>
              <a:gdLst/>
              <a:ahLst/>
              <a:cxnLst/>
              <a:rect l="l" t="t" r="r" b="b"/>
              <a:pathLst>
                <a:path w="1169" h="2114" extrusionOk="0">
                  <a:moveTo>
                    <a:pt x="1152" y="1"/>
                  </a:moveTo>
                  <a:cubicBezTo>
                    <a:pt x="1102" y="104"/>
                    <a:pt x="912" y="483"/>
                    <a:pt x="875" y="533"/>
                  </a:cubicBezTo>
                  <a:cubicBezTo>
                    <a:pt x="859" y="533"/>
                    <a:pt x="859" y="549"/>
                    <a:pt x="842" y="566"/>
                  </a:cubicBezTo>
                  <a:cubicBezTo>
                    <a:pt x="483" y="1032"/>
                    <a:pt x="190" y="1548"/>
                    <a:pt x="1" y="2097"/>
                  </a:cubicBezTo>
                  <a:lnTo>
                    <a:pt x="17" y="2113"/>
                  </a:lnTo>
                  <a:cubicBezTo>
                    <a:pt x="207" y="1548"/>
                    <a:pt x="500" y="1032"/>
                    <a:pt x="859" y="587"/>
                  </a:cubicBezTo>
                  <a:cubicBezTo>
                    <a:pt x="875" y="566"/>
                    <a:pt x="875" y="549"/>
                    <a:pt x="896" y="549"/>
                  </a:cubicBezTo>
                  <a:cubicBezTo>
                    <a:pt x="929" y="483"/>
                    <a:pt x="1135" y="104"/>
                    <a:pt x="1168" y="17"/>
                  </a:cubicBezTo>
                  <a:lnTo>
                    <a:pt x="11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1"/>
            <p:cNvSpPr/>
            <p:nvPr/>
          </p:nvSpPr>
          <p:spPr>
            <a:xfrm>
              <a:off x="1264488" y="1121472"/>
              <a:ext cx="137473" cy="122493"/>
            </a:xfrm>
            <a:custGeom>
              <a:avLst/>
              <a:gdLst/>
              <a:ahLst/>
              <a:cxnLst/>
              <a:rect l="l" t="t" r="r" b="b"/>
              <a:pathLst>
                <a:path w="523" h="466" extrusionOk="0">
                  <a:moveTo>
                    <a:pt x="276" y="0"/>
                  </a:moveTo>
                  <a:cubicBezTo>
                    <a:pt x="131" y="0"/>
                    <a:pt x="1" y="165"/>
                    <a:pt x="61" y="341"/>
                  </a:cubicBezTo>
                  <a:cubicBezTo>
                    <a:pt x="97" y="431"/>
                    <a:pt x="170" y="465"/>
                    <a:pt x="245" y="465"/>
                  </a:cubicBezTo>
                  <a:cubicBezTo>
                    <a:pt x="342" y="465"/>
                    <a:pt x="443" y="409"/>
                    <a:pt x="473" y="341"/>
                  </a:cubicBezTo>
                  <a:cubicBezTo>
                    <a:pt x="523" y="238"/>
                    <a:pt x="473" y="65"/>
                    <a:pt x="350" y="15"/>
                  </a:cubicBezTo>
                  <a:cubicBezTo>
                    <a:pt x="325" y="5"/>
                    <a:pt x="300" y="0"/>
                    <a:pt x="276" y="0"/>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1"/>
            <p:cNvSpPr/>
            <p:nvPr/>
          </p:nvSpPr>
          <p:spPr>
            <a:xfrm>
              <a:off x="1063400" y="1161164"/>
              <a:ext cx="63348" cy="104355"/>
            </a:xfrm>
            <a:custGeom>
              <a:avLst/>
              <a:gdLst/>
              <a:ahLst/>
              <a:cxnLst/>
              <a:rect l="l" t="t" r="r" b="b"/>
              <a:pathLst>
                <a:path w="241" h="397" extrusionOk="0">
                  <a:moveTo>
                    <a:pt x="1" y="0"/>
                  </a:moveTo>
                  <a:cubicBezTo>
                    <a:pt x="34" y="141"/>
                    <a:pt x="83" y="293"/>
                    <a:pt x="153" y="396"/>
                  </a:cubicBezTo>
                  <a:cubicBezTo>
                    <a:pt x="207" y="347"/>
                    <a:pt x="240" y="260"/>
                    <a:pt x="186" y="174"/>
                  </a:cubicBezTo>
                  <a:cubicBezTo>
                    <a:pt x="137" y="87"/>
                    <a:pt x="67" y="0"/>
                    <a:pt x="1" y="0"/>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 name="Google Shape;1491;p51"/>
          <p:cNvGrpSpPr/>
          <p:nvPr/>
        </p:nvGrpSpPr>
        <p:grpSpPr>
          <a:xfrm>
            <a:off x="1641629" y="1470546"/>
            <a:ext cx="638946" cy="638946"/>
            <a:chOff x="2552762" y="2409681"/>
            <a:chExt cx="202013" cy="202013"/>
          </a:xfrm>
        </p:grpSpPr>
        <p:sp>
          <p:nvSpPr>
            <p:cNvPr id="1492" name="Google Shape;1492;p51"/>
            <p:cNvSpPr/>
            <p:nvPr/>
          </p:nvSpPr>
          <p:spPr>
            <a:xfrm>
              <a:off x="2552762" y="2409681"/>
              <a:ext cx="202013" cy="202013"/>
            </a:xfrm>
            <a:custGeom>
              <a:avLst/>
              <a:gdLst/>
              <a:ahLst/>
              <a:cxnLst/>
              <a:rect l="l" t="t" r="r" b="b"/>
              <a:pathLst>
                <a:path w="2786" h="2786" extrusionOk="0">
                  <a:moveTo>
                    <a:pt x="1395" y="33"/>
                  </a:moveTo>
                  <a:cubicBezTo>
                    <a:pt x="2150" y="33"/>
                    <a:pt x="2752" y="636"/>
                    <a:pt x="2752" y="1391"/>
                  </a:cubicBezTo>
                  <a:cubicBezTo>
                    <a:pt x="2752" y="2129"/>
                    <a:pt x="2150" y="2748"/>
                    <a:pt x="1395" y="2748"/>
                  </a:cubicBezTo>
                  <a:cubicBezTo>
                    <a:pt x="657" y="2748"/>
                    <a:pt x="38" y="2129"/>
                    <a:pt x="38" y="1391"/>
                  </a:cubicBezTo>
                  <a:cubicBezTo>
                    <a:pt x="38" y="636"/>
                    <a:pt x="657" y="33"/>
                    <a:pt x="1395" y="33"/>
                  </a:cubicBezTo>
                  <a:close/>
                  <a:moveTo>
                    <a:pt x="1395" y="0"/>
                  </a:moveTo>
                  <a:cubicBezTo>
                    <a:pt x="619" y="0"/>
                    <a:pt x="1" y="619"/>
                    <a:pt x="1" y="1391"/>
                  </a:cubicBezTo>
                  <a:cubicBezTo>
                    <a:pt x="1" y="2146"/>
                    <a:pt x="619" y="2785"/>
                    <a:pt x="1395" y="2785"/>
                  </a:cubicBezTo>
                  <a:cubicBezTo>
                    <a:pt x="2167" y="2785"/>
                    <a:pt x="2785" y="2146"/>
                    <a:pt x="2785" y="1391"/>
                  </a:cubicBezTo>
                  <a:cubicBezTo>
                    <a:pt x="2785" y="619"/>
                    <a:pt x="2167" y="0"/>
                    <a:pt x="139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1"/>
            <p:cNvSpPr/>
            <p:nvPr/>
          </p:nvSpPr>
          <p:spPr>
            <a:xfrm>
              <a:off x="2569222" y="2424618"/>
              <a:ext cx="169383" cy="170616"/>
            </a:xfrm>
            <a:custGeom>
              <a:avLst/>
              <a:gdLst/>
              <a:ahLst/>
              <a:cxnLst/>
              <a:rect l="l" t="t" r="r" b="b"/>
              <a:pathLst>
                <a:path w="2336" h="2353" extrusionOk="0">
                  <a:moveTo>
                    <a:pt x="1168" y="34"/>
                  </a:moveTo>
                  <a:cubicBezTo>
                    <a:pt x="1803" y="34"/>
                    <a:pt x="2303" y="549"/>
                    <a:pt x="2303" y="1185"/>
                  </a:cubicBezTo>
                  <a:cubicBezTo>
                    <a:pt x="2303" y="1804"/>
                    <a:pt x="1803" y="2319"/>
                    <a:pt x="1168" y="2319"/>
                  </a:cubicBezTo>
                  <a:cubicBezTo>
                    <a:pt x="549" y="2319"/>
                    <a:pt x="34" y="1804"/>
                    <a:pt x="34" y="1185"/>
                  </a:cubicBezTo>
                  <a:cubicBezTo>
                    <a:pt x="34" y="549"/>
                    <a:pt x="549" y="34"/>
                    <a:pt x="1168" y="34"/>
                  </a:cubicBezTo>
                  <a:close/>
                  <a:moveTo>
                    <a:pt x="1168" y="1"/>
                  </a:moveTo>
                  <a:cubicBezTo>
                    <a:pt x="516" y="1"/>
                    <a:pt x="1" y="533"/>
                    <a:pt x="1" y="1185"/>
                  </a:cubicBezTo>
                  <a:cubicBezTo>
                    <a:pt x="1" y="1820"/>
                    <a:pt x="516" y="2352"/>
                    <a:pt x="1168" y="2352"/>
                  </a:cubicBezTo>
                  <a:cubicBezTo>
                    <a:pt x="1820" y="2352"/>
                    <a:pt x="2336" y="1820"/>
                    <a:pt x="2336" y="1185"/>
                  </a:cubicBezTo>
                  <a:cubicBezTo>
                    <a:pt x="2336" y="533"/>
                    <a:pt x="1820" y="1"/>
                    <a:pt x="11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1"/>
            <p:cNvSpPr/>
            <p:nvPr/>
          </p:nvSpPr>
          <p:spPr>
            <a:xfrm>
              <a:off x="2652683" y="2430637"/>
              <a:ext cx="2465" cy="13849"/>
            </a:xfrm>
            <a:custGeom>
              <a:avLst/>
              <a:gdLst/>
              <a:ahLst/>
              <a:cxnLst/>
              <a:rect l="l" t="t" r="r" b="b"/>
              <a:pathLst>
                <a:path w="34" h="191" extrusionOk="0">
                  <a:moveTo>
                    <a:pt x="17" y="0"/>
                  </a:moveTo>
                  <a:lnTo>
                    <a:pt x="1" y="21"/>
                  </a:lnTo>
                  <a:lnTo>
                    <a:pt x="1" y="174"/>
                  </a:lnTo>
                  <a:cubicBezTo>
                    <a:pt x="1" y="190"/>
                    <a:pt x="17" y="190"/>
                    <a:pt x="17" y="190"/>
                  </a:cubicBezTo>
                  <a:cubicBezTo>
                    <a:pt x="34" y="190"/>
                    <a:pt x="34" y="190"/>
                    <a:pt x="34" y="174"/>
                  </a:cubicBezTo>
                  <a:lnTo>
                    <a:pt x="34" y="21"/>
                  </a:lnTo>
                  <a:cubicBezTo>
                    <a:pt x="34" y="21"/>
                    <a:pt x="34"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1"/>
            <p:cNvSpPr/>
            <p:nvPr/>
          </p:nvSpPr>
          <p:spPr>
            <a:xfrm>
              <a:off x="2652683" y="2575442"/>
              <a:ext cx="2465" cy="15010"/>
            </a:xfrm>
            <a:custGeom>
              <a:avLst/>
              <a:gdLst/>
              <a:ahLst/>
              <a:cxnLst/>
              <a:rect l="l" t="t" r="r" b="b"/>
              <a:pathLst>
                <a:path w="34" h="207" extrusionOk="0">
                  <a:moveTo>
                    <a:pt x="17" y="0"/>
                  </a:moveTo>
                  <a:lnTo>
                    <a:pt x="1" y="17"/>
                  </a:lnTo>
                  <a:lnTo>
                    <a:pt x="1" y="190"/>
                  </a:lnTo>
                  <a:cubicBezTo>
                    <a:pt x="1" y="206"/>
                    <a:pt x="17" y="206"/>
                    <a:pt x="17" y="206"/>
                  </a:cubicBezTo>
                  <a:cubicBezTo>
                    <a:pt x="34" y="206"/>
                    <a:pt x="34" y="206"/>
                    <a:pt x="34" y="190"/>
                  </a:cubicBezTo>
                  <a:lnTo>
                    <a:pt x="34" y="17"/>
                  </a:lnTo>
                  <a:cubicBezTo>
                    <a:pt x="34" y="17"/>
                    <a:pt x="34"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1"/>
            <p:cNvSpPr/>
            <p:nvPr/>
          </p:nvSpPr>
          <p:spPr>
            <a:xfrm>
              <a:off x="2719974" y="2509312"/>
              <a:ext cx="13849" cy="2465"/>
            </a:xfrm>
            <a:custGeom>
              <a:avLst/>
              <a:gdLst/>
              <a:ahLst/>
              <a:cxnLst/>
              <a:rect l="l" t="t" r="r" b="b"/>
              <a:pathLst>
                <a:path w="191" h="34" extrusionOk="0">
                  <a:moveTo>
                    <a:pt x="17" y="0"/>
                  </a:moveTo>
                  <a:lnTo>
                    <a:pt x="1" y="17"/>
                  </a:lnTo>
                  <a:cubicBezTo>
                    <a:pt x="1" y="33"/>
                    <a:pt x="17" y="33"/>
                    <a:pt x="17" y="33"/>
                  </a:cubicBezTo>
                  <a:lnTo>
                    <a:pt x="170" y="33"/>
                  </a:lnTo>
                  <a:cubicBezTo>
                    <a:pt x="191" y="33"/>
                    <a:pt x="191" y="33"/>
                    <a:pt x="191" y="17"/>
                  </a:cubicBezTo>
                  <a:cubicBezTo>
                    <a:pt x="191" y="17"/>
                    <a:pt x="191" y="0"/>
                    <a:pt x="17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1"/>
            <p:cNvSpPr/>
            <p:nvPr/>
          </p:nvSpPr>
          <p:spPr>
            <a:xfrm>
              <a:off x="2574008" y="2509312"/>
              <a:ext cx="15010" cy="2465"/>
            </a:xfrm>
            <a:custGeom>
              <a:avLst/>
              <a:gdLst/>
              <a:ahLst/>
              <a:cxnLst/>
              <a:rect l="l" t="t" r="r" b="b"/>
              <a:pathLst>
                <a:path w="207" h="34" extrusionOk="0">
                  <a:moveTo>
                    <a:pt x="17" y="0"/>
                  </a:moveTo>
                  <a:cubicBezTo>
                    <a:pt x="1" y="0"/>
                    <a:pt x="1" y="17"/>
                    <a:pt x="1" y="17"/>
                  </a:cubicBezTo>
                  <a:cubicBezTo>
                    <a:pt x="1" y="33"/>
                    <a:pt x="1" y="33"/>
                    <a:pt x="17" y="33"/>
                  </a:cubicBezTo>
                  <a:lnTo>
                    <a:pt x="190" y="33"/>
                  </a:lnTo>
                  <a:cubicBezTo>
                    <a:pt x="207" y="33"/>
                    <a:pt x="207" y="33"/>
                    <a:pt x="207" y="17"/>
                  </a:cubicBezTo>
                  <a:cubicBezTo>
                    <a:pt x="207" y="17"/>
                    <a:pt x="207" y="0"/>
                    <a:pt x="19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1"/>
            <p:cNvSpPr/>
            <p:nvPr/>
          </p:nvSpPr>
          <p:spPr>
            <a:xfrm>
              <a:off x="2683791" y="2439918"/>
              <a:ext cx="8774" cy="12037"/>
            </a:xfrm>
            <a:custGeom>
              <a:avLst/>
              <a:gdLst/>
              <a:ahLst/>
              <a:cxnLst/>
              <a:rect l="l" t="t" r="r" b="b"/>
              <a:pathLst>
                <a:path w="121" h="166" extrusionOk="0">
                  <a:moveTo>
                    <a:pt x="96" y="0"/>
                  </a:moveTo>
                  <a:cubicBezTo>
                    <a:pt x="91" y="0"/>
                    <a:pt x="87" y="4"/>
                    <a:pt x="87" y="13"/>
                  </a:cubicBezTo>
                  <a:lnTo>
                    <a:pt x="17" y="149"/>
                  </a:lnTo>
                  <a:cubicBezTo>
                    <a:pt x="1" y="149"/>
                    <a:pt x="1" y="165"/>
                    <a:pt x="17" y="165"/>
                  </a:cubicBezTo>
                  <a:lnTo>
                    <a:pt x="34" y="165"/>
                  </a:lnTo>
                  <a:lnTo>
                    <a:pt x="120" y="29"/>
                  </a:lnTo>
                  <a:cubicBezTo>
                    <a:pt x="120" y="13"/>
                    <a:pt x="120" y="13"/>
                    <a:pt x="104" y="13"/>
                  </a:cubicBezTo>
                  <a:cubicBezTo>
                    <a:pt x="104" y="4"/>
                    <a:pt x="100" y="0"/>
                    <a:pt x="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1"/>
            <p:cNvSpPr/>
            <p:nvPr/>
          </p:nvSpPr>
          <p:spPr>
            <a:xfrm>
              <a:off x="2615267" y="2567901"/>
              <a:ext cx="8774" cy="13849"/>
            </a:xfrm>
            <a:custGeom>
              <a:avLst/>
              <a:gdLst/>
              <a:ahLst/>
              <a:cxnLst/>
              <a:rect l="l" t="t" r="r" b="b"/>
              <a:pathLst>
                <a:path w="121" h="191" extrusionOk="0">
                  <a:moveTo>
                    <a:pt x="121" y="1"/>
                  </a:moveTo>
                  <a:cubicBezTo>
                    <a:pt x="104" y="1"/>
                    <a:pt x="104" y="1"/>
                    <a:pt x="88" y="17"/>
                  </a:cubicBezTo>
                  <a:lnTo>
                    <a:pt x="17" y="170"/>
                  </a:lnTo>
                  <a:cubicBezTo>
                    <a:pt x="1" y="170"/>
                    <a:pt x="17" y="191"/>
                    <a:pt x="17" y="191"/>
                  </a:cubicBezTo>
                  <a:lnTo>
                    <a:pt x="34" y="191"/>
                  </a:lnTo>
                  <a:lnTo>
                    <a:pt x="121" y="34"/>
                  </a:lnTo>
                  <a:lnTo>
                    <a:pt x="121"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1"/>
            <p:cNvSpPr/>
            <p:nvPr/>
          </p:nvSpPr>
          <p:spPr>
            <a:xfrm>
              <a:off x="2712505" y="2541072"/>
              <a:ext cx="12327" cy="8121"/>
            </a:xfrm>
            <a:custGeom>
              <a:avLst/>
              <a:gdLst/>
              <a:ahLst/>
              <a:cxnLst/>
              <a:rect l="l" t="t" r="r" b="b"/>
              <a:pathLst>
                <a:path w="170" h="112" extrusionOk="0">
                  <a:moveTo>
                    <a:pt x="13" y="1"/>
                  </a:moveTo>
                  <a:cubicBezTo>
                    <a:pt x="8" y="1"/>
                    <a:pt x="1" y="8"/>
                    <a:pt x="1" y="8"/>
                  </a:cubicBezTo>
                  <a:cubicBezTo>
                    <a:pt x="1" y="24"/>
                    <a:pt x="1" y="24"/>
                    <a:pt x="17" y="24"/>
                  </a:cubicBezTo>
                  <a:lnTo>
                    <a:pt x="137" y="111"/>
                  </a:lnTo>
                  <a:lnTo>
                    <a:pt x="153" y="111"/>
                  </a:lnTo>
                  <a:lnTo>
                    <a:pt x="170" y="95"/>
                  </a:lnTo>
                  <a:cubicBezTo>
                    <a:pt x="170" y="95"/>
                    <a:pt x="170" y="78"/>
                    <a:pt x="153" y="78"/>
                  </a:cubicBezTo>
                  <a:lnTo>
                    <a:pt x="17" y="8"/>
                  </a:lnTo>
                  <a:cubicBezTo>
                    <a:pt x="17" y="2"/>
                    <a:pt x="15" y="1"/>
                    <a:pt x="1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1"/>
            <p:cNvSpPr/>
            <p:nvPr/>
          </p:nvSpPr>
          <p:spPr>
            <a:xfrm>
              <a:off x="2582710" y="2473129"/>
              <a:ext cx="13777" cy="7541"/>
            </a:xfrm>
            <a:custGeom>
              <a:avLst/>
              <a:gdLst/>
              <a:ahLst/>
              <a:cxnLst/>
              <a:rect l="l" t="t" r="r" b="b"/>
              <a:pathLst>
                <a:path w="190" h="104" extrusionOk="0">
                  <a:moveTo>
                    <a:pt x="0" y="0"/>
                  </a:moveTo>
                  <a:cubicBezTo>
                    <a:pt x="0" y="17"/>
                    <a:pt x="0" y="17"/>
                    <a:pt x="21" y="33"/>
                  </a:cubicBezTo>
                  <a:lnTo>
                    <a:pt x="173" y="103"/>
                  </a:lnTo>
                  <a:lnTo>
                    <a:pt x="190" y="103"/>
                  </a:lnTo>
                  <a:lnTo>
                    <a:pt x="190" y="87"/>
                  </a:lnTo>
                  <a:lnTo>
                    <a:pt x="37"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1"/>
            <p:cNvSpPr/>
            <p:nvPr/>
          </p:nvSpPr>
          <p:spPr>
            <a:xfrm>
              <a:off x="2708662" y="2465588"/>
              <a:ext cx="12617" cy="8774"/>
            </a:xfrm>
            <a:custGeom>
              <a:avLst/>
              <a:gdLst/>
              <a:ahLst/>
              <a:cxnLst/>
              <a:rect l="l" t="t" r="r" b="b"/>
              <a:pathLst>
                <a:path w="174" h="121" extrusionOk="0">
                  <a:moveTo>
                    <a:pt x="140" y="1"/>
                  </a:moveTo>
                  <a:lnTo>
                    <a:pt x="17" y="88"/>
                  </a:lnTo>
                  <a:cubicBezTo>
                    <a:pt x="0" y="104"/>
                    <a:pt x="0" y="104"/>
                    <a:pt x="0" y="121"/>
                  </a:cubicBezTo>
                  <a:lnTo>
                    <a:pt x="37" y="121"/>
                  </a:lnTo>
                  <a:lnTo>
                    <a:pt x="157" y="34"/>
                  </a:lnTo>
                  <a:cubicBezTo>
                    <a:pt x="173" y="34"/>
                    <a:pt x="173" y="17"/>
                    <a:pt x="157" y="17"/>
                  </a:cubicBezTo>
                  <a:cubicBezTo>
                    <a:pt x="157" y="1"/>
                    <a:pt x="140" y="1"/>
                    <a:pt x="14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1"/>
            <p:cNvSpPr/>
            <p:nvPr/>
          </p:nvSpPr>
          <p:spPr>
            <a:xfrm>
              <a:off x="2587785" y="2546728"/>
              <a:ext cx="12617" cy="8701"/>
            </a:xfrm>
            <a:custGeom>
              <a:avLst/>
              <a:gdLst/>
              <a:ahLst/>
              <a:cxnLst/>
              <a:rect l="l" t="t" r="r" b="b"/>
              <a:pathLst>
                <a:path w="174" h="120" extrusionOk="0">
                  <a:moveTo>
                    <a:pt x="136" y="0"/>
                  </a:moveTo>
                  <a:lnTo>
                    <a:pt x="0" y="103"/>
                  </a:lnTo>
                  <a:lnTo>
                    <a:pt x="0" y="120"/>
                  </a:lnTo>
                  <a:lnTo>
                    <a:pt x="17" y="120"/>
                  </a:lnTo>
                  <a:lnTo>
                    <a:pt x="174" y="33"/>
                  </a:lnTo>
                  <a:lnTo>
                    <a:pt x="174"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1"/>
            <p:cNvSpPr/>
            <p:nvPr/>
          </p:nvSpPr>
          <p:spPr>
            <a:xfrm>
              <a:off x="2690099" y="2565218"/>
              <a:ext cx="8701" cy="12689"/>
            </a:xfrm>
            <a:custGeom>
              <a:avLst/>
              <a:gdLst/>
              <a:ahLst/>
              <a:cxnLst/>
              <a:rect l="l" t="t" r="r" b="b"/>
              <a:pathLst>
                <a:path w="120" h="175" extrusionOk="0">
                  <a:moveTo>
                    <a:pt x="17" y="1"/>
                  </a:moveTo>
                  <a:cubicBezTo>
                    <a:pt x="0" y="21"/>
                    <a:pt x="0" y="21"/>
                    <a:pt x="0" y="38"/>
                  </a:cubicBezTo>
                  <a:lnTo>
                    <a:pt x="87" y="158"/>
                  </a:lnTo>
                  <a:lnTo>
                    <a:pt x="103" y="174"/>
                  </a:lnTo>
                  <a:lnTo>
                    <a:pt x="120" y="174"/>
                  </a:lnTo>
                  <a:lnTo>
                    <a:pt x="120" y="141"/>
                  </a:lnTo>
                  <a:lnTo>
                    <a:pt x="33" y="21"/>
                  </a:lnTo>
                  <a:cubicBezTo>
                    <a:pt x="33" y="1"/>
                    <a:pt x="17" y="1"/>
                    <a:pt x="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1"/>
            <p:cNvSpPr/>
            <p:nvPr/>
          </p:nvSpPr>
          <p:spPr>
            <a:xfrm>
              <a:off x="2609031" y="2444414"/>
              <a:ext cx="9934" cy="12617"/>
            </a:xfrm>
            <a:custGeom>
              <a:avLst/>
              <a:gdLst/>
              <a:ahLst/>
              <a:cxnLst/>
              <a:rect l="l" t="t" r="r" b="b"/>
              <a:pathLst>
                <a:path w="137" h="174" extrusionOk="0">
                  <a:moveTo>
                    <a:pt x="0" y="0"/>
                  </a:moveTo>
                  <a:lnTo>
                    <a:pt x="0" y="17"/>
                  </a:lnTo>
                  <a:lnTo>
                    <a:pt x="103" y="173"/>
                  </a:lnTo>
                  <a:lnTo>
                    <a:pt x="120" y="173"/>
                  </a:lnTo>
                  <a:cubicBezTo>
                    <a:pt x="136" y="173"/>
                    <a:pt x="136" y="157"/>
                    <a:pt x="120" y="157"/>
                  </a:cubicBezTo>
                  <a:lnTo>
                    <a:pt x="33"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1"/>
            <p:cNvSpPr/>
            <p:nvPr/>
          </p:nvSpPr>
          <p:spPr>
            <a:xfrm>
              <a:off x="2652683" y="2453043"/>
              <a:ext cx="44956" cy="58733"/>
            </a:xfrm>
            <a:custGeom>
              <a:avLst/>
              <a:gdLst/>
              <a:ahLst/>
              <a:cxnLst/>
              <a:rect l="l" t="t" r="r" b="b"/>
              <a:pathLst>
                <a:path w="620" h="810" extrusionOk="0">
                  <a:moveTo>
                    <a:pt x="17" y="1"/>
                  </a:moveTo>
                  <a:cubicBezTo>
                    <a:pt x="17" y="1"/>
                    <a:pt x="1" y="1"/>
                    <a:pt x="1" y="21"/>
                  </a:cubicBezTo>
                  <a:lnTo>
                    <a:pt x="1" y="793"/>
                  </a:lnTo>
                  <a:lnTo>
                    <a:pt x="17" y="793"/>
                  </a:lnTo>
                  <a:lnTo>
                    <a:pt x="17" y="809"/>
                  </a:lnTo>
                  <a:lnTo>
                    <a:pt x="34" y="793"/>
                  </a:lnTo>
                  <a:lnTo>
                    <a:pt x="603" y="413"/>
                  </a:lnTo>
                  <a:cubicBezTo>
                    <a:pt x="619" y="413"/>
                    <a:pt x="619" y="397"/>
                    <a:pt x="603" y="397"/>
                  </a:cubicBezTo>
                  <a:cubicBezTo>
                    <a:pt x="603" y="380"/>
                    <a:pt x="603" y="380"/>
                    <a:pt x="582" y="380"/>
                  </a:cubicBezTo>
                  <a:lnTo>
                    <a:pt x="34" y="760"/>
                  </a:lnTo>
                  <a:lnTo>
                    <a:pt x="34" y="21"/>
                  </a:lnTo>
                  <a:cubicBezTo>
                    <a:pt x="34" y="1"/>
                    <a:pt x="34" y="1"/>
                    <a:pt x="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1120;p44">
            <a:extLst>
              <a:ext uri="{FF2B5EF4-FFF2-40B4-BE49-F238E27FC236}">
                <a16:creationId xmlns:a16="http://schemas.microsoft.com/office/drawing/2014/main" id="{427A170C-6304-CAC9-A9BB-C9A0953D6009}"/>
              </a:ext>
            </a:extLst>
          </p:cNvPr>
          <p:cNvSpPr txBox="1">
            <a:spLocks noGrp="1"/>
          </p:cNvSpPr>
          <p:nvPr>
            <p:ph type="title"/>
          </p:nvPr>
        </p:nvSpPr>
        <p:spPr>
          <a:xfrm>
            <a:off x="385916" y="456428"/>
            <a:ext cx="8372168" cy="33139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C. Scope of Educational Evaluation in the Perspective of Learning Process and Outcome Assessment</a:t>
            </a:r>
            <a:endParaRPr sz="2400" dirty="0"/>
          </a:p>
        </p:txBody>
      </p:sp>
      <p:sp>
        <p:nvSpPr>
          <p:cNvPr id="9" name="Google Shape;1121;p44">
            <a:extLst>
              <a:ext uri="{FF2B5EF4-FFF2-40B4-BE49-F238E27FC236}">
                <a16:creationId xmlns:a16="http://schemas.microsoft.com/office/drawing/2014/main" id="{EBFF84D7-5CFF-2DA4-4D6E-89618EEA775B}"/>
              </a:ext>
            </a:extLst>
          </p:cNvPr>
          <p:cNvSpPr txBox="1">
            <a:spLocks/>
          </p:cNvSpPr>
          <p:nvPr/>
        </p:nvSpPr>
        <p:spPr>
          <a:xfrm>
            <a:off x="4161374" y="1929142"/>
            <a:ext cx="4803502" cy="15929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4"/>
              </a:buClr>
              <a:buSzPts val="1600"/>
              <a:buFont typeface="Arimo"/>
              <a:buChar char="●"/>
              <a:defRPr sz="1400" b="0" i="0" u="none" strike="noStrike" cap="none">
                <a:solidFill>
                  <a:schemeClr val="dk1"/>
                </a:solidFill>
                <a:latin typeface="Arimo"/>
                <a:ea typeface="Arimo"/>
                <a:cs typeface="Arimo"/>
                <a:sym typeface="Arim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Arimo"/>
                <a:ea typeface="Arimo"/>
                <a:cs typeface="Arimo"/>
                <a:sym typeface="Arim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Arimo"/>
                <a:ea typeface="Arimo"/>
                <a:cs typeface="Arimo"/>
                <a:sym typeface="Arim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Arimo"/>
                <a:ea typeface="Arimo"/>
                <a:cs typeface="Arimo"/>
                <a:sym typeface="Arim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Arimo"/>
                <a:ea typeface="Arimo"/>
                <a:cs typeface="Arimo"/>
                <a:sym typeface="Arim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Arimo"/>
                <a:ea typeface="Arimo"/>
                <a:cs typeface="Arimo"/>
                <a:sym typeface="Arim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Arimo"/>
                <a:ea typeface="Arimo"/>
                <a:cs typeface="Arimo"/>
                <a:sym typeface="Arim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Arimo"/>
                <a:ea typeface="Arimo"/>
                <a:cs typeface="Arimo"/>
                <a:sym typeface="Arim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Arimo"/>
                <a:ea typeface="Arimo"/>
                <a:cs typeface="Arimo"/>
                <a:sym typeface="Arimo"/>
              </a:defRPr>
            </a:lvl9pPr>
          </a:lstStyle>
          <a:p>
            <a:pPr marL="342900" indent="-342900">
              <a:buClr>
                <a:schemeClr val="dk1"/>
              </a:buClr>
              <a:buSzPts val="1100"/>
              <a:buAutoNum type="arabicParenR"/>
            </a:pPr>
            <a:r>
              <a:rPr lang="en-US" sz="1600" dirty="0"/>
              <a:t>Attitude, motivation, interests and talents</a:t>
            </a:r>
          </a:p>
          <a:p>
            <a:pPr marL="342900" indent="-342900">
              <a:buClr>
                <a:schemeClr val="dk1"/>
              </a:buClr>
              <a:buSzPts val="1100"/>
              <a:buAutoNum type="arabicParenR"/>
            </a:pPr>
            <a:r>
              <a:rPr lang="en-US" sz="1600" dirty="0"/>
              <a:t>Students' knowledge and understanding</a:t>
            </a:r>
          </a:p>
          <a:p>
            <a:pPr marL="342900" indent="-342900">
              <a:buClr>
                <a:schemeClr val="dk1"/>
              </a:buClr>
              <a:buSzPts val="1100"/>
              <a:buAutoNum type="arabicParenR"/>
            </a:pPr>
            <a:r>
              <a:rPr lang="en-US" sz="1600" dirty="0"/>
              <a:t>Intelligence of students</a:t>
            </a:r>
          </a:p>
          <a:p>
            <a:pPr marL="342900" indent="-342900">
              <a:buClr>
                <a:schemeClr val="dk1"/>
              </a:buClr>
              <a:buSzPts val="1100"/>
              <a:buAutoNum type="arabicParenR"/>
            </a:pPr>
            <a:r>
              <a:rPr lang="en-US" sz="1600" dirty="0"/>
              <a:t>Physical/health development</a:t>
            </a:r>
          </a:p>
          <a:p>
            <a:pPr marL="342900" indent="-342900">
              <a:buClr>
                <a:schemeClr val="dk1"/>
              </a:buClr>
              <a:buSzPts val="1100"/>
              <a:buAutoNum type="arabicParenR"/>
            </a:pPr>
            <a:r>
              <a:rPr lang="en-US" sz="1600" dirty="0"/>
              <a:t>Skills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44"/>
          <p:cNvSpPr txBox="1">
            <a:spLocks noGrp="1"/>
          </p:cNvSpPr>
          <p:nvPr>
            <p:ph type="title"/>
          </p:nvPr>
        </p:nvSpPr>
        <p:spPr>
          <a:xfrm>
            <a:off x="503631" y="414510"/>
            <a:ext cx="8335569" cy="6969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D. Scope of Educational Evaluation from a Competency Perspective</a:t>
            </a:r>
            <a:endParaRPr sz="2400" dirty="0"/>
          </a:p>
        </p:txBody>
      </p:sp>
      <p:grpSp>
        <p:nvGrpSpPr>
          <p:cNvPr id="1122" name="Google Shape;1122;p44"/>
          <p:cNvGrpSpPr/>
          <p:nvPr/>
        </p:nvGrpSpPr>
        <p:grpSpPr>
          <a:xfrm>
            <a:off x="7383148" y="2180762"/>
            <a:ext cx="1047745" cy="2524945"/>
            <a:chOff x="561150" y="1395964"/>
            <a:chExt cx="1384075" cy="3335462"/>
          </a:xfrm>
        </p:grpSpPr>
        <p:sp>
          <p:nvSpPr>
            <p:cNvPr id="1123" name="Google Shape;1123;p44"/>
            <p:cNvSpPr/>
            <p:nvPr/>
          </p:nvSpPr>
          <p:spPr>
            <a:xfrm>
              <a:off x="1029800" y="2084525"/>
              <a:ext cx="355200" cy="2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4"/>
            <p:cNvSpPr/>
            <p:nvPr/>
          </p:nvSpPr>
          <p:spPr>
            <a:xfrm rot="1663695">
              <a:off x="1236347" y="1840176"/>
              <a:ext cx="26436" cy="72322"/>
            </a:xfrm>
            <a:prstGeom prst="ellipse">
              <a:avLst/>
            </a:pr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4"/>
            <p:cNvSpPr/>
            <p:nvPr/>
          </p:nvSpPr>
          <p:spPr>
            <a:xfrm>
              <a:off x="561150" y="2962376"/>
              <a:ext cx="233368" cy="569881"/>
            </a:xfrm>
            <a:custGeom>
              <a:avLst/>
              <a:gdLst/>
              <a:ahLst/>
              <a:cxnLst/>
              <a:rect l="l" t="t" r="r" b="b"/>
              <a:pathLst>
                <a:path w="896" h="2188" extrusionOk="0">
                  <a:moveTo>
                    <a:pt x="326" y="1"/>
                  </a:moveTo>
                  <a:cubicBezTo>
                    <a:pt x="260" y="137"/>
                    <a:pt x="136" y="397"/>
                    <a:pt x="87" y="603"/>
                  </a:cubicBezTo>
                  <a:cubicBezTo>
                    <a:pt x="17" y="896"/>
                    <a:pt x="0" y="1890"/>
                    <a:pt x="0" y="1890"/>
                  </a:cubicBezTo>
                  <a:cubicBezTo>
                    <a:pt x="87" y="2014"/>
                    <a:pt x="190" y="2097"/>
                    <a:pt x="276" y="2134"/>
                  </a:cubicBezTo>
                  <a:cubicBezTo>
                    <a:pt x="354" y="2173"/>
                    <a:pt x="434" y="2187"/>
                    <a:pt x="514" y="2187"/>
                  </a:cubicBezTo>
                  <a:cubicBezTo>
                    <a:pt x="646" y="2187"/>
                    <a:pt x="777" y="2148"/>
                    <a:pt x="895" y="2117"/>
                  </a:cubicBezTo>
                  <a:cubicBezTo>
                    <a:pt x="842" y="1651"/>
                    <a:pt x="809" y="1206"/>
                    <a:pt x="792" y="1032"/>
                  </a:cubicBezTo>
                  <a:cubicBezTo>
                    <a:pt x="776" y="1016"/>
                    <a:pt x="739" y="983"/>
                    <a:pt x="705" y="929"/>
                  </a:cubicBezTo>
                  <a:cubicBezTo>
                    <a:pt x="586" y="777"/>
                    <a:pt x="413" y="500"/>
                    <a:pt x="326" y="34"/>
                  </a:cubicBezTo>
                  <a:lnTo>
                    <a:pt x="3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4"/>
            <p:cNvSpPr/>
            <p:nvPr/>
          </p:nvSpPr>
          <p:spPr>
            <a:xfrm>
              <a:off x="633037" y="3204344"/>
              <a:ext cx="161482" cy="327916"/>
            </a:xfrm>
            <a:custGeom>
              <a:avLst/>
              <a:gdLst/>
              <a:ahLst/>
              <a:cxnLst/>
              <a:rect l="l" t="t" r="r" b="b"/>
              <a:pathLst>
                <a:path w="620" h="1259" extrusionOk="0">
                  <a:moveTo>
                    <a:pt x="429" y="0"/>
                  </a:moveTo>
                  <a:cubicBezTo>
                    <a:pt x="359" y="413"/>
                    <a:pt x="223" y="858"/>
                    <a:pt x="223" y="879"/>
                  </a:cubicBezTo>
                  <a:cubicBezTo>
                    <a:pt x="223" y="895"/>
                    <a:pt x="104" y="1085"/>
                    <a:pt x="104" y="1085"/>
                  </a:cubicBezTo>
                  <a:lnTo>
                    <a:pt x="0" y="1205"/>
                  </a:lnTo>
                  <a:cubicBezTo>
                    <a:pt x="78" y="1244"/>
                    <a:pt x="158" y="1258"/>
                    <a:pt x="238" y="1258"/>
                  </a:cubicBezTo>
                  <a:cubicBezTo>
                    <a:pt x="370" y="1258"/>
                    <a:pt x="501" y="1219"/>
                    <a:pt x="619" y="1188"/>
                  </a:cubicBezTo>
                  <a:cubicBezTo>
                    <a:pt x="566" y="722"/>
                    <a:pt x="533" y="277"/>
                    <a:pt x="516" y="103"/>
                  </a:cubicBezTo>
                  <a:cubicBezTo>
                    <a:pt x="500" y="87"/>
                    <a:pt x="463" y="54"/>
                    <a:pt x="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4"/>
            <p:cNvSpPr/>
            <p:nvPr/>
          </p:nvSpPr>
          <p:spPr>
            <a:xfrm>
              <a:off x="1040394" y="2134110"/>
              <a:ext cx="254725" cy="793093"/>
            </a:xfrm>
            <a:custGeom>
              <a:avLst/>
              <a:gdLst/>
              <a:ahLst/>
              <a:cxnLst/>
              <a:rect l="l" t="t" r="r" b="b"/>
              <a:pathLst>
                <a:path w="978" h="3045" extrusionOk="0">
                  <a:moveTo>
                    <a:pt x="961" y="0"/>
                  </a:moveTo>
                  <a:cubicBezTo>
                    <a:pt x="961" y="0"/>
                    <a:pt x="792" y="140"/>
                    <a:pt x="635" y="157"/>
                  </a:cubicBezTo>
                  <a:cubicBezTo>
                    <a:pt x="627" y="158"/>
                    <a:pt x="618" y="158"/>
                    <a:pt x="610" y="158"/>
                  </a:cubicBezTo>
                  <a:cubicBezTo>
                    <a:pt x="450" y="158"/>
                    <a:pt x="342" y="17"/>
                    <a:pt x="342" y="17"/>
                  </a:cubicBezTo>
                  <a:lnTo>
                    <a:pt x="256" y="140"/>
                  </a:lnTo>
                  <a:cubicBezTo>
                    <a:pt x="276" y="516"/>
                    <a:pt x="309" y="1015"/>
                    <a:pt x="309" y="1308"/>
                  </a:cubicBezTo>
                  <a:cubicBezTo>
                    <a:pt x="309" y="1378"/>
                    <a:pt x="309" y="1444"/>
                    <a:pt x="293" y="1531"/>
                  </a:cubicBezTo>
                  <a:cubicBezTo>
                    <a:pt x="256" y="1943"/>
                    <a:pt x="153" y="2442"/>
                    <a:pt x="50" y="2801"/>
                  </a:cubicBezTo>
                  <a:cubicBezTo>
                    <a:pt x="33" y="2855"/>
                    <a:pt x="17" y="2905"/>
                    <a:pt x="0" y="2942"/>
                  </a:cubicBezTo>
                  <a:cubicBezTo>
                    <a:pt x="33" y="2958"/>
                    <a:pt x="50" y="2975"/>
                    <a:pt x="87" y="2975"/>
                  </a:cubicBezTo>
                  <a:cubicBezTo>
                    <a:pt x="225" y="3022"/>
                    <a:pt x="386" y="3045"/>
                    <a:pt x="534" y="3045"/>
                  </a:cubicBezTo>
                  <a:cubicBezTo>
                    <a:pt x="607" y="3045"/>
                    <a:pt x="676" y="3039"/>
                    <a:pt x="739" y="3028"/>
                  </a:cubicBezTo>
                  <a:cubicBezTo>
                    <a:pt x="772" y="3028"/>
                    <a:pt x="825" y="3008"/>
                    <a:pt x="858" y="2991"/>
                  </a:cubicBezTo>
                  <a:cubicBezTo>
                    <a:pt x="842" y="2958"/>
                    <a:pt x="825" y="2905"/>
                    <a:pt x="825" y="2871"/>
                  </a:cubicBezTo>
                  <a:cubicBezTo>
                    <a:pt x="792" y="2719"/>
                    <a:pt x="772" y="2562"/>
                    <a:pt x="772" y="2459"/>
                  </a:cubicBezTo>
                  <a:cubicBezTo>
                    <a:pt x="792" y="2253"/>
                    <a:pt x="875" y="1378"/>
                    <a:pt x="912" y="792"/>
                  </a:cubicBezTo>
                  <a:cubicBezTo>
                    <a:pt x="945" y="532"/>
                    <a:pt x="961" y="347"/>
                    <a:pt x="961" y="276"/>
                  </a:cubicBezTo>
                  <a:cubicBezTo>
                    <a:pt x="978" y="190"/>
                    <a:pt x="978" y="103"/>
                    <a:pt x="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4"/>
            <p:cNvSpPr/>
            <p:nvPr/>
          </p:nvSpPr>
          <p:spPr>
            <a:xfrm>
              <a:off x="1197191" y="2340395"/>
              <a:ext cx="80741" cy="582643"/>
            </a:xfrm>
            <a:custGeom>
              <a:avLst/>
              <a:gdLst/>
              <a:ahLst/>
              <a:cxnLst/>
              <a:rect l="l" t="t" r="r" b="b"/>
              <a:pathLst>
                <a:path w="310" h="2237" extrusionOk="0">
                  <a:moveTo>
                    <a:pt x="310" y="0"/>
                  </a:moveTo>
                  <a:lnTo>
                    <a:pt x="310" y="0"/>
                  </a:lnTo>
                  <a:cubicBezTo>
                    <a:pt x="240" y="586"/>
                    <a:pt x="104" y="1391"/>
                    <a:pt x="50" y="1597"/>
                  </a:cubicBezTo>
                  <a:cubicBezTo>
                    <a:pt x="0" y="1840"/>
                    <a:pt x="50" y="2046"/>
                    <a:pt x="50" y="2046"/>
                  </a:cubicBezTo>
                  <a:lnTo>
                    <a:pt x="137" y="2236"/>
                  </a:lnTo>
                  <a:cubicBezTo>
                    <a:pt x="170" y="2236"/>
                    <a:pt x="223" y="2216"/>
                    <a:pt x="256" y="2199"/>
                  </a:cubicBezTo>
                  <a:cubicBezTo>
                    <a:pt x="240" y="2166"/>
                    <a:pt x="223" y="2113"/>
                    <a:pt x="223" y="2079"/>
                  </a:cubicBezTo>
                  <a:cubicBezTo>
                    <a:pt x="190" y="1927"/>
                    <a:pt x="170" y="1770"/>
                    <a:pt x="170" y="1667"/>
                  </a:cubicBezTo>
                  <a:cubicBezTo>
                    <a:pt x="190" y="1461"/>
                    <a:pt x="273" y="586"/>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4"/>
            <p:cNvSpPr/>
            <p:nvPr/>
          </p:nvSpPr>
          <p:spPr>
            <a:xfrm>
              <a:off x="1040394" y="2532615"/>
              <a:ext cx="84908" cy="376361"/>
            </a:xfrm>
            <a:custGeom>
              <a:avLst/>
              <a:gdLst/>
              <a:ahLst/>
              <a:cxnLst/>
              <a:rect l="l" t="t" r="r" b="b"/>
              <a:pathLst>
                <a:path w="326" h="1445" extrusionOk="0">
                  <a:moveTo>
                    <a:pt x="293" y="1"/>
                  </a:moveTo>
                  <a:lnTo>
                    <a:pt x="293" y="1"/>
                  </a:lnTo>
                  <a:cubicBezTo>
                    <a:pt x="256" y="413"/>
                    <a:pt x="153" y="912"/>
                    <a:pt x="50" y="1271"/>
                  </a:cubicBezTo>
                  <a:cubicBezTo>
                    <a:pt x="33" y="1325"/>
                    <a:pt x="17" y="1375"/>
                    <a:pt x="0" y="1412"/>
                  </a:cubicBezTo>
                  <a:cubicBezTo>
                    <a:pt x="33" y="1428"/>
                    <a:pt x="50" y="1445"/>
                    <a:pt x="87" y="1445"/>
                  </a:cubicBezTo>
                  <a:cubicBezTo>
                    <a:pt x="103" y="1395"/>
                    <a:pt x="120" y="1325"/>
                    <a:pt x="136" y="1238"/>
                  </a:cubicBezTo>
                  <a:cubicBezTo>
                    <a:pt x="190" y="999"/>
                    <a:pt x="326" y="549"/>
                    <a:pt x="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4"/>
            <p:cNvSpPr/>
            <p:nvPr/>
          </p:nvSpPr>
          <p:spPr>
            <a:xfrm>
              <a:off x="1125043" y="2049200"/>
              <a:ext cx="165910" cy="145856"/>
            </a:xfrm>
            <a:custGeom>
              <a:avLst/>
              <a:gdLst/>
              <a:ahLst/>
              <a:cxnLst/>
              <a:rect l="l" t="t" r="r" b="b"/>
              <a:pathLst>
                <a:path w="637" h="560" extrusionOk="0">
                  <a:moveTo>
                    <a:pt x="261" y="0"/>
                  </a:moveTo>
                  <a:lnTo>
                    <a:pt x="17" y="343"/>
                  </a:lnTo>
                  <a:cubicBezTo>
                    <a:pt x="17" y="343"/>
                    <a:pt x="1" y="499"/>
                    <a:pt x="207" y="549"/>
                  </a:cubicBezTo>
                  <a:cubicBezTo>
                    <a:pt x="231" y="556"/>
                    <a:pt x="255" y="560"/>
                    <a:pt x="278" y="560"/>
                  </a:cubicBezTo>
                  <a:cubicBezTo>
                    <a:pt x="472" y="560"/>
                    <a:pt x="636" y="326"/>
                    <a:pt x="636" y="326"/>
                  </a:cubicBezTo>
                  <a:lnTo>
                    <a:pt x="2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4"/>
            <p:cNvSpPr/>
            <p:nvPr/>
          </p:nvSpPr>
          <p:spPr>
            <a:xfrm>
              <a:off x="856510" y="4597029"/>
              <a:ext cx="256027" cy="134396"/>
            </a:xfrm>
            <a:custGeom>
              <a:avLst/>
              <a:gdLst/>
              <a:ahLst/>
              <a:cxnLst/>
              <a:rect l="l" t="t" r="r" b="b"/>
              <a:pathLst>
                <a:path w="983" h="516" extrusionOk="0">
                  <a:moveTo>
                    <a:pt x="71" y="0"/>
                  </a:moveTo>
                  <a:lnTo>
                    <a:pt x="1" y="516"/>
                  </a:lnTo>
                  <a:lnTo>
                    <a:pt x="982" y="516"/>
                  </a:lnTo>
                  <a:lnTo>
                    <a:pt x="380" y="33"/>
                  </a:lnTo>
                  <a:cubicBezTo>
                    <a:pt x="380" y="50"/>
                    <a:pt x="364" y="70"/>
                    <a:pt x="364" y="70"/>
                  </a:cubicBezTo>
                  <a:cubicBezTo>
                    <a:pt x="364" y="70"/>
                    <a:pt x="322" y="101"/>
                    <a:pt x="260" y="101"/>
                  </a:cubicBezTo>
                  <a:cubicBezTo>
                    <a:pt x="208" y="101"/>
                    <a:pt x="140" y="79"/>
                    <a:pt x="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4"/>
            <p:cNvSpPr/>
            <p:nvPr/>
          </p:nvSpPr>
          <p:spPr>
            <a:xfrm>
              <a:off x="1474319" y="4578537"/>
              <a:ext cx="264622" cy="139084"/>
            </a:xfrm>
            <a:custGeom>
              <a:avLst/>
              <a:gdLst/>
              <a:ahLst/>
              <a:cxnLst/>
              <a:rect l="l" t="t" r="r" b="b"/>
              <a:pathLst>
                <a:path w="1016" h="534" extrusionOk="0">
                  <a:moveTo>
                    <a:pt x="17" y="1"/>
                  </a:moveTo>
                  <a:lnTo>
                    <a:pt x="1" y="533"/>
                  </a:lnTo>
                  <a:lnTo>
                    <a:pt x="1016" y="533"/>
                  </a:lnTo>
                  <a:lnTo>
                    <a:pt x="343" y="38"/>
                  </a:lnTo>
                  <a:lnTo>
                    <a:pt x="343" y="71"/>
                  </a:lnTo>
                  <a:cubicBezTo>
                    <a:pt x="343" y="71"/>
                    <a:pt x="275" y="93"/>
                    <a:pt x="200" y="93"/>
                  </a:cubicBezTo>
                  <a:cubicBezTo>
                    <a:pt x="162" y="93"/>
                    <a:pt x="122" y="88"/>
                    <a:pt x="87" y="71"/>
                  </a:cubicBezTo>
                  <a:cubicBezTo>
                    <a:pt x="71" y="55"/>
                    <a:pt x="34" y="38"/>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4"/>
            <p:cNvSpPr/>
            <p:nvPr/>
          </p:nvSpPr>
          <p:spPr>
            <a:xfrm>
              <a:off x="757796" y="2900126"/>
              <a:ext cx="806108" cy="1722405"/>
            </a:xfrm>
            <a:custGeom>
              <a:avLst/>
              <a:gdLst/>
              <a:ahLst/>
              <a:cxnLst/>
              <a:rect l="l" t="t" r="r" b="b"/>
              <a:pathLst>
                <a:path w="3095" h="6613" extrusionOk="0">
                  <a:moveTo>
                    <a:pt x="1085" y="1"/>
                  </a:moveTo>
                  <a:cubicBezTo>
                    <a:pt x="1069" y="34"/>
                    <a:pt x="1069" y="67"/>
                    <a:pt x="1052" y="104"/>
                  </a:cubicBezTo>
                  <a:cubicBezTo>
                    <a:pt x="1031" y="137"/>
                    <a:pt x="1031" y="170"/>
                    <a:pt x="1015" y="190"/>
                  </a:cubicBezTo>
                  <a:cubicBezTo>
                    <a:pt x="862" y="533"/>
                    <a:pt x="809" y="685"/>
                    <a:pt x="639" y="756"/>
                  </a:cubicBezTo>
                  <a:cubicBezTo>
                    <a:pt x="536" y="809"/>
                    <a:pt x="433" y="826"/>
                    <a:pt x="363" y="842"/>
                  </a:cubicBezTo>
                  <a:lnTo>
                    <a:pt x="309" y="842"/>
                  </a:lnTo>
                  <a:lnTo>
                    <a:pt x="190" y="1065"/>
                  </a:lnTo>
                  <a:lnTo>
                    <a:pt x="54" y="1288"/>
                  </a:lnTo>
                  <a:lnTo>
                    <a:pt x="37" y="1271"/>
                  </a:lnTo>
                  <a:lnTo>
                    <a:pt x="37" y="1271"/>
                  </a:lnTo>
                  <a:cubicBezTo>
                    <a:pt x="54" y="1445"/>
                    <a:pt x="87" y="1890"/>
                    <a:pt x="140" y="2356"/>
                  </a:cubicBezTo>
                  <a:cubicBezTo>
                    <a:pt x="206" y="2975"/>
                    <a:pt x="276" y="3627"/>
                    <a:pt x="276" y="3627"/>
                  </a:cubicBezTo>
                  <a:cubicBezTo>
                    <a:pt x="276" y="3627"/>
                    <a:pt x="70" y="3904"/>
                    <a:pt x="37" y="4539"/>
                  </a:cubicBezTo>
                  <a:cubicBezTo>
                    <a:pt x="0" y="5191"/>
                    <a:pt x="293" y="6325"/>
                    <a:pt x="450" y="6515"/>
                  </a:cubicBezTo>
                  <a:cubicBezTo>
                    <a:pt x="466" y="6532"/>
                    <a:pt x="466" y="6548"/>
                    <a:pt x="483" y="6548"/>
                  </a:cubicBezTo>
                  <a:cubicBezTo>
                    <a:pt x="540" y="6598"/>
                    <a:pt x="595" y="6613"/>
                    <a:pt x="640" y="6613"/>
                  </a:cubicBezTo>
                  <a:cubicBezTo>
                    <a:pt x="701" y="6613"/>
                    <a:pt x="743" y="6585"/>
                    <a:pt x="743" y="6585"/>
                  </a:cubicBezTo>
                  <a:cubicBezTo>
                    <a:pt x="743" y="6585"/>
                    <a:pt x="759" y="6565"/>
                    <a:pt x="759" y="6548"/>
                  </a:cubicBezTo>
                  <a:cubicBezTo>
                    <a:pt x="776" y="6379"/>
                    <a:pt x="895" y="5657"/>
                    <a:pt x="965" y="5055"/>
                  </a:cubicBezTo>
                  <a:cubicBezTo>
                    <a:pt x="1031" y="4366"/>
                    <a:pt x="1444" y="1358"/>
                    <a:pt x="1444" y="1358"/>
                  </a:cubicBezTo>
                  <a:lnTo>
                    <a:pt x="1444" y="1374"/>
                  </a:lnTo>
                  <a:lnTo>
                    <a:pt x="2220" y="3953"/>
                  </a:lnTo>
                  <a:cubicBezTo>
                    <a:pt x="1960" y="4832"/>
                    <a:pt x="2187" y="5224"/>
                    <a:pt x="2356" y="5603"/>
                  </a:cubicBezTo>
                  <a:cubicBezTo>
                    <a:pt x="2496" y="5929"/>
                    <a:pt x="2649" y="6309"/>
                    <a:pt x="2768" y="6445"/>
                  </a:cubicBezTo>
                  <a:cubicBezTo>
                    <a:pt x="2785" y="6482"/>
                    <a:pt x="2805" y="6499"/>
                    <a:pt x="2822" y="6499"/>
                  </a:cubicBezTo>
                  <a:lnTo>
                    <a:pt x="2838" y="6515"/>
                  </a:lnTo>
                  <a:cubicBezTo>
                    <a:pt x="2873" y="6532"/>
                    <a:pt x="2913" y="6537"/>
                    <a:pt x="2951" y="6537"/>
                  </a:cubicBezTo>
                  <a:cubicBezTo>
                    <a:pt x="3026" y="6537"/>
                    <a:pt x="3094" y="6515"/>
                    <a:pt x="3094" y="6515"/>
                  </a:cubicBezTo>
                  <a:lnTo>
                    <a:pt x="3094" y="6482"/>
                  </a:lnTo>
                  <a:cubicBezTo>
                    <a:pt x="3094" y="6255"/>
                    <a:pt x="3061" y="4605"/>
                    <a:pt x="2991" y="4089"/>
                  </a:cubicBezTo>
                  <a:cubicBezTo>
                    <a:pt x="2975" y="3800"/>
                    <a:pt x="2909" y="3025"/>
                    <a:pt x="2855" y="2270"/>
                  </a:cubicBezTo>
                  <a:cubicBezTo>
                    <a:pt x="2785" y="1531"/>
                    <a:pt x="2735" y="809"/>
                    <a:pt x="2719" y="652"/>
                  </a:cubicBezTo>
                  <a:cubicBezTo>
                    <a:pt x="2701" y="657"/>
                    <a:pt x="2676" y="660"/>
                    <a:pt x="2645" y="660"/>
                  </a:cubicBezTo>
                  <a:cubicBezTo>
                    <a:pt x="2556" y="660"/>
                    <a:pt x="2418" y="634"/>
                    <a:pt x="2253" y="533"/>
                  </a:cubicBezTo>
                  <a:cubicBezTo>
                    <a:pt x="2133" y="446"/>
                    <a:pt x="2030" y="310"/>
                    <a:pt x="1980" y="153"/>
                  </a:cubicBezTo>
                  <a:cubicBezTo>
                    <a:pt x="1960" y="120"/>
                    <a:pt x="1943" y="87"/>
                    <a:pt x="1943" y="50"/>
                  </a:cubicBezTo>
                  <a:cubicBezTo>
                    <a:pt x="1857" y="87"/>
                    <a:pt x="1737" y="104"/>
                    <a:pt x="1617" y="104"/>
                  </a:cubicBezTo>
                  <a:lnTo>
                    <a:pt x="1601" y="104"/>
                  </a:lnTo>
                  <a:cubicBezTo>
                    <a:pt x="1427" y="104"/>
                    <a:pt x="1238" y="67"/>
                    <a:pt x="1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4"/>
            <p:cNvSpPr/>
            <p:nvPr/>
          </p:nvSpPr>
          <p:spPr>
            <a:xfrm>
              <a:off x="843748" y="1395964"/>
              <a:ext cx="465433" cy="345106"/>
            </a:xfrm>
            <a:custGeom>
              <a:avLst/>
              <a:gdLst/>
              <a:ahLst/>
              <a:cxnLst/>
              <a:rect l="l" t="t" r="r" b="b"/>
              <a:pathLst>
                <a:path w="1787" h="1325" extrusionOk="0">
                  <a:moveTo>
                    <a:pt x="1028" y="1"/>
                  </a:moveTo>
                  <a:cubicBezTo>
                    <a:pt x="777" y="1"/>
                    <a:pt x="481" y="141"/>
                    <a:pt x="289" y="342"/>
                  </a:cubicBezTo>
                  <a:cubicBezTo>
                    <a:pt x="66" y="581"/>
                    <a:pt x="0" y="1048"/>
                    <a:pt x="272" y="1324"/>
                  </a:cubicBezTo>
                  <a:cubicBezTo>
                    <a:pt x="256" y="1184"/>
                    <a:pt x="256" y="1015"/>
                    <a:pt x="256" y="1015"/>
                  </a:cubicBezTo>
                  <a:cubicBezTo>
                    <a:pt x="256" y="1015"/>
                    <a:pt x="392" y="977"/>
                    <a:pt x="429" y="961"/>
                  </a:cubicBezTo>
                  <a:cubicBezTo>
                    <a:pt x="429" y="961"/>
                    <a:pt x="498" y="995"/>
                    <a:pt x="591" y="995"/>
                  </a:cubicBezTo>
                  <a:cubicBezTo>
                    <a:pt x="672" y="995"/>
                    <a:pt x="770" y="970"/>
                    <a:pt x="858" y="874"/>
                  </a:cubicBezTo>
                  <a:cubicBezTo>
                    <a:pt x="858" y="874"/>
                    <a:pt x="1031" y="858"/>
                    <a:pt x="1064" y="771"/>
                  </a:cubicBezTo>
                  <a:cubicBezTo>
                    <a:pt x="1064" y="771"/>
                    <a:pt x="1238" y="771"/>
                    <a:pt x="1341" y="652"/>
                  </a:cubicBezTo>
                  <a:cubicBezTo>
                    <a:pt x="1341" y="652"/>
                    <a:pt x="1341" y="771"/>
                    <a:pt x="1444" y="874"/>
                  </a:cubicBezTo>
                  <a:cubicBezTo>
                    <a:pt x="1547" y="994"/>
                    <a:pt x="1683" y="1064"/>
                    <a:pt x="1683" y="1064"/>
                  </a:cubicBezTo>
                  <a:lnTo>
                    <a:pt x="1753" y="928"/>
                  </a:lnTo>
                  <a:cubicBezTo>
                    <a:pt x="1753" y="928"/>
                    <a:pt x="1786" y="619"/>
                    <a:pt x="1613" y="412"/>
                  </a:cubicBezTo>
                  <a:cubicBezTo>
                    <a:pt x="1613" y="412"/>
                    <a:pt x="1494" y="136"/>
                    <a:pt x="1217" y="33"/>
                  </a:cubicBezTo>
                  <a:cubicBezTo>
                    <a:pt x="1159" y="11"/>
                    <a:pt x="1095" y="1"/>
                    <a:pt x="10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4"/>
            <p:cNvSpPr/>
            <p:nvPr/>
          </p:nvSpPr>
          <p:spPr>
            <a:xfrm>
              <a:off x="1282100" y="1623346"/>
              <a:ext cx="80741" cy="130489"/>
            </a:xfrm>
            <a:custGeom>
              <a:avLst/>
              <a:gdLst/>
              <a:ahLst/>
              <a:cxnLst/>
              <a:rect l="l" t="t" r="r" b="b"/>
              <a:pathLst>
                <a:path w="310" h="501" extrusionOk="0">
                  <a:moveTo>
                    <a:pt x="174" y="0"/>
                  </a:moveTo>
                  <a:cubicBezTo>
                    <a:pt x="64" y="0"/>
                    <a:pt x="0" y="160"/>
                    <a:pt x="0" y="191"/>
                  </a:cubicBezTo>
                  <a:cubicBezTo>
                    <a:pt x="33" y="278"/>
                    <a:pt x="33" y="397"/>
                    <a:pt x="33" y="501"/>
                  </a:cubicBezTo>
                  <a:cubicBezTo>
                    <a:pt x="33" y="501"/>
                    <a:pt x="136" y="501"/>
                    <a:pt x="223" y="381"/>
                  </a:cubicBezTo>
                  <a:cubicBezTo>
                    <a:pt x="293" y="245"/>
                    <a:pt x="310" y="38"/>
                    <a:pt x="190" y="1"/>
                  </a:cubicBezTo>
                  <a:cubicBezTo>
                    <a:pt x="185" y="1"/>
                    <a:pt x="179" y="0"/>
                    <a:pt x="174" y="0"/>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874743" y="1734303"/>
              <a:ext cx="81002" cy="95848"/>
            </a:xfrm>
            <a:custGeom>
              <a:avLst/>
              <a:gdLst/>
              <a:ahLst/>
              <a:cxnLst/>
              <a:rect l="l" t="t" r="r" b="b"/>
              <a:pathLst>
                <a:path w="311" h="368" extrusionOk="0">
                  <a:moveTo>
                    <a:pt x="50" y="1"/>
                  </a:moveTo>
                  <a:cubicBezTo>
                    <a:pt x="22" y="1"/>
                    <a:pt x="1" y="20"/>
                    <a:pt x="1" y="75"/>
                  </a:cubicBezTo>
                  <a:cubicBezTo>
                    <a:pt x="1" y="194"/>
                    <a:pt x="50" y="367"/>
                    <a:pt x="310" y="367"/>
                  </a:cubicBezTo>
                  <a:cubicBezTo>
                    <a:pt x="256" y="264"/>
                    <a:pt x="223" y="194"/>
                    <a:pt x="190" y="145"/>
                  </a:cubicBezTo>
                  <a:cubicBezTo>
                    <a:pt x="170" y="128"/>
                    <a:pt x="170" y="91"/>
                    <a:pt x="153" y="58"/>
                  </a:cubicBezTo>
                  <a:cubicBezTo>
                    <a:pt x="126" y="29"/>
                    <a:pt x="83" y="1"/>
                    <a:pt x="50" y="1"/>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1192763" y="1959862"/>
              <a:ext cx="120591" cy="188311"/>
            </a:xfrm>
            <a:custGeom>
              <a:avLst/>
              <a:gdLst/>
              <a:ahLst/>
              <a:cxnLst/>
              <a:rect l="l" t="t" r="r" b="b"/>
              <a:pathLst>
                <a:path w="463" h="723" extrusionOk="0">
                  <a:moveTo>
                    <a:pt x="240" y="1"/>
                  </a:moveTo>
                  <a:lnTo>
                    <a:pt x="240" y="34"/>
                  </a:lnTo>
                  <a:cubicBezTo>
                    <a:pt x="224" y="153"/>
                    <a:pt x="83" y="294"/>
                    <a:pt x="1" y="343"/>
                  </a:cubicBezTo>
                  <a:cubicBezTo>
                    <a:pt x="104" y="430"/>
                    <a:pt x="446" y="723"/>
                    <a:pt x="446" y="723"/>
                  </a:cubicBezTo>
                  <a:cubicBezTo>
                    <a:pt x="446" y="723"/>
                    <a:pt x="463" y="430"/>
                    <a:pt x="446" y="273"/>
                  </a:cubicBezTo>
                  <a:cubicBezTo>
                    <a:pt x="430" y="120"/>
                    <a:pt x="376" y="87"/>
                    <a:pt x="376" y="87"/>
                  </a:cubicBezTo>
                  <a:lnTo>
                    <a:pt x="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1089621" y="2003880"/>
              <a:ext cx="103401" cy="171121"/>
            </a:xfrm>
            <a:custGeom>
              <a:avLst/>
              <a:gdLst/>
              <a:ahLst/>
              <a:cxnLst/>
              <a:rect l="l" t="t" r="r" b="b"/>
              <a:pathLst>
                <a:path w="397" h="657" extrusionOk="0">
                  <a:moveTo>
                    <a:pt x="153" y="1"/>
                  </a:moveTo>
                  <a:lnTo>
                    <a:pt x="1" y="38"/>
                  </a:lnTo>
                  <a:lnTo>
                    <a:pt x="67" y="657"/>
                  </a:lnTo>
                  <a:lnTo>
                    <a:pt x="397" y="174"/>
                  </a:lnTo>
                  <a:lnTo>
                    <a:pt x="397" y="174"/>
                  </a:lnTo>
                  <a:cubicBezTo>
                    <a:pt x="366" y="198"/>
                    <a:pt x="335" y="207"/>
                    <a:pt x="307" y="207"/>
                  </a:cubicBezTo>
                  <a:cubicBezTo>
                    <a:pt x="272" y="207"/>
                    <a:pt x="242" y="192"/>
                    <a:pt x="224" y="174"/>
                  </a:cubicBezTo>
                  <a:cubicBezTo>
                    <a:pt x="207" y="158"/>
                    <a:pt x="191" y="71"/>
                    <a:pt x="1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1116448" y="1842654"/>
              <a:ext cx="157315" cy="215398"/>
            </a:xfrm>
            <a:custGeom>
              <a:avLst/>
              <a:gdLst/>
              <a:ahLst/>
              <a:cxnLst/>
              <a:rect l="l" t="t" r="r" b="b"/>
              <a:pathLst>
                <a:path w="604" h="827" extrusionOk="0">
                  <a:moveTo>
                    <a:pt x="603" y="1"/>
                  </a:moveTo>
                  <a:lnTo>
                    <a:pt x="603" y="1"/>
                  </a:lnTo>
                  <a:cubicBezTo>
                    <a:pt x="583" y="22"/>
                    <a:pt x="583" y="55"/>
                    <a:pt x="566" y="71"/>
                  </a:cubicBezTo>
                  <a:cubicBezTo>
                    <a:pt x="550" y="125"/>
                    <a:pt x="517" y="174"/>
                    <a:pt x="480" y="207"/>
                  </a:cubicBezTo>
                  <a:cubicBezTo>
                    <a:pt x="354" y="397"/>
                    <a:pt x="215" y="486"/>
                    <a:pt x="46" y="486"/>
                  </a:cubicBezTo>
                  <a:cubicBezTo>
                    <a:pt x="31" y="486"/>
                    <a:pt x="16" y="485"/>
                    <a:pt x="1" y="484"/>
                  </a:cubicBezTo>
                  <a:lnTo>
                    <a:pt x="1" y="484"/>
                  </a:lnTo>
                  <a:cubicBezTo>
                    <a:pt x="17" y="517"/>
                    <a:pt x="34" y="570"/>
                    <a:pt x="50" y="620"/>
                  </a:cubicBezTo>
                  <a:lnTo>
                    <a:pt x="50" y="640"/>
                  </a:lnTo>
                  <a:cubicBezTo>
                    <a:pt x="88" y="706"/>
                    <a:pt x="104" y="777"/>
                    <a:pt x="121" y="793"/>
                  </a:cubicBezTo>
                  <a:cubicBezTo>
                    <a:pt x="139" y="811"/>
                    <a:pt x="169" y="826"/>
                    <a:pt x="204" y="826"/>
                  </a:cubicBezTo>
                  <a:cubicBezTo>
                    <a:pt x="232" y="826"/>
                    <a:pt x="263" y="817"/>
                    <a:pt x="294" y="793"/>
                  </a:cubicBezTo>
                  <a:cubicBezTo>
                    <a:pt x="376" y="744"/>
                    <a:pt x="517" y="603"/>
                    <a:pt x="533" y="484"/>
                  </a:cubicBezTo>
                  <a:lnTo>
                    <a:pt x="533" y="451"/>
                  </a:lnTo>
                  <a:cubicBezTo>
                    <a:pt x="550" y="331"/>
                    <a:pt x="550" y="191"/>
                    <a:pt x="603" y="1"/>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910152" y="1565524"/>
              <a:ext cx="380785" cy="403709"/>
            </a:xfrm>
            <a:custGeom>
              <a:avLst/>
              <a:gdLst/>
              <a:ahLst/>
              <a:cxnLst/>
              <a:rect l="l" t="t" r="r" b="b"/>
              <a:pathLst>
                <a:path w="1462" h="1550" extrusionOk="0">
                  <a:moveTo>
                    <a:pt x="1086" y="1"/>
                  </a:moveTo>
                  <a:cubicBezTo>
                    <a:pt x="983" y="120"/>
                    <a:pt x="809" y="120"/>
                    <a:pt x="809" y="120"/>
                  </a:cubicBezTo>
                  <a:cubicBezTo>
                    <a:pt x="776" y="207"/>
                    <a:pt x="603" y="223"/>
                    <a:pt x="603" y="223"/>
                  </a:cubicBezTo>
                  <a:cubicBezTo>
                    <a:pt x="515" y="319"/>
                    <a:pt x="417" y="344"/>
                    <a:pt x="336" y="344"/>
                  </a:cubicBezTo>
                  <a:cubicBezTo>
                    <a:pt x="243" y="344"/>
                    <a:pt x="174" y="310"/>
                    <a:pt x="174" y="310"/>
                  </a:cubicBezTo>
                  <a:cubicBezTo>
                    <a:pt x="137" y="326"/>
                    <a:pt x="1" y="364"/>
                    <a:pt x="1" y="364"/>
                  </a:cubicBezTo>
                  <a:cubicBezTo>
                    <a:pt x="1" y="364"/>
                    <a:pt x="1" y="533"/>
                    <a:pt x="17" y="673"/>
                  </a:cubicBezTo>
                  <a:lnTo>
                    <a:pt x="17" y="706"/>
                  </a:lnTo>
                  <a:cubicBezTo>
                    <a:pt x="34" y="739"/>
                    <a:pt x="34" y="776"/>
                    <a:pt x="54" y="793"/>
                  </a:cubicBezTo>
                  <a:cubicBezTo>
                    <a:pt x="87" y="842"/>
                    <a:pt x="120" y="912"/>
                    <a:pt x="174" y="1015"/>
                  </a:cubicBezTo>
                  <a:cubicBezTo>
                    <a:pt x="207" y="1065"/>
                    <a:pt x="224" y="1119"/>
                    <a:pt x="277" y="1168"/>
                  </a:cubicBezTo>
                  <a:cubicBezTo>
                    <a:pt x="327" y="1255"/>
                    <a:pt x="380" y="1325"/>
                    <a:pt x="446" y="1395"/>
                  </a:cubicBezTo>
                  <a:cubicBezTo>
                    <a:pt x="500" y="1428"/>
                    <a:pt x="533" y="1461"/>
                    <a:pt x="587" y="1478"/>
                  </a:cubicBezTo>
                  <a:cubicBezTo>
                    <a:pt x="653" y="1515"/>
                    <a:pt x="723" y="1548"/>
                    <a:pt x="793" y="1548"/>
                  </a:cubicBezTo>
                  <a:cubicBezTo>
                    <a:pt x="808" y="1549"/>
                    <a:pt x="823" y="1550"/>
                    <a:pt x="838" y="1550"/>
                  </a:cubicBezTo>
                  <a:cubicBezTo>
                    <a:pt x="1007" y="1550"/>
                    <a:pt x="1146" y="1461"/>
                    <a:pt x="1272" y="1271"/>
                  </a:cubicBezTo>
                  <a:cubicBezTo>
                    <a:pt x="1325" y="1205"/>
                    <a:pt x="1358" y="1135"/>
                    <a:pt x="1395" y="1065"/>
                  </a:cubicBezTo>
                  <a:cubicBezTo>
                    <a:pt x="1428" y="962"/>
                    <a:pt x="1461" y="842"/>
                    <a:pt x="1461" y="723"/>
                  </a:cubicBezTo>
                  <a:cubicBezTo>
                    <a:pt x="1461" y="619"/>
                    <a:pt x="1461" y="500"/>
                    <a:pt x="1428" y="413"/>
                  </a:cubicBezTo>
                  <a:cubicBezTo>
                    <a:pt x="1428" y="413"/>
                    <a:pt x="1292" y="343"/>
                    <a:pt x="1189" y="223"/>
                  </a:cubicBezTo>
                  <a:cubicBezTo>
                    <a:pt x="1086" y="120"/>
                    <a:pt x="1086" y="1"/>
                    <a:pt x="1086" y="1"/>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1241208" y="1982522"/>
              <a:ext cx="564406" cy="1258010"/>
            </a:xfrm>
            <a:custGeom>
              <a:avLst/>
              <a:gdLst/>
              <a:ahLst/>
              <a:cxnLst/>
              <a:rect l="l" t="t" r="r" b="b"/>
              <a:pathLst>
                <a:path w="2167" h="4830" extrusionOk="0">
                  <a:moveTo>
                    <a:pt x="190" y="0"/>
                  </a:moveTo>
                  <a:cubicBezTo>
                    <a:pt x="190" y="17"/>
                    <a:pt x="260" y="186"/>
                    <a:pt x="244" y="240"/>
                  </a:cubicBezTo>
                  <a:cubicBezTo>
                    <a:pt x="244" y="256"/>
                    <a:pt x="227" y="429"/>
                    <a:pt x="207" y="582"/>
                  </a:cubicBezTo>
                  <a:cubicBezTo>
                    <a:pt x="207" y="685"/>
                    <a:pt x="207" y="772"/>
                    <a:pt x="190" y="858"/>
                  </a:cubicBezTo>
                  <a:lnTo>
                    <a:pt x="190" y="945"/>
                  </a:lnTo>
                  <a:cubicBezTo>
                    <a:pt x="174" y="1135"/>
                    <a:pt x="124" y="1564"/>
                    <a:pt x="87" y="1977"/>
                  </a:cubicBezTo>
                  <a:cubicBezTo>
                    <a:pt x="54" y="2439"/>
                    <a:pt x="21" y="2888"/>
                    <a:pt x="1" y="3041"/>
                  </a:cubicBezTo>
                  <a:cubicBezTo>
                    <a:pt x="1" y="3144"/>
                    <a:pt x="21" y="3301"/>
                    <a:pt x="54" y="3453"/>
                  </a:cubicBezTo>
                  <a:cubicBezTo>
                    <a:pt x="54" y="3487"/>
                    <a:pt x="71" y="3540"/>
                    <a:pt x="87" y="3573"/>
                  </a:cubicBezTo>
                  <a:cubicBezTo>
                    <a:pt x="141" y="3763"/>
                    <a:pt x="244" y="3953"/>
                    <a:pt x="397" y="4056"/>
                  </a:cubicBezTo>
                  <a:cubicBezTo>
                    <a:pt x="547" y="4151"/>
                    <a:pt x="664" y="4181"/>
                    <a:pt x="750" y="4181"/>
                  </a:cubicBezTo>
                  <a:cubicBezTo>
                    <a:pt x="772" y="4181"/>
                    <a:pt x="791" y="4179"/>
                    <a:pt x="809" y="4175"/>
                  </a:cubicBezTo>
                  <a:lnTo>
                    <a:pt x="863" y="4175"/>
                  </a:lnTo>
                  <a:cubicBezTo>
                    <a:pt x="896" y="4175"/>
                    <a:pt x="912" y="4159"/>
                    <a:pt x="912" y="4159"/>
                  </a:cubicBezTo>
                  <a:lnTo>
                    <a:pt x="949" y="3334"/>
                  </a:lnTo>
                  <a:cubicBezTo>
                    <a:pt x="949" y="3334"/>
                    <a:pt x="999" y="3573"/>
                    <a:pt x="1205" y="3936"/>
                  </a:cubicBezTo>
                  <a:cubicBezTo>
                    <a:pt x="1421" y="4268"/>
                    <a:pt x="1831" y="4829"/>
                    <a:pt x="1875" y="4829"/>
                  </a:cubicBezTo>
                  <a:cubicBezTo>
                    <a:pt x="1876" y="4829"/>
                    <a:pt x="1877" y="4828"/>
                    <a:pt x="1878" y="4827"/>
                  </a:cubicBezTo>
                  <a:cubicBezTo>
                    <a:pt x="1878" y="4827"/>
                    <a:pt x="1878" y="4811"/>
                    <a:pt x="1911" y="4778"/>
                  </a:cubicBezTo>
                  <a:cubicBezTo>
                    <a:pt x="1981" y="4642"/>
                    <a:pt x="2167" y="4365"/>
                    <a:pt x="2167" y="4365"/>
                  </a:cubicBezTo>
                  <a:cubicBezTo>
                    <a:pt x="2167" y="4365"/>
                    <a:pt x="1944" y="3420"/>
                    <a:pt x="1824" y="3041"/>
                  </a:cubicBezTo>
                  <a:cubicBezTo>
                    <a:pt x="1704" y="2661"/>
                    <a:pt x="1445" y="1304"/>
                    <a:pt x="1341" y="962"/>
                  </a:cubicBezTo>
                  <a:cubicBezTo>
                    <a:pt x="1222" y="599"/>
                    <a:pt x="1102" y="392"/>
                    <a:pt x="982" y="326"/>
                  </a:cubicBezTo>
                  <a:cubicBezTo>
                    <a:pt x="949" y="326"/>
                    <a:pt x="912" y="289"/>
                    <a:pt x="863" y="273"/>
                  </a:cubicBezTo>
                  <a:cubicBezTo>
                    <a:pt x="776" y="240"/>
                    <a:pt x="673" y="186"/>
                    <a:pt x="570" y="153"/>
                  </a:cubicBezTo>
                  <a:cubicBezTo>
                    <a:pt x="434" y="83"/>
                    <a:pt x="277" y="17"/>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14805" y="2013517"/>
              <a:ext cx="506325" cy="1222067"/>
            </a:xfrm>
            <a:custGeom>
              <a:avLst/>
              <a:gdLst/>
              <a:ahLst/>
              <a:cxnLst/>
              <a:rect l="l" t="t" r="r" b="b"/>
              <a:pathLst>
                <a:path w="1944" h="4692" extrusionOk="0">
                  <a:moveTo>
                    <a:pt x="1824" y="1"/>
                  </a:moveTo>
                  <a:cubicBezTo>
                    <a:pt x="1824" y="1"/>
                    <a:pt x="1188" y="224"/>
                    <a:pt x="1048" y="327"/>
                  </a:cubicBezTo>
                  <a:cubicBezTo>
                    <a:pt x="912" y="447"/>
                    <a:pt x="636" y="620"/>
                    <a:pt x="310" y="1428"/>
                  </a:cubicBezTo>
                  <a:cubicBezTo>
                    <a:pt x="0" y="2183"/>
                    <a:pt x="0" y="2872"/>
                    <a:pt x="103" y="3574"/>
                  </a:cubicBezTo>
                  <a:cubicBezTo>
                    <a:pt x="103" y="3594"/>
                    <a:pt x="120" y="3611"/>
                    <a:pt x="120" y="3644"/>
                  </a:cubicBezTo>
                  <a:lnTo>
                    <a:pt x="120" y="3677"/>
                  </a:lnTo>
                  <a:cubicBezTo>
                    <a:pt x="223" y="4296"/>
                    <a:pt x="499" y="4589"/>
                    <a:pt x="586" y="4675"/>
                  </a:cubicBezTo>
                  <a:lnTo>
                    <a:pt x="603" y="4692"/>
                  </a:lnTo>
                  <a:lnTo>
                    <a:pt x="689" y="4556"/>
                  </a:lnTo>
                  <a:lnTo>
                    <a:pt x="739" y="4469"/>
                  </a:lnTo>
                  <a:lnTo>
                    <a:pt x="858" y="4246"/>
                  </a:lnTo>
                  <a:cubicBezTo>
                    <a:pt x="858" y="4246"/>
                    <a:pt x="929" y="4246"/>
                    <a:pt x="1032" y="4213"/>
                  </a:cubicBezTo>
                  <a:cubicBezTo>
                    <a:pt x="1085" y="4213"/>
                    <a:pt x="1135" y="4193"/>
                    <a:pt x="1188" y="4160"/>
                  </a:cubicBezTo>
                  <a:cubicBezTo>
                    <a:pt x="1358" y="4089"/>
                    <a:pt x="1411" y="3937"/>
                    <a:pt x="1564" y="3594"/>
                  </a:cubicBezTo>
                  <a:cubicBezTo>
                    <a:pt x="1580" y="3541"/>
                    <a:pt x="1618" y="3471"/>
                    <a:pt x="1634" y="3405"/>
                  </a:cubicBezTo>
                  <a:cubicBezTo>
                    <a:pt x="1651" y="3368"/>
                    <a:pt x="1667" y="3318"/>
                    <a:pt x="1684" y="3264"/>
                  </a:cubicBezTo>
                  <a:cubicBezTo>
                    <a:pt x="1807" y="2835"/>
                    <a:pt x="1927" y="2216"/>
                    <a:pt x="1943" y="1771"/>
                  </a:cubicBezTo>
                  <a:cubicBezTo>
                    <a:pt x="1943" y="1478"/>
                    <a:pt x="1910" y="979"/>
                    <a:pt x="1890" y="603"/>
                  </a:cubicBezTo>
                  <a:cubicBezTo>
                    <a:pt x="1857" y="257"/>
                    <a:pt x="1824"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1730089" y="3119434"/>
              <a:ext cx="215136" cy="215919"/>
            </a:xfrm>
            <a:custGeom>
              <a:avLst/>
              <a:gdLst/>
              <a:ahLst/>
              <a:cxnLst/>
              <a:rect l="l" t="t" r="r" b="b"/>
              <a:pathLst>
                <a:path w="826" h="829" extrusionOk="0">
                  <a:moveTo>
                    <a:pt x="290" y="0"/>
                  </a:moveTo>
                  <a:lnTo>
                    <a:pt x="1" y="462"/>
                  </a:lnTo>
                  <a:cubicBezTo>
                    <a:pt x="47" y="579"/>
                    <a:pt x="296" y="828"/>
                    <a:pt x="366" y="828"/>
                  </a:cubicBezTo>
                  <a:cubicBezTo>
                    <a:pt x="370" y="828"/>
                    <a:pt x="373" y="827"/>
                    <a:pt x="376" y="825"/>
                  </a:cubicBezTo>
                  <a:cubicBezTo>
                    <a:pt x="430" y="792"/>
                    <a:pt x="327" y="669"/>
                    <a:pt x="360" y="669"/>
                  </a:cubicBezTo>
                  <a:cubicBezTo>
                    <a:pt x="390" y="669"/>
                    <a:pt x="548" y="797"/>
                    <a:pt x="590" y="797"/>
                  </a:cubicBezTo>
                  <a:cubicBezTo>
                    <a:pt x="594" y="797"/>
                    <a:pt x="597" y="796"/>
                    <a:pt x="599" y="792"/>
                  </a:cubicBezTo>
                  <a:cubicBezTo>
                    <a:pt x="636" y="755"/>
                    <a:pt x="496" y="603"/>
                    <a:pt x="496" y="603"/>
                  </a:cubicBezTo>
                  <a:lnTo>
                    <a:pt x="496" y="603"/>
                  </a:lnTo>
                  <a:cubicBezTo>
                    <a:pt x="496" y="603"/>
                    <a:pt x="689" y="711"/>
                    <a:pt x="755" y="711"/>
                  </a:cubicBezTo>
                  <a:cubicBezTo>
                    <a:pt x="763" y="711"/>
                    <a:pt x="769" y="709"/>
                    <a:pt x="772" y="706"/>
                  </a:cubicBezTo>
                  <a:cubicBezTo>
                    <a:pt x="805" y="669"/>
                    <a:pt x="620" y="516"/>
                    <a:pt x="620" y="516"/>
                  </a:cubicBezTo>
                  <a:lnTo>
                    <a:pt x="620" y="516"/>
                  </a:lnTo>
                  <a:cubicBezTo>
                    <a:pt x="620" y="516"/>
                    <a:pt x="744" y="552"/>
                    <a:pt x="790" y="552"/>
                  </a:cubicBezTo>
                  <a:cubicBezTo>
                    <a:pt x="797" y="552"/>
                    <a:pt x="803" y="551"/>
                    <a:pt x="805" y="549"/>
                  </a:cubicBezTo>
                  <a:cubicBezTo>
                    <a:pt x="826" y="516"/>
                    <a:pt x="826" y="483"/>
                    <a:pt x="723" y="396"/>
                  </a:cubicBezTo>
                  <a:cubicBezTo>
                    <a:pt x="599" y="310"/>
                    <a:pt x="463" y="190"/>
                    <a:pt x="463" y="190"/>
                  </a:cubicBezTo>
                  <a:cubicBezTo>
                    <a:pt x="463" y="190"/>
                    <a:pt x="653" y="136"/>
                    <a:pt x="653" y="103"/>
                  </a:cubicBezTo>
                  <a:cubicBezTo>
                    <a:pt x="636" y="50"/>
                    <a:pt x="479" y="50"/>
                    <a:pt x="290" y="0"/>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1133639" y="3257999"/>
              <a:ext cx="359167" cy="1334845"/>
            </a:xfrm>
            <a:custGeom>
              <a:avLst/>
              <a:gdLst/>
              <a:ahLst/>
              <a:cxnLst/>
              <a:rect l="l" t="t" r="r" b="b"/>
              <a:pathLst>
                <a:path w="1379" h="5125" extrusionOk="0">
                  <a:moveTo>
                    <a:pt x="1" y="0"/>
                  </a:moveTo>
                  <a:lnTo>
                    <a:pt x="777" y="2579"/>
                  </a:lnTo>
                  <a:cubicBezTo>
                    <a:pt x="517" y="3458"/>
                    <a:pt x="744" y="3850"/>
                    <a:pt x="913" y="4229"/>
                  </a:cubicBezTo>
                  <a:cubicBezTo>
                    <a:pt x="1053" y="4555"/>
                    <a:pt x="1206" y="4935"/>
                    <a:pt x="1325" y="5071"/>
                  </a:cubicBezTo>
                  <a:cubicBezTo>
                    <a:pt x="1342" y="5108"/>
                    <a:pt x="1362" y="5125"/>
                    <a:pt x="1379" y="5125"/>
                  </a:cubicBezTo>
                  <a:cubicBezTo>
                    <a:pt x="1239" y="4778"/>
                    <a:pt x="826" y="3800"/>
                    <a:pt x="847" y="3437"/>
                  </a:cubicBezTo>
                  <a:cubicBezTo>
                    <a:pt x="863" y="3008"/>
                    <a:pt x="950" y="2596"/>
                    <a:pt x="950" y="2596"/>
                  </a:cubicBezTo>
                  <a:cubicBezTo>
                    <a:pt x="950" y="2596"/>
                    <a:pt x="55" y="10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757796" y="3119434"/>
              <a:ext cx="125800" cy="1486431"/>
            </a:xfrm>
            <a:custGeom>
              <a:avLst/>
              <a:gdLst/>
              <a:ahLst/>
              <a:cxnLst/>
              <a:rect l="l" t="t" r="r" b="b"/>
              <a:pathLst>
                <a:path w="483" h="5707" extrusionOk="0">
                  <a:moveTo>
                    <a:pt x="309" y="0"/>
                  </a:moveTo>
                  <a:lnTo>
                    <a:pt x="190" y="223"/>
                  </a:lnTo>
                  <a:lnTo>
                    <a:pt x="54" y="446"/>
                  </a:lnTo>
                  <a:lnTo>
                    <a:pt x="37" y="429"/>
                  </a:lnTo>
                  <a:lnTo>
                    <a:pt x="37" y="429"/>
                  </a:lnTo>
                  <a:cubicBezTo>
                    <a:pt x="54" y="603"/>
                    <a:pt x="87" y="1048"/>
                    <a:pt x="140" y="1514"/>
                  </a:cubicBezTo>
                  <a:cubicBezTo>
                    <a:pt x="206" y="2133"/>
                    <a:pt x="276" y="2785"/>
                    <a:pt x="276" y="2785"/>
                  </a:cubicBezTo>
                  <a:cubicBezTo>
                    <a:pt x="276" y="2785"/>
                    <a:pt x="70" y="3062"/>
                    <a:pt x="37" y="3697"/>
                  </a:cubicBezTo>
                  <a:cubicBezTo>
                    <a:pt x="0" y="4349"/>
                    <a:pt x="293" y="5483"/>
                    <a:pt x="450" y="5673"/>
                  </a:cubicBezTo>
                  <a:cubicBezTo>
                    <a:pt x="466" y="5690"/>
                    <a:pt x="466" y="5706"/>
                    <a:pt x="483" y="5706"/>
                  </a:cubicBezTo>
                  <a:cubicBezTo>
                    <a:pt x="396" y="5380"/>
                    <a:pt x="173" y="4382"/>
                    <a:pt x="227" y="3833"/>
                  </a:cubicBezTo>
                  <a:cubicBezTo>
                    <a:pt x="276" y="3165"/>
                    <a:pt x="450" y="2835"/>
                    <a:pt x="450" y="2835"/>
                  </a:cubicBezTo>
                  <a:cubicBezTo>
                    <a:pt x="450" y="2835"/>
                    <a:pt x="363" y="825"/>
                    <a:pt x="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1509741" y="2439110"/>
              <a:ext cx="10158" cy="66938"/>
            </a:xfrm>
            <a:custGeom>
              <a:avLst/>
              <a:gdLst/>
              <a:ahLst/>
              <a:cxnLst/>
              <a:rect l="l" t="t" r="r" b="b"/>
              <a:pathLst>
                <a:path w="39" h="257" extrusionOk="0">
                  <a:moveTo>
                    <a:pt x="38" y="1"/>
                  </a:moveTo>
                  <a:cubicBezTo>
                    <a:pt x="38" y="1"/>
                    <a:pt x="22" y="104"/>
                    <a:pt x="1" y="257"/>
                  </a:cubicBezTo>
                  <a:lnTo>
                    <a:pt x="38" y="1"/>
                  </a:lnTo>
                  <a:close/>
                </a:path>
              </a:pathLst>
            </a:custGeom>
            <a:solidFill>
              <a:srgbClr val="4726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1116448" y="1861147"/>
              <a:ext cx="147678" cy="148461"/>
            </a:xfrm>
            <a:custGeom>
              <a:avLst/>
              <a:gdLst/>
              <a:ahLst/>
              <a:cxnLst/>
              <a:rect l="l" t="t" r="r" b="b"/>
              <a:pathLst>
                <a:path w="567" h="570" extrusionOk="0">
                  <a:moveTo>
                    <a:pt x="566" y="0"/>
                  </a:moveTo>
                  <a:lnTo>
                    <a:pt x="566" y="0"/>
                  </a:lnTo>
                  <a:cubicBezTo>
                    <a:pt x="555" y="24"/>
                    <a:pt x="545" y="47"/>
                    <a:pt x="534" y="70"/>
                  </a:cubicBezTo>
                  <a:lnTo>
                    <a:pt x="534" y="70"/>
                  </a:lnTo>
                  <a:cubicBezTo>
                    <a:pt x="548" y="48"/>
                    <a:pt x="559" y="25"/>
                    <a:pt x="566" y="0"/>
                  </a:cubicBezTo>
                  <a:close/>
                  <a:moveTo>
                    <a:pt x="534" y="70"/>
                  </a:moveTo>
                  <a:lnTo>
                    <a:pt x="534" y="70"/>
                  </a:lnTo>
                  <a:cubicBezTo>
                    <a:pt x="519" y="96"/>
                    <a:pt x="500" y="118"/>
                    <a:pt x="480" y="136"/>
                  </a:cubicBezTo>
                  <a:cubicBezTo>
                    <a:pt x="354" y="326"/>
                    <a:pt x="215" y="415"/>
                    <a:pt x="46" y="415"/>
                  </a:cubicBezTo>
                  <a:cubicBezTo>
                    <a:pt x="31" y="415"/>
                    <a:pt x="16" y="414"/>
                    <a:pt x="1" y="413"/>
                  </a:cubicBezTo>
                  <a:lnTo>
                    <a:pt x="1" y="413"/>
                  </a:lnTo>
                  <a:cubicBezTo>
                    <a:pt x="17" y="446"/>
                    <a:pt x="34" y="499"/>
                    <a:pt x="50" y="549"/>
                  </a:cubicBezTo>
                  <a:lnTo>
                    <a:pt x="50" y="569"/>
                  </a:lnTo>
                  <a:cubicBezTo>
                    <a:pt x="137" y="549"/>
                    <a:pt x="224" y="499"/>
                    <a:pt x="310" y="429"/>
                  </a:cubicBezTo>
                  <a:cubicBezTo>
                    <a:pt x="401" y="353"/>
                    <a:pt x="462" y="227"/>
                    <a:pt x="534" y="70"/>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4"/>
            <p:cNvSpPr/>
            <p:nvPr/>
          </p:nvSpPr>
          <p:spPr>
            <a:xfrm>
              <a:off x="825255" y="2022112"/>
              <a:ext cx="645147" cy="963172"/>
            </a:xfrm>
            <a:custGeom>
              <a:avLst/>
              <a:gdLst/>
              <a:ahLst/>
              <a:cxnLst/>
              <a:rect l="l" t="t" r="r" b="b"/>
              <a:pathLst>
                <a:path w="2477" h="3698" extrusionOk="0">
                  <a:moveTo>
                    <a:pt x="2167" y="1"/>
                  </a:moveTo>
                  <a:cubicBezTo>
                    <a:pt x="2134" y="88"/>
                    <a:pt x="2031" y="343"/>
                    <a:pt x="1944" y="484"/>
                  </a:cubicBezTo>
                  <a:cubicBezTo>
                    <a:pt x="1928" y="533"/>
                    <a:pt x="1857" y="653"/>
                    <a:pt x="1787" y="793"/>
                  </a:cubicBezTo>
                  <a:cubicBezTo>
                    <a:pt x="1565" y="1189"/>
                    <a:pt x="1239" y="1787"/>
                    <a:pt x="1065" y="2031"/>
                  </a:cubicBezTo>
                  <a:cubicBezTo>
                    <a:pt x="896" y="2254"/>
                    <a:pt x="446" y="2786"/>
                    <a:pt x="207" y="3079"/>
                  </a:cubicBezTo>
                  <a:cubicBezTo>
                    <a:pt x="88" y="3215"/>
                    <a:pt x="17" y="3301"/>
                    <a:pt x="17" y="3301"/>
                  </a:cubicBezTo>
                  <a:cubicBezTo>
                    <a:pt x="1" y="3355"/>
                    <a:pt x="17" y="3698"/>
                    <a:pt x="17" y="3698"/>
                  </a:cubicBezTo>
                  <a:cubicBezTo>
                    <a:pt x="71" y="3681"/>
                    <a:pt x="121" y="3627"/>
                    <a:pt x="207" y="3578"/>
                  </a:cubicBezTo>
                  <a:cubicBezTo>
                    <a:pt x="566" y="3268"/>
                    <a:pt x="1239" y="2476"/>
                    <a:pt x="1684" y="1825"/>
                  </a:cubicBezTo>
                  <a:cubicBezTo>
                    <a:pt x="1721" y="1787"/>
                    <a:pt x="1738" y="1754"/>
                    <a:pt x="1754" y="1721"/>
                  </a:cubicBezTo>
                  <a:cubicBezTo>
                    <a:pt x="2287" y="929"/>
                    <a:pt x="2476" y="261"/>
                    <a:pt x="2460" y="121"/>
                  </a:cubicBezTo>
                  <a:cubicBezTo>
                    <a:pt x="2373" y="88"/>
                    <a:pt x="2270" y="34"/>
                    <a:pt x="2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4"/>
            <p:cNvSpPr/>
            <p:nvPr/>
          </p:nvSpPr>
          <p:spPr>
            <a:xfrm>
              <a:off x="1071389" y="1634285"/>
              <a:ext cx="116423" cy="33078"/>
            </a:xfrm>
            <a:custGeom>
              <a:avLst/>
              <a:gdLst/>
              <a:ahLst/>
              <a:cxnLst/>
              <a:rect l="l" t="t" r="r" b="b"/>
              <a:pathLst>
                <a:path w="447" h="127" extrusionOk="0">
                  <a:moveTo>
                    <a:pt x="277" y="0"/>
                  </a:moveTo>
                  <a:cubicBezTo>
                    <a:pt x="249" y="0"/>
                    <a:pt x="219" y="4"/>
                    <a:pt x="190" y="13"/>
                  </a:cubicBezTo>
                  <a:cubicBezTo>
                    <a:pt x="71" y="29"/>
                    <a:pt x="17" y="100"/>
                    <a:pt x="1" y="116"/>
                  </a:cubicBezTo>
                  <a:cubicBezTo>
                    <a:pt x="1" y="123"/>
                    <a:pt x="4" y="127"/>
                    <a:pt x="12" y="127"/>
                  </a:cubicBezTo>
                  <a:cubicBezTo>
                    <a:pt x="24" y="127"/>
                    <a:pt x="46" y="119"/>
                    <a:pt x="87" y="100"/>
                  </a:cubicBezTo>
                  <a:cubicBezTo>
                    <a:pt x="157" y="62"/>
                    <a:pt x="190" y="46"/>
                    <a:pt x="277" y="46"/>
                  </a:cubicBezTo>
                  <a:cubicBezTo>
                    <a:pt x="343" y="46"/>
                    <a:pt x="413" y="62"/>
                    <a:pt x="430" y="62"/>
                  </a:cubicBezTo>
                  <a:lnTo>
                    <a:pt x="446" y="62"/>
                  </a:lnTo>
                  <a:cubicBezTo>
                    <a:pt x="446" y="37"/>
                    <a:pt x="368" y="0"/>
                    <a:pt x="277"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918760" y="1674657"/>
              <a:ext cx="94806" cy="40110"/>
            </a:xfrm>
            <a:custGeom>
              <a:avLst/>
              <a:gdLst/>
              <a:ahLst/>
              <a:cxnLst/>
              <a:rect l="l" t="t" r="r" b="b"/>
              <a:pathLst>
                <a:path w="364" h="154" extrusionOk="0">
                  <a:moveTo>
                    <a:pt x="257" y="1"/>
                  </a:moveTo>
                  <a:cubicBezTo>
                    <a:pt x="215" y="1"/>
                    <a:pt x="160" y="13"/>
                    <a:pt x="104" y="48"/>
                  </a:cubicBezTo>
                  <a:cubicBezTo>
                    <a:pt x="1" y="114"/>
                    <a:pt x="21" y="151"/>
                    <a:pt x="38" y="151"/>
                  </a:cubicBezTo>
                  <a:cubicBezTo>
                    <a:pt x="38" y="153"/>
                    <a:pt x="39" y="153"/>
                    <a:pt x="40" y="153"/>
                  </a:cubicBezTo>
                  <a:cubicBezTo>
                    <a:pt x="49" y="153"/>
                    <a:pt x="97" y="96"/>
                    <a:pt x="174" y="81"/>
                  </a:cubicBezTo>
                  <a:cubicBezTo>
                    <a:pt x="244" y="48"/>
                    <a:pt x="294" y="48"/>
                    <a:pt x="310" y="48"/>
                  </a:cubicBezTo>
                  <a:cubicBezTo>
                    <a:pt x="347" y="48"/>
                    <a:pt x="364" y="27"/>
                    <a:pt x="310" y="11"/>
                  </a:cubicBezTo>
                  <a:cubicBezTo>
                    <a:pt x="299" y="5"/>
                    <a:pt x="280" y="1"/>
                    <a:pt x="257"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956266" y="1726749"/>
              <a:ext cx="30473" cy="41413"/>
            </a:xfrm>
            <a:custGeom>
              <a:avLst/>
              <a:gdLst/>
              <a:ahLst/>
              <a:cxnLst/>
              <a:rect l="l" t="t" r="r" b="b"/>
              <a:pathLst>
                <a:path w="117" h="159" extrusionOk="0">
                  <a:moveTo>
                    <a:pt x="63" y="0"/>
                  </a:moveTo>
                  <a:cubicBezTo>
                    <a:pt x="0" y="0"/>
                    <a:pt x="27" y="158"/>
                    <a:pt x="77" y="158"/>
                  </a:cubicBezTo>
                  <a:cubicBezTo>
                    <a:pt x="79" y="158"/>
                    <a:pt x="81" y="158"/>
                    <a:pt x="84" y="157"/>
                  </a:cubicBezTo>
                  <a:cubicBezTo>
                    <a:pt x="117" y="157"/>
                    <a:pt x="84" y="0"/>
                    <a:pt x="63"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1094830" y="1681689"/>
              <a:ext cx="30473" cy="45580"/>
            </a:xfrm>
            <a:custGeom>
              <a:avLst/>
              <a:gdLst/>
              <a:ahLst/>
              <a:cxnLst/>
              <a:rect l="l" t="t" r="r" b="b"/>
              <a:pathLst>
                <a:path w="117" h="175" extrusionOk="0">
                  <a:moveTo>
                    <a:pt x="67" y="0"/>
                  </a:moveTo>
                  <a:cubicBezTo>
                    <a:pt x="1" y="20"/>
                    <a:pt x="13" y="175"/>
                    <a:pt x="60" y="175"/>
                  </a:cubicBezTo>
                  <a:cubicBezTo>
                    <a:pt x="63" y="175"/>
                    <a:pt x="65" y="174"/>
                    <a:pt x="67" y="173"/>
                  </a:cubicBezTo>
                  <a:cubicBezTo>
                    <a:pt x="84" y="157"/>
                    <a:pt x="117" y="0"/>
                    <a:pt x="67"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1308927" y="1660071"/>
              <a:ext cx="22920" cy="62510"/>
            </a:xfrm>
            <a:custGeom>
              <a:avLst/>
              <a:gdLst/>
              <a:ahLst/>
              <a:cxnLst/>
              <a:rect l="l" t="t" r="r" b="b"/>
              <a:pathLst>
                <a:path w="88" h="240" extrusionOk="0">
                  <a:moveTo>
                    <a:pt x="71" y="1"/>
                  </a:moveTo>
                  <a:cubicBezTo>
                    <a:pt x="17" y="120"/>
                    <a:pt x="0" y="223"/>
                    <a:pt x="0" y="223"/>
                  </a:cubicBezTo>
                  <a:lnTo>
                    <a:pt x="0" y="240"/>
                  </a:lnTo>
                  <a:lnTo>
                    <a:pt x="17" y="240"/>
                  </a:lnTo>
                  <a:cubicBezTo>
                    <a:pt x="17" y="240"/>
                    <a:pt x="33" y="137"/>
                    <a:pt x="87" y="17"/>
                  </a:cubicBezTo>
                  <a:lnTo>
                    <a:pt x="87"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1156299" y="1466549"/>
              <a:ext cx="85169" cy="81002"/>
            </a:xfrm>
            <a:custGeom>
              <a:avLst/>
              <a:gdLst/>
              <a:ahLst/>
              <a:cxnLst/>
              <a:rect l="l" t="t" r="r" b="b"/>
              <a:pathLst>
                <a:path w="327" h="311" extrusionOk="0">
                  <a:moveTo>
                    <a:pt x="1" y="1"/>
                  </a:moveTo>
                  <a:cubicBezTo>
                    <a:pt x="190" y="55"/>
                    <a:pt x="310" y="310"/>
                    <a:pt x="310" y="310"/>
                  </a:cubicBezTo>
                  <a:lnTo>
                    <a:pt x="327" y="310"/>
                  </a:lnTo>
                  <a:lnTo>
                    <a:pt x="327" y="294"/>
                  </a:lnTo>
                  <a:cubicBezTo>
                    <a:pt x="327" y="294"/>
                    <a:pt x="207" y="38"/>
                    <a:pt x="17"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1094049" y="1511869"/>
              <a:ext cx="62509" cy="80742"/>
            </a:xfrm>
            <a:custGeom>
              <a:avLst/>
              <a:gdLst/>
              <a:ahLst/>
              <a:cxnLst/>
              <a:rect l="l" t="t" r="r" b="b"/>
              <a:pathLst>
                <a:path w="240" h="310" extrusionOk="0">
                  <a:moveTo>
                    <a:pt x="223" y="0"/>
                  </a:moveTo>
                  <a:lnTo>
                    <a:pt x="223" y="17"/>
                  </a:lnTo>
                  <a:cubicBezTo>
                    <a:pt x="190" y="174"/>
                    <a:pt x="0" y="293"/>
                    <a:pt x="0" y="293"/>
                  </a:cubicBezTo>
                  <a:lnTo>
                    <a:pt x="0" y="310"/>
                  </a:lnTo>
                  <a:cubicBezTo>
                    <a:pt x="17" y="310"/>
                    <a:pt x="207" y="190"/>
                    <a:pt x="240" y="17"/>
                  </a:cubicBezTo>
                  <a:lnTo>
                    <a:pt x="223"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928397" y="1489209"/>
              <a:ext cx="76574" cy="107829"/>
            </a:xfrm>
            <a:custGeom>
              <a:avLst/>
              <a:gdLst/>
              <a:ahLst/>
              <a:cxnLst/>
              <a:rect l="l" t="t" r="r" b="b"/>
              <a:pathLst>
                <a:path w="294" h="414" extrusionOk="0">
                  <a:moveTo>
                    <a:pt x="273" y="1"/>
                  </a:moveTo>
                  <a:cubicBezTo>
                    <a:pt x="88" y="174"/>
                    <a:pt x="1" y="413"/>
                    <a:pt x="1" y="413"/>
                  </a:cubicBezTo>
                  <a:lnTo>
                    <a:pt x="17" y="413"/>
                  </a:lnTo>
                  <a:cubicBezTo>
                    <a:pt x="17" y="413"/>
                    <a:pt x="104" y="190"/>
                    <a:pt x="294" y="17"/>
                  </a:cubicBezTo>
                  <a:lnTo>
                    <a:pt x="294"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1482914" y="2429473"/>
              <a:ext cx="99233" cy="618066"/>
            </a:xfrm>
            <a:custGeom>
              <a:avLst/>
              <a:gdLst/>
              <a:ahLst/>
              <a:cxnLst/>
              <a:rect l="l" t="t" r="r" b="b"/>
              <a:pathLst>
                <a:path w="381" h="2373" extrusionOk="0">
                  <a:moveTo>
                    <a:pt x="158" y="1"/>
                  </a:moveTo>
                  <a:cubicBezTo>
                    <a:pt x="104" y="261"/>
                    <a:pt x="1" y="1102"/>
                    <a:pt x="1" y="1222"/>
                  </a:cubicBezTo>
                  <a:cubicBezTo>
                    <a:pt x="21" y="1341"/>
                    <a:pt x="21" y="1601"/>
                    <a:pt x="21" y="1618"/>
                  </a:cubicBezTo>
                  <a:cubicBezTo>
                    <a:pt x="21" y="1618"/>
                    <a:pt x="125" y="2014"/>
                    <a:pt x="364" y="2373"/>
                  </a:cubicBezTo>
                  <a:lnTo>
                    <a:pt x="380" y="2373"/>
                  </a:lnTo>
                  <a:lnTo>
                    <a:pt x="380" y="2356"/>
                  </a:lnTo>
                  <a:cubicBezTo>
                    <a:pt x="141" y="2014"/>
                    <a:pt x="38" y="1618"/>
                    <a:pt x="38" y="1601"/>
                  </a:cubicBezTo>
                  <a:cubicBezTo>
                    <a:pt x="38" y="1601"/>
                    <a:pt x="38" y="1341"/>
                    <a:pt x="21" y="1222"/>
                  </a:cubicBezTo>
                  <a:cubicBezTo>
                    <a:pt x="21" y="1102"/>
                    <a:pt x="125" y="26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4"/>
            <p:cNvSpPr/>
            <p:nvPr/>
          </p:nvSpPr>
          <p:spPr>
            <a:xfrm>
              <a:off x="1335755" y="2774323"/>
              <a:ext cx="138823" cy="188311"/>
            </a:xfrm>
            <a:custGeom>
              <a:avLst/>
              <a:gdLst/>
              <a:ahLst/>
              <a:cxnLst/>
              <a:rect l="l" t="t" r="r" b="b"/>
              <a:pathLst>
                <a:path w="533" h="723" extrusionOk="0">
                  <a:moveTo>
                    <a:pt x="516" y="17"/>
                  </a:moveTo>
                  <a:cubicBezTo>
                    <a:pt x="516" y="104"/>
                    <a:pt x="516" y="570"/>
                    <a:pt x="463" y="653"/>
                  </a:cubicBezTo>
                  <a:cubicBezTo>
                    <a:pt x="446" y="673"/>
                    <a:pt x="397" y="706"/>
                    <a:pt x="343" y="706"/>
                  </a:cubicBezTo>
                  <a:cubicBezTo>
                    <a:pt x="331" y="709"/>
                    <a:pt x="319" y="711"/>
                    <a:pt x="307" y="711"/>
                  </a:cubicBezTo>
                  <a:cubicBezTo>
                    <a:pt x="248" y="711"/>
                    <a:pt x="181" y="680"/>
                    <a:pt x="137" y="636"/>
                  </a:cubicBezTo>
                  <a:cubicBezTo>
                    <a:pt x="71" y="570"/>
                    <a:pt x="17" y="158"/>
                    <a:pt x="17" y="88"/>
                  </a:cubicBezTo>
                  <a:cubicBezTo>
                    <a:pt x="87" y="88"/>
                    <a:pt x="446" y="34"/>
                    <a:pt x="516" y="17"/>
                  </a:cubicBezTo>
                  <a:close/>
                  <a:moveTo>
                    <a:pt x="516" y="1"/>
                  </a:moveTo>
                  <a:cubicBezTo>
                    <a:pt x="360" y="34"/>
                    <a:pt x="34" y="71"/>
                    <a:pt x="17" y="71"/>
                  </a:cubicBezTo>
                  <a:lnTo>
                    <a:pt x="1" y="88"/>
                  </a:lnTo>
                  <a:cubicBezTo>
                    <a:pt x="1" y="104"/>
                    <a:pt x="34" y="570"/>
                    <a:pt x="137" y="653"/>
                  </a:cubicBezTo>
                  <a:cubicBezTo>
                    <a:pt x="190" y="706"/>
                    <a:pt x="256" y="723"/>
                    <a:pt x="327" y="723"/>
                  </a:cubicBezTo>
                  <a:lnTo>
                    <a:pt x="360" y="723"/>
                  </a:lnTo>
                  <a:cubicBezTo>
                    <a:pt x="413" y="723"/>
                    <a:pt x="446" y="690"/>
                    <a:pt x="483" y="653"/>
                  </a:cubicBezTo>
                  <a:cubicBezTo>
                    <a:pt x="533" y="570"/>
                    <a:pt x="533" y="34"/>
                    <a:pt x="533" y="17"/>
                  </a:cubicBezTo>
                  <a:lnTo>
                    <a:pt x="5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4"/>
            <p:cNvSpPr/>
            <p:nvPr/>
          </p:nvSpPr>
          <p:spPr>
            <a:xfrm>
              <a:off x="771601" y="2655032"/>
              <a:ext cx="81002" cy="20837"/>
            </a:xfrm>
            <a:custGeom>
              <a:avLst/>
              <a:gdLst/>
              <a:ahLst/>
              <a:cxnLst/>
              <a:rect l="l" t="t" r="r" b="b"/>
              <a:pathLst>
                <a:path w="311" h="80" extrusionOk="0">
                  <a:moveTo>
                    <a:pt x="104" y="1"/>
                  </a:moveTo>
                  <a:cubicBezTo>
                    <a:pt x="72" y="1"/>
                    <a:pt x="37" y="4"/>
                    <a:pt x="1" y="13"/>
                  </a:cubicBezTo>
                  <a:lnTo>
                    <a:pt x="1" y="30"/>
                  </a:lnTo>
                  <a:lnTo>
                    <a:pt x="17" y="30"/>
                  </a:lnTo>
                  <a:cubicBezTo>
                    <a:pt x="44" y="23"/>
                    <a:pt x="71" y="21"/>
                    <a:pt x="97" y="21"/>
                  </a:cubicBezTo>
                  <a:cubicBezTo>
                    <a:pt x="199" y="21"/>
                    <a:pt x="280" y="63"/>
                    <a:pt x="294" y="63"/>
                  </a:cubicBezTo>
                  <a:cubicBezTo>
                    <a:pt x="281" y="38"/>
                    <a:pt x="206" y="1"/>
                    <a:pt x="104" y="1"/>
                  </a:cubicBezTo>
                  <a:close/>
                  <a:moveTo>
                    <a:pt x="294" y="63"/>
                  </a:moveTo>
                  <a:lnTo>
                    <a:pt x="294" y="79"/>
                  </a:lnTo>
                  <a:lnTo>
                    <a:pt x="310" y="79"/>
                  </a:lnTo>
                  <a:cubicBezTo>
                    <a:pt x="310" y="63"/>
                    <a:pt x="310" y="63"/>
                    <a:pt x="294" y="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4"/>
            <p:cNvSpPr/>
            <p:nvPr/>
          </p:nvSpPr>
          <p:spPr>
            <a:xfrm>
              <a:off x="794261" y="2631591"/>
              <a:ext cx="58342" cy="17451"/>
            </a:xfrm>
            <a:custGeom>
              <a:avLst/>
              <a:gdLst/>
              <a:ahLst/>
              <a:cxnLst/>
              <a:rect l="l" t="t" r="r" b="b"/>
              <a:pathLst>
                <a:path w="224" h="67" extrusionOk="0">
                  <a:moveTo>
                    <a:pt x="0" y="0"/>
                  </a:moveTo>
                  <a:lnTo>
                    <a:pt x="17" y="17"/>
                  </a:lnTo>
                  <a:cubicBezTo>
                    <a:pt x="87" y="17"/>
                    <a:pt x="207" y="66"/>
                    <a:pt x="223" y="66"/>
                  </a:cubicBezTo>
                  <a:lnTo>
                    <a:pt x="223" y="50"/>
                  </a:lnTo>
                  <a:cubicBezTo>
                    <a:pt x="223" y="50"/>
                    <a:pt x="87"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4"/>
            <p:cNvSpPr/>
            <p:nvPr/>
          </p:nvSpPr>
          <p:spPr>
            <a:xfrm>
              <a:off x="816660" y="2524020"/>
              <a:ext cx="48705" cy="62510"/>
            </a:xfrm>
            <a:custGeom>
              <a:avLst/>
              <a:gdLst/>
              <a:ahLst/>
              <a:cxnLst/>
              <a:rect l="l" t="t" r="r" b="b"/>
              <a:pathLst>
                <a:path w="187" h="240" extrusionOk="0">
                  <a:moveTo>
                    <a:pt x="1" y="1"/>
                  </a:moveTo>
                  <a:lnTo>
                    <a:pt x="1" y="1"/>
                  </a:lnTo>
                  <a:cubicBezTo>
                    <a:pt x="83" y="87"/>
                    <a:pt x="170" y="223"/>
                    <a:pt x="170" y="240"/>
                  </a:cubicBezTo>
                  <a:lnTo>
                    <a:pt x="187" y="240"/>
                  </a:lnTo>
                  <a:lnTo>
                    <a:pt x="187" y="223"/>
                  </a:lnTo>
                  <a:cubicBezTo>
                    <a:pt x="170" y="207"/>
                    <a:pt x="104" y="6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4"/>
            <p:cNvSpPr/>
            <p:nvPr/>
          </p:nvSpPr>
          <p:spPr>
            <a:xfrm>
              <a:off x="1031799" y="2900126"/>
              <a:ext cx="241963" cy="66677"/>
            </a:xfrm>
            <a:custGeom>
              <a:avLst/>
              <a:gdLst/>
              <a:ahLst/>
              <a:cxnLst/>
              <a:rect l="l" t="t" r="r" b="b"/>
              <a:pathLst>
                <a:path w="929" h="256" extrusionOk="0">
                  <a:moveTo>
                    <a:pt x="33" y="1"/>
                  </a:moveTo>
                  <a:cubicBezTo>
                    <a:pt x="17" y="34"/>
                    <a:pt x="17" y="67"/>
                    <a:pt x="0" y="104"/>
                  </a:cubicBezTo>
                  <a:cubicBezTo>
                    <a:pt x="17" y="104"/>
                    <a:pt x="136" y="190"/>
                    <a:pt x="359" y="240"/>
                  </a:cubicBezTo>
                  <a:cubicBezTo>
                    <a:pt x="426" y="250"/>
                    <a:pt x="488" y="255"/>
                    <a:pt x="547" y="255"/>
                  </a:cubicBezTo>
                  <a:cubicBezTo>
                    <a:pt x="686" y="255"/>
                    <a:pt x="807" y="226"/>
                    <a:pt x="928" y="153"/>
                  </a:cubicBezTo>
                  <a:cubicBezTo>
                    <a:pt x="908" y="120"/>
                    <a:pt x="891" y="87"/>
                    <a:pt x="891" y="50"/>
                  </a:cubicBezTo>
                  <a:cubicBezTo>
                    <a:pt x="805" y="87"/>
                    <a:pt x="684" y="105"/>
                    <a:pt x="555" y="105"/>
                  </a:cubicBezTo>
                  <a:cubicBezTo>
                    <a:pt x="377" y="105"/>
                    <a:pt x="181" y="70"/>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4"/>
            <p:cNvSpPr/>
            <p:nvPr/>
          </p:nvSpPr>
          <p:spPr>
            <a:xfrm>
              <a:off x="1133639" y="2926953"/>
              <a:ext cx="45580" cy="165911"/>
            </a:xfrm>
            <a:custGeom>
              <a:avLst/>
              <a:gdLst/>
              <a:ahLst/>
              <a:cxnLst/>
              <a:rect l="l" t="t" r="r" b="b"/>
              <a:pathLst>
                <a:path w="175" h="637" extrusionOk="0">
                  <a:moveTo>
                    <a:pt x="158" y="1"/>
                  </a:moveTo>
                  <a:cubicBezTo>
                    <a:pt x="125" y="240"/>
                    <a:pt x="55" y="566"/>
                    <a:pt x="55" y="620"/>
                  </a:cubicBezTo>
                  <a:lnTo>
                    <a:pt x="1" y="620"/>
                  </a:lnTo>
                  <a:lnTo>
                    <a:pt x="1" y="636"/>
                  </a:lnTo>
                  <a:lnTo>
                    <a:pt x="71" y="636"/>
                  </a:lnTo>
                  <a:cubicBezTo>
                    <a:pt x="71" y="620"/>
                    <a:pt x="141" y="257"/>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4"/>
            <p:cNvSpPr/>
            <p:nvPr/>
          </p:nvSpPr>
          <p:spPr>
            <a:xfrm>
              <a:off x="977884" y="3244976"/>
              <a:ext cx="161482" cy="1177007"/>
            </a:xfrm>
            <a:custGeom>
              <a:avLst/>
              <a:gdLst/>
              <a:ahLst/>
              <a:cxnLst/>
              <a:rect l="l" t="t" r="r" b="b"/>
              <a:pathLst>
                <a:path w="620" h="4519" extrusionOk="0">
                  <a:moveTo>
                    <a:pt x="599" y="1"/>
                  </a:moveTo>
                  <a:lnTo>
                    <a:pt x="224" y="2802"/>
                  </a:lnTo>
                  <a:lnTo>
                    <a:pt x="1" y="4519"/>
                  </a:lnTo>
                  <a:lnTo>
                    <a:pt x="17" y="4519"/>
                  </a:lnTo>
                  <a:lnTo>
                    <a:pt x="240" y="2819"/>
                  </a:lnTo>
                  <a:lnTo>
                    <a:pt x="6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4"/>
            <p:cNvSpPr/>
            <p:nvPr/>
          </p:nvSpPr>
          <p:spPr>
            <a:xfrm>
              <a:off x="1461556" y="3898473"/>
              <a:ext cx="39850" cy="22920"/>
            </a:xfrm>
            <a:custGeom>
              <a:avLst/>
              <a:gdLst/>
              <a:ahLst/>
              <a:cxnLst/>
              <a:rect l="l" t="t" r="r" b="b"/>
              <a:pathLst>
                <a:path w="153" h="88" extrusionOk="0">
                  <a:moveTo>
                    <a:pt x="136" y="0"/>
                  </a:moveTo>
                  <a:cubicBezTo>
                    <a:pt x="86" y="63"/>
                    <a:pt x="46" y="72"/>
                    <a:pt x="28" y="72"/>
                  </a:cubicBezTo>
                  <a:cubicBezTo>
                    <a:pt x="21" y="72"/>
                    <a:pt x="17" y="71"/>
                    <a:pt x="17" y="71"/>
                  </a:cubicBezTo>
                  <a:lnTo>
                    <a:pt x="0" y="71"/>
                  </a:lnTo>
                  <a:lnTo>
                    <a:pt x="17" y="87"/>
                  </a:lnTo>
                  <a:lnTo>
                    <a:pt x="33" y="87"/>
                  </a:lnTo>
                  <a:cubicBezTo>
                    <a:pt x="50" y="87"/>
                    <a:pt x="103" y="71"/>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4"/>
            <p:cNvSpPr/>
            <p:nvPr/>
          </p:nvSpPr>
          <p:spPr>
            <a:xfrm>
              <a:off x="951057" y="3871646"/>
              <a:ext cx="44277" cy="18492"/>
            </a:xfrm>
            <a:custGeom>
              <a:avLst/>
              <a:gdLst/>
              <a:ahLst/>
              <a:cxnLst/>
              <a:rect l="l" t="t" r="r" b="b"/>
              <a:pathLst>
                <a:path w="170" h="71" extrusionOk="0">
                  <a:moveTo>
                    <a:pt x="1" y="0"/>
                  </a:moveTo>
                  <a:lnTo>
                    <a:pt x="1" y="17"/>
                  </a:lnTo>
                  <a:cubicBezTo>
                    <a:pt x="1" y="17"/>
                    <a:pt x="17" y="70"/>
                    <a:pt x="153" y="70"/>
                  </a:cubicBezTo>
                  <a:lnTo>
                    <a:pt x="170" y="50"/>
                  </a:lnTo>
                  <a:lnTo>
                    <a:pt x="153" y="50"/>
                  </a:lnTo>
                  <a:cubicBezTo>
                    <a:pt x="34" y="50"/>
                    <a:pt x="17"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4"/>
            <p:cNvSpPr/>
            <p:nvPr/>
          </p:nvSpPr>
          <p:spPr>
            <a:xfrm>
              <a:off x="757796" y="3460117"/>
              <a:ext cx="72146" cy="796479"/>
            </a:xfrm>
            <a:custGeom>
              <a:avLst/>
              <a:gdLst/>
              <a:ahLst/>
              <a:cxnLst/>
              <a:rect l="l" t="t" r="r" b="b"/>
              <a:pathLst>
                <a:path w="277" h="3058" extrusionOk="0">
                  <a:moveTo>
                    <a:pt x="103" y="0"/>
                  </a:moveTo>
                  <a:lnTo>
                    <a:pt x="260" y="1477"/>
                  </a:lnTo>
                  <a:cubicBezTo>
                    <a:pt x="243" y="1510"/>
                    <a:pt x="103" y="1754"/>
                    <a:pt x="54" y="2145"/>
                  </a:cubicBezTo>
                  <a:cubicBezTo>
                    <a:pt x="0" y="2542"/>
                    <a:pt x="70" y="3041"/>
                    <a:pt x="70" y="3057"/>
                  </a:cubicBezTo>
                  <a:lnTo>
                    <a:pt x="87" y="3057"/>
                  </a:lnTo>
                  <a:cubicBezTo>
                    <a:pt x="87" y="3041"/>
                    <a:pt x="21" y="2542"/>
                    <a:pt x="70" y="2145"/>
                  </a:cubicBezTo>
                  <a:cubicBezTo>
                    <a:pt x="124" y="1733"/>
                    <a:pt x="276" y="1494"/>
                    <a:pt x="276" y="1494"/>
                  </a:cubicBezTo>
                  <a:lnTo>
                    <a:pt x="276" y="1477"/>
                  </a:lnTo>
                  <a:lnTo>
                    <a:pt x="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4"/>
            <p:cNvSpPr/>
            <p:nvPr/>
          </p:nvSpPr>
          <p:spPr>
            <a:xfrm>
              <a:off x="1133639" y="3253572"/>
              <a:ext cx="206801" cy="985832"/>
            </a:xfrm>
            <a:custGeom>
              <a:avLst/>
              <a:gdLst/>
              <a:ahLst/>
              <a:cxnLst/>
              <a:rect l="l" t="t" r="r" b="b"/>
              <a:pathLst>
                <a:path w="794" h="3785" extrusionOk="0">
                  <a:moveTo>
                    <a:pt x="1" y="1"/>
                  </a:moveTo>
                  <a:lnTo>
                    <a:pt x="1" y="17"/>
                  </a:lnTo>
                  <a:lnTo>
                    <a:pt x="777" y="2596"/>
                  </a:lnTo>
                  <a:cubicBezTo>
                    <a:pt x="760" y="2629"/>
                    <a:pt x="554" y="3215"/>
                    <a:pt x="706" y="3764"/>
                  </a:cubicBezTo>
                  <a:lnTo>
                    <a:pt x="723" y="3784"/>
                  </a:lnTo>
                  <a:lnTo>
                    <a:pt x="723" y="3764"/>
                  </a:lnTo>
                  <a:cubicBezTo>
                    <a:pt x="570" y="3198"/>
                    <a:pt x="777" y="2596"/>
                    <a:pt x="793" y="2596"/>
                  </a:cubicBezTo>
                  <a:lnTo>
                    <a:pt x="22" y="1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4"/>
            <p:cNvSpPr/>
            <p:nvPr/>
          </p:nvSpPr>
          <p:spPr>
            <a:xfrm>
              <a:off x="1017734" y="1713726"/>
              <a:ext cx="58342" cy="102360"/>
            </a:xfrm>
            <a:custGeom>
              <a:avLst/>
              <a:gdLst/>
              <a:ahLst/>
              <a:cxnLst/>
              <a:rect l="l" t="t" r="r" b="b"/>
              <a:pathLst>
                <a:path w="224" h="393" extrusionOk="0">
                  <a:moveTo>
                    <a:pt x="0" y="1"/>
                  </a:moveTo>
                  <a:cubicBezTo>
                    <a:pt x="17" y="50"/>
                    <a:pt x="33" y="154"/>
                    <a:pt x="17" y="240"/>
                  </a:cubicBezTo>
                  <a:cubicBezTo>
                    <a:pt x="17" y="290"/>
                    <a:pt x="0" y="343"/>
                    <a:pt x="33" y="376"/>
                  </a:cubicBezTo>
                  <a:cubicBezTo>
                    <a:pt x="33" y="393"/>
                    <a:pt x="54" y="393"/>
                    <a:pt x="87" y="393"/>
                  </a:cubicBezTo>
                  <a:lnTo>
                    <a:pt x="104" y="393"/>
                  </a:lnTo>
                  <a:cubicBezTo>
                    <a:pt x="137" y="393"/>
                    <a:pt x="174" y="393"/>
                    <a:pt x="190" y="360"/>
                  </a:cubicBezTo>
                  <a:cubicBezTo>
                    <a:pt x="223" y="327"/>
                    <a:pt x="223" y="290"/>
                    <a:pt x="223" y="257"/>
                  </a:cubicBezTo>
                  <a:lnTo>
                    <a:pt x="207" y="257"/>
                  </a:lnTo>
                  <a:lnTo>
                    <a:pt x="207" y="273"/>
                  </a:lnTo>
                  <a:cubicBezTo>
                    <a:pt x="207" y="290"/>
                    <a:pt x="207" y="327"/>
                    <a:pt x="190" y="343"/>
                  </a:cubicBezTo>
                  <a:cubicBezTo>
                    <a:pt x="166" y="367"/>
                    <a:pt x="140" y="383"/>
                    <a:pt x="114" y="383"/>
                  </a:cubicBezTo>
                  <a:cubicBezTo>
                    <a:pt x="105" y="383"/>
                    <a:pt x="96" y="381"/>
                    <a:pt x="87" y="376"/>
                  </a:cubicBezTo>
                  <a:cubicBezTo>
                    <a:pt x="71" y="376"/>
                    <a:pt x="54" y="376"/>
                    <a:pt x="33" y="360"/>
                  </a:cubicBezTo>
                  <a:lnTo>
                    <a:pt x="33" y="240"/>
                  </a:lnTo>
                  <a:cubicBezTo>
                    <a:pt x="54" y="170"/>
                    <a:pt x="33" y="50"/>
                    <a:pt x="17"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4"/>
            <p:cNvSpPr/>
            <p:nvPr/>
          </p:nvSpPr>
          <p:spPr>
            <a:xfrm>
              <a:off x="825255" y="2823811"/>
              <a:ext cx="54175" cy="161484"/>
            </a:xfrm>
            <a:custGeom>
              <a:avLst/>
              <a:gdLst/>
              <a:ahLst/>
              <a:cxnLst/>
              <a:rect l="l" t="t" r="r" b="b"/>
              <a:pathLst>
                <a:path w="208" h="620" extrusionOk="0">
                  <a:moveTo>
                    <a:pt x="207" y="1"/>
                  </a:moveTo>
                  <a:lnTo>
                    <a:pt x="207" y="1"/>
                  </a:lnTo>
                  <a:cubicBezTo>
                    <a:pt x="88" y="137"/>
                    <a:pt x="17" y="223"/>
                    <a:pt x="17" y="223"/>
                  </a:cubicBezTo>
                  <a:cubicBezTo>
                    <a:pt x="1" y="277"/>
                    <a:pt x="17" y="620"/>
                    <a:pt x="17" y="620"/>
                  </a:cubicBezTo>
                  <a:cubicBezTo>
                    <a:pt x="71" y="603"/>
                    <a:pt x="121" y="549"/>
                    <a:pt x="207" y="500"/>
                  </a:cubicBezTo>
                  <a:cubicBezTo>
                    <a:pt x="191" y="360"/>
                    <a:pt x="191" y="153"/>
                    <a:pt x="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4"/>
            <p:cNvSpPr/>
            <p:nvPr/>
          </p:nvSpPr>
          <p:spPr>
            <a:xfrm>
              <a:off x="771601" y="2156510"/>
              <a:ext cx="107828" cy="1083503"/>
            </a:xfrm>
            <a:custGeom>
              <a:avLst/>
              <a:gdLst/>
              <a:ahLst/>
              <a:cxnLst/>
              <a:rect l="l" t="t" r="r" b="b"/>
              <a:pathLst>
                <a:path w="414" h="4160" extrusionOk="0">
                  <a:moveTo>
                    <a:pt x="397" y="1"/>
                  </a:moveTo>
                  <a:lnTo>
                    <a:pt x="380" y="17"/>
                  </a:lnTo>
                  <a:lnTo>
                    <a:pt x="380" y="364"/>
                  </a:lnTo>
                  <a:cubicBezTo>
                    <a:pt x="397" y="756"/>
                    <a:pt x="397" y="1152"/>
                    <a:pt x="380" y="1292"/>
                  </a:cubicBezTo>
                  <a:lnTo>
                    <a:pt x="380" y="1375"/>
                  </a:lnTo>
                  <a:cubicBezTo>
                    <a:pt x="343" y="1581"/>
                    <a:pt x="310" y="1927"/>
                    <a:pt x="256" y="2064"/>
                  </a:cubicBezTo>
                  <a:cubicBezTo>
                    <a:pt x="207" y="2200"/>
                    <a:pt x="207" y="2666"/>
                    <a:pt x="207" y="2802"/>
                  </a:cubicBezTo>
                  <a:cubicBezTo>
                    <a:pt x="207" y="2922"/>
                    <a:pt x="240" y="3644"/>
                    <a:pt x="256" y="3697"/>
                  </a:cubicBezTo>
                  <a:lnTo>
                    <a:pt x="1" y="4143"/>
                  </a:lnTo>
                  <a:lnTo>
                    <a:pt x="1" y="4159"/>
                  </a:lnTo>
                  <a:lnTo>
                    <a:pt x="17" y="4143"/>
                  </a:lnTo>
                  <a:lnTo>
                    <a:pt x="277" y="3714"/>
                  </a:lnTo>
                  <a:lnTo>
                    <a:pt x="277" y="3697"/>
                  </a:lnTo>
                  <a:cubicBezTo>
                    <a:pt x="277" y="3697"/>
                    <a:pt x="223" y="2922"/>
                    <a:pt x="223" y="2802"/>
                  </a:cubicBezTo>
                  <a:cubicBezTo>
                    <a:pt x="223" y="2682"/>
                    <a:pt x="223" y="2220"/>
                    <a:pt x="277" y="2064"/>
                  </a:cubicBezTo>
                  <a:cubicBezTo>
                    <a:pt x="327" y="1927"/>
                    <a:pt x="360" y="1581"/>
                    <a:pt x="397" y="1375"/>
                  </a:cubicBezTo>
                  <a:lnTo>
                    <a:pt x="397" y="1292"/>
                  </a:lnTo>
                  <a:cubicBezTo>
                    <a:pt x="413" y="1152"/>
                    <a:pt x="413" y="756"/>
                    <a:pt x="397" y="364"/>
                  </a:cubicBezTo>
                  <a:lnTo>
                    <a:pt x="397" y="17"/>
                  </a:lnTo>
                  <a:lnTo>
                    <a:pt x="3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4"/>
            <p:cNvSpPr/>
            <p:nvPr/>
          </p:nvSpPr>
          <p:spPr>
            <a:xfrm>
              <a:off x="1178958" y="1747326"/>
              <a:ext cx="66937" cy="71626"/>
            </a:xfrm>
            <a:custGeom>
              <a:avLst/>
              <a:gdLst/>
              <a:ahLst/>
              <a:cxnLst/>
              <a:rect l="l" t="t" r="r" b="b"/>
              <a:pathLst>
                <a:path w="257" h="275" extrusionOk="0">
                  <a:moveTo>
                    <a:pt x="133" y="1"/>
                  </a:moveTo>
                  <a:cubicBezTo>
                    <a:pt x="118" y="1"/>
                    <a:pt x="103" y="3"/>
                    <a:pt x="87" y="8"/>
                  </a:cubicBezTo>
                  <a:cubicBezTo>
                    <a:pt x="0" y="41"/>
                    <a:pt x="0" y="161"/>
                    <a:pt x="33" y="231"/>
                  </a:cubicBezTo>
                  <a:cubicBezTo>
                    <a:pt x="48" y="258"/>
                    <a:pt x="80" y="275"/>
                    <a:pt x="114" y="275"/>
                  </a:cubicBezTo>
                  <a:cubicBezTo>
                    <a:pt x="169" y="275"/>
                    <a:pt x="229" y="234"/>
                    <a:pt x="240" y="128"/>
                  </a:cubicBezTo>
                  <a:cubicBezTo>
                    <a:pt x="257" y="69"/>
                    <a:pt x="210" y="1"/>
                    <a:pt x="133" y="1"/>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4"/>
            <p:cNvSpPr/>
            <p:nvPr/>
          </p:nvSpPr>
          <p:spPr>
            <a:xfrm>
              <a:off x="982312" y="1845259"/>
              <a:ext cx="62509" cy="83867"/>
            </a:xfrm>
            <a:custGeom>
              <a:avLst/>
              <a:gdLst/>
              <a:ahLst/>
              <a:cxnLst/>
              <a:rect l="l" t="t" r="r" b="b"/>
              <a:pathLst>
                <a:path w="240" h="322" extrusionOk="0">
                  <a:moveTo>
                    <a:pt x="79" y="0"/>
                  </a:moveTo>
                  <a:cubicBezTo>
                    <a:pt x="36" y="0"/>
                    <a:pt x="0" y="41"/>
                    <a:pt x="0" y="94"/>
                  </a:cubicBezTo>
                  <a:cubicBezTo>
                    <a:pt x="50" y="181"/>
                    <a:pt x="103" y="251"/>
                    <a:pt x="169" y="321"/>
                  </a:cubicBezTo>
                  <a:cubicBezTo>
                    <a:pt x="240" y="284"/>
                    <a:pt x="223" y="148"/>
                    <a:pt x="153" y="45"/>
                  </a:cubicBezTo>
                  <a:cubicBezTo>
                    <a:pt x="129" y="13"/>
                    <a:pt x="103" y="0"/>
                    <a:pt x="79" y="0"/>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4"/>
            <p:cNvSpPr/>
            <p:nvPr/>
          </p:nvSpPr>
          <p:spPr>
            <a:xfrm>
              <a:off x="1058626" y="1825464"/>
              <a:ext cx="120591" cy="71105"/>
            </a:xfrm>
            <a:custGeom>
              <a:avLst/>
              <a:gdLst/>
              <a:ahLst/>
              <a:cxnLst/>
              <a:rect l="l" t="t" r="r" b="b"/>
              <a:pathLst>
                <a:path w="463" h="273" extrusionOk="0">
                  <a:moveTo>
                    <a:pt x="462" y="1"/>
                  </a:moveTo>
                  <a:lnTo>
                    <a:pt x="0" y="207"/>
                  </a:lnTo>
                  <a:cubicBezTo>
                    <a:pt x="0" y="207"/>
                    <a:pt x="52" y="272"/>
                    <a:pt x="168" y="272"/>
                  </a:cubicBezTo>
                  <a:cubicBezTo>
                    <a:pt x="199" y="272"/>
                    <a:pt x="233" y="268"/>
                    <a:pt x="272" y="257"/>
                  </a:cubicBezTo>
                  <a:cubicBezTo>
                    <a:pt x="462" y="207"/>
                    <a:pt x="462" y="1"/>
                    <a:pt x="4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44"/>
          <p:cNvGrpSpPr/>
          <p:nvPr/>
        </p:nvGrpSpPr>
        <p:grpSpPr>
          <a:xfrm>
            <a:off x="5615704" y="1377600"/>
            <a:ext cx="1949332" cy="1227253"/>
            <a:chOff x="-2835244" y="1111902"/>
            <a:chExt cx="2575076" cy="1621207"/>
          </a:xfrm>
        </p:grpSpPr>
        <p:sp>
          <p:nvSpPr>
            <p:cNvPr id="1176" name="Google Shape;1176;p44"/>
            <p:cNvSpPr/>
            <p:nvPr/>
          </p:nvSpPr>
          <p:spPr>
            <a:xfrm>
              <a:off x="-2815181" y="1131965"/>
              <a:ext cx="2531588" cy="1601112"/>
            </a:xfrm>
            <a:custGeom>
              <a:avLst/>
              <a:gdLst/>
              <a:ahLst/>
              <a:cxnLst/>
              <a:rect l="l" t="t" r="r" b="b"/>
              <a:pathLst>
                <a:path w="12997" h="8220" extrusionOk="0">
                  <a:moveTo>
                    <a:pt x="1" y="1"/>
                  </a:moveTo>
                  <a:lnTo>
                    <a:pt x="1" y="8219"/>
                  </a:lnTo>
                  <a:lnTo>
                    <a:pt x="12997" y="8219"/>
                  </a:lnTo>
                  <a:lnTo>
                    <a:pt x="129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4"/>
            <p:cNvSpPr/>
            <p:nvPr/>
          </p:nvSpPr>
          <p:spPr>
            <a:xfrm>
              <a:off x="-2835244" y="1111902"/>
              <a:ext cx="77329" cy="1621175"/>
            </a:xfrm>
            <a:custGeom>
              <a:avLst/>
              <a:gdLst/>
              <a:ahLst/>
              <a:cxnLst/>
              <a:rect l="l" t="t" r="r" b="b"/>
              <a:pathLst>
                <a:path w="397" h="8323" extrusionOk="0">
                  <a:moveTo>
                    <a:pt x="1" y="1"/>
                  </a:moveTo>
                  <a:lnTo>
                    <a:pt x="104" y="8322"/>
                  </a:lnTo>
                  <a:lnTo>
                    <a:pt x="397" y="8046"/>
                  </a:lnTo>
                  <a:lnTo>
                    <a:pt x="397" y="39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4"/>
            <p:cNvSpPr/>
            <p:nvPr/>
          </p:nvSpPr>
          <p:spPr>
            <a:xfrm>
              <a:off x="-337497" y="1111902"/>
              <a:ext cx="77329" cy="1621175"/>
            </a:xfrm>
            <a:custGeom>
              <a:avLst/>
              <a:gdLst/>
              <a:ahLst/>
              <a:cxnLst/>
              <a:rect l="l" t="t" r="r" b="b"/>
              <a:pathLst>
                <a:path w="397" h="8323" extrusionOk="0">
                  <a:moveTo>
                    <a:pt x="396" y="1"/>
                  </a:moveTo>
                  <a:lnTo>
                    <a:pt x="0" y="397"/>
                  </a:lnTo>
                  <a:lnTo>
                    <a:pt x="0" y="8046"/>
                  </a:lnTo>
                  <a:lnTo>
                    <a:pt x="277" y="8322"/>
                  </a:lnTo>
                  <a:lnTo>
                    <a:pt x="3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4"/>
            <p:cNvSpPr/>
            <p:nvPr/>
          </p:nvSpPr>
          <p:spPr>
            <a:xfrm>
              <a:off x="-2114144" y="1275912"/>
              <a:ext cx="237050" cy="269774"/>
            </a:xfrm>
            <a:custGeom>
              <a:avLst/>
              <a:gdLst/>
              <a:ahLst/>
              <a:cxnLst/>
              <a:rect l="l" t="t" r="r" b="b"/>
              <a:pathLst>
                <a:path w="1217" h="1385" extrusionOk="0">
                  <a:moveTo>
                    <a:pt x="548" y="1"/>
                  </a:moveTo>
                  <a:cubicBezTo>
                    <a:pt x="464" y="1"/>
                    <a:pt x="361" y="16"/>
                    <a:pt x="235" y="70"/>
                  </a:cubicBezTo>
                  <a:cubicBezTo>
                    <a:pt x="29" y="159"/>
                    <a:pt x="0" y="401"/>
                    <a:pt x="83" y="401"/>
                  </a:cubicBezTo>
                  <a:cubicBezTo>
                    <a:pt x="96" y="401"/>
                    <a:pt x="112" y="394"/>
                    <a:pt x="131" y="380"/>
                  </a:cubicBezTo>
                  <a:cubicBezTo>
                    <a:pt x="217" y="333"/>
                    <a:pt x="287" y="291"/>
                    <a:pt x="312" y="291"/>
                  </a:cubicBezTo>
                  <a:cubicBezTo>
                    <a:pt x="333" y="291"/>
                    <a:pt x="324" y="320"/>
                    <a:pt x="268" y="396"/>
                  </a:cubicBezTo>
                  <a:cubicBezTo>
                    <a:pt x="148" y="570"/>
                    <a:pt x="165" y="809"/>
                    <a:pt x="98" y="1118"/>
                  </a:cubicBezTo>
                  <a:cubicBezTo>
                    <a:pt x="67" y="1312"/>
                    <a:pt x="95" y="1385"/>
                    <a:pt x="165" y="1385"/>
                  </a:cubicBezTo>
                  <a:cubicBezTo>
                    <a:pt x="215" y="1385"/>
                    <a:pt x="285" y="1348"/>
                    <a:pt x="371" y="1292"/>
                  </a:cubicBezTo>
                  <a:cubicBezTo>
                    <a:pt x="577" y="1156"/>
                    <a:pt x="701" y="1102"/>
                    <a:pt x="804" y="846"/>
                  </a:cubicBezTo>
                  <a:cubicBezTo>
                    <a:pt x="924" y="603"/>
                    <a:pt x="870" y="537"/>
                    <a:pt x="1043" y="380"/>
                  </a:cubicBezTo>
                  <a:cubicBezTo>
                    <a:pt x="1217" y="227"/>
                    <a:pt x="957" y="37"/>
                    <a:pt x="734" y="21"/>
                  </a:cubicBezTo>
                  <a:cubicBezTo>
                    <a:pt x="685" y="13"/>
                    <a:pt x="624" y="1"/>
                    <a:pt x="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4"/>
            <p:cNvSpPr/>
            <p:nvPr/>
          </p:nvSpPr>
          <p:spPr>
            <a:xfrm>
              <a:off x="-1961626" y="1500501"/>
              <a:ext cx="99144" cy="50838"/>
            </a:xfrm>
            <a:custGeom>
              <a:avLst/>
              <a:gdLst/>
              <a:ahLst/>
              <a:cxnLst/>
              <a:rect l="l" t="t" r="r" b="b"/>
              <a:pathLst>
                <a:path w="509" h="261" extrusionOk="0">
                  <a:moveTo>
                    <a:pt x="310" y="0"/>
                  </a:moveTo>
                  <a:cubicBezTo>
                    <a:pt x="269" y="0"/>
                    <a:pt x="224" y="6"/>
                    <a:pt x="174" y="19"/>
                  </a:cubicBezTo>
                  <a:cubicBezTo>
                    <a:pt x="0" y="69"/>
                    <a:pt x="37" y="172"/>
                    <a:pt x="174" y="242"/>
                  </a:cubicBezTo>
                  <a:cubicBezTo>
                    <a:pt x="202" y="255"/>
                    <a:pt x="233" y="260"/>
                    <a:pt x="265" y="260"/>
                  </a:cubicBezTo>
                  <a:cubicBezTo>
                    <a:pt x="367" y="260"/>
                    <a:pt x="470" y="201"/>
                    <a:pt x="483" y="122"/>
                  </a:cubicBezTo>
                  <a:cubicBezTo>
                    <a:pt x="508" y="56"/>
                    <a:pt x="436"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4"/>
            <p:cNvSpPr/>
            <p:nvPr/>
          </p:nvSpPr>
          <p:spPr>
            <a:xfrm>
              <a:off x="-2708243" y="1271042"/>
              <a:ext cx="616487" cy="882754"/>
            </a:xfrm>
            <a:custGeom>
              <a:avLst/>
              <a:gdLst/>
              <a:ahLst/>
              <a:cxnLst/>
              <a:rect l="l" t="t" r="r" b="b"/>
              <a:pathLst>
                <a:path w="3165" h="4532" extrusionOk="0">
                  <a:moveTo>
                    <a:pt x="2515" y="1"/>
                  </a:moveTo>
                  <a:cubicBezTo>
                    <a:pt x="2378" y="1"/>
                    <a:pt x="2239" y="139"/>
                    <a:pt x="2047" y="166"/>
                  </a:cubicBezTo>
                  <a:cubicBezTo>
                    <a:pt x="1808" y="182"/>
                    <a:pt x="1585" y="199"/>
                    <a:pt x="1222" y="492"/>
                  </a:cubicBezTo>
                  <a:cubicBezTo>
                    <a:pt x="863" y="784"/>
                    <a:pt x="673" y="1350"/>
                    <a:pt x="636" y="1506"/>
                  </a:cubicBezTo>
                  <a:cubicBezTo>
                    <a:pt x="586" y="1643"/>
                    <a:pt x="364" y="1989"/>
                    <a:pt x="207" y="2212"/>
                  </a:cubicBezTo>
                  <a:cubicBezTo>
                    <a:pt x="54" y="2435"/>
                    <a:pt x="17" y="2794"/>
                    <a:pt x="17" y="3103"/>
                  </a:cubicBezTo>
                  <a:cubicBezTo>
                    <a:pt x="1" y="3427"/>
                    <a:pt x="351" y="3863"/>
                    <a:pt x="395" y="3863"/>
                  </a:cubicBezTo>
                  <a:cubicBezTo>
                    <a:pt x="395" y="3863"/>
                    <a:pt x="396" y="3862"/>
                    <a:pt x="397" y="3862"/>
                  </a:cubicBezTo>
                  <a:cubicBezTo>
                    <a:pt x="450" y="3846"/>
                    <a:pt x="327" y="3619"/>
                    <a:pt x="294" y="3483"/>
                  </a:cubicBezTo>
                  <a:cubicBezTo>
                    <a:pt x="283" y="3395"/>
                    <a:pt x="308" y="3327"/>
                    <a:pt x="332" y="3327"/>
                  </a:cubicBezTo>
                  <a:cubicBezTo>
                    <a:pt x="345" y="3327"/>
                    <a:pt x="358" y="3348"/>
                    <a:pt x="364" y="3396"/>
                  </a:cubicBezTo>
                  <a:cubicBezTo>
                    <a:pt x="397" y="3553"/>
                    <a:pt x="483" y="3743"/>
                    <a:pt x="533" y="4031"/>
                  </a:cubicBezTo>
                  <a:cubicBezTo>
                    <a:pt x="603" y="4324"/>
                    <a:pt x="983" y="4444"/>
                    <a:pt x="1102" y="4514"/>
                  </a:cubicBezTo>
                  <a:cubicBezTo>
                    <a:pt x="1116" y="4526"/>
                    <a:pt x="1129" y="4531"/>
                    <a:pt x="1140" y="4531"/>
                  </a:cubicBezTo>
                  <a:cubicBezTo>
                    <a:pt x="1207" y="4531"/>
                    <a:pt x="1203" y="4322"/>
                    <a:pt x="1086" y="4205"/>
                  </a:cubicBezTo>
                  <a:cubicBezTo>
                    <a:pt x="945" y="4085"/>
                    <a:pt x="912" y="4068"/>
                    <a:pt x="983" y="3965"/>
                  </a:cubicBezTo>
                  <a:cubicBezTo>
                    <a:pt x="1069" y="3846"/>
                    <a:pt x="1102" y="3846"/>
                    <a:pt x="1049" y="3759"/>
                  </a:cubicBezTo>
                  <a:cubicBezTo>
                    <a:pt x="1041" y="3744"/>
                    <a:pt x="1035" y="3738"/>
                    <a:pt x="1028" y="3738"/>
                  </a:cubicBezTo>
                  <a:cubicBezTo>
                    <a:pt x="998" y="3738"/>
                    <a:pt x="970" y="3874"/>
                    <a:pt x="884" y="3874"/>
                  </a:cubicBezTo>
                  <a:cubicBezTo>
                    <a:pt x="863" y="3874"/>
                    <a:pt x="838" y="3866"/>
                    <a:pt x="809" y="3846"/>
                  </a:cubicBezTo>
                  <a:cubicBezTo>
                    <a:pt x="636" y="3743"/>
                    <a:pt x="636" y="3586"/>
                    <a:pt x="706" y="3396"/>
                  </a:cubicBezTo>
                  <a:cubicBezTo>
                    <a:pt x="743" y="3280"/>
                    <a:pt x="810" y="3226"/>
                    <a:pt x="871" y="3226"/>
                  </a:cubicBezTo>
                  <a:cubicBezTo>
                    <a:pt x="898" y="3226"/>
                    <a:pt x="925" y="3238"/>
                    <a:pt x="945" y="3260"/>
                  </a:cubicBezTo>
                  <a:cubicBezTo>
                    <a:pt x="1008" y="3311"/>
                    <a:pt x="1053" y="3495"/>
                    <a:pt x="1074" y="3495"/>
                  </a:cubicBezTo>
                  <a:cubicBezTo>
                    <a:pt x="1082" y="3495"/>
                    <a:pt x="1086" y="3468"/>
                    <a:pt x="1086" y="3396"/>
                  </a:cubicBezTo>
                  <a:cubicBezTo>
                    <a:pt x="1086" y="3140"/>
                    <a:pt x="1119" y="3227"/>
                    <a:pt x="1292" y="3124"/>
                  </a:cubicBezTo>
                  <a:cubicBezTo>
                    <a:pt x="1461" y="3021"/>
                    <a:pt x="1531" y="2880"/>
                    <a:pt x="1738" y="2674"/>
                  </a:cubicBezTo>
                  <a:cubicBezTo>
                    <a:pt x="1944" y="2484"/>
                    <a:pt x="2373" y="2332"/>
                    <a:pt x="2546" y="2278"/>
                  </a:cubicBezTo>
                  <a:cubicBezTo>
                    <a:pt x="2736" y="2212"/>
                    <a:pt x="2823" y="2092"/>
                    <a:pt x="2719" y="1849"/>
                  </a:cubicBezTo>
                  <a:cubicBezTo>
                    <a:pt x="2596" y="1626"/>
                    <a:pt x="2476" y="1230"/>
                    <a:pt x="2616" y="1181"/>
                  </a:cubicBezTo>
                  <a:cubicBezTo>
                    <a:pt x="2752" y="1127"/>
                    <a:pt x="2769" y="1024"/>
                    <a:pt x="2785" y="921"/>
                  </a:cubicBezTo>
                  <a:cubicBezTo>
                    <a:pt x="2785" y="801"/>
                    <a:pt x="2752" y="595"/>
                    <a:pt x="2785" y="388"/>
                  </a:cubicBezTo>
                  <a:cubicBezTo>
                    <a:pt x="2800" y="307"/>
                    <a:pt x="2851" y="279"/>
                    <a:pt x="2908" y="279"/>
                  </a:cubicBezTo>
                  <a:cubicBezTo>
                    <a:pt x="2995" y="279"/>
                    <a:pt x="3095" y="346"/>
                    <a:pt x="3095" y="388"/>
                  </a:cubicBezTo>
                  <a:cubicBezTo>
                    <a:pt x="3095" y="388"/>
                    <a:pt x="3165" y="199"/>
                    <a:pt x="3095" y="95"/>
                  </a:cubicBezTo>
                  <a:cubicBezTo>
                    <a:pt x="3075" y="70"/>
                    <a:pt x="3040" y="62"/>
                    <a:pt x="2995" y="62"/>
                  </a:cubicBezTo>
                  <a:cubicBezTo>
                    <a:pt x="2940" y="62"/>
                    <a:pt x="2872" y="73"/>
                    <a:pt x="2802" y="73"/>
                  </a:cubicBezTo>
                  <a:cubicBezTo>
                    <a:pt x="2738" y="73"/>
                    <a:pt x="2673" y="64"/>
                    <a:pt x="2616" y="29"/>
                  </a:cubicBezTo>
                  <a:cubicBezTo>
                    <a:pt x="2582" y="9"/>
                    <a:pt x="2549" y="1"/>
                    <a:pt x="25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4"/>
            <p:cNvSpPr/>
            <p:nvPr/>
          </p:nvSpPr>
          <p:spPr>
            <a:xfrm>
              <a:off x="-2484044" y="2000323"/>
              <a:ext cx="118428" cy="89016"/>
            </a:xfrm>
            <a:custGeom>
              <a:avLst/>
              <a:gdLst/>
              <a:ahLst/>
              <a:cxnLst/>
              <a:rect l="l" t="t" r="r" b="b"/>
              <a:pathLst>
                <a:path w="608" h="457" extrusionOk="0">
                  <a:moveTo>
                    <a:pt x="36" y="0"/>
                  </a:moveTo>
                  <a:cubicBezTo>
                    <a:pt x="14" y="0"/>
                    <a:pt x="1" y="8"/>
                    <a:pt x="1" y="32"/>
                  </a:cubicBezTo>
                  <a:cubicBezTo>
                    <a:pt x="21" y="151"/>
                    <a:pt x="54" y="151"/>
                    <a:pt x="190" y="221"/>
                  </a:cubicBezTo>
                  <a:cubicBezTo>
                    <a:pt x="310" y="287"/>
                    <a:pt x="380" y="271"/>
                    <a:pt x="467" y="411"/>
                  </a:cubicBezTo>
                  <a:cubicBezTo>
                    <a:pt x="488" y="444"/>
                    <a:pt x="507" y="457"/>
                    <a:pt x="524" y="457"/>
                  </a:cubicBezTo>
                  <a:cubicBezTo>
                    <a:pt x="578" y="457"/>
                    <a:pt x="608" y="324"/>
                    <a:pt x="570" y="271"/>
                  </a:cubicBezTo>
                  <a:cubicBezTo>
                    <a:pt x="500" y="205"/>
                    <a:pt x="294" y="32"/>
                    <a:pt x="207" y="32"/>
                  </a:cubicBezTo>
                  <a:cubicBezTo>
                    <a:pt x="152" y="32"/>
                    <a:pt x="79" y="0"/>
                    <a:pt x="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4"/>
            <p:cNvSpPr/>
            <p:nvPr/>
          </p:nvSpPr>
          <p:spPr>
            <a:xfrm>
              <a:off x="-2467097" y="2108624"/>
              <a:ext cx="361711" cy="528250"/>
            </a:xfrm>
            <a:custGeom>
              <a:avLst/>
              <a:gdLst/>
              <a:ahLst/>
              <a:cxnLst/>
              <a:rect l="l" t="t" r="r" b="b"/>
              <a:pathLst>
                <a:path w="1857" h="2712" extrusionOk="0">
                  <a:moveTo>
                    <a:pt x="446" y="0"/>
                  </a:moveTo>
                  <a:cubicBezTo>
                    <a:pt x="400" y="0"/>
                    <a:pt x="359" y="13"/>
                    <a:pt x="326" y="41"/>
                  </a:cubicBezTo>
                  <a:cubicBezTo>
                    <a:pt x="174" y="181"/>
                    <a:pt x="17" y="301"/>
                    <a:pt x="17" y="301"/>
                  </a:cubicBezTo>
                  <a:cubicBezTo>
                    <a:pt x="0" y="371"/>
                    <a:pt x="244" y="453"/>
                    <a:pt x="174" y="610"/>
                  </a:cubicBezTo>
                  <a:cubicBezTo>
                    <a:pt x="120" y="746"/>
                    <a:pt x="157" y="1175"/>
                    <a:pt x="380" y="1278"/>
                  </a:cubicBezTo>
                  <a:cubicBezTo>
                    <a:pt x="619" y="1402"/>
                    <a:pt x="776" y="1675"/>
                    <a:pt x="842" y="1897"/>
                  </a:cubicBezTo>
                  <a:cubicBezTo>
                    <a:pt x="929" y="2141"/>
                    <a:pt x="1205" y="2586"/>
                    <a:pt x="1444" y="2673"/>
                  </a:cubicBezTo>
                  <a:cubicBezTo>
                    <a:pt x="1531" y="2702"/>
                    <a:pt x="1606" y="2711"/>
                    <a:pt x="1667" y="2711"/>
                  </a:cubicBezTo>
                  <a:cubicBezTo>
                    <a:pt x="1789" y="2711"/>
                    <a:pt x="1857" y="2673"/>
                    <a:pt x="1857" y="2673"/>
                  </a:cubicBezTo>
                  <a:cubicBezTo>
                    <a:pt x="1857" y="2673"/>
                    <a:pt x="1618" y="2537"/>
                    <a:pt x="1531" y="2450"/>
                  </a:cubicBezTo>
                  <a:cubicBezTo>
                    <a:pt x="1444" y="2347"/>
                    <a:pt x="1461" y="2021"/>
                    <a:pt x="1547" y="1897"/>
                  </a:cubicBezTo>
                  <a:cubicBezTo>
                    <a:pt x="1634" y="1778"/>
                    <a:pt x="1688" y="1468"/>
                    <a:pt x="1721" y="1175"/>
                  </a:cubicBezTo>
                  <a:cubicBezTo>
                    <a:pt x="1754" y="887"/>
                    <a:pt x="1754" y="680"/>
                    <a:pt x="1498" y="577"/>
                  </a:cubicBezTo>
                  <a:cubicBezTo>
                    <a:pt x="1238" y="453"/>
                    <a:pt x="1015" y="437"/>
                    <a:pt x="929" y="301"/>
                  </a:cubicBezTo>
                  <a:cubicBezTo>
                    <a:pt x="860" y="176"/>
                    <a:pt x="620" y="0"/>
                    <a:pt x="4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4"/>
            <p:cNvSpPr/>
            <p:nvPr/>
          </p:nvSpPr>
          <p:spPr>
            <a:xfrm>
              <a:off x="-1921500" y="1271627"/>
              <a:ext cx="1554364" cy="1103443"/>
            </a:xfrm>
            <a:custGeom>
              <a:avLst/>
              <a:gdLst/>
              <a:ahLst/>
              <a:cxnLst/>
              <a:rect l="l" t="t" r="r" b="b"/>
              <a:pathLst>
                <a:path w="7980" h="5665" extrusionOk="0">
                  <a:moveTo>
                    <a:pt x="3864" y="1"/>
                  </a:moveTo>
                  <a:cubicBezTo>
                    <a:pt x="3854" y="1"/>
                    <a:pt x="3845" y="2"/>
                    <a:pt x="3838" y="6"/>
                  </a:cubicBezTo>
                  <a:cubicBezTo>
                    <a:pt x="3767" y="59"/>
                    <a:pt x="3941" y="179"/>
                    <a:pt x="3990" y="196"/>
                  </a:cubicBezTo>
                  <a:cubicBezTo>
                    <a:pt x="4060" y="212"/>
                    <a:pt x="4110" y="385"/>
                    <a:pt x="4077" y="418"/>
                  </a:cubicBezTo>
                  <a:cubicBezTo>
                    <a:pt x="4074" y="424"/>
                    <a:pt x="4072" y="426"/>
                    <a:pt x="4069" y="426"/>
                  </a:cubicBezTo>
                  <a:cubicBezTo>
                    <a:pt x="4060" y="426"/>
                    <a:pt x="4047" y="408"/>
                    <a:pt x="4017" y="408"/>
                  </a:cubicBezTo>
                  <a:cubicBezTo>
                    <a:pt x="3988" y="408"/>
                    <a:pt x="3943" y="425"/>
                    <a:pt x="3871" y="489"/>
                  </a:cubicBezTo>
                  <a:cubicBezTo>
                    <a:pt x="3714" y="662"/>
                    <a:pt x="3561" y="695"/>
                    <a:pt x="3404" y="711"/>
                  </a:cubicBezTo>
                  <a:cubicBezTo>
                    <a:pt x="3235" y="728"/>
                    <a:pt x="2872" y="918"/>
                    <a:pt x="2719" y="934"/>
                  </a:cubicBezTo>
                  <a:cubicBezTo>
                    <a:pt x="2709" y="935"/>
                    <a:pt x="2698" y="936"/>
                    <a:pt x="2687" y="936"/>
                  </a:cubicBezTo>
                  <a:cubicBezTo>
                    <a:pt x="2538" y="936"/>
                    <a:pt x="2380" y="811"/>
                    <a:pt x="2476" y="765"/>
                  </a:cubicBezTo>
                  <a:cubicBezTo>
                    <a:pt x="2572" y="700"/>
                    <a:pt x="2522" y="518"/>
                    <a:pt x="2402" y="518"/>
                  </a:cubicBezTo>
                  <a:cubicBezTo>
                    <a:pt x="2393" y="518"/>
                    <a:pt x="2383" y="519"/>
                    <a:pt x="2373" y="522"/>
                  </a:cubicBezTo>
                  <a:cubicBezTo>
                    <a:pt x="2220" y="542"/>
                    <a:pt x="2187" y="728"/>
                    <a:pt x="2220" y="781"/>
                  </a:cubicBezTo>
                  <a:cubicBezTo>
                    <a:pt x="2253" y="831"/>
                    <a:pt x="2443" y="918"/>
                    <a:pt x="2427" y="971"/>
                  </a:cubicBezTo>
                  <a:cubicBezTo>
                    <a:pt x="2411" y="1002"/>
                    <a:pt x="2366" y="1015"/>
                    <a:pt x="2305" y="1015"/>
                  </a:cubicBezTo>
                  <a:cubicBezTo>
                    <a:pt x="2236" y="1015"/>
                    <a:pt x="2147" y="998"/>
                    <a:pt x="2063" y="971"/>
                  </a:cubicBezTo>
                  <a:cubicBezTo>
                    <a:pt x="1894" y="918"/>
                    <a:pt x="1585" y="918"/>
                    <a:pt x="1498" y="901"/>
                  </a:cubicBezTo>
                  <a:cubicBezTo>
                    <a:pt x="1461" y="895"/>
                    <a:pt x="1426" y="891"/>
                    <a:pt x="1393" y="891"/>
                  </a:cubicBezTo>
                  <a:cubicBezTo>
                    <a:pt x="1258" y="891"/>
                    <a:pt x="1151" y="956"/>
                    <a:pt x="999" y="1178"/>
                  </a:cubicBezTo>
                  <a:cubicBezTo>
                    <a:pt x="809" y="1433"/>
                    <a:pt x="743" y="1470"/>
                    <a:pt x="640" y="1590"/>
                  </a:cubicBezTo>
                  <a:cubicBezTo>
                    <a:pt x="537" y="1726"/>
                    <a:pt x="809" y="1846"/>
                    <a:pt x="809" y="1933"/>
                  </a:cubicBezTo>
                  <a:cubicBezTo>
                    <a:pt x="809" y="2019"/>
                    <a:pt x="640" y="2122"/>
                    <a:pt x="553" y="2172"/>
                  </a:cubicBezTo>
                  <a:cubicBezTo>
                    <a:pt x="543" y="2181"/>
                    <a:pt x="533" y="2184"/>
                    <a:pt x="524" y="2184"/>
                  </a:cubicBezTo>
                  <a:cubicBezTo>
                    <a:pt x="463" y="2184"/>
                    <a:pt x="450" y="1990"/>
                    <a:pt x="450" y="1899"/>
                  </a:cubicBezTo>
                  <a:cubicBezTo>
                    <a:pt x="450" y="1822"/>
                    <a:pt x="394" y="1705"/>
                    <a:pt x="359" y="1705"/>
                  </a:cubicBezTo>
                  <a:cubicBezTo>
                    <a:pt x="355" y="1705"/>
                    <a:pt x="351" y="1706"/>
                    <a:pt x="347" y="1710"/>
                  </a:cubicBezTo>
                  <a:cubicBezTo>
                    <a:pt x="294" y="1726"/>
                    <a:pt x="380" y="1899"/>
                    <a:pt x="261" y="2019"/>
                  </a:cubicBezTo>
                  <a:cubicBezTo>
                    <a:pt x="141" y="2122"/>
                    <a:pt x="104" y="2258"/>
                    <a:pt x="261" y="2312"/>
                  </a:cubicBezTo>
                  <a:cubicBezTo>
                    <a:pt x="397" y="2362"/>
                    <a:pt x="413" y="2481"/>
                    <a:pt x="347" y="2502"/>
                  </a:cubicBezTo>
                  <a:cubicBezTo>
                    <a:pt x="261" y="2502"/>
                    <a:pt x="1" y="2654"/>
                    <a:pt x="54" y="2774"/>
                  </a:cubicBezTo>
                  <a:cubicBezTo>
                    <a:pt x="87" y="2867"/>
                    <a:pt x="213" y="2951"/>
                    <a:pt x="303" y="2951"/>
                  </a:cubicBezTo>
                  <a:cubicBezTo>
                    <a:pt x="349" y="2951"/>
                    <a:pt x="386" y="2930"/>
                    <a:pt x="397" y="2877"/>
                  </a:cubicBezTo>
                  <a:cubicBezTo>
                    <a:pt x="426" y="2771"/>
                    <a:pt x="524" y="2633"/>
                    <a:pt x="575" y="2633"/>
                  </a:cubicBezTo>
                  <a:cubicBezTo>
                    <a:pt x="589" y="2633"/>
                    <a:pt x="599" y="2644"/>
                    <a:pt x="603" y="2671"/>
                  </a:cubicBezTo>
                  <a:cubicBezTo>
                    <a:pt x="619" y="2791"/>
                    <a:pt x="743" y="2758"/>
                    <a:pt x="896" y="2894"/>
                  </a:cubicBezTo>
                  <a:cubicBezTo>
                    <a:pt x="948" y="2941"/>
                    <a:pt x="996" y="2955"/>
                    <a:pt x="1038" y="2955"/>
                  </a:cubicBezTo>
                  <a:cubicBezTo>
                    <a:pt x="1107" y="2955"/>
                    <a:pt x="1160" y="2917"/>
                    <a:pt x="1187" y="2917"/>
                  </a:cubicBezTo>
                  <a:cubicBezTo>
                    <a:pt x="1199" y="2917"/>
                    <a:pt x="1205" y="2925"/>
                    <a:pt x="1205" y="2947"/>
                  </a:cubicBezTo>
                  <a:cubicBezTo>
                    <a:pt x="1205" y="3067"/>
                    <a:pt x="1189" y="3273"/>
                    <a:pt x="1341" y="3327"/>
                  </a:cubicBezTo>
                  <a:cubicBezTo>
                    <a:pt x="1384" y="3340"/>
                    <a:pt x="1422" y="3345"/>
                    <a:pt x="1455" y="3345"/>
                  </a:cubicBezTo>
                  <a:cubicBezTo>
                    <a:pt x="1527" y="3345"/>
                    <a:pt x="1580" y="3323"/>
                    <a:pt x="1623" y="3323"/>
                  </a:cubicBezTo>
                  <a:cubicBezTo>
                    <a:pt x="1633" y="3323"/>
                    <a:pt x="1642" y="3324"/>
                    <a:pt x="1651" y="3327"/>
                  </a:cubicBezTo>
                  <a:cubicBezTo>
                    <a:pt x="1721" y="3360"/>
                    <a:pt x="1857" y="3480"/>
                    <a:pt x="1808" y="3583"/>
                  </a:cubicBezTo>
                  <a:cubicBezTo>
                    <a:pt x="1754" y="3702"/>
                    <a:pt x="1878" y="4115"/>
                    <a:pt x="2117" y="4288"/>
                  </a:cubicBezTo>
                  <a:cubicBezTo>
                    <a:pt x="2317" y="4433"/>
                    <a:pt x="2448" y="4540"/>
                    <a:pt x="2534" y="4540"/>
                  </a:cubicBezTo>
                  <a:cubicBezTo>
                    <a:pt x="2551" y="4540"/>
                    <a:pt x="2566" y="4536"/>
                    <a:pt x="2579" y="4528"/>
                  </a:cubicBezTo>
                  <a:cubicBezTo>
                    <a:pt x="2649" y="4462"/>
                    <a:pt x="2926" y="4321"/>
                    <a:pt x="2889" y="4185"/>
                  </a:cubicBezTo>
                  <a:cubicBezTo>
                    <a:pt x="2872" y="4049"/>
                    <a:pt x="2719" y="3979"/>
                    <a:pt x="2806" y="3909"/>
                  </a:cubicBezTo>
                  <a:cubicBezTo>
                    <a:pt x="2825" y="3889"/>
                    <a:pt x="2855" y="3881"/>
                    <a:pt x="2890" y="3881"/>
                  </a:cubicBezTo>
                  <a:cubicBezTo>
                    <a:pt x="3013" y="3881"/>
                    <a:pt x="3203" y="3977"/>
                    <a:pt x="3219" y="4028"/>
                  </a:cubicBezTo>
                  <a:cubicBezTo>
                    <a:pt x="3235" y="4098"/>
                    <a:pt x="3458" y="4565"/>
                    <a:pt x="3507" y="4684"/>
                  </a:cubicBezTo>
                  <a:cubicBezTo>
                    <a:pt x="3561" y="4804"/>
                    <a:pt x="3648" y="4977"/>
                    <a:pt x="3784" y="5010"/>
                  </a:cubicBezTo>
                  <a:cubicBezTo>
                    <a:pt x="3793" y="5012"/>
                    <a:pt x="3801" y="5013"/>
                    <a:pt x="3807" y="5013"/>
                  </a:cubicBezTo>
                  <a:cubicBezTo>
                    <a:pt x="3920" y="5013"/>
                    <a:pt x="3753" y="4766"/>
                    <a:pt x="3784" y="4684"/>
                  </a:cubicBezTo>
                  <a:cubicBezTo>
                    <a:pt x="3838" y="4598"/>
                    <a:pt x="3838" y="4441"/>
                    <a:pt x="4044" y="4288"/>
                  </a:cubicBezTo>
                  <a:cubicBezTo>
                    <a:pt x="4193" y="4197"/>
                    <a:pt x="4381" y="4150"/>
                    <a:pt x="4489" y="4150"/>
                  </a:cubicBezTo>
                  <a:cubicBezTo>
                    <a:pt x="4542" y="4150"/>
                    <a:pt x="4576" y="4162"/>
                    <a:pt x="4576" y="4185"/>
                  </a:cubicBezTo>
                  <a:cubicBezTo>
                    <a:pt x="4593" y="4255"/>
                    <a:pt x="4663" y="4565"/>
                    <a:pt x="4766" y="4598"/>
                  </a:cubicBezTo>
                  <a:cubicBezTo>
                    <a:pt x="4771" y="4598"/>
                    <a:pt x="4776" y="4599"/>
                    <a:pt x="4781" y="4599"/>
                  </a:cubicBezTo>
                  <a:cubicBezTo>
                    <a:pt x="4881" y="4599"/>
                    <a:pt x="4834" y="4438"/>
                    <a:pt x="4885" y="4375"/>
                  </a:cubicBezTo>
                  <a:cubicBezTo>
                    <a:pt x="4889" y="4367"/>
                    <a:pt x="4893" y="4363"/>
                    <a:pt x="4897" y="4363"/>
                  </a:cubicBezTo>
                  <a:cubicBezTo>
                    <a:pt x="4943" y="4363"/>
                    <a:pt x="5058" y="4717"/>
                    <a:pt x="5092" y="4874"/>
                  </a:cubicBezTo>
                  <a:cubicBezTo>
                    <a:pt x="5125" y="5043"/>
                    <a:pt x="5055" y="5146"/>
                    <a:pt x="5315" y="5320"/>
                  </a:cubicBezTo>
                  <a:cubicBezTo>
                    <a:pt x="5554" y="5472"/>
                    <a:pt x="5711" y="5559"/>
                    <a:pt x="5900" y="5646"/>
                  </a:cubicBezTo>
                  <a:cubicBezTo>
                    <a:pt x="5926" y="5659"/>
                    <a:pt x="5950" y="5665"/>
                    <a:pt x="5971" y="5665"/>
                  </a:cubicBezTo>
                  <a:cubicBezTo>
                    <a:pt x="6084" y="5665"/>
                    <a:pt x="6128" y="5509"/>
                    <a:pt x="6091" y="5509"/>
                  </a:cubicBezTo>
                  <a:cubicBezTo>
                    <a:pt x="6090" y="5509"/>
                    <a:pt x="6088" y="5509"/>
                    <a:pt x="6086" y="5509"/>
                  </a:cubicBezTo>
                  <a:cubicBezTo>
                    <a:pt x="6082" y="5512"/>
                    <a:pt x="6076" y="5513"/>
                    <a:pt x="6067" y="5513"/>
                  </a:cubicBezTo>
                  <a:cubicBezTo>
                    <a:pt x="5968" y="5513"/>
                    <a:pt x="5585" y="5350"/>
                    <a:pt x="5521" y="5320"/>
                  </a:cubicBezTo>
                  <a:cubicBezTo>
                    <a:pt x="5467" y="5303"/>
                    <a:pt x="5434" y="5080"/>
                    <a:pt x="5385" y="5043"/>
                  </a:cubicBezTo>
                  <a:cubicBezTo>
                    <a:pt x="5331" y="4994"/>
                    <a:pt x="5244" y="4771"/>
                    <a:pt x="5244" y="4684"/>
                  </a:cubicBezTo>
                  <a:cubicBezTo>
                    <a:pt x="5231" y="4598"/>
                    <a:pt x="5278" y="4462"/>
                    <a:pt x="5313" y="4462"/>
                  </a:cubicBezTo>
                  <a:cubicBezTo>
                    <a:pt x="5319" y="4462"/>
                    <a:pt x="5326" y="4467"/>
                    <a:pt x="5331" y="4478"/>
                  </a:cubicBezTo>
                  <a:cubicBezTo>
                    <a:pt x="5361" y="4537"/>
                    <a:pt x="5393" y="4708"/>
                    <a:pt x="5486" y="4708"/>
                  </a:cubicBezTo>
                  <a:cubicBezTo>
                    <a:pt x="5497" y="4708"/>
                    <a:pt x="5508" y="4706"/>
                    <a:pt x="5521" y="4701"/>
                  </a:cubicBezTo>
                  <a:cubicBezTo>
                    <a:pt x="5640" y="4647"/>
                    <a:pt x="5711" y="4391"/>
                    <a:pt x="5640" y="4288"/>
                  </a:cubicBezTo>
                  <a:cubicBezTo>
                    <a:pt x="5554" y="4185"/>
                    <a:pt x="5537" y="3979"/>
                    <a:pt x="5591" y="3962"/>
                  </a:cubicBezTo>
                  <a:cubicBezTo>
                    <a:pt x="5657" y="3946"/>
                    <a:pt x="5966" y="3909"/>
                    <a:pt x="6107" y="3669"/>
                  </a:cubicBezTo>
                  <a:cubicBezTo>
                    <a:pt x="6226" y="3430"/>
                    <a:pt x="6226" y="3203"/>
                    <a:pt x="6189" y="3137"/>
                  </a:cubicBezTo>
                  <a:cubicBezTo>
                    <a:pt x="6158" y="3071"/>
                    <a:pt x="6278" y="2913"/>
                    <a:pt x="6364" y="2913"/>
                  </a:cubicBezTo>
                  <a:cubicBezTo>
                    <a:pt x="6369" y="2913"/>
                    <a:pt x="6374" y="2913"/>
                    <a:pt x="6379" y="2914"/>
                  </a:cubicBezTo>
                  <a:cubicBezTo>
                    <a:pt x="6449" y="2931"/>
                    <a:pt x="6499" y="3187"/>
                    <a:pt x="6499" y="3273"/>
                  </a:cubicBezTo>
                  <a:cubicBezTo>
                    <a:pt x="6499" y="3304"/>
                    <a:pt x="6514" y="3317"/>
                    <a:pt x="6534" y="3317"/>
                  </a:cubicBezTo>
                  <a:cubicBezTo>
                    <a:pt x="6572" y="3317"/>
                    <a:pt x="6628" y="3270"/>
                    <a:pt x="6639" y="3203"/>
                  </a:cubicBezTo>
                  <a:cubicBezTo>
                    <a:pt x="6655" y="3084"/>
                    <a:pt x="6639" y="2914"/>
                    <a:pt x="6639" y="2811"/>
                  </a:cubicBezTo>
                  <a:cubicBezTo>
                    <a:pt x="6639" y="2725"/>
                    <a:pt x="6845" y="2605"/>
                    <a:pt x="6878" y="2362"/>
                  </a:cubicBezTo>
                  <a:cubicBezTo>
                    <a:pt x="6895" y="2106"/>
                    <a:pt x="6895" y="1949"/>
                    <a:pt x="6808" y="1846"/>
                  </a:cubicBezTo>
                  <a:cubicBezTo>
                    <a:pt x="6726" y="1743"/>
                    <a:pt x="6742" y="1623"/>
                    <a:pt x="6895" y="1607"/>
                  </a:cubicBezTo>
                  <a:cubicBezTo>
                    <a:pt x="6908" y="1605"/>
                    <a:pt x="6920" y="1604"/>
                    <a:pt x="6932" y="1604"/>
                  </a:cubicBezTo>
                  <a:cubicBezTo>
                    <a:pt x="7000" y="1604"/>
                    <a:pt x="7053" y="1625"/>
                    <a:pt x="7102" y="1625"/>
                  </a:cubicBezTo>
                  <a:cubicBezTo>
                    <a:pt x="7138" y="1625"/>
                    <a:pt x="7171" y="1614"/>
                    <a:pt x="7204" y="1574"/>
                  </a:cubicBezTo>
                  <a:cubicBezTo>
                    <a:pt x="7219" y="1556"/>
                    <a:pt x="7235" y="1548"/>
                    <a:pt x="7252" y="1548"/>
                  </a:cubicBezTo>
                  <a:cubicBezTo>
                    <a:pt x="7336" y="1548"/>
                    <a:pt x="7427" y="1733"/>
                    <a:pt x="7324" y="1846"/>
                  </a:cubicBezTo>
                  <a:cubicBezTo>
                    <a:pt x="7204" y="1986"/>
                    <a:pt x="6981" y="2258"/>
                    <a:pt x="7035" y="2415"/>
                  </a:cubicBezTo>
                  <a:cubicBezTo>
                    <a:pt x="7084" y="2551"/>
                    <a:pt x="7101" y="2725"/>
                    <a:pt x="6965" y="2791"/>
                  </a:cubicBezTo>
                  <a:cubicBezTo>
                    <a:pt x="6808" y="2861"/>
                    <a:pt x="6845" y="2894"/>
                    <a:pt x="6895" y="2931"/>
                  </a:cubicBezTo>
                  <a:cubicBezTo>
                    <a:pt x="6915" y="2944"/>
                    <a:pt x="6925" y="2951"/>
                    <a:pt x="6939" y="2951"/>
                  </a:cubicBezTo>
                  <a:cubicBezTo>
                    <a:pt x="6960" y="2951"/>
                    <a:pt x="6990" y="2931"/>
                    <a:pt x="7084" y="2877"/>
                  </a:cubicBezTo>
                  <a:cubicBezTo>
                    <a:pt x="7241" y="2774"/>
                    <a:pt x="7101" y="2502"/>
                    <a:pt x="7204" y="2362"/>
                  </a:cubicBezTo>
                  <a:cubicBezTo>
                    <a:pt x="7324" y="2225"/>
                    <a:pt x="7427" y="2069"/>
                    <a:pt x="7481" y="1813"/>
                  </a:cubicBezTo>
                  <a:cubicBezTo>
                    <a:pt x="7551" y="1553"/>
                    <a:pt x="7427" y="1367"/>
                    <a:pt x="7481" y="1297"/>
                  </a:cubicBezTo>
                  <a:cubicBezTo>
                    <a:pt x="7534" y="1244"/>
                    <a:pt x="7566" y="1143"/>
                    <a:pt x="7609" y="1143"/>
                  </a:cubicBezTo>
                  <a:cubicBezTo>
                    <a:pt x="7622" y="1143"/>
                    <a:pt x="7637" y="1153"/>
                    <a:pt x="7654" y="1178"/>
                  </a:cubicBezTo>
                  <a:cubicBezTo>
                    <a:pt x="7699" y="1257"/>
                    <a:pt x="7816" y="1405"/>
                    <a:pt x="7890" y="1405"/>
                  </a:cubicBezTo>
                  <a:cubicBezTo>
                    <a:pt x="7897" y="1405"/>
                    <a:pt x="7904" y="1403"/>
                    <a:pt x="7910" y="1400"/>
                  </a:cubicBezTo>
                  <a:cubicBezTo>
                    <a:pt x="7963" y="1384"/>
                    <a:pt x="7860" y="1281"/>
                    <a:pt x="7910" y="1178"/>
                  </a:cubicBezTo>
                  <a:cubicBezTo>
                    <a:pt x="7943" y="1058"/>
                    <a:pt x="7980" y="971"/>
                    <a:pt x="7926" y="885"/>
                  </a:cubicBezTo>
                  <a:cubicBezTo>
                    <a:pt x="7860" y="814"/>
                    <a:pt x="7720" y="592"/>
                    <a:pt x="7551" y="505"/>
                  </a:cubicBezTo>
                  <a:cubicBezTo>
                    <a:pt x="7493" y="476"/>
                    <a:pt x="7437" y="467"/>
                    <a:pt x="7386" y="467"/>
                  </a:cubicBezTo>
                  <a:cubicBezTo>
                    <a:pt x="7283" y="467"/>
                    <a:pt x="7199" y="505"/>
                    <a:pt x="7155" y="505"/>
                  </a:cubicBezTo>
                  <a:cubicBezTo>
                    <a:pt x="7101" y="505"/>
                    <a:pt x="6998" y="592"/>
                    <a:pt x="6965" y="625"/>
                  </a:cubicBezTo>
                  <a:cubicBezTo>
                    <a:pt x="6963" y="626"/>
                    <a:pt x="6961" y="626"/>
                    <a:pt x="6959" y="626"/>
                  </a:cubicBezTo>
                  <a:cubicBezTo>
                    <a:pt x="6923" y="626"/>
                    <a:pt x="6832" y="471"/>
                    <a:pt x="6738" y="471"/>
                  </a:cubicBezTo>
                  <a:cubicBezTo>
                    <a:pt x="6734" y="471"/>
                    <a:pt x="6730" y="471"/>
                    <a:pt x="6726" y="472"/>
                  </a:cubicBezTo>
                  <a:cubicBezTo>
                    <a:pt x="6691" y="478"/>
                    <a:pt x="6628" y="479"/>
                    <a:pt x="6554" y="479"/>
                  </a:cubicBezTo>
                  <a:cubicBezTo>
                    <a:pt x="6407" y="479"/>
                    <a:pt x="6219" y="472"/>
                    <a:pt x="6140" y="472"/>
                  </a:cubicBezTo>
                  <a:cubicBezTo>
                    <a:pt x="6037" y="472"/>
                    <a:pt x="5830" y="385"/>
                    <a:pt x="5830" y="336"/>
                  </a:cubicBezTo>
                  <a:cubicBezTo>
                    <a:pt x="5827" y="329"/>
                    <a:pt x="5820" y="325"/>
                    <a:pt x="5812" y="325"/>
                  </a:cubicBezTo>
                  <a:cubicBezTo>
                    <a:pt x="5780" y="325"/>
                    <a:pt x="5724" y="379"/>
                    <a:pt x="5777" y="418"/>
                  </a:cubicBezTo>
                  <a:cubicBezTo>
                    <a:pt x="5830" y="489"/>
                    <a:pt x="5814" y="625"/>
                    <a:pt x="5797" y="625"/>
                  </a:cubicBezTo>
                  <a:cubicBezTo>
                    <a:pt x="5797" y="608"/>
                    <a:pt x="5624" y="522"/>
                    <a:pt x="5607" y="489"/>
                  </a:cubicBezTo>
                  <a:cubicBezTo>
                    <a:pt x="5592" y="458"/>
                    <a:pt x="5634" y="334"/>
                    <a:pt x="5556" y="334"/>
                  </a:cubicBezTo>
                  <a:cubicBezTo>
                    <a:pt x="5551" y="334"/>
                    <a:pt x="5544" y="334"/>
                    <a:pt x="5537" y="336"/>
                  </a:cubicBezTo>
                  <a:cubicBezTo>
                    <a:pt x="5469" y="336"/>
                    <a:pt x="5361" y="305"/>
                    <a:pt x="5283" y="305"/>
                  </a:cubicBezTo>
                  <a:cubicBezTo>
                    <a:pt x="5243" y="305"/>
                    <a:pt x="5211" y="312"/>
                    <a:pt x="5195" y="336"/>
                  </a:cubicBezTo>
                  <a:cubicBezTo>
                    <a:pt x="5158" y="385"/>
                    <a:pt x="5075" y="625"/>
                    <a:pt x="4989" y="625"/>
                  </a:cubicBezTo>
                  <a:cubicBezTo>
                    <a:pt x="4902" y="608"/>
                    <a:pt x="4782" y="542"/>
                    <a:pt x="4696" y="456"/>
                  </a:cubicBezTo>
                  <a:cubicBezTo>
                    <a:pt x="4593" y="385"/>
                    <a:pt x="4213" y="212"/>
                    <a:pt x="4180" y="163"/>
                  </a:cubicBezTo>
                  <a:cubicBezTo>
                    <a:pt x="4150" y="115"/>
                    <a:pt x="3953" y="1"/>
                    <a:pt x="38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4"/>
            <p:cNvSpPr/>
            <p:nvPr/>
          </p:nvSpPr>
          <p:spPr>
            <a:xfrm>
              <a:off x="-2074992" y="1875270"/>
              <a:ext cx="561753" cy="647262"/>
            </a:xfrm>
            <a:custGeom>
              <a:avLst/>
              <a:gdLst/>
              <a:ahLst/>
              <a:cxnLst/>
              <a:rect l="l" t="t" r="r" b="b"/>
              <a:pathLst>
                <a:path w="2884" h="3323" extrusionOk="0">
                  <a:moveTo>
                    <a:pt x="1236" y="0"/>
                  </a:moveTo>
                  <a:cubicBezTo>
                    <a:pt x="1231" y="0"/>
                    <a:pt x="1226" y="1"/>
                    <a:pt x="1222" y="1"/>
                  </a:cubicBezTo>
                  <a:cubicBezTo>
                    <a:pt x="1016" y="38"/>
                    <a:pt x="826" y="158"/>
                    <a:pt x="739" y="207"/>
                  </a:cubicBezTo>
                  <a:cubicBezTo>
                    <a:pt x="652" y="261"/>
                    <a:pt x="430" y="348"/>
                    <a:pt x="327" y="451"/>
                  </a:cubicBezTo>
                  <a:cubicBezTo>
                    <a:pt x="207" y="570"/>
                    <a:pt x="1" y="793"/>
                    <a:pt x="50" y="950"/>
                  </a:cubicBezTo>
                  <a:cubicBezTo>
                    <a:pt x="120" y="1103"/>
                    <a:pt x="223" y="1396"/>
                    <a:pt x="397" y="1482"/>
                  </a:cubicBezTo>
                  <a:cubicBezTo>
                    <a:pt x="500" y="1545"/>
                    <a:pt x="573" y="1564"/>
                    <a:pt x="657" y="1564"/>
                  </a:cubicBezTo>
                  <a:cubicBezTo>
                    <a:pt x="710" y="1564"/>
                    <a:pt x="769" y="1556"/>
                    <a:pt x="842" y="1548"/>
                  </a:cubicBezTo>
                  <a:cubicBezTo>
                    <a:pt x="1016" y="1548"/>
                    <a:pt x="1082" y="1548"/>
                    <a:pt x="1065" y="1672"/>
                  </a:cubicBezTo>
                  <a:cubicBezTo>
                    <a:pt x="1049" y="1792"/>
                    <a:pt x="1222" y="2085"/>
                    <a:pt x="1135" y="2291"/>
                  </a:cubicBezTo>
                  <a:cubicBezTo>
                    <a:pt x="1049" y="2497"/>
                    <a:pt x="1222" y="2736"/>
                    <a:pt x="1374" y="2926"/>
                  </a:cubicBezTo>
                  <a:cubicBezTo>
                    <a:pt x="1511" y="3095"/>
                    <a:pt x="1634" y="3322"/>
                    <a:pt x="1804" y="3322"/>
                  </a:cubicBezTo>
                  <a:cubicBezTo>
                    <a:pt x="1960" y="3322"/>
                    <a:pt x="2047" y="3198"/>
                    <a:pt x="2167" y="3095"/>
                  </a:cubicBezTo>
                  <a:cubicBezTo>
                    <a:pt x="2270" y="2992"/>
                    <a:pt x="2319" y="2617"/>
                    <a:pt x="2303" y="2547"/>
                  </a:cubicBezTo>
                  <a:cubicBezTo>
                    <a:pt x="2303" y="2476"/>
                    <a:pt x="2422" y="2410"/>
                    <a:pt x="2493" y="2340"/>
                  </a:cubicBezTo>
                  <a:cubicBezTo>
                    <a:pt x="2542" y="2270"/>
                    <a:pt x="2748" y="1998"/>
                    <a:pt x="2699" y="1858"/>
                  </a:cubicBezTo>
                  <a:cubicBezTo>
                    <a:pt x="2666" y="1738"/>
                    <a:pt x="2802" y="1466"/>
                    <a:pt x="2851" y="1429"/>
                  </a:cubicBezTo>
                  <a:cubicBezTo>
                    <a:pt x="2884" y="1400"/>
                    <a:pt x="2860" y="1173"/>
                    <a:pt x="2809" y="1173"/>
                  </a:cubicBezTo>
                  <a:cubicBezTo>
                    <a:pt x="2802" y="1173"/>
                    <a:pt x="2794" y="1178"/>
                    <a:pt x="2785" y="1189"/>
                  </a:cubicBezTo>
                  <a:cubicBezTo>
                    <a:pt x="2771" y="1210"/>
                    <a:pt x="2753" y="1219"/>
                    <a:pt x="2733" y="1219"/>
                  </a:cubicBezTo>
                  <a:cubicBezTo>
                    <a:pt x="2651" y="1219"/>
                    <a:pt x="2535" y="1079"/>
                    <a:pt x="2509" y="983"/>
                  </a:cubicBezTo>
                  <a:cubicBezTo>
                    <a:pt x="2476" y="863"/>
                    <a:pt x="2129" y="484"/>
                    <a:pt x="2080" y="414"/>
                  </a:cubicBezTo>
                  <a:cubicBezTo>
                    <a:pt x="2010" y="364"/>
                    <a:pt x="1804" y="228"/>
                    <a:pt x="1684" y="228"/>
                  </a:cubicBezTo>
                  <a:cubicBezTo>
                    <a:pt x="1584" y="228"/>
                    <a:pt x="1372" y="0"/>
                    <a:pt x="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4"/>
            <p:cNvSpPr/>
            <p:nvPr/>
          </p:nvSpPr>
          <p:spPr>
            <a:xfrm>
              <a:off x="-1606531" y="2388143"/>
              <a:ext cx="77329" cy="112390"/>
            </a:xfrm>
            <a:custGeom>
              <a:avLst/>
              <a:gdLst/>
              <a:ahLst/>
              <a:cxnLst/>
              <a:rect l="l" t="t" r="r" b="b"/>
              <a:pathLst>
                <a:path w="397" h="577" extrusionOk="0">
                  <a:moveTo>
                    <a:pt x="397" y="0"/>
                  </a:moveTo>
                  <a:cubicBezTo>
                    <a:pt x="397" y="0"/>
                    <a:pt x="277" y="0"/>
                    <a:pt x="207" y="50"/>
                  </a:cubicBezTo>
                  <a:cubicBezTo>
                    <a:pt x="137" y="120"/>
                    <a:pt x="240" y="207"/>
                    <a:pt x="121" y="293"/>
                  </a:cubicBezTo>
                  <a:cubicBezTo>
                    <a:pt x="1" y="359"/>
                    <a:pt x="1" y="565"/>
                    <a:pt x="71" y="565"/>
                  </a:cubicBezTo>
                  <a:cubicBezTo>
                    <a:pt x="91" y="572"/>
                    <a:pt x="121" y="576"/>
                    <a:pt x="151" y="576"/>
                  </a:cubicBezTo>
                  <a:cubicBezTo>
                    <a:pt x="219" y="576"/>
                    <a:pt x="294" y="554"/>
                    <a:pt x="294" y="483"/>
                  </a:cubicBezTo>
                  <a:cubicBezTo>
                    <a:pt x="310" y="359"/>
                    <a:pt x="397" y="153"/>
                    <a:pt x="3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4"/>
            <p:cNvSpPr/>
            <p:nvPr/>
          </p:nvSpPr>
          <p:spPr>
            <a:xfrm>
              <a:off x="-859914" y="2344705"/>
              <a:ext cx="321586" cy="321586"/>
            </a:xfrm>
            <a:custGeom>
              <a:avLst/>
              <a:gdLst/>
              <a:ahLst/>
              <a:cxnLst/>
              <a:rect l="l" t="t" r="r" b="b"/>
              <a:pathLst>
                <a:path w="1651" h="1651" extrusionOk="0">
                  <a:moveTo>
                    <a:pt x="1032" y="0"/>
                  </a:moveTo>
                  <a:cubicBezTo>
                    <a:pt x="974" y="15"/>
                    <a:pt x="1018" y="324"/>
                    <a:pt x="1030" y="372"/>
                  </a:cubicBezTo>
                  <a:lnTo>
                    <a:pt x="1030" y="372"/>
                  </a:lnTo>
                  <a:cubicBezTo>
                    <a:pt x="1028" y="371"/>
                    <a:pt x="1027" y="370"/>
                    <a:pt x="1026" y="370"/>
                  </a:cubicBezTo>
                  <a:cubicBezTo>
                    <a:pt x="1012" y="370"/>
                    <a:pt x="997" y="448"/>
                    <a:pt x="972" y="448"/>
                  </a:cubicBezTo>
                  <a:cubicBezTo>
                    <a:pt x="970" y="448"/>
                    <a:pt x="968" y="447"/>
                    <a:pt x="966" y="446"/>
                  </a:cubicBezTo>
                  <a:cubicBezTo>
                    <a:pt x="912" y="430"/>
                    <a:pt x="1016" y="256"/>
                    <a:pt x="863" y="256"/>
                  </a:cubicBezTo>
                  <a:cubicBezTo>
                    <a:pt x="690" y="256"/>
                    <a:pt x="690" y="326"/>
                    <a:pt x="690" y="326"/>
                  </a:cubicBezTo>
                  <a:cubicBezTo>
                    <a:pt x="603" y="413"/>
                    <a:pt x="483" y="533"/>
                    <a:pt x="364" y="603"/>
                  </a:cubicBezTo>
                  <a:cubicBezTo>
                    <a:pt x="261" y="669"/>
                    <a:pt x="1" y="809"/>
                    <a:pt x="104" y="929"/>
                  </a:cubicBezTo>
                  <a:cubicBezTo>
                    <a:pt x="190" y="1065"/>
                    <a:pt x="174" y="1222"/>
                    <a:pt x="244" y="1271"/>
                  </a:cubicBezTo>
                  <a:cubicBezTo>
                    <a:pt x="313" y="1316"/>
                    <a:pt x="351" y="1420"/>
                    <a:pt x="422" y="1420"/>
                  </a:cubicBezTo>
                  <a:cubicBezTo>
                    <a:pt x="436" y="1420"/>
                    <a:pt x="450" y="1416"/>
                    <a:pt x="467" y="1407"/>
                  </a:cubicBezTo>
                  <a:cubicBezTo>
                    <a:pt x="554" y="1358"/>
                    <a:pt x="673" y="1255"/>
                    <a:pt x="690" y="1238"/>
                  </a:cubicBezTo>
                  <a:cubicBezTo>
                    <a:pt x="706" y="1222"/>
                    <a:pt x="842" y="1185"/>
                    <a:pt x="879" y="1185"/>
                  </a:cubicBezTo>
                  <a:cubicBezTo>
                    <a:pt x="912" y="1201"/>
                    <a:pt x="966" y="1391"/>
                    <a:pt x="966" y="1407"/>
                  </a:cubicBezTo>
                  <a:cubicBezTo>
                    <a:pt x="945" y="1444"/>
                    <a:pt x="983" y="1634"/>
                    <a:pt x="1086" y="1651"/>
                  </a:cubicBezTo>
                  <a:cubicBezTo>
                    <a:pt x="1205" y="1651"/>
                    <a:pt x="1172" y="1581"/>
                    <a:pt x="1238" y="1510"/>
                  </a:cubicBezTo>
                  <a:cubicBezTo>
                    <a:pt x="1325" y="1444"/>
                    <a:pt x="1601" y="1065"/>
                    <a:pt x="1618" y="978"/>
                  </a:cubicBezTo>
                  <a:cubicBezTo>
                    <a:pt x="1651" y="892"/>
                    <a:pt x="1564" y="582"/>
                    <a:pt x="1482" y="516"/>
                  </a:cubicBezTo>
                  <a:cubicBezTo>
                    <a:pt x="1379" y="446"/>
                    <a:pt x="1205" y="310"/>
                    <a:pt x="1172" y="256"/>
                  </a:cubicBezTo>
                  <a:cubicBezTo>
                    <a:pt x="1152" y="207"/>
                    <a:pt x="1119"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4"/>
            <p:cNvSpPr/>
            <p:nvPr/>
          </p:nvSpPr>
          <p:spPr>
            <a:xfrm>
              <a:off x="-739341" y="2278088"/>
              <a:ext cx="261398" cy="113169"/>
            </a:xfrm>
            <a:custGeom>
              <a:avLst/>
              <a:gdLst/>
              <a:ahLst/>
              <a:cxnLst/>
              <a:rect l="l" t="t" r="r" b="b"/>
              <a:pathLst>
                <a:path w="1342" h="581" extrusionOk="0">
                  <a:moveTo>
                    <a:pt x="155" y="1"/>
                  </a:moveTo>
                  <a:cubicBezTo>
                    <a:pt x="81" y="1"/>
                    <a:pt x="32" y="77"/>
                    <a:pt x="17" y="153"/>
                  </a:cubicBezTo>
                  <a:cubicBezTo>
                    <a:pt x="1" y="223"/>
                    <a:pt x="87" y="239"/>
                    <a:pt x="157" y="239"/>
                  </a:cubicBezTo>
                  <a:cubicBezTo>
                    <a:pt x="223" y="239"/>
                    <a:pt x="347" y="272"/>
                    <a:pt x="413" y="342"/>
                  </a:cubicBezTo>
                  <a:cubicBezTo>
                    <a:pt x="460" y="400"/>
                    <a:pt x="590" y="434"/>
                    <a:pt x="708" y="434"/>
                  </a:cubicBezTo>
                  <a:cubicBezTo>
                    <a:pt x="767" y="434"/>
                    <a:pt x="822" y="426"/>
                    <a:pt x="863" y="408"/>
                  </a:cubicBezTo>
                  <a:cubicBezTo>
                    <a:pt x="885" y="399"/>
                    <a:pt x="907" y="395"/>
                    <a:pt x="927" y="395"/>
                  </a:cubicBezTo>
                  <a:cubicBezTo>
                    <a:pt x="1016" y="395"/>
                    <a:pt x="1088" y="468"/>
                    <a:pt x="1172" y="495"/>
                  </a:cubicBezTo>
                  <a:cubicBezTo>
                    <a:pt x="1237" y="524"/>
                    <a:pt x="1283" y="581"/>
                    <a:pt x="1301" y="581"/>
                  </a:cubicBezTo>
                  <a:cubicBezTo>
                    <a:pt x="1306" y="581"/>
                    <a:pt x="1308" y="576"/>
                    <a:pt x="1308" y="565"/>
                  </a:cubicBezTo>
                  <a:cubicBezTo>
                    <a:pt x="1308" y="495"/>
                    <a:pt x="1341" y="342"/>
                    <a:pt x="1308" y="272"/>
                  </a:cubicBezTo>
                  <a:cubicBezTo>
                    <a:pt x="1275" y="202"/>
                    <a:pt x="1048" y="99"/>
                    <a:pt x="1015" y="99"/>
                  </a:cubicBezTo>
                  <a:cubicBezTo>
                    <a:pt x="1012" y="98"/>
                    <a:pt x="1008" y="97"/>
                    <a:pt x="1004" y="97"/>
                  </a:cubicBezTo>
                  <a:cubicBezTo>
                    <a:pt x="953" y="97"/>
                    <a:pt x="869" y="187"/>
                    <a:pt x="739" y="202"/>
                  </a:cubicBezTo>
                  <a:cubicBezTo>
                    <a:pt x="729" y="204"/>
                    <a:pt x="718" y="204"/>
                    <a:pt x="706" y="204"/>
                  </a:cubicBezTo>
                  <a:cubicBezTo>
                    <a:pt x="565" y="204"/>
                    <a:pt x="339" y="94"/>
                    <a:pt x="244" y="33"/>
                  </a:cubicBezTo>
                  <a:cubicBezTo>
                    <a:pt x="211" y="10"/>
                    <a:pt x="182" y="1"/>
                    <a:pt x="1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4"/>
            <p:cNvSpPr/>
            <p:nvPr/>
          </p:nvSpPr>
          <p:spPr>
            <a:xfrm>
              <a:off x="-852707" y="2183227"/>
              <a:ext cx="106936" cy="124661"/>
            </a:xfrm>
            <a:custGeom>
              <a:avLst/>
              <a:gdLst/>
              <a:ahLst/>
              <a:cxnLst/>
              <a:rect l="l" t="t" r="r" b="b"/>
              <a:pathLst>
                <a:path w="549" h="640" extrusionOk="0">
                  <a:moveTo>
                    <a:pt x="411" y="0"/>
                  </a:moveTo>
                  <a:cubicBezTo>
                    <a:pt x="405" y="0"/>
                    <a:pt x="399" y="2"/>
                    <a:pt x="393" y="4"/>
                  </a:cubicBezTo>
                  <a:cubicBezTo>
                    <a:pt x="310" y="54"/>
                    <a:pt x="170" y="173"/>
                    <a:pt x="170" y="173"/>
                  </a:cubicBezTo>
                  <a:cubicBezTo>
                    <a:pt x="170" y="173"/>
                    <a:pt x="1" y="211"/>
                    <a:pt x="104" y="363"/>
                  </a:cubicBezTo>
                  <a:cubicBezTo>
                    <a:pt x="153" y="450"/>
                    <a:pt x="153" y="623"/>
                    <a:pt x="224" y="640"/>
                  </a:cubicBezTo>
                  <a:cubicBezTo>
                    <a:pt x="310" y="640"/>
                    <a:pt x="376" y="553"/>
                    <a:pt x="393" y="504"/>
                  </a:cubicBezTo>
                  <a:cubicBezTo>
                    <a:pt x="413" y="433"/>
                    <a:pt x="533" y="314"/>
                    <a:pt x="533" y="260"/>
                  </a:cubicBezTo>
                  <a:cubicBezTo>
                    <a:pt x="548" y="214"/>
                    <a:pt x="489" y="0"/>
                    <a:pt x="4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4"/>
            <p:cNvSpPr/>
            <p:nvPr/>
          </p:nvSpPr>
          <p:spPr>
            <a:xfrm>
              <a:off x="-759404" y="2074926"/>
              <a:ext cx="46943" cy="131673"/>
            </a:xfrm>
            <a:custGeom>
              <a:avLst/>
              <a:gdLst/>
              <a:ahLst/>
              <a:cxnLst/>
              <a:rect l="l" t="t" r="r" b="b"/>
              <a:pathLst>
                <a:path w="241" h="676" extrusionOk="0">
                  <a:moveTo>
                    <a:pt x="149" y="1"/>
                  </a:moveTo>
                  <a:cubicBezTo>
                    <a:pt x="126" y="1"/>
                    <a:pt x="99" y="16"/>
                    <a:pt x="71" y="61"/>
                  </a:cubicBezTo>
                  <a:cubicBezTo>
                    <a:pt x="0" y="164"/>
                    <a:pt x="71" y="181"/>
                    <a:pt x="71" y="300"/>
                  </a:cubicBezTo>
                  <a:cubicBezTo>
                    <a:pt x="54" y="420"/>
                    <a:pt x="87" y="441"/>
                    <a:pt x="71" y="560"/>
                  </a:cubicBezTo>
                  <a:cubicBezTo>
                    <a:pt x="53" y="632"/>
                    <a:pt x="107" y="675"/>
                    <a:pt x="156" y="675"/>
                  </a:cubicBezTo>
                  <a:cubicBezTo>
                    <a:pt x="200" y="675"/>
                    <a:pt x="241" y="640"/>
                    <a:pt x="223" y="560"/>
                  </a:cubicBezTo>
                  <a:cubicBezTo>
                    <a:pt x="190" y="387"/>
                    <a:pt x="223" y="61"/>
                    <a:pt x="223" y="61"/>
                  </a:cubicBezTo>
                  <a:cubicBezTo>
                    <a:pt x="223" y="61"/>
                    <a:pt x="194" y="1"/>
                    <a:pt x="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4"/>
            <p:cNvSpPr/>
            <p:nvPr/>
          </p:nvSpPr>
          <p:spPr>
            <a:xfrm>
              <a:off x="-1716585" y="1269289"/>
              <a:ext cx="153683" cy="75576"/>
            </a:xfrm>
            <a:custGeom>
              <a:avLst/>
              <a:gdLst/>
              <a:ahLst/>
              <a:cxnLst/>
              <a:rect l="l" t="t" r="r" b="b"/>
              <a:pathLst>
                <a:path w="789" h="388" extrusionOk="0">
                  <a:moveTo>
                    <a:pt x="535" y="0"/>
                  </a:moveTo>
                  <a:cubicBezTo>
                    <a:pt x="448" y="0"/>
                    <a:pt x="351" y="15"/>
                    <a:pt x="310" y="38"/>
                  </a:cubicBezTo>
                  <a:cubicBezTo>
                    <a:pt x="240" y="55"/>
                    <a:pt x="1" y="208"/>
                    <a:pt x="120" y="327"/>
                  </a:cubicBezTo>
                  <a:cubicBezTo>
                    <a:pt x="157" y="371"/>
                    <a:pt x="222" y="387"/>
                    <a:pt x="289" y="387"/>
                  </a:cubicBezTo>
                  <a:cubicBezTo>
                    <a:pt x="380" y="387"/>
                    <a:pt x="476" y="358"/>
                    <a:pt x="516" y="327"/>
                  </a:cubicBezTo>
                  <a:cubicBezTo>
                    <a:pt x="599" y="294"/>
                    <a:pt x="756" y="261"/>
                    <a:pt x="772" y="208"/>
                  </a:cubicBezTo>
                  <a:cubicBezTo>
                    <a:pt x="789" y="158"/>
                    <a:pt x="772" y="55"/>
                    <a:pt x="669" y="18"/>
                  </a:cubicBezTo>
                  <a:cubicBezTo>
                    <a:pt x="637" y="5"/>
                    <a:pt x="587" y="0"/>
                    <a:pt x="5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4"/>
            <p:cNvSpPr/>
            <p:nvPr/>
          </p:nvSpPr>
          <p:spPr>
            <a:xfrm>
              <a:off x="-553515" y="2498197"/>
              <a:ext cx="129336" cy="137906"/>
            </a:xfrm>
            <a:custGeom>
              <a:avLst/>
              <a:gdLst/>
              <a:ahLst/>
              <a:cxnLst/>
              <a:rect l="l" t="t" r="r" b="b"/>
              <a:pathLst>
                <a:path w="664" h="708" extrusionOk="0">
                  <a:moveTo>
                    <a:pt x="600" y="0"/>
                  </a:moveTo>
                  <a:cubicBezTo>
                    <a:pt x="545" y="0"/>
                    <a:pt x="474" y="149"/>
                    <a:pt x="474" y="190"/>
                  </a:cubicBezTo>
                  <a:cubicBezTo>
                    <a:pt x="474" y="260"/>
                    <a:pt x="354" y="364"/>
                    <a:pt x="218" y="467"/>
                  </a:cubicBezTo>
                  <a:cubicBezTo>
                    <a:pt x="85" y="565"/>
                    <a:pt x="0" y="707"/>
                    <a:pt x="98" y="707"/>
                  </a:cubicBezTo>
                  <a:cubicBezTo>
                    <a:pt x="103" y="707"/>
                    <a:pt x="109" y="707"/>
                    <a:pt x="115" y="706"/>
                  </a:cubicBezTo>
                  <a:cubicBezTo>
                    <a:pt x="321" y="689"/>
                    <a:pt x="425" y="619"/>
                    <a:pt x="507" y="500"/>
                  </a:cubicBezTo>
                  <a:cubicBezTo>
                    <a:pt x="577" y="380"/>
                    <a:pt x="664" y="87"/>
                    <a:pt x="631" y="21"/>
                  </a:cubicBezTo>
                  <a:cubicBezTo>
                    <a:pt x="622" y="6"/>
                    <a:pt x="611"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4"/>
            <p:cNvSpPr/>
            <p:nvPr/>
          </p:nvSpPr>
          <p:spPr>
            <a:xfrm>
              <a:off x="-2835244" y="1111902"/>
              <a:ext cx="2575025" cy="77329"/>
            </a:xfrm>
            <a:custGeom>
              <a:avLst/>
              <a:gdLst/>
              <a:ahLst/>
              <a:cxnLst/>
              <a:rect l="l" t="t" r="r" b="b"/>
              <a:pathLst>
                <a:path w="13220" h="397" extrusionOk="0">
                  <a:moveTo>
                    <a:pt x="1" y="1"/>
                  </a:moveTo>
                  <a:lnTo>
                    <a:pt x="397" y="397"/>
                  </a:lnTo>
                  <a:lnTo>
                    <a:pt x="12823" y="397"/>
                  </a:lnTo>
                  <a:lnTo>
                    <a:pt x="132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4"/>
            <p:cNvSpPr/>
            <p:nvPr/>
          </p:nvSpPr>
          <p:spPr>
            <a:xfrm>
              <a:off x="-2815181" y="2678959"/>
              <a:ext cx="2531588" cy="54150"/>
            </a:xfrm>
            <a:custGeom>
              <a:avLst/>
              <a:gdLst/>
              <a:ahLst/>
              <a:cxnLst/>
              <a:rect l="l" t="t" r="r" b="b"/>
              <a:pathLst>
                <a:path w="12997" h="278" extrusionOk="0">
                  <a:moveTo>
                    <a:pt x="294" y="1"/>
                  </a:moveTo>
                  <a:lnTo>
                    <a:pt x="1" y="277"/>
                  </a:lnTo>
                  <a:lnTo>
                    <a:pt x="12997" y="277"/>
                  </a:lnTo>
                  <a:lnTo>
                    <a:pt x="127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44"/>
          <p:cNvGrpSpPr/>
          <p:nvPr/>
        </p:nvGrpSpPr>
        <p:grpSpPr>
          <a:xfrm>
            <a:off x="6244926" y="3366536"/>
            <a:ext cx="1090910" cy="1315518"/>
            <a:chOff x="2503092" y="3159958"/>
            <a:chExt cx="290553" cy="350375"/>
          </a:xfrm>
        </p:grpSpPr>
        <p:sp>
          <p:nvSpPr>
            <p:cNvPr id="1196" name="Google Shape;1196;p44"/>
            <p:cNvSpPr/>
            <p:nvPr/>
          </p:nvSpPr>
          <p:spPr>
            <a:xfrm>
              <a:off x="2507878" y="3159958"/>
              <a:ext cx="280686" cy="317811"/>
            </a:xfrm>
            <a:custGeom>
              <a:avLst/>
              <a:gdLst/>
              <a:ahLst/>
              <a:cxnLst/>
              <a:rect l="l" t="t" r="r" b="b"/>
              <a:pathLst>
                <a:path w="3871" h="4383" extrusionOk="0">
                  <a:moveTo>
                    <a:pt x="3838" y="34"/>
                  </a:moveTo>
                  <a:lnTo>
                    <a:pt x="3838" y="4349"/>
                  </a:lnTo>
                  <a:lnTo>
                    <a:pt x="38" y="4349"/>
                  </a:lnTo>
                  <a:lnTo>
                    <a:pt x="38" y="34"/>
                  </a:lnTo>
                  <a:close/>
                  <a:moveTo>
                    <a:pt x="21" y="1"/>
                  </a:moveTo>
                  <a:cubicBezTo>
                    <a:pt x="21" y="1"/>
                    <a:pt x="1" y="1"/>
                    <a:pt x="1" y="17"/>
                  </a:cubicBezTo>
                  <a:lnTo>
                    <a:pt x="1" y="4366"/>
                  </a:lnTo>
                  <a:cubicBezTo>
                    <a:pt x="1" y="4382"/>
                    <a:pt x="21" y="4382"/>
                    <a:pt x="21" y="4382"/>
                  </a:cubicBezTo>
                  <a:lnTo>
                    <a:pt x="3854" y="4382"/>
                  </a:lnTo>
                  <a:cubicBezTo>
                    <a:pt x="3871" y="4382"/>
                    <a:pt x="3871" y="4382"/>
                    <a:pt x="3871" y="4366"/>
                  </a:cubicBezTo>
                  <a:lnTo>
                    <a:pt x="3871" y="17"/>
                  </a:lnTo>
                  <a:cubicBezTo>
                    <a:pt x="3871" y="1"/>
                    <a:pt x="3871" y="1"/>
                    <a:pt x="385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4"/>
            <p:cNvSpPr/>
            <p:nvPr/>
          </p:nvSpPr>
          <p:spPr>
            <a:xfrm>
              <a:off x="2512954" y="3475310"/>
              <a:ext cx="270535" cy="12617"/>
            </a:xfrm>
            <a:custGeom>
              <a:avLst/>
              <a:gdLst/>
              <a:ahLst/>
              <a:cxnLst/>
              <a:rect l="l" t="t" r="r" b="b"/>
              <a:pathLst>
                <a:path w="3731" h="174" extrusionOk="0">
                  <a:moveTo>
                    <a:pt x="3698" y="33"/>
                  </a:moveTo>
                  <a:lnTo>
                    <a:pt x="3698" y="136"/>
                  </a:lnTo>
                  <a:lnTo>
                    <a:pt x="34" y="136"/>
                  </a:lnTo>
                  <a:lnTo>
                    <a:pt x="34" y="33"/>
                  </a:lnTo>
                  <a:close/>
                  <a:moveTo>
                    <a:pt x="17" y="0"/>
                  </a:moveTo>
                  <a:cubicBezTo>
                    <a:pt x="17" y="0"/>
                    <a:pt x="1" y="0"/>
                    <a:pt x="1" y="17"/>
                  </a:cubicBezTo>
                  <a:lnTo>
                    <a:pt x="1" y="157"/>
                  </a:lnTo>
                  <a:cubicBezTo>
                    <a:pt x="1" y="173"/>
                    <a:pt x="17" y="173"/>
                    <a:pt x="17" y="173"/>
                  </a:cubicBezTo>
                  <a:lnTo>
                    <a:pt x="3714" y="173"/>
                  </a:lnTo>
                  <a:cubicBezTo>
                    <a:pt x="3714" y="173"/>
                    <a:pt x="3731" y="173"/>
                    <a:pt x="3731" y="157"/>
                  </a:cubicBezTo>
                  <a:lnTo>
                    <a:pt x="3731" y="17"/>
                  </a:lnTo>
                  <a:cubicBezTo>
                    <a:pt x="3731" y="0"/>
                    <a:pt x="3714" y="0"/>
                    <a:pt x="371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4"/>
            <p:cNvSpPr/>
            <p:nvPr/>
          </p:nvSpPr>
          <p:spPr>
            <a:xfrm>
              <a:off x="2503092" y="3483939"/>
              <a:ext cx="26104" cy="26394"/>
            </a:xfrm>
            <a:custGeom>
              <a:avLst/>
              <a:gdLst/>
              <a:ahLst/>
              <a:cxnLst/>
              <a:rect l="l" t="t" r="r" b="b"/>
              <a:pathLst>
                <a:path w="360" h="364" extrusionOk="0">
                  <a:moveTo>
                    <a:pt x="191" y="38"/>
                  </a:moveTo>
                  <a:cubicBezTo>
                    <a:pt x="257" y="38"/>
                    <a:pt x="327" y="104"/>
                    <a:pt x="327" y="174"/>
                  </a:cubicBezTo>
                  <a:cubicBezTo>
                    <a:pt x="327" y="261"/>
                    <a:pt x="257" y="327"/>
                    <a:pt x="191" y="327"/>
                  </a:cubicBezTo>
                  <a:cubicBezTo>
                    <a:pt x="104" y="327"/>
                    <a:pt x="34" y="261"/>
                    <a:pt x="34" y="174"/>
                  </a:cubicBezTo>
                  <a:cubicBezTo>
                    <a:pt x="34" y="104"/>
                    <a:pt x="104" y="38"/>
                    <a:pt x="191" y="38"/>
                  </a:cubicBezTo>
                  <a:close/>
                  <a:moveTo>
                    <a:pt x="191" y="1"/>
                  </a:moveTo>
                  <a:cubicBezTo>
                    <a:pt x="87" y="1"/>
                    <a:pt x="1" y="87"/>
                    <a:pt x="1" y="174"/>
                  </a:cubicBezTo>
                  <a:cubicBezTo>
                    <a:pt x="1" y="277"/>
                    <a:pt x="87" y="364"/>
                    <a:pt x="191" y="364"/>
                  </a:cubicBezTo>
                  <a:cubicBezTo>
                    <a:pt x="294" y="364"/>
                    <a:pt x="360" y="277"/>
                    <a:pt x="360" y="174"/>
                  </a:cubicBezTo>
                  <a:cubicBezTo>
                    <a:pt x="360" y="87"/>
                    <a:pt x="294" y="1"/>
                    <a:pt x="19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4"/>
            <p:cNvSpPr/>
            <p:nvPr/>
          </p:nvSpPr>
          <p:spPr>
            <a:xfrm>
              <a:off x="2509400" y="3489015"/>
              <a:ext cx="15010" cy="15082"/>
            </a:xfrm>
            <a:custGeom>
              <a:avLst/>
              <a:gdLst/>
              <a:ahLst/>
              <a:cxnLst/>
              <a:rect l="l" t="t" r="r" b="b"/>
              <a:pathLst>
                <a:path w="207" h="208" extrusionOk="0">
                  <a:moveTo>
                    <a:pt x="104" y="34"/>
                  </a:moveTo>
                  <a:cubicBezTo>
                    <a:pt x="137" y="34"/>
                    <a:pt x="170" y="71"/>
                    <a:pt x="170" y="104"/>
                  </a:cubicBezTo>
                  <a:cubicBezTo>
                    <a:pt x="170" y="154"/>
                    <a:pt x="137" y="174"/>
                    <a:pt x="104" y="174"/>
                  </a:cubicBezTo>
                  <a:cubicBezTo>
                    <a:pt x="66" y="174"/>
                    <a:pt x="33" y="154"/>
                    <a:pt x="33" y="104"/>
                  </a:cubicBezTo>
                  <a:cubicBezTo>
                    <a:pt x="33" y="71"/>
                    <a:pt x="66" y="34"/>
                    <a:pt x="104" y="34"/>
                  </a:cubicBezTo>
                  <a:close/>
                  <a:moveTo>
                    <a:pt x="104" y="1"/>
                  </a:moveTo>
                  <a:cubicBezTo>
                    <a:pt x="33" y="1"/>
                    <a:pt x="0" y="50"/>
                    <a:pt x="0" y="104"/>
                  </a:cubicBezTo>
                  <a:cubicBezTo>
                    <a:pt x="0" y="174"/>
                    <a:pt x="33" y="207"/>
                    <a:pt x="104" y="207"/>
                  </a:cubicBezTo>
                  <a:cubicBezTo>
                    <a:pt x="153" y="207"/>
                    <a:pt x="207" y="174"/>
                    <a:pt x="207" y="104"/>
                  </a:cubicBezTo>
                  <a:cubicBezTo>
                    <a:pt x="207" y="50"/>
                    <a:pt x="153" y="1"/>
                    <a:pt x="10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4"/>
            <p:cNvSpPr/>
            <p:nvPr/>
          </p:nvSpPr>
          <p:spPr>
            <a:xfrm>
              <a:off x="2507878" y="3159958"/>
              <a:ext cx="280686" cy="317811"/>
            </a:xfrm>
            <a:custGeom>
              <a:avLst/>
              <a:gdLst/>
              <a:ahLst/>
              <a:cxnLst/>
              <a:rect l="l" t="t" r="r" b="b"/>
              <a:pathLst>
                <a:path w="3871" h="4383" extrusionOk="0">
                  <a:moveTo>
                    <a:pt x="1927" y="1"/>
                  </a:moveTo>
                  <a:cubicBezTo>
                    <a:pt x="1927" y="1"/>
                    <a:pt x="1911" y="1"/>
                    <a:pt x="1911" y="17"/>
                  </a:cubicBezTo>
                  <a:lnTo>
                    <a:pt x="1911" y="1102"/>
                  </a:lnTo>
                  <a:lnTo>
                    <a:pt x="21" y="1102"/>
                  </a:lnTo>
                  <a:cubicBezTo>
                    <a:pt x="21" y="1102"/>
                    <a:pt x="1" y="1102"/>
                    <a:pt x="1" y="1119"/>
                  </a:cubicBezTo>
                  <a:cubicBezTo>
                    <a:pt x="1" y="1135"/>
                    <a:pt x="21" y="1135"/>
                    <a:pt x="21" y="1135"/>
                  </a:cubicBezTo>
                  <a:lnTo>
                    <a:pt x="1911" y="1135"/>
                  </a:lnTo>
                  <a:lnTo>
                    <a:pt x="1911" y="2150"/>
                  </a:lnTo>
                  <a:lnTo>
                    <a:pt x="21" y="2167"/>
                  </a:lnTo>
                  <a:lnTo>
                    <a:pt x="1" y="2183"/>
                  </a:lnTo>
                  <a:lnTo>
                    <a:pt x="1" y="2200"/>
                  </a:lnTo>
                  <a:lnTo>
                    <a:pt x="21" y="2216"/>
                  </a:lnTo>
                  <a:lnTo>
                    <a:pt x="1911" y="2200"/>
                  </a:lnTo>
                  <a:lnTo>
                    <a:pt x="1911" y="3215"/>
                  </a:lnTo>
                  <a:lnTo>
                    <a:pt x="21" y="3231"/>
                  </a:lnTo>
                  <a:lnTo>
                    <a:pt x="1" y="3248"/>
                  </a:lnTo>
                  <a:lnTo>
                    <a:pt x="1" y="3268"/>
                  </a:lnTo>
                  <a:lnTo>
                    <a:pt x="21" y="3285"/>
                  </a:lnTo>
                  <a:lnTo>
                    <a:pt x="1911" y="3268"/>
                  </a:lnTo>
                  <a:lnTo>
                    <a:pt x="1911" y="4366"/>
                  </a:lnTo>
                  <a:cubicBezTo>
                    <a:pt x="1911" y="4382"/>
                    <a:pt x="1927" y="4382"/>
                    <a:pt x="1927" y="4382"/>
                  </a:cubicBezTo>
                  <a:lnTo>
                    <a:pt x="1944" y="4382"/>
                  </a:lnTo>
                  <a:cubicBezTo>
                    <a:pt x="1960" y="4382"/>
                    <a:pt x="1960" y="4382"/>
                    <a:pt x="1960" y="4366"/>
                  </a:cubicBezTo>
                  <a:lnTo>
                    <a:pt x="1960" y="3268"/>
                  </a:lnTo>
                  <a:lnTo>
                    <a:pt x="3854" y="3248"/>
                  </a:lnTo>
                  <a:cubicBezTo>
                    <a:pt x="3871" y="3248"/>
                    <a:pt x="3871" y="3248"/>
                    <a:pt x="3871" y="3231"/>
                  </a:cubicBezTo>
                  <a:lnTo>
                    <a:pt x="3871" y="3215"/>
                  </a:lnTo>
                  <a:lnTo>
                    <a:pt x="3854" y="3198"/>
                  </a:lnTo>
                  <a:lnTo>
                    <a:pt x="1960" y="3215"/>
                  </a:lnTo>
                  <a:lnTo>
                    <a:pt x="1960" y="2200"/>
                  </a:lnTo>
                  <a:lnTo>
                    <a:pt x="3854" y="2183"/>
                  </a:lnTo>
                  <a:cubicBezTo>
                    <a:pt x="3871" y="2183"/>
                    <a:pt x="3871" y="2183"/>
                    <a:pt x="3871" y="2167"/>
                  </a:cubicBezTo>
                  <a:lnTo>
                    <a:pt x="3871" y="2150"/>
                  </a:lnTo>
                  <a:lnTo>
                    <a:pt x="3854" y="2134"/>
                  </a:lnTo>
                  <a:lnTo>
                    <a:pt x="1960" y="2150"/>
                  </a:lnTo>
                  <a:lnTo>
                    <a:pt x="1960" y="1135"/>
                  </a:lnTo>
                  <a:lnTo>
                    <a:pt x="3854" y="1135"/>
                  </a:lnTo>
                  <a:cubicBezTo>
                    <a:pt x="3871" y="1135"/>
                    <a:pt x="3871" y="1135"/>
                    <a:pt x="3871" y="1119"/>
                  </a:cubicBezTo>
                  <a:cubicBezTo>
                    <a:pt x="3871" y="1102"/>
                    <a:pt x="3871" y="1102"/>
                    <a:pt x="3854" y="1102"/>
                  </a:cubicBezTo>
                  <a:lnTo>
                    <a:pt x="1960" y="1102"/>
                  </a:lnTo>
                  <a:lnTo>
                    <a:pt x="1960" y="17"/>
                  </a:lnTo>
                  <a:cubicBezTo>
                    <a:pt x="1960" y="1"/>
                    <a:pt x="1960" y="1"/>
                    <a:pt x="194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4"/>
            <p:cNvSpPr/>
            <p:nvPr/>
          </p:nvSpPr>
          <p:spPr>
            <a:xfrm>
              <a:off x="2622808" y="3166266"/>
              <a:ext cx="12327" cy="3626"/>
            </a:xfrm>
            <a:custGeom>
              <a:avLst/>
              <a:gdLst/>
              <a:ahLst/>
              <a:cxnLst/>
              <a:rect l="l" t="t" r="r" b="b"/>
              <a:pathLst>
                <a:path w="170" h="50" extrusionOk="0">
                  <a:moveTo>
                    <a:pt x="17" y="0"/>
                  </a:moveTo>
                  <a:cubicBezTo>
                    <a:pt x="0" y="0"/>
                    <a:pt x="0" y="17"/>
                    <a:pt x="0" y="33"/>
                  </a:cubicBezTo>
                  <a:cubicBezTo>
                    <a:pt x="0" y="33"/>
                    <a:pt x="0" y="50"/>
                    <a:pt x="17" y="50"/>
                  </a:cubicBezTo>
                  <a:lnTo>
                    <a:pt x="153" y="50"/>
                  </a:lnTo>
                  <a:cubicBezTo>
                    <a:pt x="169" y="50"/>
                    <a:pt x="169" y="33"/>
                    <a:pt x="169" y="33"/>
                  </a:cubicBezTo>
                  <a:cubicBezTo>
                    <a:pt x="169" y="17"/>
                    <a:pt x="169" y="0"/>
                    <a:pt x="15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4"/>
            <p:cNvSpPr/>
            <p:nvPr/>
          </p:nvSpPr>
          <p:spPr>
            <a:xfrm>
              <a:off x="2622808" y="3407947"/>
              <a:ext cx="12327" cy="2465"/>
            </a:xfrm>
            <a:custGeom>
              <a:avLst/>
              <a:gdLst/>
              <a:ahLst/>
              <a:cxnLst/>
              <a:rect l="l" t="t" r="r" b="b"/>
              <a:pathLst>
                <a:path w="170" h="34" extrusionOk="0">
                  <a:moveTo>
                    <a:pt x="17" y="1"/>
                  </a:moveTo>
                  <a:cubicBezTo>
                    <a:pt x="0" y="1"/>
                    <a:pt x="0" y="1"/>
                    <a:pt x="0" y="17"/>
                  </a:cubicBezTo>
                  <a:cubicBezTo>
                    <a:pt x="0" y="34"/>
                    <a:pt x="0" y="34"/>
                    <a:pt x="17" y="34"/>
                  </a:cubicBezTo>
                  <a:lnTo>
                    <a:pt x="153" y="34"/>
                  </a:lnTo>
                  <a:cubicBezTo>
                    <a:pt x="169" y="34"/>
                    <a:pt x="169" y="34"/>
                    <a:pt x="169" y="17"/>
                  </a:cubicBezTo>
                  <a:cubicBezTo>
                    <a:pt x="169" y="1"/>
                    <a:pt x="169" y="1"/>
                    <a:pt x="15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4"/>
            <p:cNvSpPr/>
            <p:nvPr/>
          </p:nvSpPr>
          <p:spPr>
            <a:xfrm>
              <a:off x="2622808" y="3326879"/>
              <a:ext cx="12327" cy="3988"/>
            </a:xfrm>
            <a:custGeom>
              <a:avLst/>
              <a:gdLst/>
              <a:ahLst/>
              <a:cxnLst/>
              <a:rect l="l" t="t" r="r" b="b"/>
              <a:pathLst>
                <a:path w="170" h="55" extrusionOk="0">
                  <a:moveTo>
                    <a:pt x="17" y="1"/>
                  </a:moveTo>
                  <a:cubicBezTo>
                    <a:pt x="0" y="1"/>
                    <a:pt x="0" y="17"/>
                    <a:pt x="0" y="38"/>
                  </a:cubicBezTo>
                  <a:cubicBezTo>
                    <a:pt x="0" y="38"/>
                    <a:pt x="0" y="54"/>
                    <a:pt x="17" y="54"/>
                  </a:cubicBezTo>
                  <a:lnTo>
                    <a:pt x="153" y="54"/>
                  </a:lnTo>
                  <a:cubicBezTo>
                    <a:pt x="169" y="54"/>
                    <a:pt x="169" y="38"/>
                    <a:pt x="169" y="38"/>
                  </a:cubicBezTo>
                  <a:cubicBezTo>
                    <a:pt x="169" y="17"/>
                    <a:pt x="169" y="1"/>
                    <a:pt x="15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4"/>
            <p:cNvSpPr/>
            <p:nvPr/>
          </p:nvSpPr>
          <p:spPr>
            <a:xfrm>
              <a:off x="2622808" y="3247334"/>
              <a:ext cx="12327" cy="2465"/>
            </a:xfrm>
            <a:custGeom>
              <a:avLst/>
              <a:gdLst/>
              <a:ahLst/>
              <a:cxnLst/>
              <a:rect l="l" t="t" r="r" b="b"/>
              <a:pathLst>
                <a:path w="170" h="34" extrusionOk="0">
                  <a:moveTo>
                    <a:pt x="17" y="0"/>
                  </a:moveTo>
                  <a:cubicBezTo>
                    <a:pt x="0" y="0"/>
                    <a:pt x="0" y="0"/>
                    <a:pt x="0" y="17"/>
                  </a:cubicBezTo>
                  <a:cubicBezTo>
                    <a:pt x="0" y="33"/>
                    <a:pt x="0" y="33"/>
                    <a:pt x="17" y="33"/>
                  </a:cubicBezTo>
                  <a:lnTo>
                    <a:pt x="153" y="33"/>
                  </a:lnTo>
                  <a:cubicBezTo>
                    <a:pt x="169" y="33"/>
                    <a:pt x="169" y="33"/>
                    <a:pt x="169" y="17"/>
                  </a:cubicBezTo>
                  <a:cubicBezTo>
                    <a:pt x="169" y="0"/>
                    <a:pt x="169" y="0"/>
                    <a:pt x="15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4"/>
            <p:cNvSpPr/>
            <p:nvPr/>
          </p:nvSpPr>
          <p:spPr>
            <a:xfrm>
              <a:off x="2764858" y="3407947"/>
              <a:ext cx="12327" cy="2465"/>
            </a:xfrm>
            <a:custGeom>
              <a:avLst/>
              <a:gdLst/>
              <a:ahLst/>
              <a:cxnLst/>
              <a:rect l="l" t="t" r="r" b="b"/>
              <a:pathLst>
                <a:path w="170" h="34" extrusionOk="0">
                  <a:moveTo>
                    <a:pt x="17" y="1"/>
                  </a:moveTo>
                  <a:cubicBezTo>
                    <a:pt x="1" y="1"/>
                    <a:pt x="1" y="1"/>
                    <a:pt x="1" y="17"/>
                  </a:cubicBezTo>
                  <a:cubicBezTo>
                    <a:pt x="1" y="34"/>
                    <a:pt x="1" y="34"/>
                    <a:pt x="17" y="34"/>
                  </a:cubicBezTo>
                  <a:lnTo>
                    <a:pt x="153" y="34"/>
                  </a:lnTo>
                  <a:cubicBezTo>
                    <a:pt x="170" y="34"/>
                    <a:pt x="170" y="34"/>
                    <a:pt x="170" y="17"/>
                  </a:cubicBezTo>
                  <a:cubicBezTo>
                    <a:pt x="170" y="1"/>
                    <a:pt x="170" y="1"/>
                    <a:pt x="15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4"/>
            <p:cNvSpPr/>
            <p:nvPr/>
          </p:nvSpPr>
          <p:spPr>
            <a:xfrm>
              <a:off x="2764858" y="3326879"/>
              <a:ext cx="12327" cy="3988"/>
            </a:xfrm>
            <a:custGeom>
              <a:avLst/>
              <a:gdLst/>
              <a:ahLst/>
              <a:cxnLst/>
              <a:rect l="l" t="t" r="r" b="b"/>
              <a:pathLst>
                <a:path w="170" h="55" extrusionOk="0">
                  <a:moveTo>
                    <a:pt x="17" y="1"/>
                  </a:moveTo>
                  <a:cubicBezTo>
                    <a:pt x="1" y="1"/>
                    <a:pt x="1" y="17"/>
                    <a:pt x="1" y="38"/>
                  </a:cubicBezTo>
                  <a:cubicBezTo>
                    <a:pt x="1" y="38"/>
                    <a:pt x="1" y="54"/>
                    <a:pt x="17" y="54"/>
                  </a:cubicBezTo>
                  <a:lnTo>
                    <a:pt x="153" y="54"/>
                  </a:lnTo>
                  <a:cubicBezTo>
                    <a:pt x="170" y="54"/>
                    <a:pt x="170" y="38"/>
                    <a:pt x="170" y="38"/>
                  </a:cubicBezTo>
                  <a:cubicBezTo>
                    <a:pt x="170" y="17"/>
                    <a:pt x="170" y="1"/>
                    <a:pt x="15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4"/>
            <p:cNvSpPr/>
            <p:nvPr/>
          </p:nvSpPr>
          <p:spPr>
            <a:xfrm>
              <a:off x="2764858" y="3247334"/>
              <a:ext cx="12327" cy="2465"/>
            </a:xfrm>
            <a:custGeom>
              <a:avLst/>
              <a:gdLst/>
              <a:ahLst/>
              <a:cxnLst/>
              <a:rect l="l" t="t" r="r" b="b"/>
              <a:pathLst>
                <a:path w="170" h="34" extrusionOk="0">
                  <a:moveTo>
                    <a:pt x="17" y="0"/>
                  </a:moveTo>
                  <a:cubicBezTo>
                    <a:pt x="1" y="0"/>
                    <a:pt x="1" y="0"/>
                    <a:pt x="1" y="17"/>
                  </a:cubicBezTo>
                  <a:cubicBezTo>
                    <a:pt x="1" y="33"/>
                    <a:pt x="1" y="33"/>
                    <a:pt x="17" y="33"/>
                  </a:cubicBezTo>
                  <a:lnTo>
                    <a:pt x="153" y="33"/>
                  </a:lnTo>
                  <a:cubicBezTo>
                    <a:pt x="170" y="33"/>
                    <a:pt x="170" y="33"/>
                    <a:pt x="170" y="17"/>
                  </a:cubicBezTo>
                  <a:cubicBezTo>
                    <a:pt x="170" y="0"/>
                    <a:pt x="170" y="0"/>
                    <a:pt x="15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4"/>
            <p:cNvSpPr/>
            <p:nvPr/>
          </p:nvSpPr>
          <p:spPr>
            <a:xfrm>
              <a:off x="2764858" y="3166266"/>
              <a:ext cx="12327" cy="3626"/>
            </a:xfrm>
            <a:custGeom>
              <a:avLst/>
              <a:gdLst/>
              <a:ahLst/>
              <a:cxnLst/>
              <a:rect l="l" t="t" r="r" b="b"/>
              <a:pathLst>
                <a:path w="170" h="50" extrusionOk="0">
                  <a:moveTo>
                    <a:pt x="17" y="0"/>
                  </a:moveTo>
                  <a:cubicBezTo>
                    <a:pt x="1" y="0"/>
                    <a:pt x="1" y="17"/>
                    <a:pt x="1" y="33"/>
                  </a:cubicBezTo>
                  <a:cubicBezTo>
                    <a:pt x="1" y="33"/>
                    <a:pt x="1" y="50"/>
                    <a:pt x="17" y="50"/>
                  </a:cubicBezTo>
                  <a:lnTo>
                    <a:pt x="153" y="50"/>
                  </a:lnTo>
                  <a:cubicBezTo>
                    <a:pt x="170" y="50"/>
                    <a:pt x="170" y="33"/>
                    <a:pt x="170" y="33"/>
                  </a:cubicBezTo>
                  <a:cubicBezTo>
                    <a:pt x="170" y="17"/>
                    <a:pt x="170" y="0"/>
                    <a:pt x="15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4"/>
            <p:cNvSpPr/>
            <p:nvPr/>
          </p:nvSpPr>
          <p:spPr>
            <a:xfrm>
              <a:off x="2767251" y="3483939"/>
              <a:ext cx="26394" cy="26394"/>
            </a:xfrm>
            <a:custGeom>
              <a:avLst/>
              <a:gdLst/>
              <a:ahLst/>
              <a:cxnLst/>
              <a:rect l="l" t="t" r="r" b="b"/>
              <a:pathLst>
                <a:path w="364" h="364" extrusionOk="0">
                  <a:moveTo>
                    <a:pt x="174" y="38"/>
                  </a:moveTo>
                  <a:cubicBezTo>
                    <a:pt x="261" y="38"/>
                    <a:pt x="327" y="104"/>
                    <a:pt x="327" y="174"/>
                  </a:cubicBezTo>
                  <a:cubicBezTo>
                    <a:pt x="327" y="261"/>
                    <a:pt x="261" y="327"/>
                    <a:pt x="174" y="327"/>
                  </a:cubicBezTo>
                  <a:cubicBezTo>
                    <a:pt x="104" y="327"/>
                    <a:pt x="34" y="261"/>
                    <a:pt x="34" y="174"/>
                  </a:cubicBezTo>
                  <a:cubicBezTo>
                    <a:pt x="34" y="104"/>
                    <a:pt x="104" y="38"/>
                    <a:pt x="174" y="38"/>
                  </a:cubicBezTo>
                  <a:close/>
                  <a:moveTo>
                    <a:pt x="174" y="1"/>
                  </a:moveTo>
                  <a:cubicBezTo>
                    <a:pt x="87" y="1"/>
                    <a:pt x="1" y="87"/>
                    <a:pt x="1" y="174"/>
                  </a:cubicBezTo>
                  <a:cubicBezTo>
                    <a:pt x="1" y="277"/>
                    <a:pt x="87" y="364"/>
                    <a:pt x="174" y="364"/>
                  </a:cubicBezTo>
                  <a:cubicBezTo>
                    <a:pt x="277" y="364"/>
                    <a:pt x="364" y="277"/>
                    <a:pt x="364" y="174"/>
                  </a:cubicBezTo>
                  <a:cubicBezTo>
                    <a:pt x="364" y="87"/>
                    <a:pt x="277" y="1"/>
                    <a:pt x="17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4"/>
            <p:cNvSpPr/>
            <p:nvPr/>
          </p:nvSpPr>
          <p:spPr>
            <a:xfrm>
              <a:off x="2772327" y="3489015"/>
              <a:ext cx="15082" cy="15082"/>
            </a:xfrm>
            <a:custGeom>
              <a:avLst/>
              <a:gdLst/>
              <a:ahLst/>
              <a:cxnLst/>
              <a:rect l="l" t="t" r="r" b="b"/>
              <a:pathLst>
                <a:path w="208" h="208" extrusionOk="0">
                  <a:moveTo>
                    <a:pt x="104" y="34"/>
                  </a:moveTo>
                  <a:cubicBezTo>
                    <a:pt x="154" y="34"/>
                    <a:pt x="170" y="71"/>
                    <a:pt x="170" y="104"/>
                  </a:cubicBezTo>
                  <a:cubicBezTo>
                    <a:pt x="170" y="154"/>
                    <a:pt x="154" y="174"/>
                    <a:pt x="104" y="174"/>
                  </a:cubicBezTo>
                  <a:cubicBezTo>
                    <a:pt x="67" y="174"/>
                    <a:pt x="34" y="154"/>
                    <a:pt x="34" y="104"/>
                  </a:cubicBezTo>
                  <a:cubicBezTo>
                    <a:pt x="34" y="71"/>
                    <a:pt x="67" y="34"/>
                    <a:pt x="104" y="34"/>
                  </a:cubicBezTo>
                  <a:close/>
                  <a:moveTo>
                    <a:pt x="104" y="1"/>
                  </a:moveTo>
                  <a:cubicBezTo>
                    <a:pt x="50" y="1"/>
                    <a:pt x="1" y="50"/>
                    <a:pt x="1" y="104"/>
                  </a:cubicBezTo>
                  <a:cubicBezTo>
                    <a:pt x="1" y="174"/>
                    <a:pt x="50" y="207"/>
                    <a:pt x="104" y="207"/>
                  </a:cubicBezTo>
                  <a:cubicBezTo>
                    <a:pt x="170" y="207"/>
                    <a:pt x="207" y="174"/>
                    <a:pt x="207" y="104"/>
                  </a:cubicBezTo>
                  <a:cubicBezTo>
                    <a:pt x="207" y="50"/>
                    <a:pt x="170" y="1"/>
                    <a:pt x="10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1121;p44">
            <a:extLst>
              <a:ext uri="{FF2B5EF4-FFF2-40B4-BE49-F238E27FC236}">
                <a16:creationId xmlns:a16="http://schemas.microsoft.com/office/drawing/2014/main" id="{35D86B22-8A6F-1CD8-806C-3AE08862B08C}"/>
              </a:ext>
            </a:extLst>
          </p:cNvPr>
          <p:cNvSpPr txBox="1">
            <a:spLocks/>
          </p:cNvSpPr>
          <p:nvPr/>
        </p:nvSpPr>
        <p:spPr>
          <a:xfrm>
            <a:off x="252325" y="1307619"/>
            <a:ext cx="5339915" cy="33876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4"/>
              </a:buClr>
              <a:buSzPts val="1600"/>
              <a:buFont typeface="Arimo"/>
              <a:buChar char="●"/>
              <a:defRPr sz="1400" b="0" i="0" u="none" strike="noStrike" cap="none">
                <a:solidFill>
                  <a:schemeClr val="dk1"/>
                </a:solidFill>
                <a:latin typeface="Arimo"/>
                <a:ea typeface="Arimo"/>
                <a:cs typeface="Arimo"/>
                <a:sym typeface="Arim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Arimo"/>
                <a:ea typeface="Arimo"/>
                <a:cs typeface="Arimo"/>
                <a:sym typeface="Arim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Arimo"/>
                <a:ea typeface="Arimo"/>
                <a:cs typeface="Arimo"/>
                <a:sym typeface="Arim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Arimo"/>
                <a:ea typeface="Arimo"/>
                <a:cs typeface="Arimo"/>
                <a:sym typeface="Arim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Arimo"/>
                <a:ea typeface="Arimo"/>
                <a:cs typeface="Arimo"/>
                <a:sym typeface="Arim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Arimo"/>
                <a:ea typeface="Arimo"/>
                <a:cs typeface="Arimo"/>
                <a:sym typeface="Arim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Arimo"/>
                <a:ea typeface="Arimo"/>
                <a:cs typeface="Arimo"/>
                <a:sym typeface="Arim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Arimo"/>
                <a:ea typeface="Arimo"/>
                <a:cs typeface="Arimo"/>
                <a:sym typeface="Arim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Arimo"/>
                <a:ea typeface="Arimo"/>
                <a:cs typeface="Arimo"/>
                <a:sym typeface="Arimo"/>
              </a:defRPr>
            </a:lvl9pPr>
          </a:lstStyle>
          <a:p>
            <a:pPr marL="342900" indent="-342900">
              <a:buClr>
                <a:schemeClr val="dk1"/>
              </a:buClr>
              <a:buSzPts val="1100"/>
              <a:buAutoNum type="arabicParenR"/>
            </a:pPr>
            <a:r>
              <a:rPr lang="en-US" dirty="0"/>
              <a:t>Basic competence of the subject, in essence the habit of thinking and acting after students have completed an aspect.</a:t>
            </a:r>
          </a:p>
          <a:p>
            <a:pPr marL="342900" indent="-342900">
              <a:buClr>
                <a:schemeClr val="dk1"/>
              </a:buClr>
              <a:buSzPts val="1100"/>
              <a:buAutoNum type="arabicParenR"/>
            </a:pPr>
            <a:r>
              <a:rPr lang="en-US" dirty="0"/>
              <a:t>Competence of the lesson cluster, in essence the habits of thinking and acting of students after completing the lesson cluster.</a:t>
            </a:r>
          </a:p>
          <a:p>
            <a:pPr marL="342900" indent="-342900">
              <a:buClr>
                <a:schemeClr val="dk1"/>
              </a:buClr>
              <a:buSzPts val="1100"/>
              <a:buAutoNum type="arabicParenR"/>
            </a:pPr>
            <a:r>
              <a:rPr lang="en-US" dirty="0"/>
              <a:t>Cross-curriculum competencies, competencies that must be mastered by students through all subject groups in the curriculum.</a:t>
            </a:r>
          </a:p>
          <a:p>
            <a:pPr marL="342900" indent="-342900">
              <a:buClr>
                <a:schemeClr val="dk1"/>
              </a:buClr>
              <a:buSzPts val="1100"/>
              <a:buAutoNum type="arabicParenR"/>
            </a:pPr>
            <a:r>
              <a:rPr lang="en-US" dirty="0"/>
              <a:t>Competencies of graduates, habits of thinking and acting after students complete their education level.</a:t>
            </a:r>
          </a:p>
          <a:p>
            <a:pPr marL="342900" indent="-342900">
              <a:buClr>
                <a:schemeClr val="dk1"/>
              </a:buClr>
              <a:buSzPts val="1100"/>
              <a:buAutoNum type="arabicParenR"/>
            </a:pPr>
            <a:r>
              <a:rPr lang="en-US" dirty="0"/>
              <a:t>Achievement of life skills, mastery of various competencies through various learning experiences can have a positive effect in the form of life skills.</a:t>
            </a:r>
          </a:p>
        </p:txBody>
      </p:sp>
    </p:spTree>
    <p:extLst>
      <p:ext uri="{BB962C8B-B14F-4D97-AF65-F5344CB8AC3E}">
        <p14:creationId xmlns:p14="http://schemas.microsoft.com/office/powerpoint/2010/main" val="1579404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3"/>
        <p:cNvGrpSpPr/>
        <p:nvPr/>
      </p:nvGrpSpPr>
      <p:grpSpPr>
        <a:xfrm>
          <a:off x="0" y="0"/>
          <a:ext cx="0" cy="0"/>
          <a:chOff x="0" y="0"/>
          <a:chExt cx="0" cy="0"/>
        </a:xfrm>
      </p:grpSpPr>
      <p:grpSp>
        <p:nvGrpSpPr>
          <p:cNvPr id="1674" name="Google Shape;1674;p53"/>
          <p:cNvGrpSpPr/>
          <p:nvPr/>
        </p:nvGrpSpPr>
        <p:grpSpPr>
          <a:xfrm>
            <a:off x="3167337" y="3294500"/>
            <a:ext cx="2809282" cy="1384370"/>
            <a:chOff x="120911" y="329982"/>
            <a:chExt cx="2486310" cy="1225214"/>
          </a:xfrm>
        </p:grpSpPr>
        <p:sp>
          <p:nvSpPr>
            <p:cNvPr id="1675" name="Google Shape;1675;p53"/>
            <p:cNvSpPr/>
            <p:nvPr/>
          </p:nvSpPr>
          <p:spPr>
            <a:xfrm>
              <a:off x="1678609" y="1260480"/>
              <a:ext cx="90224" cy="123699"/>
            </a:xfrm>
            <a:custGeom>
              <a:avLst/>
              <a:gdLst/>
              <a:ahLst/>
              <a:cxnLst/>
              <a:rect l="l" t="t" r="r" b="b"/>
              <a:pathLst>
                <a:path w="690" h="946" extrusionOk="0">
                  <a:moveTo>
                    <a:pt x="690" y="1"/>
                  </a:moveTo>
                  <a:lnTo>
                    <a:pt x="17" y="153"/>
                  </a:lnTo>
                  <a:lnTo>
                    <a:pt x="1" y="946"/>
                  </a:lnTo>
                  <a:lnTo>
                    <a:pt x="1" y="946"/>
                  </a:lnTo>
                  <a:lnTo>
                    <a:pt x="653" y="892"/>
                  </a:lnTo>
                  <a:lnTo>
                    <a:pt x="690" y="1"/>
                  </a:ln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3"/>
            <p:cNvSpPr/>
            <p:nvPr/>
          </p:nvSpPr>
          <p:spPr>
            <a:xfrm>
              <a:off x="1653764" y="1366267"/>
              <a:ext cx="265574" cy="122522"/>
            </a:xfrm>
            <a:custGeom>
              <a:avLst/>
              <a:gdLst/>
              <a:ahLst/>
              <a:cxnLst/>
              <a:rect l="l" t="t" r="r" b="b"/>
              <a:pathLst>
                <a:path w="2031" h="937" extrusionOk="0">
                  <a:moveTo>
                    <a:pt x="863" y="0"/>
                  </a:moveTo>
                  <a:cubicBezTo>
                    <a:pt x="863" y="0"/>
                    <a:pt x="738" y="79"/>
                    <a:pt x="495" y="79"/>
                  </a:cubicBezTo>
                  <a:cubicBezTo>
                    <a:pt x="401" y="79"/>
                    <a:pt x="288" y="67"/>
                    <a:pt x="158" y="33"/>
                  </a:cubicBezTo>
                  <a:lnTo>
                    <a:pt x="17" y="516"/>
                  </a:lnTo>
                  <a:cubicBezTo>
                    <a:pt x="1" y="619"/>
                    <a:pt x="1" y="842"/>
                    <a:pt x="104" y="892"/>
                  </a:cubicBezTo>
                  <a:cubicBezTo>
                    <a:pt x="191" y="925"/>
                    <a:pt x="295" y="931"/>
                    <a:pt x="395" y="931"/>
                  </a:cubicBezTo>
                  <a:cubicBezTo>
                    <a:pt x="457" y="931"/>
                    <a:pt x="517" y="929"/>
                    <a:pt x="570" y="929"/>
                  </a:cubicBezTo>
                  <a:lnTo>
                    <a:pt x="1152" y="929"/>
                  </a:lnTo>
                  <a:cubicBezTo>
                    <a:pt x="1279" y="929"/>
                    <a:pt x="1412" y="936"/>
                    <a:pt x="1544" y="936"/>
                  </a:cubicBezTo>
                  <a:cubicBezTo>
                    <a:pt x="1610" y="936"/>
                    <a:pt x="1675" y="934"/>
                    <a:pt x="1738" y="929"/>
                  </a:cubicBezTo>
                  <a:cubicBezTo>
                    <a:pt x="2031" y="875"/>
                    <a:pt x="1721" y="636"/>
                    <a:pt x="1635" y="566"/>
                  </a:cubicBezTo>
                  <a:cubicBezTo>
                    <a:pt x="1515" y="479"/>
                    <a:pt x="1412" y="413"/>
                    <a:pt x="1309" y="326"/>
                  </a:cubicBezTo>
                  <a:cubicBezTo>
                    <a:pt x="1152" y="207"/>
                    <a:pt x="1016" y="104"/>
                    <a:pt x="863" y="0"/>
                  </a:cubicBez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3"/>
            <p:cNvSpPr/>
            <p:nvPr/>
          </p:nvSpPr>
          <p:spPr>
            <a:xfrm>
              <a:off x="1287498" y="1260480"/>
              <a:ext cx="94539" cy="123699"/>
            </a:xfrm>
            <a:custGeom>
              <a:avLst/>
              <a:gdLst/>
              <a:ahLst/>
              <a:cxnLst/>
              <a:rect l="l" t="t" r="r" b="b"/>
              <a:pathLst>
                <a:path w="723" h="946" extrusionOk="0">
                  <a:moveTo>
                    <a:pt x="71" y="1"/>
                  </a:moveTo>
                  <a:lnTo>
                    <a:pt x="1" y="892"/>
                  </a:lnTo>
                  <a:lnTo>
                    <a:pt x="652" y="946"/>
                  </a:lnTo>
                  <a:lnTo>
                    <a:pt x="723" y="153"/>
                  </a:lnTo>
                  <a:lnTo>
                    <a:pt x="71" y="1"/>
                  </a:ln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3"/>
            <p:cNvSpPr/>
            <p:nvPr/>
          </p:nvSpPr>
          <p:spPr>
            <a:xfrm>
              <a:off x="1123521" y="1366267"/>
              <a:ext cx="269889" cy="122522"/>
            </a:xfrm>
            <a:custGeom>
              <a:avLst/>
              <a:gdLst/>
              <a:ahLst/>
              <a:cxnLst/>
              <a:rect l="l" t="t" r="r" b="b"/>
              <a:pathLst>
                <a:path w="2064" h="937" extrusionOk="0">
                  <a:moveTo>
                    <a:pt x="1255" y="0"/>
                  </a:moveTo>
                  <a:cubicBezTo>
                    <a:pt x="1102" y="104"/>
                    <a:pt x="945" y="207"/>
                    <a:pt x="793" y="326"/>
                  </a:cubicBezTo>
                  <a:cubicBezTo>
                    <a:pt x="669" y="413"/>
                    <a:pt x="549" y="479"/>
                    <a:pt x="429" y="566"/>
                  </a:cubicBezTo>
                  <a:cubicBezTo>
                    <a:pt x="326" y="636"/>
                    <a:pt x="0" y="875"/>
                    <a:pt x="293" y="929"/>
                  </a:cubicBezTo>
                  <a:cubicBezTo>
                    <a:pt x="350" y="934"/>
                    <a:pt x="410" y="936"/>
                    <a:pt x="473" y="936"/>
                  </a:cubicBezTo>
                  <a:cubicBezTo>
                    <a:pt x="598" y="936"/>
                    <a:pt x="732" y="929"/>
                    <a:pt x="859" y="929"/>
                  </a:cubicBezTo>
                  <a:lnTo>
                    <a:pt x="1461" y="929"/>
                  </a:lnTo>
                  <a:cubicBezTo>
                    <a:pt x="1513" y="929"/>
                    <a:pt x="1572" y="931"/>
                    <a:pt x="1634" y="931"/>
                  </a:cubicBezTo>
                  <a:cubicBezTo>
                    <a:pt x="1734" y="931"/>
                    <a:pt x="1840" y="925"/>
                    <a:pt x="1927" y="892"/>
                  </a:cubicBezTo>
                  <a:cubicBezTo>
                    <a:pt x="2030" y="842"/>
                    <a:pt x="2063" y="619"/>
                    <a:pt x="2047" y="516"/>
                  </a:cubicBezTo>
                  <a:lnTo>
                    <a:pt x="1960" y="33"/>
                  </a:lnTo>
                  <a:cubicBezTo>
                    <a:pt x="1824" y="67"/>
                    <a:pt x="1709" y="79"/>
                    <a:pt x="1613" y="79"/>
                  </a:cubicBezTo>
                  <a:cubicBezTo>
                    <a:pt x="1370" y="79"/>
                    <a:pt x="1255" y="0"/>
                    <a:pt x="1255" y="0"/>
                  </a:cubicBez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3"/>
            <p:cNvSpPr/>
            <p:nvPr/>
          </p:nvSpPr>
          <p:spPr>
            <a:xfrm>
              <a:off x="1629050" y="372470"/>
              <a:ext cx="870208" cy="1177886"/>
            </a:xfrm>
            <a:custGeom>
              <a:avLst/>
              <a:gdLst/>
              <a:ahLst/>
              <a:cxnLst/>
              <a:rect l="l" t="t" r="r" b="b"/>
              <a:pathLst>
                <a:path w="6655" h="9008" extrusionOk="0">
                  <a:moveTo>
                    <a:pt x="0" y="1"/>
                  </a:moveTo>
                  <a:lnTo>
                    <a:pt x="0" y="9007"/>
                  </a:lnTo>
                  <a:lnTo>
                    <a:pt x="6655" y="9007"/>
                  </a:lnTo>
                  <a:lnTo>
                    <a:pt x="6655" y="1"/>
                  </a:ln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3"/>
            <p:cNvSpPr/>
            <p:nvPr/>
          </p:nvSpPr>
          <p:spPr>
            <a:xfrm>
              <a:off x="185822" y="365539"/>
              <a:ext cx="710681" cy="1189654"/>
            </a:xfrm>
            <a:custGeom>
              <a:avLst/>
              <a:gdLst/>
              <a:ahLst/>
              <a:cxnLst/>
              <a:rect l="l" t="t" r="r" b="b"/>
              <a:pathLst>
                <a:path w="5435" h="9098" extrusionOk="0">
                  <a:moveTo>
                    <a:pt x="1" y="0"/>
                  </a:moveTo>
                  <a:lnTo>
                    <a:pt x="1" y="9097"/>
                  </a:lnTo>
                  <a:lnTo>
                    <a:pt x="5434" y="9097"/>
                  </a:lnTo>
                  <a:lnTo>
                    <a:pt x="5434" y="0"/>
                  </a:ln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3"/>
            <p:cNvSpPr/>
            <p:nvPr/>
          </p:nvSpPr>
          <p:spPr>
            <a:xfrm>
              <a:off x="896386" y="365539"/>
              <a:ext cx="737617" cy="1189654"/>
            </a:xfrm>
            <a:custGeom>
              <a:avLst/>
              <a:gdLst/>
              <a:ahLst/>
              <a:cxnLst/>
              <a:rect l="l" t="t" r="r" b="b"/>
              <a:pathLst>
                <a:path w="5641" h="9098" extrusionOk="0">
                  <a:moveTo>
                    <a:pt x="0" y="0"/>
                  </a:moveTo>
                  <a:lnTo>
                    <a:pt x="0" y="9097"/>
                  </a:lnTo>
                  <a:lnTo>
                    <a:pt x="5640" y="9097"/>
                  </a:lnTo>
                  <a:lnTo>
                    <a:pt x="5640" y="0"/>
                  </a:ln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3"/>
            <p:cNvSpPr/>
            <p:nvPr/>
          </p:nvSpPr>
          <p:spPr>
            <a:xfrm>
              <a:off x="171823" y="399546"/>
              <a:ext cx="1462176" cy="76755"/>
            </a:xfrm>
            <a:custGeom>
              <a:avLst/>
              <a:gdLst/>
              <a:ahLst/>
              <a:cxnLst/>
              <a:rect l="l" t="t" r="r" b="b"/>
              <a:pathLst>
                <a:path w="10934" h="587" extrusionOk="0">
                  <a:moveTo>
                    <a:pt x="0" y="0"/>
                  </a:moveTo>
                  <a:lnTo>
                    <a:pt x="0" y="586"/>
                  </a:lnTo>
                  <a:lnTo>
                    <a:pt x="10933" y="586"/>
                  </a:lnTo>
                  <a:lnTo>
                    <a:pt x="10933" y="0"/>
                  </a:ln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3"/>
            <p:cNvSpPr/>
            <p:nvPr/>
          </p:nvSpPr>
          <p:spPr>
            <a:xfrm>
              <a:off x="120911" y="329982"/>
              <a:ext cx="2367062" cy="69674"/>
            </a:xfrm>
            <a:custGeom>
              <a:avLst/>
              <a:gdLst/>
              <a:ahLst/>
              <a:cxnLst/>
              <a:rect l="l" t="t" r="r" b="b"/>
              <a:pathLst>
                <a:path w="31357" h="533" extrusionOk="0">
                  <a:moveTo>
                    <a:pt x="191" y="0"/>
                  </a:moveTo>
                  <a:cubicBezTo>
                    <a:pt x="88" y="0"/>
                    <a:pt x="1" y="103"/>
                    <a:pt x="1" y="206"/>
                  </a:cubicBezTo>
                  <a:lnTo>
                    <a:pt x="1" y="532"/>
                  </a:lnTo>
                  <a:lnTo>
                    <a:pt x="31356" y="532"/>
                  </a:lnTo>
                  <a:lnTo>
                    <a:pt x="31356" y="206"/>
                  </a:lnTo>
                  <a:cubicBezTo>
                    <a:pt x="31356" y="103"/>
                    <a:pt x="31270" y="0"/>
                    <a:pt x="31167" y="0"/>
                  </a:cubicBez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3"/>
            <p:cNvSpPr/>
            <p:nvPr/>
          </p:nvSpPr>
          <p:spPr>
            <a:xfrm>
              <a:off x="120911" y="329982"/>
              <a:ext cx="2486310" cy="69674"/>
            </a:xfrm>
            <a:custGeom>
              <a:avLst/>
              <a:gdLst/>
              <a:ahLst/>
              <a:cxnLst/>
              <a:rect l="l" t="t" r="r" b="b"/>
              <a:pathLst>
                <a:path w="31373" h="533" extrusionOk="0">
                  <a:moveTo>
                    <a:pt x="207" y="0"/>
                  </a:moveTo>
                  <a:cubicBezTo>
                    <a:pt x="87" y="0"/>
                    <a:pt x="0" y="103"/>
                    <a:pt x="0" y="206"/>
                  </a:cubicBezTo>
                  <a:lnTo>
                    <a:pt x="0" y="532"/>
                  </a:lnTo>
                  <a:lnTo>
                    <a:pt x="31372" y="532"/>
                  </a:lnTo>
                  <a:lnTo>
                    <a:pt x="31372" y="206"/>
                  </a:lnTo>
                  <a:cubicBezTo>
                    <a:pt x="31372" y="103"/>
                    <a:pt x="31285" y="0"/>
                    <a:pt x="31166" y="0"/>
                  </a:cubicBez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3"/>
            <p:cNvSpPr/>
            <p:nvPr/>
          </p:nvSpPr>
          <p:spPr>
            <a:xfrm>
              <a:off x="939015" y="530039"/>
              <a:ext cx="18437" cy="253674"/>
            </a:xfrm>
            <a:custGeom>
              <a:avLst/>
              <a:gdLst/>
              <a:ahLst/>
              <a:cxnLst/>
              <a:rect l="l" t="t" r="r" b="b"/>
              <a:pathLst>
                <a:path w="141" h="1940" extrusionOk="0">
                  <a:moveTo>
                    <a:pt x="0" y="1"/>
                  </a:moveTo>
                  <a:lnTo>
                    <a:pt x="17" y="1940"/>
                  </a:lnTo>
                  <a:lnTo>
                    <a:pt x="141" y="1940"/>
                  </a:lnTo>
                  <a:lnTo>
                    <a:pt x="141" y="1"/>
                  </a:ln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3"/>
            <p:cNvSpPr/>
            <p:nvPr/>
          </p:nvSpPr>
          <p:spPr>
            <a:xfrm>
              <a:off x="826821" y="530039"/>
              <a:ext cx="17914" cy="253674"/>
            </a:xfrm>
            <a:custGeom>
              <a:avLst/>
              <a:gdLst/>
              <a:ahLst/>
              <a:cxnLst/>
              <a:rect l="l" t="t" r="r" b="b"/>
              <a:pathLst>
                <a:path w="137" h="1940" extrusionOk="0">
                  <a:moveTo>
                    <a:pt x="0" y="1"/>
                  </a:moveTo>
                  <a:lnTo>
                    <a:pt x="0" y="1940"/>
                  </a:lnTo>
                  <a:lnTo>
                    <a:pt x="136" y="1940"/>
                  </a:lnTo>
                  <a:lnTo>
                    <a:pt x="136" y="1"/>
                  </a:ln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3"/>
            <p:cNvSpPr/>
            <p:nvPr/>
          </p:nvSpPr>
          <p:spPr>
            <a:xfrm>
              <a:off x="1678609" y="500356"/>
              <a:ext cx="724149" cy="209478"/>
            </a:xfrm>
            <a:custGeom>
              <a:avLst/>
              <a:gdLst/>
              <a:ahLst/>
              <a:cxnLst/>
              <a:rect l="l" t="t" r="r" b="b"/>
              <a:pathLst>
                <a:path w="5538" h="1602" extrusionOk="0">
                  <a:moveTo>
                    <a:pt x="1" y="1"/>
                  </a:moveTo>
                  <a:lnTo>
                    <a:pt x="1" y="1601"/>
                  </a:lnTo>
                  <a:lnTo>
                    <a:pt x="5537" y="1601"/>
                  </a:lnTo>
                  <a:lnTo>
                    <a:pt x="5537" y="1"/>
                  </a:ln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3"/>
            <p:cNvSpPr/>
            <p:nvPr/>
          </p:nvSpPr>
          <p:spPr>
            <a:xfrm>
              <a:off x="1678609" y="743182"/>
              <a:ext cx="724149" cy="209478"/>
            </a:xfrm>
            <a:custGeom>
              <a:avLst/>
              <a:gdLst/>
              <a:ahLst/>
              <a:cxnLst/>
              <a:rect l="l" t="t" r="r" b="b"/>
              <a:pathLst>
                <a:path w="5538" h="1602" extrusionOk="0">
                  <a:moveTo>
                    <a:pt x="1" y="0"/>
                  </a:moveTo>
                  <a:lnTo>
                    <a:pt x="1" y="1601"/>
                  </a:lnTo>
                  <a:lnTo>
                    <a:pt x="5537" y="1601"/>
                  </a:lnTo>
                  <a:lnTo>
                    <a:pt x="5537" y="0"/>
                  </a:ln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3"/>
            <p:cNvSpPr/>
            <p:nvPr/>
          </p:nvSpPr>
          <p:spPr>
            <a:xfrm>
              <a:off x="1678609" y="985878"/>
              <a:ext cx="724149" cy="209478"/>
            </a:xfrm>
            <a:custGeom>
              <a:avLst/>
              <a:gdLst/>
              <a:ahLst/>
              <a:cxnLst/>
              <a:rect l="l" t="t" r="r" b="b"/>
              <a:pathLst>
                <a:path w="5538" h="1602" extrusionOk="0">
                  <a:moveTo>
                    <a:pt x="1" y="1"/>
                  </a:moveTo>
                  <a:lnTo>
                    <a:pt x="1" y="1602"/>
                  </a:lnTo>
                  <a:lnTo>
                    <a:pt x="5537" y="1602"/>
                  </a:lnTo>
                  <a:lnTo>
                    <a:pt x="5537" y="1"/>
                  </a:ln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3"/>
            <p:cNvSpPr/>
            <p:nvPr/>
          </p:nvSpPr>
          <p:spPr>
            <a:xfrm>
              <a:off x="1678609" y="1228705"/>
              <a:ext cx="724149" cy="209478"/>
            </a:xfrm>
            <a:custGeom>
              <a:avLst/>
              <a:gdLst/>
              <a:ahLst/>
              <a:cxnLst/>
              <a:rect l="l" t="t" r="r" b="b"/>
              <a:pathLst>
                <a:path w="5538" h="1602" extrusionOk="0">
                  <a:moveTo>
                    <a:pt x="1" y="0"/>
                  </a:moveTo>
                  <a:lnTo>
                    <a:pt x="1" y="1601"/>
                  </a:lnTo>
                  <a:lnTo>
                    <a:pt x="5537" y="1601"/>
                  </a:lnTo>
                  <a:lnTo>
                    <a:pt x="5537" y="0"/>
                  </a:ln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3"/>
            <p:cNvSpPr/>
            <p:nvPr/>
          </p:nvSpPr>
          <p:spPr>
            <a:xfrm>
              <a:off x="887233" y="476165"/>
              <a:ext cx="9284" cy="1079032"/>
            </a:xfrm>
            <a:custGeom>
              <a:avLst/>
              <a:gdLst/>
              <a:ahLst/>
              <a:cxnLst/>
              <a:rect l="l" t="t" r="r" b="b"/>
              <a:pathLst>
                <a:path w="71" h="8252" extrusionOk="0">
                  <a:moveTo>
                    <a:pt x="0" y="0"/>
                  </a:moveTo>
                  <a:lnTo>
                    <a:pt x="0" y="8251"/>
                  </a:lnTo>
                  <a:lnTo>
                    <a:pt x="70" y="8251"/>
                  </a:lnTo>
                  <a:lnTo>
                    <a:pt x="70" y="0"/>
                  </a:lnTo>
                  <a:close/>
                </a:path>
              </a:pathLst>
            </a:custGeom>
            <a:solidFill>
              <a:schemeClr val="lt1"/>
            </a:solid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2" name="Google Shape;1692;p53"/>
          <p:cNvSpPr txBox="1">
            <a:spLocks noGrp="1"/>
          </p:cNvSpPr>
          <p:nvPr>
            <p:ph type="title"/>
          </p:nvPr>
        </p:nvSpPr>
        <p:spPr>
          <a:xfrm>
            <a:off x="1868950" y="1635007"/>
            <a:ext cx="5734367" cy="915900"/>
          </a:xfrm>
          <a:prstGeom prst="rect">
            <a:avLst/>
          </a:prstGeom>
        </p:spPr>
        <p:txBody>
          <a:bodyPr spcFirstLastPara="1" wrap="square" lIns="91425" tIns="91425" rIns="91425" bIns="91425" anchor="b" anchorCtr="0">
            <a:noAutofit/>
          </a:bodyPr>
          <a:lstStyle/>
          <a:p>
            <a:pPr marL="0" indent="0"/>
            <a:r>
              <a:rPr lang="en-ID" sz="3200" dirty="0"/>
              <a:t>SCOPE OF EDUCATIONAL ASSESMENT</a:t>
            </a:r>
          </a:p>
        </p:txBody>
      </p:sp>
      <p:sp>
        <p:nvSpPr>
          <p:cNvPr id="1693" name="Google Shape;1693;p53"/>
          <p:cNvSpPr txBox="1">
            <a:spLocks noGrp="1"/>
          </p:cNvSpPr>
          <p:nvPr>
            <p:ph type="title" idx="2"/>
          </p:nvPr>
        </p:nvSpPr>
        <p:spPr>
          <a:xfrm>
            <a:off x="3745950" y="539500"/>
            <a:ext cx="1652100" cy="915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sp>
        <p:nvSpPr>
          <p:cNvPr id="1694" name="Google Shape;1694;p53"/>
          <p:cNvSpPr txBox="1">
            <a:spLocks noGrp="1"/>
          </p:cNvSpPr>
          <p:nvPr>
            <p:ph type="subTitle" idx="1"/>
          </p:nvPr>
        </p:nvSpPr>
        <p:spPr>
          <a:xfrm>
            <a:off x="2398500" y="2571750"/>
            <a:ext cx="4347000" cy="32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nvGrpSpPr>
          <p:cNvPr id="1695" name="Google Shape;1695;p53"/>
          <p:cNvGrpSpPr/>
          <p:nvPr/>
        </p:nvGrpSpPr>
        <p:grpSpPr>
          <a:xfrm>
            <a:off x="6709262" y="2571762"/>
            <a:ext cx="1924424" cy="2125174"/>
            <a:chOff x="1042087" y="255962"/>
            <a:chExt cx="1924424" cy="2125174"/>
          </a:xfrm>
        </p:grpSpPr>
        <p:sp>
          <p:nvSpPr>
            <p:cNvPr id="1696" name="Google Shape;1696;p53"/>
            <p:cNvSpPr/>
            <p:nvPr/>
          </p:nvSpPr>
          <p:spPr>
            <a:xfrm>
              <a:off x="2031275" y="1482600"/>
              <a:ext cx="1953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3"/>
            <p:cNvSpPr/>
            <p:nvPr/>
          </p:nvSpPr>
          <p:spPr>
            <a:xfrm>
              <a:off x="1873986" y="2170771"/>
              <a:ext cx="206786" cy="210363"/>
            </a:xfrm>
            <a:custGeom>
              <a:avLst/>
              <a:gdLst/>
              <a:ahLst/>
              <a:cxnLst/>
              <a:rect l="l" t="t" r="r" b="b"/>
              <a:pathLst>
                <a:path w="983" h="1000" extrusionOk="0">
                  <a:moveTo>
                    <a:pt x="859" y="1"/>
                  </a:moveTo>
                  <a:lnTo>
                    <a:pt x="570" y="380"/>
                  </a:lnTo>
                  <a:cubicBezTo>
                    <a:pt x="586" y="413"/>
                    <a:pt x="570" y="483"/>
                    <a:pt x="549" y="500"/>
                  </a:cubicBezTo>
                  <a:cubicBezTo>
                    <a:pt x="534" y="515"/>
                    <a:pt x="76" y="945"/>
                    <a:pt x="9" y="995"/>
                  </a:cubicBezTo>
                  <a:lnTo>
                    <a:pt x="9" y="995"/>
                  </a:lnTo>
                  <a:cubicBezTo>
                    <a:pt x="103" y="964"/>
                    <a:pt x="963" y="841"/>
                    <a:pt x="982" y="826"/>
                  </a:cubicBezTo>
                  <a:cubicBezTo>
                    <a:pt x="982" y="793"/>
                    <a:pt x="859" y="1"/>
                    <a:pt x="859" y="1"/>
                  </a:cubicBezTo>
                  <a:close/>
                  <a:moveTo>
                    <a:pt x="9" y="995"/>
                  </a:moveTo>
                  <a:lnTo>
                    <a:pt x="9" y="995"/>
                  </a:lnTo>
                  <a:cubicBezTo>
                    <a:pt x="3" y="996"/>
                    <a:pt x="0" y="998"/>
                    <a:pt x="0" y="999"/>
                  </a:cubicBezTo>
                  <a:cubicBezTo>
                    <a:pt x="0" y="999"/>
                    <a:pt x="1" y="999"/>
                    <a:pt x="1" y="999"/>
                  </a:cubicBezTo>
                  <a:cubicBezTo>
                    <a:pt x="2" y="999"/>
                    <a:pt x="5" y="998"/>
                    <a:pt x="9" y="99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3"/>
            <p:cNvSpPr/>
            <p:nvPr/>
          </p:nvSpPr>
          <p:spPr>
            <a:xfrm>
              <a:off x="2600898" y="1027853"/>
              <a:ext cx="152092" cy="759619"/>
            </a:xfrm>
            <a:custGeom>
              <a:avLst/>
              <a:gdLst/>
              <a:ahLst/>
              <a:cxnLst/>
              <a:rect l="l" t="t" r="r" b="b"/>
              <a:pathLst>
                <a:path w="723" h="3611" extrusionOk="0">
                  <a:moveTo>
                    <a:pt x="533" y="0"/>
                  </a:moveTo>
                  <a:cubicBezTo>
                    <a:pt x="483" y="0"/>
                    <a:pt x="450" y="37"/>
                    <a:pt x="450" y="70"/>
                  </a:cubicBezTo>
                  <a:lnTo>
                    <a:pt x="17" y="3507"/>
                  </a:lnTo>
                  <a:cubicBezTo>
                    <a:pt x="0" y="3544"/>
                    <a:pt x="38" y="3577"/>
                    <a:pt x="71" y="3594"/>
                  </a:cubicBezTo>
                  <a:lnTo>
                    <a:pt x="207" y="3610"/>
                  </a:lnTo>
                  <a:cubicBezTo>
                    <a:pt x="260" y="3610"/>
                    <a:pt x="293" y="3577"/>
                    <a:pt x="293" y="3544"/>
                  </a:cubicBezTo>
                  <a:lnTo>
                    <a:pt x="722" y="103"/>
                  </a:lnTo>
                  <a:cubicBezTo>
                    <a:pt x="722" y="70"/>
                    <a:pt x="706" y="17"/>
                    <a:pt x="656" y="17"/>
                  </a:cubicBezTo>
                  <a:lnTo>
                    <a:pt x="5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3"/>
            <p:cNvSpPr/>
            <p:nvPr/>
          </p:nvSpPr>
          <p:spPr>
            <a:xfrm>
              <a:off x="2015029" y="1751512"/>
              <a:ext cx="654648" cy="72365"/>
            </a:xfrm>
            <a:custGeom>
              <a:avLst/>
              <a:gdLst/>
              <a:ahLst/>
              <a:cxnLst/>
              <a:rect l="l" t="t" r="r" b="b"/>
              <a:pathLst>
                <a:path w="3112" h="344" extrusionOk="0">
                  <a:moveTo>
                    <a:pt x="87" y="1"/>
                  </a:moveTo>
                  <a:cubicBezTo>
                    <a:pt x="38" y="1"/>
                    <a:pt x="1" y="50"/>
                    <a:pt x="1" y="104"/>
                  </a:cubicBezTo>
                  <a:lnTo>
                    <a:pt x="1" y="257"/>
                  </a:lnTo>
                  <a:cubicBezTo>
                    <a:pt x="1" y="310"/>
                    <a:pt x="38" y="343"/>
                    <a:pt x="87" y="343"/>
                  </a:cubicBezTo>
                  <a:lnTo>
                    <a:pt x="3029" y="343"/>
                  </a:lnTo>
                  <a:cubicBezTo>
                    <a:pt x="3078" y="343"/>
                    <a:pt x="3111" y="310"/>
                    <a:pt x="3111" y="257"/>
                  </a:cubicBezTo>
                  <a:lnTo>
                    <a:pt x="3111" y="104"/>
                  </a:lnTo>
                  <a:cubicBezTo>
                    <a:pt x="3111" y="50"/>
                    <a:pt x="3078" y="1"/>
                    <a:pt x="30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3"/>
            <p:cNvSpPr/>
            <p:nvPr/>
          </p:nvSpPr>
          <p:spPr>
            <a:xfrm>
              <a:off x="2275462" y="353572"/>
              <a:ext cx="488882" cy="445758"/>
            </a:xfrm>
            <a:custGeom>
              <a:avLst/>
              <a:gdLst/>
              <a:ahLst/>
              <a:cxnLst/>
              <a:rect l="l" t="t" r="r" b="b"/>
              <a:pathLst>
                <a:path w="2324" h="2119" extrusionOk="0">
                  <a:moveTo>
                    <a:pt x="1238" y="1"/>
                  </a:moveTo>
                  <a:cubicBezTo>
                    <a:pt x="999" y="17"/>
                    <a:pt x="825" y="104"/>
                    <a:pt x="673" y="277"/>
                  </a:cubicBezTo>
                  <a:cubicBezTo>
                    <a:pt x="516" y="446"/>
                    <a:pt x="429" y="549"/>
                    <a:pt x="310" y="566"/>
                  </a:cubicBezTo>
                  <a:cubicBezTo>
                    <a:pt x="190" y="587"/>
                    <a:pt x="141" y="620"/>
                    <a:pt x="141" y="620"/>
                  </a:cubicBezTo>
                  <a:cubicBezTo>
                    <a:pt x="0" y="653"/>
                    <a:pt x="37" y="809"/>
                    <a:pt x="141" y="896"/>
                  </a:cubicBezTo>
                  <a:cubicBezTo>
                    <a:pt x="207" y="962"/>
                    <a:pt x="310" y="999"/>
                    <a:pt x="413" y="999"/>
                  </a:cubicBezTo>
                  <a:cubicBezTo>
                    <a:pt x="440" y="1007"/>
                    <a:pt x="465" y="1012"/>
                    <a:pt x="493" y="1012"/>
                  </a:cubicBezTo>
                  <a:cubicBezTo>
                    <a:pt x="521" y="1012"/>
                    <a:pt x="551" y="1007"/>
                    <a:pt x="586" y="999"/>
                  </a:cubicBezTo>
                  <a:cubicBezTo>
                    <a:pt x="733" y="982"/>
                    <a:pt x="830" y="905"/>
                    <a:pt x="929" y="905"/>
                  </a:cubicBezTo>
                  <a:cubicBezTo>
                    <a:pt x="947" y="905"/>
                    <a:pt x="964" y="907"/>
                    <a:pt x="982" y="913"/>
                  </a:cubicBezTo>
                  <a:lnTo>
                    <a:pt x="999" y="913"/>
                  </a:lnTo>
                  <a:cubicBezTo>
                    <a:pt x="1015" y="913"/>
                    <a:pt x="1015" y="929"/>
                    <a:pt x="1015" y="929"/>
                  </a:cubicBezTo>
                  <a:lnTo>
                    <a:pt x="1032" y="929"/>
                  </a:lnTo>
                  <a:cubicBezTo>
                    <a:pt x="1048" y="929"/>
                    <a:pt x="1048" y="946"/>
                    <a:pt x="1048" y="946"/>
                  </a:cubicBezTo>
                  <a:cubicBezTo>
                    <a:pt x="1151" y="1016"/>
                    <a:pt x="1254" y="1152"/>
                    <a:pt x="1292" y="1271"/>
                  </a:cubicBezTo>
                  <a:cubicBezTo>
                    <a:pt x="1308" y="1325"/>
                    <a:pt x="1341" y="1428"/>
                    <a:pt x="1358" y="1548"/>
                  </a:cubicBezTo>
                  <a:cubicBezTo>
                    <a:pt x="1395" y="1618"/>
                    <a:pt x="1411" y="1701"/>
                    <a:pt x="1411" y="1738"/>
                  </a:cubicBezTo>
                  <a:cubicBezTo>
                    <a:pt x="1428" y="1787"/>
                    <a:pt x="1461" y="1857"/>
                    <a:pt x="1498" y="1907"/>
                  </a:cubicBezTo>
                  <a:cubicBezTo>
                    <a:pt x="1547" y="1993"/>
                    <a:pt x="1618" y="2064"/>
                    <a:pt x="1704" y="2097"/>
                  </a:cubicBezTo>
                  <a:cubicBezTo>
                    <a:pt x="1742" y="2108"/>
                    <a:pt x="1780" y="2118"/>
                    <a:pt x="1821" y="2118"/>
                  </a:cubicBezTo>
                  <a:cubicBezTo>
                    <a:pt x="1908" y="2118"/>
                    <a:pt x="2009" y="2073"/>
                    <a:pt x="2150" y="1907"/>
                  </a:cubicBezTo>
                  <a:cubicBezTo>
                    <a:pt x="2286" y="1738"/>
                    <a:pt x="2323" y="1428"/>
                    <a:pt x="2307" y="1185"/>
                  </a:cubicBezTo>
                  <a:cubicBezTo>
                    <a:pt x="2307" y="1082"/>
                    <a:pt x="2286" y="979"/>
                    <a:pt x="2286" y="913"/>
                  </a:cubicBezTo>
                  <a:cubicBezTo>
                    <a:pt x="2253" y="756"/>
                    <a:pt x="2183" y="587"/>
                    <a:pt x="2080" y="446"/>
                  </a:cubicBezTo>
                  <a:cubicBezTo>
                    <a:pt x="2030" y="380"/>
                    <a:pt x="1960" y="310"/>
                    <a:pt x="1894" y="257"/>
                  </a:cubicBezTo>
                  <a:lnTo>
                    <a:pt x="1894" y="240"/>
                  </a:lnTo>
                  <a:cubicBezTo>
                    <a:pt x="1688" y="71"/>
                    <a:pt x="1461" y="1"/>
                    <a:pt x="1238" y="1"/>
                  </a:cubicBezTo>
                  <a:close/>
                </a:path>
              </a:pathLst>
            </a:custGeom>
            <a:solidFill>
              <a:srgbClr val="6E3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3"/>
            <p:cNvSpPr/>
            <p:nvPr/>
          </p:nvSpPr>
          <p:spPr>
            <a:xfrm>
              <a:off x="2560929" y="602646"/>
              <a:ext cx="203421" cy="196689"/>
            </a:xfrm>
            <a:custGeom>
              <a:avLst/>
              <a:gdLst/>
              <a:ahLst/>
              <a:cxnLst/>
              <a:rect l="l" t="t" r="r" b="b"/>
              <a:pathLst>
                <a:path w="967" h="935" extrusionOk="0">
                  <a:moveTo>
                    <a:pt x="950" y="1"/>
                  </a:moveTo>
                  <a:lnTo>
                    <a:pt x="950" y="1"/>
                  </a:lnTo>
                  <a:cubicBezTo>
                    <a:pt x="929" y="54"/>
                    <a:pt x="896" y="125"/>
                    <a:pt x="846" y="174"/>
                  </a:cubicBezTo>
                  <a:cubicBezTo>
                    <a:pt x="742" y="291"/>
                    <a:pt x="574" y="414"/>
                    <a:pt x="311" y="414"/>
                  </a:cubicBezTo>
                  <a:cubicBezTo>
                    <a:pt x="219" y="414"/>
                    <a:pt x="116" y="399"/>
                    <a:pt x="1" y="364"/>
                  </a:cubicBezTo>
                  <a:lnTo>
                    <a:pt x="1" y="364"/>
                  </a:lnTo>
                  <a:cubicBezTo>
                    <a:pt x="38" y="434"/>
                    <a:pt x="54" y="517"/>
                    <a:pt x="54" y="554"/>
                  </a:cubicBezTo>
                  <a:cubicBezTo>
                    <a:pt x="71" y="603"/>
                    <a:pt x="104" y="673"/>
                    <a:pt x="141" y="723"/>
                  </a:cubicBezTo>
                  <a:cubicBezTo>
                    <a:pt x="190" y="809"/>
                    <a:pt x="261" y="880"/>
                    <a:pt x="347" y="913"/>
                  </a:cubicBezTo>
                  <a:cubicBezTo>
                    <a:pt x="385" y="924"/>
                    <a:pt x="423" y="934"/>
                    <a:pt x="464" y="934"/>
                  </a:cubicBezTo>
                  <a:cubicBezTo>
                    <a:pt x="551" y="934"/>
                    <a:pt x="652" y="889"/>
                    <a:pt x="793" y="723"/>
                  </a:cubicBezTo>
                  <a:cubicBezTo>
                    <a:pt x="929" y="554"/>
                    <a:pt x="966" y="244"/>
                    <a:pt x="950" y="1"/>
                  </a:cubicBezTo>
                  <a:close/>
                </a:path>
              </a:pathLst>
            </a:custGeom>
            <a:solidFill>
              <a:srgbClr val="582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3"/>
            <p:cNvSpPr/>
            <p:nvPr/>
          </p:nvSpPr>
          <p:spPr>
            <a:xfrm>
              <a:off x="2684203" y="255962"/>
              <a:ext cx="282306" cy="492248"/>
            </a:xfrm>
            <a:custGeom>
              <a:avLst/>
              <a:gdLst/>
              <a:ahLst/>
              <a:cxnLst/>
              <a:rect l="l" t="t" r="r" b="b"/>
              <a:pathLst>
                <a:path w="1342" h="2340" extrusionOk="0">
                  <a:moveTo>
                    <a:pt x="572" y="1"/>
                  </a:moveTo>
                  <a:cubicBezTo>
                    <a:pt x="465" y="1"/>
                    <a:pt x="362" y="26"/>
                    <a:pt x="277" y="69"/>
                  </a:cubicBezTo>
                  <a:cubicBezTo>
                    <a:pt x="87" y="155"/>
                    <a:pt x="0" y="432"/>
                    <a:pt x="104" y="584"/>
                  </a:cubicBezTo>
                  <a:cubicBezTo>
                    <a:pt x="120" y="601"/>
                    <a:pt x="137" y="617"/>
                    <a:pt x="157" y="638"/>
                  </a:cubicBezTo>
                  <a:cubicBezTo>
                    <a:pt x="190" y="671"/>
                    <a:pt x="223" y="704"/>
                    <a:pt x="223" y="704"/>
                  </a:cubicBezTo>
                  <a:cubicBezTo>
                    <a:pt x="223" y="704"/>
                    <a:pt x="343" y="791"/>
                    <a:pt x="364" y="980"/>
                  </a:cubicBezTo>
                  <a:cubicBezTo>
                    <a:pt x="364" y="1154"/>
                    <a:pt x="364" y="1669"/>
                    <a:pt x="397" y="1892"/>
                  </a:cubicBezTo>
                  <a:cubicBezTo>
                    <a:pt x="430" y="2115"/>
                    <a:pt x="586" y="2321"/>
                    <a:pt x="929" y="2338"/>
                  </a:cubicBezTo>
                  <a:cubicBezTo>
                    <a:pt x="954" y="2339"/>
                    <a:pt x="978" y="2340"/>
                    <a:pt x="1000" y="2340"/>
                  </a:cubicBezTo>
                  <a:cubicBezTo>
                    <a:pt x="1281" y="2340"/>
                    <a:pt x="1341" y="2251"/>
                    <a:pt x="1341" y="2251"/>
                  </a:cubicBezTo>
                  <a:cubicBezTo>
                    <a:pt x="1271" y="2235"/>
                    <a:pt x="1102" y="2082"/>
                    <a:pt x="1048" y="1925"/>
                  </a:cubicBezTo>
                  <a:cubicBezTo>
                    <a:pt x="999" y="1789"/>
                    <a:pt x="1015" y="1529"/>
                    <a:pt x="1102" y="1257"/>
                  </a:cubicBezTo>
                  <a:cubicBezTo>
                    <a:pt x="1189" y="980"/>
                    <a:pt x="1205" y="378"/>
                    <a:pt x="999" y="172"/>
                  </a:cubicBezTo>
                  <a:cubicBezTo>
                    <a:pt x="878" y="51"/>
                    <a:pt x="722" y="1"/>
                    <a:pt x="572" y="1"/>
                  </a:cubicBezTo>
                  <a:close/>
                </a:path>
              </a:pathLst>
            </a:custGeom>
            <a:solidFill>
              <a:srgbClr val="6E3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3"/>
            <p:cNvSpPr/>
            <p:nvPr/>
          </p:nvSpPr>
          <p:spPr>
            <a:xfrm>
              <a:off x="2717231" y="388072"/>
              <a:ext cx="249280" cy="360141"/>
            </a:xfrm>
            <a:custGeom>
              <a:avLst/>
              <a:gdLst/>
              <a:ahLst/>
              <a:cxnLst/>
              <a:rect l="l" t="t" r="r" b="b"/>
              <a:pathLst>
                <a:path w="1185" h="1712" extrusionOk="0">
                  <a:moveTo>
                    <a:pt x="102" y="1"/>
                  </a:moveTo>
                  <a:cubicBezTo>
                    <a:pt x="70" y="1"/>
                    <a:pt x="36" y="4"/>
                    <a:pt x="0" y="10"/>
                  </a:cubicBezTo>
                  <a:cubicBezTo>
                    <a:pt x="33" y="43"/>
                    <a:pt x="66" y="76"/>
                    <a:pt x="66" y="76"/>
                  </a:cubicBezTo>
                  <a:cubicBezTo>
                    <a:pt x="66" y="76"/>
                    <a:pt x="186" y="163"/>
                    <a:pt x="207" y="352"/>
                  </a:cubicBezTo>
                  <a:cubicBezTo>
                    <a:pt x="207" y="526"/>
                    <a:pt x="207" y="1041"/>
                    <a:pt x="240" y="1264"/>
                  </a:cubicBezTo>
                  <a:cubicBezTo>
                    <a:pt x="273" y="1487"/>
                    <a:pt x="429" y="1693"/>
                    <a:pt x="772" y="1710"/>
                  </a:cubicBezTo>
                  <a:cubicBezTo>
                    <a:pt x="797" y="1711"/>
                    <a:pt x="821" y="1712"/>
                    <a:pt x="843" y="1712"/>
                  </a:cubicBezTo>
                  <a:cubicBezTo>
                    <a:pt x="1124" y="1712"/>
                    <a:pt x="1184" y="1623"/>
                    <a:pt x="1184" y="1623"/>
                  </a:cubicBezTo>
                  <a:cubicBezTo>
                    <a:pt x="1114" y="1607"/>
                    <a:pt x="945" y="1454"/>
                    <a:pt x="891" y="1297"/>
                  </a:cubicBezTo>
                  <a:cubicBezTo>
                    <a:pt x="788" y="1264"/>
                    <a:pt x="669" y="1194"/>
                    <a:pt x="582" y="1124"/>
                  </a:cubicBezTo>
                  <a:cubicBezTo>
                    <a:pt x="392" y="971"/>
                    <a:pt x="479" y="662"/>
                    <a:pt x="479" y="402"/>
                  </a:cubicBezTo>
                  <a:cubicBezTo>
                    <a:pt x="493" y="176"/>
                    <a:pt x="350" y="1"/>
                    <a:pt x="102" y="1"/>
                  </a:cubicBezTo>
                  <a:close/>
                </a:path>
              </a:pathLst>
            </a:custGeom>
            <a:solidFill>
              <a:srgbClr val="582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3"/>
            <p:cNvSpPr/>
            <p:nvPr/>
          </p:nvSpPr>
          <p:spPr>
            <a:xfrm>
              <a:off x="1682651" y="1599628"/>
              <a:ext cx="379494" cy="658224"/>
            </a:xfrm>
            <a:custGeom>
              <a:avLst/>
              <a:gdLst/>
              <a:ahLst/>
              <a:cxnLst/>
              <a:rect l="l" t="t" r="r" b="b"/>
              <a:pathLst>
                <a:path w="1804" h="3129" extrusionOk="0">
                  <a:moveTo>
                    <a:pt x="1118" y="1"/>
                  </a:moveTo>
                  <a:cubicBezTo>
                    <a:pt x="809" y="104"/>
                    <a:pt x="500" y="257"/>
                    <a:pt x="380" y="327"/>
                  </a:cubicBezTo>
                  <a:cubicBezTo>
                    <a:pt x="256" y="393"/>
                    <a:pt x="0" y="566"/>
                    <a:pt x="17" y="686"/>
                  </a:cubicBezTo>
                  <a:cubicBezTo>
                    <a:pt x="50" y="805"/>
                    <a:pt x="1515" y="3042"/>
                    <a:pt x="1515" y="3042"/>
                  </a:cubicBezTo>
                  <a:cubicBezTo>
                    <a:pt x="1515" y="3042"/>
                    <a:pt x="1564" y="3112"/>
                    <a:pt x="1618" y="3128"/>
                  </a:cubicBezTo>
                  <a:cubicBezTo>
                    <a:pt x="1667" y="3128"/>
                    <a:pt x="1770" y="2955"/>
                    <a:pt x="1787" y="2868"/>
                  </a:cubicBezTo>
                  <a:cubicBezTo>
                    <a:pt x="1803" y="2786"/>
                    <a:pt x="1597" y="1255"/>
                    <a:pt x="1015" y="1065"/>
                  </a:cubicBezTo>
                  <a:lnTo>
                    <a:pt x="1494" y="723"/>
                  </a:lnTo>
                  <a:cubicBezTo>
                    <a:pt x="1428" y="636"/>
                    <a:pt x="1358" y="533"/>
                    <a:pt x="1308" y="463"/>
                  </a:cubicBezTo>
                  <a:cubicBezTo>
                    <a:pt x="1271" y="393"/>
                    <a:pt x="1205" y="257"/>
                    <a:pt x="1151" y="154"/>
                  </a:cubicBezTo>
                  <a:cubicBezTo>
                    <a:pt x="1135" y="121"/>
                    <a:pt x="1135" y="83"/>
                    <a:pt x="1118" y="67"/>
                  </a:cubicBezTo>
                  <a:lnTo>
                    <a:pt x="1118" y="1"/>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3"/>
            <p:cNvSpPr/>
            <p:nvPr/>
          </p:nvSpPr>
          <p:spPr>
            <a:xfrm>
              <a:off x="1917840" y="1407984"/>
              <a:ext cx="734375" cy="390643"/>
            </a:xfrm>
            <a:custGeom>
              <a:avLst/>
              <a:gdLst/>
              <a:ahLst/>
              <a:cxnLst/>
              <a:rect l="l" t="t" r="r" b="b"/>
              <a:pathLst>
                <a:path w="3491" h="1857" extrusionOk="0">
                  <a:moveTo>
                    <a:pt x="2389" y="0"/>
                  </a:moveTo>
                  <a:cubicBezTo>
                    <a:pt x="2389" y="0"/>
                    <a:pt x="1874" y="343"/>
                    <a:pt x="1407" y="479"/>
                  </a:cubicBezTo>
                  <a:cubicBezTo>
                    <a:pt x="1094" y="570"/>
                    <a:pt x="861" y="586"/>
                    <a:pt x="737" y="586"/>
                  </a:cubicBezTo>
                  <a:cubicBezTo>
                    <a:pt x="671" y="586"/>
                    <a:pt x="636" y="582"/>
                    <a:pt x="636" y="582"/>
                  </a:cubicBezTo>
                  <a:lnTo>
                    <a:pt x="619" y="565"/>
                  </a:lnTo>
                  <a:cubicBezTo>
                    <a:pt x="326" y="685"/>
                    <a:pt x="87" y="809"/>
                    <a:pt x="0" y="891"/>
                  </a:cubicBezTo>
                  <a:lnTo>
                    <a:pt x="0" y="912"/>
                  </a:lnTo>
                  <a:lnTo>
                    <a:pt x="0" y="978"/>
                  </a:lnTo>
                  <a:cubicBezTo>
                    <a:pt x="17" y="994"/>
                    <a:pt x="17" y="1032"/>
                    <a:pt x="33" y="1065"/>
                  </a:cubicBezTo>
                  <a:cubicBezTo>
                    <a:pt x="87" y="1168"/>
                    <a:pt x="153" y="1304"/>
                    <a:pt x="190" y="1374"/>
                  </a:cubicBezTo>
                  <a:cubicBezTo>
                    <a:pt x="240" y="1444"/>
                    <a:pt x="310" y="1547"/>
                    <a:pt x="376" y="1634"/>
                  </a:cubicBezTo>
                  <a:cubicBezTo>
                    <a:pt x="430" y="1700"/>
                    <a:pt x="463" y="1770"/>
                    <a:pt x="516" y="1803"/>
                  </a:cubicBezTo>
                  <a:cubicBezTo>
                    <a:pt x="516" y="1820"/>
                    <a:pt x="533" y="1840"/>
                    <a:pt x="549" y="1857"/>
                  </a:cubicBezTo>
                  <a:cubicBezTo>
                    <a:pt x="549" y="1857"/>
                    <a:pt x="1048" y="1770"/>
                    <a:pt x="1477" y="1754"/>
                  </a:cubicBezTo>
                  <a:lnTo>
                    <a:pt x="1494" y="1754"/>
                  </a:lnTo>
                  <a:cubicBezTo>
                    <a:pt x="1923" y="1737"/>
                    <a:pt x="2459" y="1683"/>
                    <a:pt x="2682" y="1667"/>
                  </a:cubicBezTo>
                  <a:cubicBezTo>
                    <a:pt x="2921" y="1650"/>
                    <a:pt x="3198" y="1444"/>
                    <a:pt x="3334" y="1238"/>
                  </a:cubicBezTo>
                  <a:cubicBezTo>
                    <a:pt x="3367" y="1168"/>
                    <a:pt x="3404" y="1065"/>
                    <a:pt x="3421" y="945"/>
                  </a:cubicBezTo>
                  <a:cubicBezTo>
                    <a:pt x="3470" y="652"/>
                    <a:pt x="3491" y="310"/>
                    <a:pt x="3491" y="310"/>
                  </a:cubicBezTo>
                  <a:lnTo>
                    <a:pt x="3491" y="310"/>
                  </a:lnTo>
                  <a:cubicBezTo>
                    <a:pt x="3491" y="310"/>
                    <a:pt x="3337" y="339"/>
                    <a:pt x="3163" y="339"/>
                  </a:cubicBezTo>
                  <a:cubicBezTo>
                    <a:pt x="3076" y="339"/>
                    <a:pt x="2985" y="332"/>
                    <a:pt x="2905" y="310"/>
                  </a:cubicBezTo>
                  <a:cubicBezTo>
                    <a:pt x="2748" y="272"/>
                    <a:pt x="2579" y="153"/>
                    <a:pt x="2476" y="66"/>
                  </a:cubicBezTo>
                  <a:cubicBezTo>
                    <a:pt x="2422" y="33"/>
                    <a:pt x="2389" y="0"/>
                    <a:pt x="23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3"/>
            <p:cNvSpPr/>
            <p:nvPr/>
          </p:nvSpPr>
          <p:spPr>
            <a:xfrm>
              <a:off x="1914264" y="1407984"/>
              <a:ext cx="524434" cy="224036"/>
            </a:xfrm>
            <a:custGeom>
              <a:avLst/>
              <a:gdLst/>
              <a:ahLst/>
              <a:cxnLst/>
              <a:rect l="l" t="t" r="r" b="b"/>
              <a:pathLst>
                <a:path w="2493" h="1065" extrusionOk="0">
                  <a:moveTo>
                    <a:pt x="2406" y="0"/>
                  </a:moveTo>
                  <a:cubicBezTo>
                    <a:pt x="2406" y="0"/>
                    <a:pt x="1891" y="343"/>
                    <a:pt x="1424" y="479"/>
                  </a:cubicBezTo>
                  <a:cubicBezTo>
                    <a:pt x="1111" y="570"/>
                    <a:pt x="878" y="586"/>
                    <a:pt x="754" y="586"/>
                  </a:cubicBezTo>
                  <a:cubicBezTo>
                    <a:pt x="688" y="586"/>
                    <a:pt x="653" y="582"/>
                    <a:pt x="653" y="582"/>
                  </a:cubicBezTo>
                  <a:lnTo>
                    <a:pt x="636" y="565"/>
                  </a:lnTo>
                  <a:cubicBezTo>
                    <a:pt x="343" y="685"/>
                    <a:pt x="104" y="809"/>
                    <a:pt x="17" y="891"/>
                  </a:cubicBezTo>
                  <a:cubicBezTo>
                    <a:pt x="1" y="912"/>
                    <a:pt x="17" y="945"/>
                    <a:pt x="17" y="978"/>
                  </a:cubicBezTo>
                  <a:cubicBezTo>
                    <a:pt x="34" y="994"/>
                    <a:pt x="34" y="1032"/>
                    <a:pt x="50" y="1065"/>
                  </a:cubicBezTo>
                  <a:cubicBezTo>
                    <a:pt x="154" y="1032"/>
                    <a:pt x="414" y="912"/>
                    <a:pt x="946" y="755"/>
                  </a:cubicBezTo>
                  <a:cubicBezTo>
                    <a:pt x="1614" y="532"/>
                    <a:pt x="2146" y="343"/>
                    <a:pt x="2493" y="66"/>
                  </a:cubicBezTo>
                  <a:cubicBezTo>
                    <a:pt x="2439" y="33"/>
                    <a:pt x="2406" y="0"/>
                    <a:pt x="2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3"/>
            <p:cNvSpPr/>
            <p:nvPr/>
          </p:nvSpPr>
          <p:spPr>
            <a:xfrm>
              <a:off x="2228551" y="1606570"/>
              <a:ext cx="408945" cy="170394"/>
            </a:xfrm>
            <a:custGeom>
              <a:avLst/>
              <a:gdLst/>
              <a:ahLst/>
              <a:cxnLst/>
              <a:rect l="l" t="t" r="r" b="b"/>
              <a:pathLst>
                <a:path w="1944" h="810" extrusionOk="0">
                  <a:moveTo>
                    <a:pt x="1944" y="1"/>
                  </a:moveTo>
                  <a:lnTo>
                    <a:pt x="1944" y="1"/>
                  </a:lnTo>
                  <a:cubicBezTo>
                    <a:pt x="1667" y="257"/>
                    <a:pt x="1308" y="484"/>
                    <a:pt x="1086" y="550"/>
                  </a:cubicBezTo>
                  <a:cubicBezTo>
                    <a:pt x="929" y="603"/>
                    <a:pt x="397" y="723"/>
                    <a:pt x="0" y="810"/>
                  </a:cubicBezTo>
                  <a:lnTo>
                    <a:pt x="17" y="810"/>
                  </a:lnTo>
                  <a:cubicBezTo>
                    <a:pt x="446" y="793"/>
                    <a:pt x="982" y="739"/>
                    <a:pt x="1205" y="723"/>
                  </a:cubicBezTo>
                  <a:cubicBezTo>
                    <a:pt x="1444" y="706"/>
                    <a:pt x="1721" y="500"/>
                    <a:pt x="1857" y="294"/>
                  </a:cubicBezTo>
                  <a:cubicBezTo>
                    <a:pt x="1890" y="224"/>
                    <a:pt x="1927" y="121"/>
                    <a:pt x="19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3"/>
            <p:cNvSpPr/>
            <p:nvPr/>
          </p:nvSpPr>
          <p:spPr>
            <a:xfrm>
              <a:off x="1772898" y="2170771"/>
              <a:ext cx="206786" cy="210363"/>
            </a:xfrm>
            <a:custGeom>
              <a:avLst/>
              <a:gdLst/>
              <a:ahLst/>
              <a:cxnLst/>
              <a:rect l="l" t="t" r="r" b="b"/>
              <a:pathLst>
                <a:path w="983" h="1000" extrusionOk="0">
                  <a:moveTo>
                    <a:pt x="859" y="1"/>
                  </a:moveTo>
                  <a:lnTo>
                    <a:pt x="570" y="380"/>
                  </a:lnTo>
                  <a:cubicBezTo>
                    <a:pt x="586" y="413"/>
                    <a:pt x="570" y="483"/>
                    <a:pt x="549" y="500"/>
                  </a:cubicBezTo>
                  <a:cubicBezTo>
                    <a:pt x="534" y="515"/>
                    <a:pt x="76" y="945"/>
                    <a:pt x="9" y="995"/>
                  </a:cubicBezTo>
                  <a:lnTo>
                    <a:pt x="9" y="995"/>
                  </a:lnTo>
                  <a:cubicBezTo>
                    <a:pt x="103" y="964"/>
                    <a:pt x="963" y="841"/>
                    <a:pt x="982" y="826"/>
                  </a:cubicBezTo>
                  <a:cubicBezTo>
                    <a:pt x="982" y="793"/>
                    <a:pt x="859" y="1"/>
                    <a:pt x="859" y="1"/>
                  </a:cubicBezTo>
                  <a:close/>
                  <a:moveTo>
                    <a:pt x="9" y="995"/>
                  </a:moveTo>
                  <a:lnTo>
                    <a:pt x="9" y="995"/>
                  </a:lnTo>
                  <a:cubicBezTo>
                    <a:pt x="3" y="996"/>
                    <a:pt x="0" y="998"/>
                    <a:pt x="0" y="999"/>
                  </a:cubicBezTo>
                  <a:cubicBezTo>
                    <a:pt x="0" y="999"/>
                    <a:pt x="1" y="999"/>
                    <a:pt x="1" y="999"/>
                  </a:cubicBezTo>
                  <a:cubicBezTo>
                    <a:pt x="2" y="999"/>
                    <a:pt x="5" y="998"/>
                    <a:pt x="9" y="99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3"/>
            <p:cNvSpPr/>
            <p:nvPr/>
          </p:nvSpPr>
          <p:spPr>
            <a:xfrm>
              <a:off x="2488984" y="549002"/>
              <a:ext cx="3576" cy="210"/>
            </a:xfrm>
            <a:custGeom>
              <a:avLst/>
              <a:gdLst/>
              <a:ahLst/>
              <a:cxnLst/>
              <a:rect l="l" t="t" r="r" b="b"/>
              <a:pathLst>
                <a:path w="17" h="1" extrusionOk="0">
                  <a:moveTo>
                    <a:pt x="0" y="0"/>
                  </a:moveTo>
                  <a:lnTo>
                    <a:pt x="17" y="0"/>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3"/>
            <p:cNvSpPr/>
            <p:nvPr/>
          </p:nvSpPr>
          <p:spPr>
            <a:xfrm>
              <a:off x="2485407" y="545426"/>
              <a:ext cx="210" cy="210"/>
            </a:xfrm>
            <a:custGeom>
              <a:avLst/>
              <a:gdLst/>
              <a:ahLst/>
              <a:cxnLst/>
              <a:rect l="l" t="t" r="r" b="b"/>
              <a:pathLst>
                <a:path w="1" h="1" extrusionOk="0">
                  <a:moveTo>
                    <a:pt x="1" y="1"/>
                  </a:move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3"/>
            <p:cNvSpPr/>
            <p:nvPr/>
          </p:nvSpPr>
          <p:spPr>
            <a:xfrm>
              <a:off x="2315432" y="543743"/>
              <a:ext cx="275154" cy="342049"/>
            </a:xfrm>
            <a:custGeom>
              <a:avLst/>
              <a:gdLst/>
              <a:ahLst/>
              <a:cxnLst/>
              <a:rect l="l" t="t" r="r" b="b"/>
              <a:pathLst>
                <a:path w="1308" h="1626" extrusionOk="0">
                  <a:moveTo>
                    <a:pt x="739" y="1"/>
                  </a:moveTo>
                  <a:cubicBezTo>
                    <a:pt x="640" y="1"/>
                    <a:pt x="543" y="78"/>
                    <a:pt x="396" y="95"/>
                  </a:cubicBezTo>
                  <a:cubicBezTo>
                    <a:pt x="361" y="103"/>
                    <a:pt x="331" y="108"/>
                    <a:pt x="303" y="108"/>
                  </a:cubicBezTo>
                  <a:cubicBezTo>
                    <a:pt x="275" y="108"/>
                    <a:pt x="250" y="103"/>
                    <a:pt x="223" y="95"/>
                  </a:cubicBezTo>
                  <a:cubicBezTo>
                    <a:pt x="190" y="198"/>
                    <a:pt x="223" y="405"/>
                    <a:pt x="223" y="557"/>
                  </a:cubicBezTo>
                  <a:cubicBezTo>
                    <a:pt x="223" y="714"/>
                    <a:pt x="190" y="834"/>
                    <a:pt x="120" y="850"/>
                  </a:cubicBezTo>
                  <a:cubicBezTo>
                    <a:pt x="54" y="867"/>
                    <a:pt x="17" y="883"/>
                    <a:pt x="0" y="937"/>
                  </a:cubicBezTo>
                  <a:cubicBezTo>
                    <a:pt x="0" y="970"/>
                    <a:pt x="33" y="1089"/>
                    <a:pt x="120" y="1106"/>
                  </a:cubicBezTo>
                  <a:cubicBezTo>
                    <a:pt x="206" y="1127"/>
                    <a:pt x="260" y="1106"/>
                    <a:pt x="260" y="1176"/>
                  </a:cubicBezTo>
                  <a:lnTo>
                    <a:pt x="260" y="1246"/>
                  </a:lnTo>
                  <a:cubicBezTo>
                    <a:pt x="276" y="1312"/>
                    <a:pt x="293" y="1382"/>
                    <a:pt x="342" y="1453"/>
                  </a:cubicBezTo>
                  <a:cubicBezTo>
                    <a:pt x="363" y="1486"/>
                    <a:pt x="396" y="1519"/>
                    <a:pt x="429" y="1556"/>
                  </a:cubicBezTo>
                  <a:cubicBezTo>
                    <a:pt x="496" y="1604"/>
                    <a:pt x="585" y="1625"/>
                    <a:pt x="684" y="1625"/>
                  </a:cubicBezTo>
                  <a:cubicBezTo>
                    <a:pt x="761" y="1625"/>
                    <a:pt x="845" y="1612"/>
                    <a:pt x="928" y="1589"/>
                  </a:cubicBezTo>
                  <a:cubicBezTo>
                    <a:pt x="945" y="1589"/>
                    <a:pt x="961" y="1572"/>
                    <a:pt x="982" y="1572"/>
                  </a:cubicBezTo>
                  <a:cubicBezTo>
                    <a:pt x="1188" y="1502"/>
                    <a:pt x="1291" y="1193"/>
                    <a:pt x="1308" y="1003"/>
                  </a:cubicBezTo>
                  <a:cubicBezTo>
                    <a:pt x="1271" y="953"/>
                    <a:pt x="1238" y="883"/>
                    <a:pt x="1221" y="834"/>
                  </a:cubicBezTo>
                  <a:cubicBezTo>
                    <a:pt x="1205" y="731"/>
                    <a:pt x="1135" y="454"/>
                    <a:pt x="1102" y="367"/>
                  </a:cubicBezTo>
                  <a:cubicBezTo>
                    <a:pt x="1048" y="248"/>
                    <a:pt x="961" y="95"/>
                    <a:pt x="842" y="25"/>
                  </a:cubicBezTo>
                  <a:lnTo>
                    <a:pt x="825" y="25"/>
                  </a:lnTo>
                  <a:cubicBezTo>
                    <a:pt x="825" y="25"/>
                    <a:pt x="825" y="9"/>
                    <a:pt x="809" y="9"/>
                  </a:cubicBezTo>
                  <a:lnTo>
                    <a:pt x="792" y="9"/>
                  </a:lnTo>
                  <a:cubicBezTo>
                    <a:pt x="774" y="3"/>
                    <a:pt x="757" y="1"/>
                    <a:pt x="739"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3"/>
            <p:cNvSpPr/>
            <p:nvPr/>
          </p:nvSpPr>
          <p:spPr>
            <a:xfrm>
              <a:off x="2543679" y="620316"/>
              <a:ext cx="103709" cy="134001"/>
            </a:xfrm>
            <a:custGeom>
              <a:avLst/>
              <a:gdLst/>
              <a:ahLst/>
              <a:cxnLst/>
              <a:rect l="l" t="t" r="r" b="b"/>
              <a:pathLst>
                <a:path w="493" h="637" extrusionOk="0">
                  <a:moveTo>
                    <a:pt x="300" y="0"/>
                  </a:moveTo>
                  <a:cubicBezTo>
                    <a:pt x="291" y="0"/>
                    <a:pt x="282" y="1"/>
                    <a:pt x="272" y="3"/>
                  </a:cubicBezTo>
                  <a:cubicBezTo>
                    <a:pt x="0" y="74"/>
                    <a:pt x="83" y="470"/>
                    <a:pt x="120" y="536"/>
                  </a:cubicBezTo>
                  <a:cubicBezTo>
                    <a:pt x="144" y="600"/>
                    <a:pt x="189" y="637"/>
                    <a:pt x="230" y="637"/>
                  </a:cubicBezTo>
                  <a:cubicBezTo>
                    <a:pt x="245" y="637"/>
                    <a:pt x="259" y="632"/>
                    <a:pt x="272" y="622"/>
                  </a:cubicBezTo>
                  <a:cubicBezTo>
                    <a:pt x="326" y="606"/>
                    <a:pt x="413" y="503"/>
                    <a:pt x="462" y="350"/>
                  </a:cubicBezTo>
                  <a:cubicBezTo>
                    <a:pt x="493" y="204"/>
                    <a:pt x="423" y="0"/>
                    <a:pt x="300"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3"/>
            <p:cNvSpPr/>
            <p:nvPr/>
          </p:nvSpPr>
          <p:spPr>
            <a:xfrm>
              <a:off x="1740712" y="1190887"/>
              <a:ext cx="199003" cy="156720"/>
            </a:xfrm>
            <a:custGeom>
              <a:avLst/>
              <a:gdLst/>
              <a:ahLst/>
              <a:cxnLst/>
              <a:rect l="l" t="t" r="r" b="b"/>
              <a:pathLst>
                <a:path w="946" h="745" extrusionOk="0">
                  <a:moveTo>
                    <a:pt x="360" y="1"/>
                  </a:moveTo>
                  <a:cubicBezTo>
                    <a:pt x="273" y="17"/>
                    <a:pt x="257" y="191"/>
                    <a:pt x="257" y="191"/>
                  </a:cubicBezTo>
                  <a:cubicBezTo>
                    <a:pt x="257" y="191"/>
                    <a:pt x="218" y="174"/>
                    <a:pt x="183" y="174"/>
                  </a:cubicBezTo>
                  <a:cubicBezTo>
                    <a:pt x="165" y="174"/>
                    <a:pt x="148" y="178"/>
                    <a:pt x="137" y="191"/>
                  </a:cubicBezTo>
                  <a:cubicBezTo>
                    <a:pt x="104" y="224"/>
                    <a:pt x="120" y="294"/>
                    <a:pt x="137" y="343"/>
                  </a:cubicBezTo>
                  <a:cubicBezTo>
                    <a:pt x="144" y="356"/>
                    <a:pt x="147" y="367"/>
                    <a:pt x="150" y="376"/>
                  </a:cubicBezTo>
                  <a:lnTo>
                    <a:pt x="150" y="376"/>
                  </a:lnTo>
                  <a:cubicBezTo>
                    <a:pt x="131" y="375"/>
                    <a:pt x="104" y="366"/>
                    <a:pt x="80" y="366"/>
                  </a:cubicBezTo>
                  <a:cubicBezTo>
                    <a:pt x="59" y="366"/>
                    <a:pt x="41" y="373"/>
                    <a:pt x="34" y="397"/>
                  </a:cubicBezTo>
                  <a:cubicBezTo>
                    <a:pt x="1" y="430"/>
                    <a:pt x="50" y="500"/>
                    <a:pt x="83" y="533"/>
                  </a:cubicBezTo>
                  <a:cubicBezTo>
                    <a:pt x="83" y="549"/>
                    <a:pt x="104" y="549"/>
                    <a:pt x="104" y="549"/>
                  </a:cubicBezTo>
                  <a:lnTo>
                    <a:pt x="83" y="549"/>
                  </a:lnTo>
                  <a:cubicBezTo>
                    <a:pt x="67" y="549"/>
                    <a:pt x="17" y="566"/>
                    <a:pt x="1" y="603"/>
                  </a:cubicBezTo>
                  <a:cubicBezTo>
                    <a:pt x="1" y="653"/>
                    <a:pt x="50" y="706"/>
                    <a:pt x="207" y="739"/>
                  </a:cubicBezTo>
                  <a:cubicBezTo>
                    <a:pt x="236" y="743"/>
                    <a:pt x="264" y="745"/>
                    <a:pt x="292" y="745"/>
                  </a:cubicBezTo>
                  <a:cubicBezTo>
                    <a:pt x="394" y="745"/>
                    <a:pt x="488" y="717"/>
                    <a:pt x="583" y="636"/>
                  </a:cubicBezTo>
                  <a:cubicBezTo>
                    <a:pt x="583" y="636"/>
                    <a:pt x="643" y="644"/>
                    <a:pt x="719" y="644"/>
                  </a:cubicBezTo>
                  <a:cubicBezTo>
                    <a:pt x="795" y="644"/>
                    <a:pt x="886" y="636"/>
                    <a:pt x="946" y="603"/>
                  </a:cubicBezTo>
                  <a:lnTo>
                    <a:pt x="739" y="137"/>
                  </a:lnTo>
                  <a:cubicBezTo>
                    <a:pt x="636" y="153"/>
                    <a:pt x="479" y="191"/>
                    <a:pt x="479" y="191"/>
                  </a:cubicBezTo>
                  <a:cubicBezTo>
                    <a:pt x="479" y="191"/>
                    <a:pt x="430" y="1"/>
                    <a:pt x="360"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3"/>
            <p:cNvSpPr/>
            <p:nvPr/>
          </p:nvSpPr>
          <p:spPr>
            <a:xfrm>
              <a:off x="2673685" y="371874"/>
              <a:ext cx="68789" cy="75730"/>
            </a:xfrm>
            <a:custGeom>
              <a:avLst/>
              <a:gdLst/>
              <a:ahLst/>
              <a:cxnLst/>
              <a:rect l="l" t="t" r="r" b="b"/>
              <a:pathLst>
                <a:path w="327" h="360" extrusionOk="0">
                  <a:moveTo>
                    <a:pt x="187" y="0"/>
                  </a:moveTo>
                  <a:cubicBezTo>
                    <a:pt x="83" y="17"/>
                    <a:pt x="17" y="120"/>
                    <a:pt x="1" y="153"/>
                  </a:cubicBezTo>
                  <a:lnTo>
                    <a:pt x="1" y="170"/>
                  </a:lnTo>
                  <a:cubicBezTo>
                    <a:pt x="67" y="223"/>
                    <a:pt x="137" y="293"/>
                    <a:pt x="187" y="359"/>
                  </a:cubicBezTo>
                  <a:cubicBezTo>
                    <a:pt x="187" y="359"/>
                    <a:pt x="290" y="273"/>
                    <a:pt x="310" y="207"/>
                  </a:cubicBezTo>
                  <a:cubicBezTo>
                    <a:pt x="327" y="153"/>
                    <a:pt x="290" y="0"/>
                    <a:pt x="187" y="0"/>
                  </a:cubicBezTo>
                  <a:close/>
                </a:path>
              </a:pathLst>
            </a:custGeom>
            <a:solidFill>
              <a:srgbClr val="492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3"/>
            <p:cNvSpPr/>
            <p:nvPr/>
          </p:nvSpPr>
          <p:spPr>
            <a:xfrm>
              <a:off x="1892596" y="915728"/>
              <a:ext cx="665166" cy="416097"/>
            </a:xfrm>
            <a:custGeom>
              <a:avLst/>
              <a:gdLst/>
              <a:ahLst/>
              <a:cxnLst/>
              <a:rect l="l" t="t" r="r" b="b"/>
              <a:pathLst>
                <a:path w="3162" h="1978" extrusionOk="0">
                  <a:moveTo>
                    <a:pt x="3128" y="1"/>
                  </a:moveTo>
                  <a:cubicBezTo>
                    <a:pt x="3041" y="88"/>
                    <a:pt x="2786" y="343"/>
                    <a:pt x="2406" y="550"/>
                  </a:cubicBezTo>
                  <a:cubicBezTo>
                    <a:pt x="2027" y="756"/>
                    <a:pt x="1717" y="913"/>
                    <a:pt x="1408" y="1016"/>
                  </a:cubicBezTo>
                  <a:cubicBezTo>
                    <a:pt x="1185" y="1102"/>
                    <a:pt x="533" y="1272"/>
                    <a:pt x="186" y="1358"/>
                  </a:cubicBezTo>
                  <a:lnTo>
                    <a:pt x="170" y="1358"/>
                  </a:lnTo>
                  <a:cubicBezTo>
                    <a:pt x="67" y="1395"/>
                    <a:pt x="1" y="1412"/>
                    <a:pt x="1" y="1412"/>
                  </a:cubicBezTo>
                  <a:lnTo>
                    <a:pt x="153" y="1771"/>
                  </a:lnTo>
                  <a:lnTo>
                    <a:pt x="224" y="1928"/>
                  </a:lnTo>
                  <a:cubicBezTo>
                    <a:pt x="224" y="1928"/>
                    <a:pt x="310" y="1944"/>
                    <a:pt x="430" y="1961"/>
                  </a:cubicBezTo>
                  <a:lnTo>
                    <a:pt x="446" y="1961"/>
                  </a:lnTo>
                  <a:cubicBezTo>
                    <a:pt x="533" y="1977"/>
                    <a:pt x="636" y="1977"/>
                    <a:pt x="739" y="1977"/>
                  </a:cubicBezTo>
                  <a:cubicBezTo>
                    <a:pt x="1032" y="1961"/>
                    <a:pt x="1445" y="1944"/>
                    <a:pt x="1734" y="1771"/>
                  </a:cubicBezTo>
                  <a:cubicBezTo>
                    <a:pt x="1961" y="1565"/>
                    <a:pt x="2200" y="1325"/>
                    <a:pt x="2406" y="1065"/>
                  </a:cubicBezTo>
                  <a:cubicBezTo>
                    <a:pt x="2423" y="1049"/>
                    <a:pt x="2439" y="1032"/>
                    <a:pt x="2456" y="1032"/>
                  </a:cubicBezTo>
                  <a:cubicBezTo>
                    <a:pt x="2749" y="636"/>
                    <a:pt x="2922" y="310"/>
                    <a:pt x="3128" y="71"/>
                  </a:cubicBezTo>
                  <a:lnTo>
                    <a:pt x="3161" y="34"/>
                  </a:lnTo>
                  <a:lnTo>
                    <a:pt x="31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3"/>
            <p:cNvSpPr/>
            <p:nvPr/>
          </p:nvSpPr>
          <p:spPr>
            <a:xfrm>
              <a:off x="1671291" y="1613512"/>
              <a:ext cx="355302" cy="643499"/>
            </a:xfrm>
            <a:custGeom>
              <a:avLst/>
              <a:gdLst/>
              <a:ahLst/>
              <a:cxnLst/>
              <a:rect l="l" t="t" r="r" b="b"/>
              <a:pathLst>
                <a:path w="1689" h="3059" extrusionOk="0">
                  <a:moveTo>
                    <a:pt x="1172" y="1"/>
                  </a:moveTo>
                  <a:cubicBezTo>
                    <a:pt x="863" y="88"/>
                    <a:pt x="434" y="348"/>
                    <a:pt x="261" y="467"/>
                  </a:cubicBezTo>
                  <a:cubicBezTo>
                    <a:pt x="71" y="587"/>
                    <a:pt x="1" y="723"/>
                    <a:pt x="1" y="793"/>
                  </a:cubicBezTo>
                  <a:cubicBezTo>
                    <a:pt x="1" y="843"/>
                    <a:pt x="1053" y="3029"/>
                    <a:pt x="1053" y="3029"/>
                  </a:cubicBezTo>
                  <a:cubicBezTo>
                    <a:pt x="1053" y="3029"/>
                    <a:pt x="1075" y="3059"/>
                    <a:pt x="1110" y="3059"/>
                  </a:cubicBezTo>
                  <a:cubicBezTo>
                    <a:pt x="1128" y="3059"/>
                    <a:pt x="1149" y="3051"/>
                    <a:pt x="1172" y="3029"/>
                  </a:cubicBezTo>
                  <a:cubicBezTo>
                    <a:pt x="1222" y="2959"/>
                    <a:pt x="1325" y="2823"/>
                    <a:pt x="1342" y="2650"/>
                  </a:cubicBezTo>
                  <a:cubicBezTo>
                    <a:pt x="1362" y="2493"/>
                    <a:pt x="1325" y="1499"/>
                    <a:pt x="983" y="1070"/>
                  </a:cubicBezTo>
                  <a:lnTo>
                    <a:pt x="1688" y="826"/>
                  </a:lnTo>
                  <a:cubicBezTo>
                    <a:pt x="1602" y="723"/>
                    <a:pt x="1445" y="517"/>
                    <a:pt x="1362" y="397"/>
                  </a:cubicBezTo>
                  <a:cubicBezTo>
                    <a:pt x="1309" y="294"/>
                    <a:pt x="1205" y="104"/>
                    <a:pt x="1172"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3"/>
            <p:cNvSpPr/>
            <p:nvPr/>
          </p:nvSpPr>
          <p:spPr>
            <a:xfrm>
              <a:off x="2543679" y="915728"/>
              <a:ext cx="210" cy="210"/>
            </a:xfrm>
            <a:custGeom>
              <a:avLst/>
              <a:gdLst/>
              <a:ahLst/>
              <a:cxnLst/>
              <a:rect l="l" t="t" r="r" b="b"/>
              <a:pathLst>
                <a:path w="1" h="1" extrusionOk="0">
                  <a:moveTo>
                    <a:pt x="0" y="1"/>
                  </a:moveTo>
                  <a:lnTo>
                    <a:pt x="0" y="1"/>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3"/>
            <p:cNvSpPr/>
            <p:nvPr/>
          </p:nvSpPr>
          <p:spPr>
            <a:xfrm>
              <a:off x="2543679" y="915728"/>
              <a:ext cx="7152" cy="7152"/>
            </a:xfrm>
            <a:custGeom>
              <a:avLst/>
              <a:gdLst/>
              <a:ahLst/>
              <a:cxnLst/>
              <a:rect l="l" t="t" r="r" b="b"/>
              <a:pathLst>
                <a:path w="34" h="34" extrusionOk="0">
                  <a:moveTo>
                    <a:pt x="0" y="1"/>
                  </a:moveTo>
                  <a:lnTo>
                    <a:pt x="33" y="34"/>
                  </a:lnTo>
                  <a:lnTo>
                    <a:pt x="33" y="34"/>
                  </a:lnTo>
                  <a:cubicBezTo>
                    <a:pt x="33" y="34"/>
                    <a:pt x="17" y="17"/>
                    <a:pt x="0"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3"/>
            <p:cNvSpPr/>
            <p:nvPr/>
          </p:nvSpPr>
          <p:spPr>
            <a:xfrm>
              <a:off x="2510651" y="754530"/>
              <a:ext cx="101815" cy="166817"/>
            </a:xfrm>
            <a:custGeom>
              <a:avLst/>
              <a:gdLst/>
              <a:ahLst/>
              <a:cxnLst/>
              <a:rect l="l" t="t" r="r" b="b"/>
              <a:pathLst>
                <a:path w="484" h="793" extrusionOk="0">
                  <a:moveTo>
                    <a:pt x="380" y="1"/>
                  </a:moveTo>
                  <a:cubicBezTo>
                    <a:pt x="363" y="71"/>
                    <a:pt x="343" y="174"/>
                    <a:pt x="310" y="261"/>
                  </a:cubicBezTo>
                  <a:cubicBezTo>
                    <a:pt x="260" y="397"/>
                    <a:pt x="174" y="537"/>
                    <a:pt x="54" y="570"/>
                  </a:cubicBezTo>
                  <a:cubicBezTo>
                    <a:pt x="33" y="570"/>
                    <a:pt x="17" y="587"/>
                    <a:pt x="0" y="587"/>
                  </a:cubicBezTo>
                  <a:cubicBezTo>
                    <a:pt x="33" y="620"/>
                    <a:pt x="87" y="690"/>
                    <a:pt x="136" y="760"/>
                  </a:cubicBezTo>
                  <a:cubicBezTo>
                    <a:pt x="136" y="760"/>
                    <a:pt x="157" y="776"/>
                    <a:pt x="157" y="793"/>
                  </a:cubicBezTo>
                  <a:cubicBezTo>
                    <a:pt x="174" y="760"/>
                    <a:pt x="483" y="331"/>
                    <a:pt x="483" y="331"/>
                  </a:cubicBezTo>
                  <a:lnTo>
                    <a:pt x="380" y="1"/>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3"/>
            <p:cNvSpPr/>
            <p:nvPr/>
          </p:nvSpPr>
          <p:spPr>
            <a:xfrm>
              <a:off x="2543679" y="818539"/>
              <a:ext cx="82672" cy="108757"/>
            </a:xfrm>
            <a:custGeom>
              <a:avLst/>
              <a:gdLst/>
              <a:ahLst/>
              <a:cxnLst/>
              <a:rect l="l" t="t" r="r" b="b"/>
              <a:pathLst>
                <a:path w="393" h="517" extrusionOk="0">
                  <a:moveTo>
                    <a:pt x="343" y="1"/>
                  </a:moveTo>
                  <a:cubicBezTo>
                    <a:pt x="343" y="1"/>
                    <a:pt x="17" y="430"/>
                    <a:pt x="0" y="463"/>
                  </a:cubicBezTo>
                  <a:lnTo>
                    <a:pt x="33" y="496"/>
                  </a:lnTo>
                  <a:lnTo>
                    <a:pt x="50" y="517"/>
                  </a:lnTo>
                  <a:lnTo>
                    <a:pt x="392" y="137"/>
                  </a:lnTo>
                  <a:lnTo>
                    <a:pt x="3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3"/>
            <p:cNvSpPr/>
            <p:nvPr/>
          </p:nvSpPr>
          <p:spPr>
            <a:xfrm>
              <a:off x="1936142" y="1584902"/>
              <a:ext cx="210" cy="3787"/>
            </a:xfrm>
            <a:custGeom>
              <a:avLst/>
              <a:gdLst/>
              <a:ahLst/>
              <a:cxnLst/>
              <a:rect l="l" t="t" r="r" b="b"/>
              <a:pathLst>
                <a:path w="1" h="18" extrusionOk="0">
                  <a:moveTo>
                    <a:pt x="0" y="17"/>
                  </a:moveTo>
                  <a:lnTo>
                    <a:pt x="0" y="1"/>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3"/>
            <p:cNvSpPr/>
            <p:nvPr/>
          </p:nvSpPr>
          <p:spPr>
            <a:xfrm>
              <a:off x="1917840" y="1573753"/>
              <a:ext cx="3576" cy="11360"/>
            </a:xfrm>
            <a:custGeom>
              <a:avLst/>
              <a:gdLst/>
              <a:ahLst/>
              <a:cxnLst/>
              <a:rect l="l" t="t" r="r" b="b"/>
              <a:pathLst>
                <a:path w="17" h="54" extrusionOk="0">
                  <a:moveTo>
                    <a:pt x="0" y="54"/>
                  </a:moveTo>
                  <a:cubicBezTo>
                    <a:pt x="17" y="21"/>
                    <a:pt x="17" y="0"/>
                    <a:pt x="17" y="0"/>
                  </a:cubicBezTo>
                  <a:cubicBezTo>
                    <a:pt x="17" y="0"/>
                    <a:pt x="17" y="21"/>
                    <a:pt x="0" y="54"/>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3"/>
            <p:cNvSpPr/>
            <p:nvPr/>
          </p:nvSpPr>
          <p:spPr>
            <a:xfrm>
              <a:off x="1903115" y="1458262"/>
              <a:ext cx="148516" cy="163872"/>
            </a:xfrm>
            <a:custGeom>
              <a:avLst/>
              <a:gdLst/>
              <a:ahLst/>
              <a:cxnLst/>
              <a:rect l="l" t="t" r="r" b="b"/>
              <a:pathLst>
                <a:path w="706" h="779" extrusionOk="0">
                  <a:moveTo>
                    <a:pt x="157" y="619"/>
                  </a:moveTo>
                  <a:cubicBezTo>
                    <a:pt x="157" y="629"/>
                    <a:pt x="157" y="638"/>
                    <a:pt x="153" y="648"/>
                  </a:cubicBezTo>
                  <a:lnTo>
                    <a:pt x="153" y="648"/>
                  </a:lnTo>
                  <a:cubicBezTo>
                    <a:pt x="156" y="638"/>
                    <a:pt x="157" y="628"/>
                    <a:pt x="157" y="619"/>
                  </a:cubicBezTo>
                  <a:close/>
                  <a:moveTo>
                    <a:pt x="603" y="0"/>
                  </a:moveTo>
                  <a:lnTo>
                    <a:pt x="603" y="0"/>
                  </a:lnTo>
                  <a:cubicBezTo>
                    <a:pt x="446" y="33"/>
                    <a:pt x="310" y="137"/>
                    <a:pt x="157" y="223"/>
                  </a:cubicBezTo>
                  <a:cubicBezTo>
                    <a:pt x="0" y="310"/>
                    <a:pt x="0" y="413"/>
                    <a:pt x="0" y="516"/>
                  </a:cubicBezTo>
                  <a:cubicBezTo>
                    <a:pt x="0" y="619"/>
                    <a:pt x="0" y="689"/>
                    <a:pt x="54" y="689"/>
                  </a:cubicBezTo>
                  <a:cubicBezTo>
                    <a:pt x="54" y="694"/>
                    <a:pt x="54" y="696"/>
                    <a:pt x="54" y="696"/>
                  </a:cubicBezTo>
                  <a:cubicBezTo>
                    <a:pt x="55" y="696"/>
                    <a:pt x="59" y="685"/>
                    <a:pt x="70" y="673"/>
                  </a:cubicBezTo>
                  <a:lnTo>
                    <a:pt x="70" y="603"/>
                  </a:lnTo>
                  <a:cubicBezTo>
                    <a:pt x="70" y="619"/>
                    <a:pt x="70" y="636"/>
                    <a:pt x="87" y="652"/>
                  </a:cubicBezTo>
                  <a:cubicBezTo>
                    <a:pt x="87" y="689"/>
                    <a:pt x="87" y="722"/>
                    <a:pt x="103" y="722"/>
                  </a:cubicBezTo>
                  <a:cubicBezTo>
                    <a:pt x="103" y="731"/>
                    <a:pt x="108" y="735"/>
                    <a:pt x="112" y="735"/>
                  </a:cubicBezTo>
                  <a:cubicBezTo>
                    <a:pt x="116" y="735"/>
                    <a:pt x="120" y="731"/>
                    <a:pt x="120" y="722"/>
                  </a:cubicBezTo>
                  <a:cubicBezTo>
                    <a:pt x="125" y="717"/>
                    <a:pt x="131" y="708"/>
                    <a:pt x="136" y="697"/>
                  </a:cubicBezTo>
                  <a:lnTo>
                    <a:pt x="136" y="697"/>
                  </a:lnTo>
                  <a:cubicBezTo>
                    <a:pt x="137" y="730"/>
                    <a:pt x="139" y="776"/>
                    <a:pt x="174" y="776"/>
                  </a:cubicBezTo>
                  <a:cubicBezTo>
                    <a:pt x="176" y="778"/>
                    <a:pt x="179" y="778"/>
                    <a:pt x="182" y="778"/>
                  </a:cubicBezTo>
                  <a:cubicBezTo>
                    <a:pt x="212" y="778"/>
                    <a:pt x="240" y="703"/>
                    <a:pt x="240" y="673"/>
                  </a:cubicBezTo>
                  <a:lnTo>
                    <a:pt x="260" y="652"/>
                  </a:lnTo>
                  <a:lnTo>
                    <a:pt x="260" y="652"/>
                  </a:lnTo>
                  <a:cubicBezTo>
                    <a:pt x="240" y="673"/>
                    <a:pt x="240" y="722"/>
                    <a:pt x="240" y="739"/>
                  </a:cubicBezTo>
                  <a:cubicBezTo>
                    <a:pt x="240" y="776"/>
                    <a:pt x="260" y="776"/>
                    <a:pt x="277" y="776"/>
                  </a:cubicBezTo>
                  <a:cubicBezTo>
                    <a:pt x="326" y="776"/>
                    <a:pt x="380" y="586"/>
                    <a:pt x="429" y="500"/>
                  </a:cubicBezTo>
                  <a:cubicBezTo>
                    <a:pt x="500" y="430"/>
                    <a:pt x="706" y="343"/>
                    <a:pt x="706" y="343"/>
                  </a:cubicBezTo>
                  <a:lnTo>
                    <a:pt x="689" y="326"/>
                  </a:lnTo>
                  <a:cubicBezTo>
                    <a:pt x="586" y="240"/>
                    <a:pt x="603" y="1"/>
                    <a:pt x="603" y="0"/>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3"/>
            <p:cNvSpPr/>
            <p:nvPr/>
          </p:nvSpPr>
          <p:spPr>
            <a:xfrm>
              <a:off x="1957810" y="1588478"/>
              <a:ext cx="210" cy="3576"/>
            </a:xfrm>
            <a:custGeom>
              <a:avLst/>
              <a:gdLst/>
              <a:ahLst/>
              <a:cxnLst/>
              <a:rect l="l" t="t" r="r" b="b"/>
              <a:pathLst>
                <a:path w="1" h="17" extrusionOk="0">
                  <a:moveTo>
                    <a:pt x="0" y="17"/>
                  </a:moveTo>
                  <a:lnTo>
                    <a:pt x="0" y="0"/>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3"/>
            <p:cNvSpPr/>
            <p:nvPr/>
          </p:nvSpPr>
          <p:spPr>
            <a:xfrm>
              <a:off x="2026389" y="847359"/>
              <a:ext cx="672739" cy="683047"/>
            </a:xfrm>
            <a:custGeom>
              <a:avLst/>
              <a:gdLst/>
              <a:ahLst/>
              <a:cxnLst/>
              <a:rect l="l" t="t" r="r" b="b"/>
              <a:pathLst>
                <a:path w="3198" h="3247" extrusionOk="0">
                  <a:moveTo>
                    <a:pt x="2851" y="0"/>
                  </a:moveTo>
                  <a:lnTo>
                    <a:pt x="2525" y="359"/>
                  </a:lnTo>
                  <a:lnTo>
                    <a:pt x="2492" y="396"/>
                  </a:lnTo>
                  <a:cubicBezTo>
                    <a:pt x="2286" y="635"/>
                    <a:pt x="2096" y="998"/>
                    <a:pt x="1770" y="1390"/>
                  </a:cubicBezTo>
                  <a:cubicBezTo>
                    <a:pt x="1564" y="1650"/>
                    <a:pt x="1325" y="1890"/>
                    <a:pt x="1098" y="2096"/>
                  </a:cubicBezTo>
                  <a:cubicBezTo>
                    <a:pt x="978" y="2215"/>
                    <a:pt x="858" y="2302"/>
                    <a:pt x="755" y="2389"/>
                  </a:cubicBezTo>
                  <a:cubicBezTo>
                    <a:pt x="582" y="2508"/>
                    <a:pt x="359" y="2665"/>
                    <a:pt x="206" y="2768"/>
                  </a:cubicBezTo>
                  <a:lnTo>
                    <a:pt x="190" y="2785"/>
                  </a:lnTo>
                  <a:cubicBezTo>
                    <a:pt x="87" y="2855"/>
                    <a:pt x="17" y="2904"/>
                    <a:pt x="17" y="2904"/>
                  </a:cubicBezTo>
                  <a:cubicBezTo>
                    <a:pt x="17" y="2904"/>
                    <a:pt x="0" y="3144"/>
                    <a:pt x="103" y="3230"/>
                  </a:cubicBezTo>
                  <a:lnTo>
                    <a:pt x="120" y="3247"/>
                  </a:lnTo>
                  <a:lnTo>
                    <a:pt x="256" y="3247"/>
                  </a:lnTo>
                  <a:cubicBezTo>
                    <a:pt x="396" y="3247"/>
                    <a:pt x="603" y="3214"/>
                    <a:pt x="891" y="3144"/>
                  </a:cubicBezTo>
                  <a:cubicBezTo>
                    <a:pt x="1358" y="3008"/>
                    <a:pt x="1873" y="2665"/>
                    <a:pt x="1873" y="2665"/>
                  </a:cubicBezTo>
                  <a:cubicBezTo>
                    <a:pt x="1873" y="2665"/>
                    <a:pt x="1960" y="2752"/>
                    <a:pt x="2080" y="2834"/>
                  </a:cubicBezTo>
                  <a:cubicBezTo>
                    <a:pt x="2183" y="2888"/>
                    <a:pt x="2286" y="2958"/>
                    <a:pt x="2389" y="2975"/>
                  </a:cubicBezTo>
                  <a:cubicBezTo>
                    <a:pt x="2469" y="2997"/>
                    <a:pt x="2560" y="3004"/>
                    <a:pt x="2647" y="3004"/>
                  </a:cubicBezTo>
                  <a:cubicBezTo>
                    <a:pt x="2821" y="3004"/>
                    <a:pt x="2975" y="2975"/>
                    <a:pt x="2975" y="2975"/>
                  </a:cubicBezTo>
                  <a:cubicBezTo>
                    <a:pt x="2975" y="2975"/>
                    <a:pt x="3181" y="1184"/>
                    <a:pt x="3181" y="912"/>
                  </a:cubicBezTo>
                  <a:cubicBezTo>
                    <a:pt x="3198" y="635"/>
                    <a:pt x="3111" y="223"/>
                    <a:pt x="3024" y="136"/>
                  </a:cubicBezTo>
                  <a:cubicBezTo>
                    <a:pt x="2954" y="33"/>
                    <a:pt x="2851" y="0"/>
                    <a:pt x="2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3"/>
            <p:cNvSpPr/>
            <p:nvPr/>
          </p:nvSpPr>
          <p:spPr>
            <a:xfrm>
              <a:off x="1714837" y="1063615"/>
              <a:ext cx="119907" cy="286303"/>
            </a:xfrm>
            <a:custGeom>
              <a:avLst/>
              <a:gdLst/>
              <a:ahLst/>
              <a:cxnLst/>
              <a:rect l="l" t="t" r="r" b="b"/>
              <a:pathLst>
                <a:path w="570" h="1361" extrusionOk="0">
                  <a:moveTo>
                    <a:pt x="82" y="1"/>
                  </a:moveTo>
                  <a:cubicBezTo>
                    <a:pt x="78" y="1"/>
                    <a:pt x="74" y="1"/>
                    <a:pt x="70" y="3"/>
                  </a:cubicBezTo>
                  <a:cubicBezTo>
                    <a:pt x="0" y="20"/>
                    <a:pt x="466" y="1241"/>
                    <a:pt x="466" y="1241"/>
                  </a:cubicBezTo>
                  <a:lnTo>
                    <a:pt x="569" y="1361"/>
                  </a:lnTo>
                  <a:cubicBezTo>
                    <a:pt x="569" y="1361"/>
                    <a:pt x="293" y="589"/>
                    <a:pt x="243" y="399"/>
                  </a:cubicBezTo>
                  <a:cubicBezTo>
                    <a:pt x="193" y="237"/>
                    <a:pt x="146"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3"/>
            <p:cNvSpPr/>
            <p:nvPr/>
          </p:nvSpPr>
          <p:spPr>
            <a:xfrm>
              <a:off x="1794566" y="1224335"/>
              <a:ext cx="43545" cy="96136"/>
            </a:xfrm>
            <a:custGeom>
              <a:avLst/>
              <a:gdLst/>
              <a:ahLst/>
              <a:cxnLst/>
              <a:rect l="l" t="t" r="r" b="b"/>
              <a:pathLst>
                <a:path w="207" h="457" extrusionOk="0">
                  <a:moveTo>
                    <a:pt x="105" y="1"/>
                  </a:moveTo>
                  <a:cubicBezTo>
                    <a:pt x="67" y="1"/>
                    <a:pt x="34" y="42"/>
                    <a:pt x="34" y="81"/>
                  </a:cubicBezTo>
                  <a:cubicBezTo>
                    <a:pt x="17" y="201"/>
                    <a:pt x="1" y="407"/>
                    <a:pt x="54" y="444"/>
                  </a:cubicBezTo>
                  <a:cubicBezTo>
                    <a:pt x="62" y="452"/>
                    <a:pt x="71" y="456"/>
                    <a:pt x="79" y="456"/>
                  </a:cubicBezTo>
                  <a:cubicBezTo>
                    <a:pt x="105" y="456"/>
                    <a:pt x="134" y="419"/>
                    <a:pt x="174" y="341"/>
                  </a:cubicBezTo>
                  <a:cubicBezTo>
                    <a:pt x="207" y="238"/>
                    <a:pt x="190" y="65"/>
                    <a:pt x="137" y="11"/>
                  </a:cubicBezTo>
                  <a:cubicBezTo>
                    <a:pt x="126" y="4"/>
                    <a:pt x="115" y="1"/>
                    <a:pt x="105"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3"/>
            <p:cNvSpPr/>
            <p:nvPr/>
          </p:nvSpPr>
          <p:spPr>
            <a:xfrm>
              <a:off x="2510651" y="809225"/>
              <a:ext cx="65212" cy="105181"/>
            </a:xfrm>
            <a:custGeom>
              <a:avLst/>
              <a:gdLst/>
              <a:ahLst/>
              <a:cxnLst/>
              <a:rect l="l" t="t" r="r" b="b"/>
              <a:pathLst>
                <a:path w="310" h="500" extrusionOk="0">
                  <a:moveTo>
                    <a:pt x="310" y="1"/>
                  </a:moveTo>
                  <a:lnTo>
                    <a:pt x="310" y="1"/>
                  </a:lnTo>
                  <a:cubicBezTo>
                    <a:pt x="260" y="137"/>
                    <a:pt x="174" y="277"/>
                    <a:pt x="54" y="310"/>
                  </a:cubicBezTo>
                  <a:cubicBezTo>
                    <a:pt x="33" y="310"/>
                    <a:pt x="17" y="327"/>
                    <a:pt x="0" y="327"/>
                  </a:cubicBezTo>
                  <a:cubicBezTo>
                    <a:pt x="33" y="360"/>
                    <a:pt x="87" y="430"/>
                    <a:pt x="136" y="500"/>
                  </a:cubicBezTo>
                  <a:cubicBezTo>
                    <a:pt x="207" y="397"/>
                    <a:pt x="293" y="137"/>
                    <a:pt x="310"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3"/>
            <p:cNvSpPr/>
            <p:nvPr/>
          </p:nvSpPr>
          <p:spPr>
            <a:xfrm>
              <a:off x="2420404" y="1031219"/>
              <a:ext cx="231819" cy="412521"/>
            </a:xfrm>
            <a:custGeom>
              <a:avLst/>
              <a:gdLst/>
              <a:ahLst/>
              <a:cxnLst/>
              <a:rect l="l" t="t" r="r" b="b"/>
              <a:pathLst>
                <a:path w="1102" h="1961" extrusionOk="0">
                  <a:moveTo>
                    <a:pt x="1048" y="1"/>
                  </a:moveTo>
                  <a:cubicBezTo>
                    <a:pt x="962" y="397"/>
                    <a:pt x="755" y="1275"/>
                    <a:pt x="0" y="1791"/>
                  </a:cubicBezTo>
                  <a:cubicBezTo>
                    <a:pt x="0" y="1791"/>
                    <a:pt x="87" y="1878"/>
                    <a:pt x="207" y="1960"/>
                  </a:cubicBezTo>
                  <a:cubicBezTo>
                    <a:pt x="310" y="1894"/>
                    <a:pt x="429" y="1791"/>
                    <a:pt x="565" y="1651"/>
                  </a:cubicBezTo>
                  <a:cubicBezTo>
                    <a:pt x="825" y="1341"/>
                    <a:pt x="978" y="776"/>
                    <a:pt x="1048" y="467"/>
                  </a:cubicBezTo>
                  <a:cubicBezTo>
                    <a:pt x="1102" y="174"/>
                    <a:pt x="1048" y="1"/>
                    <a:pt x="1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3"/>
            <p:cNvSpPr/>
            <p:nvPr/>
          </p:nvSpPr>
          <p:spPr>
            <a:xfrm>
              <a:off x="1924782" y="1132825"/>
              <a:ext cx="484465" cy="199424"/>
            </a:xfrm>
            <a:custGeom>
              <a:avLst/>
              <a:gdLst/>
              <a:ahLst/>
              <a:cxnLst/>
              <a:rect l="l" t="t" r="r" b="b"/>
              <a:pathLst>
                <a:path w="2303" h="948" extrusionOk="0">
                  <a:moveTo>
                    <a:pt x="2303" y="0"/>
                  </a:moveTo>
                  <a:cubicBezTo>
                    <a:pt x="2286" y="0"/>
                    <a:pt x="2270" y="17"/>
                    <a:pt x="2253" y="33"/>
                  </a:cubicBezTo>
                  <a:cubicBezTo>
                    <a:pt x="2252" y="35"/>
                    <a:pt x="2250" y="37"/>
                    <a:pt x="2248" y="39"/>
                  </a:cubicBezTo>
                  <a:lnTo>
                    <a:pt x="2248" y="39"/>
                  </a:lnTo>
                  <a:cubicBezTo>
                    <a:pt x="2267" y="26"/>
                    <a:pt x="2285" y="13"/>
                    <a:pt x="2303" y="0"/>
                  </a:cubicBezTo>
                  <a:close/>
                  <a:moveTo>
                    <a:pt x="2248" y="39"/>
                  </a:moveTo>
                  <a:lnTo>
                    <a:pt x="2248" y="39"/>
                  </a:lnTo>
                  <a:cubicBezTo>
                    <a:pt x="1936" y="263"/>
                    <a:pt x="1462" y="590"/>
                    <a:pt x="1205" y="652"/>
                  </a:cubicBezTo>
                  <a:cubicBezTo>
                    <a:pt x="922" y="714"/>
                    <a:pt x="631" y="768"/>
                    <a:pt x="344" y="768"/>
                  </a:cubicBezTo>
                  <a:cubicBezTo>
                    <a:pt x="228" y="768"/>
                    <a:pt x="114" y="759"/>
                    <a:pt x="0" y="739"/>
                  </a:cubicBezTo>
                  <a:lnTo>
                    <a:pt x="0" y="739"/>
                  </a:lnTo>
                  <a:lnTo>
                    <a:pt x="71" y="896"/>
                  </a:lnTo>
                  <a:cubicBezTo>
                    <a:pt x="71" y="896"/>
                    <a:pt x="247" y="948"/>
                    <a:pt x="491" y="948"/>
                  </a:cubicBezTo>
                  <a:cubicBezTo>
                    <a:pt x="522" y="948"/>
                    <a:pt x="554" y="947"/>
                    <a:pt x="586" y="945"/>
                  </a:cubicBezTo>
                  <a:cubicBezTo>
                    <a:pt x="879" y="929"/>
                    <a:pt x="1292" y="912"/>
                    <a:pt x="1581" y="739"/>
                  </a:cubicBezTo>
                  <a:cubicBezTo>
                    <a:pt x="1806" y="534"/>
                    <a:pt x="2043" y="297"/>
                    <a:pt x="2248" y="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3"/>
            <p:cNvSpPr/>
            <p:nvPr/>
          </p:nvSpPr>
          <p:spPr>
            <a:xfrm>
              <a:off x="2727539" y="310868"/>
              <a:ext cx="61847" cy="17881"/>
            </a:xfrm>
            <a:custGeom>
              <a:avLst/>
              <a:gdLst/>
              <a:ahLst/>
              <a:cxnLst/>
              <a:rect l="l" t="t" r="r" b="b"/>
              <a:pathLst>
                <a:path w="294" h="85" extrusionOk="0">
                  <a:moveTo>
                    <a:pt x="156" y="1"/>
                  </a:moveTo>
                  <a:cubicBezTo>
                    <a:pt x="107" y="1"/>
                    <a:pt x="51" y="16"/>
                    <a:pt x="1" y="68"/>
                  </a:cubicBezTo>
                  <a:lnTo>
                    <a:pt x="1" y="84"/>
                  </a:lnTo>
                  <a:lnTo>
                    <a:pt x="17" y="84"/>
                  </a:lnTo>
                  <a:cubicBezTo>
                    <a:pt x="61" y="34"/>
                    <a:pt x="113" y="19"/>
                    <a:pt x="160" y="19"/>
                  </a:cubicBezTo>
                  <a:cubicBezTo>
                    <a:pt x="224" y="19"/>
                    <a:pt x="277" y="47"/>
                    <a:pt x="277" y="47"/>
                  </a:cubicBezTo>
                  <a:lnTo>
                    <a:pt x="294" y="47"/>
                  </a:lnTo>
                  <a:lnTo>
                    <a:pt x="277" y="30"/>
                  </a:lnTo>
                  <a:cubicBezTo>
                    <a:pt x="277" y="30"/>
                    <a:pt x="224" y="1"/>
                    <a:pt x="156"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3"/>
            <p:cNvSpPr/>
            <p:nvPr/>
          </p:nvSpPr>
          <p:spPr>
            <a:xfrm>
              <a:off x="2792752" y="281627"/>
              <a:ext cx="115489" cy="140733"/>
            </a:xfrm>
            <a:custGeom>
              <a:avLst/>
              <a:gdLst/>
              <a:ahLst/>
              <a:cxnLst/>
              <a:rect l="l" t="t" r="r" b="b"/>
              <a:pathLst>
                <a:path w="549" h="669" extrusionOk="0">
                  <a:moveTo>
                    <a:pt x="0" y="0"/>
                  </a:moveTo>
                  <a:lnTo>
                    <a:pt x="0" y="17"/>
                  </a:lnTo>
                  <a:cubicBezTo>
                    <a:pt x="363" y="103"/>
                    <a:pt x="532" y="326"/>
                    <a:pt x="466" y="669"/>
                  </a:cubicBezTo>
                  <a:lnTo>
                    <a:pt x="483" y="669"/>
                  </a:lnTo>
                  <a:cubicBezTo>
                    <a:pt x="549" y="326"/>
                    <a:pt x="380" y="83"/>
                    <a:pt x="17"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3"/>
            <p:cNvSpPr/>
            <p:nvPr/>
          </p:nvSpPr>
          <p:spPr>
            <a:xfrm>
              <a:off x="2807478" y="458545"/>
              <a:ext cx="32185" cy="137367"/>
            </a:xfrm>
            <a:custGeom>
              <a:avLst/>
              <a:gdLst/>
              <a:ahLst/>
              <a:cxnLst/>
              <a:rect l="l" t="t" r="r" b="b"/>
              <a:pathLst>
                <a:path w="153" h="653" extrusionOk="0">
                  <a:moveTo>
                    <a:pt x="136" y="1"/>
                  </a:moveTo>
                  <a:cubicBezTo>
                    <a:pt x="17" y="360"/>
                    <a:pt x="0" y="583"/>
                    <a:pt x="87" y="653"/>
                  </a:cubicBezTo>
                  <a:lnTo>
                    <a:pt x="103" y="653"/>
                  </a:lnTo>
                  <a:lnTo>
                    <a:pt x="103" y="636"/>
                  </a:lnTo>
                  <a:cubicBezTo>
                    <a:pt x="50" y="583"/>
                    <a:pt x="17" y="447"/>
                    <a:pt x="153"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3"/>
            <p:cNvSpPr/>
            <p:nvPr/>
          </p:nvSpPr>
          <p:spPr>
            <a:xfrm>
              <a:off x="2593956" y="667859"/>
              <a:ext cx="18512" cy="43545"/>
            </a:xfrm>
            <a:custGeom>
              <a:avLst/>
              <a:gdLst/>
              <a:ahLst/>
              <a:cxnLst/>
              <a:rect l="l" t="t" r="r" b="b"/>
              <a:pathLst>
                <a:path w="88" h="207" extrusionOk="0">
                  <a:moveTo>
                    <a:pt x="71" y="0"/>
                  </a:moveTo>
                  <a:cubicBezTo>
                    <a:pt x="0" y="124"/>
                    <a:pt x="17" y="190"/>
                    <a:pt x="17" y="190"/>
                  </a:cubicBezTo>
                  <a:lnTo>
                    <a:pt x="33" y="207"/>
                  </a:lnTo>
                  <a:lnTo>
                    <a:pt x="33" y="190"/>
                  </a:lnTo>
                  <a:cubicBezTo>
                    <a:pt x="33" y="190"/>
                    <a:pt x="17" y="124"/>
                    <a:pt x="87" y="21"/>
                  </a:cubicBezTo>
                  <a:lnTo>
                    <a:pt x="87"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3"/>
            <p:cNvSpPr/>
            <p:nvPr/>
          </p:nvSpPr>
          <p:spPr>
            <a:xfrm>
              <a:off x="2373493" y="614005"/>
              <a:ext cx="32396" cy="43545"/>
            </a:xfrm>
            <a:custGeom>
              <a:avLst/>
              <a:gdLst/>
              <a:ahLst/>
              <a:cxnLst/>
              <a:rect l="l" t="t" r="r" b="b"/>
              <a:pathLst>
                <a:path w="154" h="207" extrusionOk="0">
                  <a:moveTo>
                    <a:pt x="50" y="0"/>
                  </a:moveTo>
                  <a:cubicBezTo>
                    <a:pt x="0" y="17"/>
                    <a:pt x="33" y="207"/>
                    <a:pt x="87" y="207"/>
                  </a:cubicBezTo>
                  <a:cubicBezTo>
                    <a:pt x="153" y="190"/>
                    <a:pt x="87" y="0"/>
                    <a:pt x="50" y="0"/>
                  </a:cubicBezTo>
                  <a:close/>
                </a:path>
              </a:pathLst>
            </a:custGeom>
            <a:solidFill>
              <a:srgbClr val="3A1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3"/>
            <p:cNvSpPr/>
            <p:nvPr/>
          </p:nvSpPr>
          <p:spPr>
            <a:xfrm rot="1444747">
              <a:off x="2351825" y="580978"/>
              <a:ext cx="96767" cy="33658"/>
            </a:xfrm>
            <a:custGeom>
              <a:avLst/>
              <a:gdLst/>
              <a:ahLst/>
              <a:cxnLst/>
              <a:rect l="l" t="t" r="r" b="b"/>
              <a:pathLst>
                <a:path w="460" h="160" extrusionOk="0">
                  <a:moveTo>
                    <a:pt x="293" y="1"/>
                  </a:moveTo>
                  <a:cubicBezTo>
                    <a:pt x="190" y="1"/>
                    <a:pt x="87" y="54"/>
                    <a:pt x="33" y="104"/>
                  </a:cubicBezTo>
                  <a:cubicBezTo>
                    <a:pt x="0" y="124"/>
                    <a:pt x="17" y="157"/>
                    <a:pt x="33" y="157"/>
                  </a:cubicBezTo>
                  <a:cubicBezTo>
                    <a:pt x="33" y="159"/>
                    <a:pt x="34" y="160"/>
                    <a:pt x="35" y="160"/>
                  </a:cubicBezTo>
                  <a:cubicBezTo>
                    <a:pt x="48" y="160"/>
                    <a:pt x="112" y="100"/>
                    <a:pt x="190" y="71"/>
                  </a:cubicBezTo>
                  <a:cubicBezTo>
                    <a:pt x="208" y="66"/>
                    <a:pt x="225" y="64"/>
                    <a:pt x="241" y="64"/>
                  </a:cubicBezTo>
                  <a:cubicBezTo>
                    <a:pt x="287" y="64"/>
                    <a:pt x="333" y="80"/>
                    <a:pt x="396" y="104"/>
                  </a:cubicBezTo>
                  <a:cubicBezTo>
                    <a:pt x="416" y="115"/>
                    <a:pt x="430" y="119"/>
                    <a:pt x="439" y="119"/>
                  </a:cubicBezTo>
                  <a:cubicBezTo>
                    <a:pt x="459" y="119"/>
                    <a:pt x="453" y="94"/>
                    <a:pt x="429" y="71"/>
                  </a:cubicBezTo>
                  <a:cubicBezTo>
                    <a:pt x="413" y="38"/>
                    <a:pt x="376" y="21"/>
                    <a:pt x="293" y="1"/>
                  </a:cubicBezTo>
                  <a:close/>
                </a:path>
              </a:pathLst>
            </a:custGeom>
            <a:solidFill>
              <a:srgbClr val="3A1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3"/>
            <p:cNvSpPr/>
            <p:nvPr/>
          </p:nvSpPr>
          <p:spPr>
            <a:xfrm>
              <a:off x="2369917" y="791133"/>
              <a:ext cx="68789" cy="58270"/>
            </a:xfrm>
            <a:custGeom>
              <a:avLst/>
              <a:gdLst/>
              <a:ahLst/>
              <a:cxnLst/>
              <a:rect l="l" t="t" r="r" b="b"/>
              <a:pathLst>
                <a:path w="327" h="277" extrusionOk="0">
                  <a:moveTo>
                    <a:pt x="327" y="0"/>
                  </a:moveTo>
                  <a:cubicBezTo>
                    <a:pt x="273" y="17"/>
                    <a:pt x="83" y="54"/>
                    <a:pt x="1" y="70"/>
                  </a:cubicBezTo>
                  <a:cubicBezTo>
                    <a:pt x="17" y="136"/>
                    <a:pt x="34" y="206"/>
                    <a:pt x="83" y="277"/>
                  </a:cubicBezTo>
                  <a:cubicBezTo>
                    <a:pt x="290" y="206"/>
                    <a:pt x="327"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3"/>
            <p:cNvSpPr/>
            <p:nvPr/>
          </p:nvSpPr>
          <p:spPr>
            <a:xfrm>
              <a:off x="2243276" y="919304"/>
              <a:ext cx="307550" cy="383701"/>
            </a:xfrm>
            <a:custGeom>
              <a:avLst/>
              <a:gdLst/>
              <a:ahLst/>
              <a:cxnLst/>
              <a:rect l="l" t="t" r="r" b="b"/>
              <a:pathLst>
                <a:path w="1462" h="1824" extrusionOk="0">
                  <a:moveTo>
                    <a:pt x="1461" y="0"/>
                  </a:moveTo>
                  <a:lnTo>
                    <a:pt x="1445" y="17"/>
                  </a:lnTo>
                  <a:cubicBezTo>
                    <a:pt x="1407" y="104"/>
                    <a:pt x="875" y="879"/>
                    <a:pt x="772" y="999"/>
                  </a:cubicBezTo>
                  <a:cubicBezTo>
                    <a:pt x="669" y="1135"/>
                    <a:pt x="240" y="1618"/>
                    <a:pt x="1" y="1807"/>
                  </a:cubicBezTo>
                  <a:lnTo>
                    <a:pt x="1" y="1824"/>
                  </a:lnTo>
                  <a:cubicBezTo>
                    <a:pt x="240" y="1634"/>
                    <a:pt x="685" y="1135"/>
                    <a:pt x="789" y="1015"/>
                  </a:cubicBezTo>
                  <a:cubicBezTo>
                    <a:pt x="892" y="896"/>
                    <a:pt x="1428" y="104"/>
                    <a:pt x="1461" y="17"/>
                  </a:cubicBezTo>
                  <a:lnTo>
                    <a:pt x="14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3"/>
            <p:cNvSpPr/>
            <p:nvPr/>
          </p:nvSpPr>
          <p:spPr>
            <a:xfrm>
              <a:off x="2181639" y="980941"/>
              <a:ext cx="466374" cy="535583"/>
            </a:xfrm>
            <a:custGeom>
              <a:avLst/>
              <a:gdLst/>
              <a:ahLst/>
              <a:cxnLst/>
              <a:rect l="l" t="t" r="r" b="b"/>
              <a:pathLst>
                <a:path w="2217" h="2546" extrusionOk="0">
                  <a:moveTo>
                    <a:pt x="2200" y="0"/>
                  </a:moveTo>
                  <a:lnTo>
                    <a:pt x="2200" y="17"/>
                  </a:lnTo>
                  <a:cubicBezTo>
                    <a:pt x="2200" y="17"/>
                    <a:pt x="2134" y="673"/>
                    <a:pt x="1841" y="1222"/>
                  </a:cubicBezTo>
                  <a:cubicBezTo>
                    <a:pt x="1548" y="1754"/>
                    <a:pt x="1135" y="2014"/>
                    <a:pt x="1119" y="2030"/>
                  </a:cubicBezTo>
                  <a:cubicBezTo>
                    <a:pt x="500" y="2443"/>
                    <a:pt x="17" y="2529"/>
                    <a:pt x="1" y="2529"/>
                  </a:cubicBezTo>
                  <a:lnTo>
                    <a:pt x="1" y="2546"/>
                  </a:lnTo>
                  <a:cubicBezTo>
                    <a:pt x="17" y="2546"/>
                    <a:pt x="500" y="2459"/>
                    <a:pt x="1135" y="2030"/>
                  </a:cubicBezTo>
                  <a:cubicBezTo>
                    <a:pt x="1135" y="2030"/>
                    <a:pt x="1564" y="1770"/>
                    <a:pt x="1857" y="1222"/>
                  </a:cubicBezTo>
                  <a:cubicBezTo>
                    <a:pt x="2150" y="673"/>
                    <a:pt x="2216" y="17"/>
                    <a:pt x="2216" y="17"/>
                  </a:cubicBezTo>
                  <a:lnTo>
                    <a:pt x="22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3"/>
            <p:cNvSpPr/>
            <p:nvPr/>
          </p:nvSpPr>
          <p:spPr>
            <a:xfrm>
              <a:off x="1928148" y="1201405"/>
              <a:ext cx="58481" cy="126849"/>
            </a:xfrm>
            <a:custGeom>
              <a:avLst/>
              <a:gdLst/>
              <a:ahLst/>
              <a:cxnLst/>
              <a:rect l="l" t="t" r="r" b="b"/>
              <a:pathLst>
                <a:path w="278" h="603" extrusionOk="0">
                  <a:moveTo>
                    <a:pt x="1" y="0"/>
                  </a:moveTo>
                  <a:cubicBezTo>
                    <a:pt x="121" y="103"/>
                    <a:pt x="224" y="450"/>
                    <a:pt x="261" y="603"/>
                  </a:cubicBezTo>
                  <a:lnTo>
                    <a:pt x="277" y="603"/>
                  </a:lnTo>
                  <a:cubicBezTo>
                    <a:pt x="244" y="466"/>
                    <a:pt x="141" y="120"/>
                    <a:pt x="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3"/>
            <p:cNvSpPr/>
            <p:nvPr/>
          </p:nvSpPr>
          <p:spPr>
            <a:xfrm>
              <a:off x="2066148" y="1429652"/>
              <a:ext cx="14094" cy="100764"/>
            </a:xfrm>
            <a:custGeom>
              <a:avLst/>
              <a:gdLst/>
              <a:ahLst/>
              <a:cxnLst/>
              <a:rect l="l" t="t" r="r" b="b"/>
              <a:pathLst>
                <a:path w="67" h="479" extrusionOk="0">
                  <a:moveTo>
                    <a:pt x="17" y="0"/>
                  </a:moveTo>
                  <a:lnTo>
                    <a:pt x="1" y="17"/>
                  </a:lnTo>
                  <a:cubicBezTo>
                    <a:pt x="1" y="190"/>
                    <a:pt x="34" y="359"/>
                    <a:pt x="50" y="479"/>
                  </a:cubicBezTo>
                  <a:lnTo>
                    <a:pt x="67" y="479"/>
                  </a:lnTo>
                  <a:cubicBezTo>
                    <a:pt x="50" y="359"/>
                    <a:pt x="17" y="190"/>
                    <a:pt x="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3"/>
            <p:cNvSpPr/>
            <p:nvPr/>
          </p:nvSpPr>
          <p:spPr>
            <a:xfrm>
              <a:off x="1856203" y="1820091"/>
              <a:ext cx="101815" cy="289248"/>
            </a:xfrm>
            <a:custGeom>
              <a:avLst/>
              <a:gdLst/>
              <a:ahLst/>
              <a:cxnLst/>
              <a:rect l="l" t="t" r="r" b="b"/>
              <a:pathLst>
                <a:path w="484" h="1375" extrusionOk="0">
                  <a:moveTo>
                    <a:pt x="1" y="1"/>
                  </a:moveTo>
                  <a:lnTo>
                    <a:pt x="1" y="17"/>
                  </a:lnTo>
                  <a:cubicBezTo>
                    <a:pt x="104" y="67"/>
                    <a:pt x="190" y="191"/>
                    <a:pt x="256" y="360"/>
                  </a:cubicBezTo>
                  <a:cubicBezTo>
                    <a:pt x="310" y="517"/>
                    <a:pt x="413" y="859"/>
                    <a:pt x="463" y="1375"/>
                  </a:cubicBezTo>
                  <a:lnTo>
                    <a:pt x="483" y="1375"/>
                  </a:lnTo>
                  <a:cubicBezTo>
                    <a:pt x="430" y="859"/>
                    <a:pt x="326" y="517"/>
                    <a:pt x="277" y="360"/>
                  </a:cubicBezTo>
                  <a:cubicBezTo>
                    <a:pt x="207" y="191"/>
                    <a:pt x="104" y="6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3"/>
            <p:cNvSpPr/>
            <p:nvPr/>
          </p:nvSpPr>
          <p:spPr>
            <a:xfrm>
              <a:off x="1769322" y="1237798"/>
              <a:ext cx="65423" cy="83514"/>
            </a:xfrm>
            <a:custGeom>
              <a:avLst/>
              <a:gdLst/>
              <a:ahLst/>
              <a:cxnLst/>
              <a:rect l="l" t="t" r="r" b="b"/>
              <a:pathLst>
                <a:path w="311" h="397" extrusionOk="0">
                  <a:moveTo>
                    <a:pt x="137" y="1"/>
                  </a:moveTo>
                  <a:cubicBezTo>
                    <a:pt x="137" y="71"/>
                    <a:pt x="121" y="190"/>
                    <a:pt x="121" y="277"/>
                  </a:cubicBezTo>
                  <a:cubicBezTo>
                    <a:pt x="104" y="240"/>
                    <a:pt x="50" y="190"/>
                    <a:pt x="1" y="120"/>
                  </a:cubicBezTo>
                  <a:lnTo>
                    <a:pt x="1" y="120"/>
                  </a:lnTo>
                  <a:cubicBezTo>
                    <a:pt x="17" y="153"/>
                    <a:pt x="17" y="174"/>
                    <a:pt x="17" y="174"/>
                  </a:cubicBezTo>
                  <a:lnTo>
                    <a:pt x="17" y="153"/>
                  </a:lnTo>
                  <a:cubicBezTo>
                    <a:pt x="71" y="240"/>
                    <a:pt x="121" y="277"/>
                    <a:pt x="121" y="293"/>
                  </a:cubicBezTo>
                  <a:lnTo>
                    <a:pt x="121" y="310"/>
                  </a:lnTo>
                  <a:cubicBezTo>
                    <a:pt x="137" y="380"/>
                    <a:pt x="154" y="397"/>
                    <a:pt x="191" y="397"/>
                  </a:cubicBezTo>
                  <a:lnTo>
                    <a:pt x="207" y="397"/>
                  </a:lnTo>
                  <a:cubicBezTo>
                    <a:pt x="240" y="397"/>
                    <a:pt x="277" y="343"/>
                    <a:pt x="310" y="207"/>
                  </a:cubicBezTo>
                  <a:lnTo>
                    <a:pt x="294" y="207"/>
                  </a:lnTo>
                  <a:cubicBezTo>
                    <a:pt x="279" y="287"/>
                    <a:pt x="245" y="382"/>
                    <a:pt x="201" y="382"/>
                  </a:cubicBezTo>
                  <a:cubicBezTo>
                    <a:pt x="198" y="382"/>
                    <a:pt x="194" y="381"/>
                    <a:pt x="191" y="380"/>
                  </a:cubicBezTo>
                  <a:cubicBezTo>
                    <a:pt x="174" y="380"/>
                    <a:pt x="154" y="380"/>
                    <a:pt x="137" y="310"/>
                  </a:cubicBezTo>
                  <a:cubicBezTo>
                    <a:pt x="137" y="223"/>
                    <a:pt x="154" y="87"/>
                    <a:pt x="154"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3"/>
            <p:cNvSpPr/>
            <p:nvPr/>
          </p:nvSpPr>
          <p:spPr>
            <a:xfrm>
              <a:off x="1758172" y="1302801"/>
              <a:ext cx="54905" cy="40179"/>
            </a:xfrm>
            <a:custGeom>
              <a:avLst/>
              <a:gdLst/>
              <a:ahLst/>
              <a:cxnLst/>
              <a:rect l="l" t="t" r="r" b="b"/>
              <a:pathLst>
                <a:path w="261" h="191" extrusionOk="0">
                  <a:moveTo>
                    <a:pt x="0" y="1"/>
                  </a:moveTo>
                  <a:cubicBezTo>
                    <a:pt x="0" y="17"/>
                    <a:pt x="21" y="17"/>
                    <a:pt x="21" y="17"/>
                  </a:cubicBezTo>
                  <a:lnTo>
                    <a:pt x="0" y="17"/>
                  </a:lnTo>
                  <a:cubicBezTo>
                    <a:pt x="70" y="50"/>
                    <a:pt x="227" y="104"/>
                    <a:pt x="227" y="121"/>
                  </a:cubicBezTo>
                  <a:cubicBezTo>
                    <a:pt x="244" y="137"/>
                    <a:pt x="244" y="154"/>
                    <a:pt x="244" y="154"/>
                  </a:cubicBezTo>
                  <a:cubicBezTo>
                    <a:pt x="227" y="174"/>
                    <a:pt x="207" y="174"/>
                    <a:pt x="190" y="174"/>
                  </a:cubicBezTo>
                  <a:lnTo>
                    <a:pt x="174" y="191"/>
                  </a:lnTo>
                  <a:lnTo>
                    <a:pt x="190" y="191"/>
                  </a:lnTo>
                  <a:cubicBezTo>
                    <a:pt x="227" y="191"/>
                    <a:pt x="244" y="191"/>
                    <a:pt x="260" y="174"/>
                  </a:cubicBezTo>
                  <a:cubicBezTo>
                    <a:pt x="260" y="154"/>
                    <a:pt x="260" y="137"/>
                    <a:pt x="244" y="121"/>
                  </a:cubicBezTo>
                  <a:cubicBezTo>
                    <a:pt x="227" y="88"/>
                    <a:pt x="157" y="50"/>
                    <a:pt x="0"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3"/>
            <p:cNvSpPr/>
            <p:nvPr/>
          </p:nvSpPr>
          <p:spPr>
            <a:xfrm>
              <a:off x="1957810" y="1820091"/>
              <a:ext cx="144309" cy="561037"/>
            </a:xfrm>
            <a:custGeom>
              <a:avLst/>
              <a:gdLst/>
              <a:ahLst/>
              <a:cxnLst/>
              <a:rect l="l" t="t" r="r" b="b"/>
              <a:pathLst>
                <a:path w="686" h="2667" extrusionOk="0">
                  <a:moveTo>
                    <a:pt x="343" y="1"/>
                  </a:moveTo>
                  <a:lnTo>
                    <a:pt x="0" y="2666"/>
                  </a:lnTo>
                  <a:lnTo>
                    <a:pt x="240" y="2666"/>
                  </a:lnTo>
                  <a:lnTo>
                    <a:pt x="6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3"/>
            <p:cNvSpPr/>
            <p:nvPr/>
          </p:nvSpPr>
          <p:spPr>
            <a:xfrm>
              <a:off x="2568712" y="1808942"/>
              <a:ext cx="173759" cy="550308"/>
            </a:xfrm>
            <a:custGeom>
              <a:avLst/>
              <a:gdLst/>
              <a:ahLst/>
              <a:cxnLst/>
              <a:rect l="l" t="t" r="r" b="b"/>
              <a:pathLst>
                <a:path w="826" h="2616" extrusionOk="0">
                  <a:moveTo>
                    <a:pt x="397" y="0"/>
                  </a:moveTo>
                  <a:lnTo>
                    <a:pt x="1" y="54"/>
                  </a:lnTo>
                  <a:lnTo>
                    <a:pt x="603" y="2616"/>
                  </a:lnTo>
                  <a:lnTo>
                    <a:pt x="826" y="2616"/>
                  </a:lnTo>
                  <a:lnTo>
                    <a:pt x="3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3"/>
            <p:cNvSpPr/>
            <p:nvPr/>
          </p:nvSpPr>
          <p:spPr>
            <a:xfrm>
              <a:off x="2029755" y="2022463"/>
              <a:ext cx="626039" cy="61847"/>
            </a:xfrm>
            <a:custGeom>
              <a:avLst/>
              <a:gdLst/>
              <a:ahLst/>
              <a:cxnLst/>
              <a:rect l="l" t="t" r="r" b="b"/>
              <a:pathLst>
                <a:path w="2976" h="294" extrusionOk="0">
                  <a:moveTo>
                    <a:pt x="104" y="0"/>
                  </a:moveTo>
                  <a:lnTo>
                    <a:pt x="1" y="293"/>
                  </a:lnTo>
                  <a:lnTo>
                    <a:pt x="2975" y="293"/>
                  </a:lnTo>
                  <a:lnTo>
                    <a:pt x="293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3"/>
            <p:cNvSpPr/>
            <p:nvPr/>
          </p:nvSpPr>
          <p:spPr>
            <a:xfrm>
              <a:off x="1042087" y="1349713"/>
              <a:ext cx="998380" cy="50697"/>
            </a:xfrm>
            <a:custGeom>
              <a:avLst/>
              <a:gdLst/>
              <a:ahLst/>
              <a:cxnLst/>
              <a:rect l="l" t="t" r="r" b="b"/>
              <a:pathLst>
                <a:path w="4746" h="241" extrusionOk="0">
                  <a:moveTo>
                    <a:pt x="1" y="1"/>
                  </a:moveTo>
                  <a:lnTo>
                    <a:pt x="157" y="240"/>
                  </a:lnTo>
                  <a:lnTo>
                    <a:pt x="4626" y="240"/>
                  </a:lnTo>
                  <a:lnTo>
                    <a:pt x="47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3"/>
            <p:cNvSpPr/>
            <p:nvPr/>
          </p:nvSpPr>
          <p:spPr>
            <a:xfrm>
              <a:off x="1085422" y="1443536"/>
              <a:ext cx="886468" cy="36603"/>
            </a:xfrm>
            <a:custGeom>
              <a:avLst/>
              <a:gdLst/>
              <a:ahLst/>
              <a:cxnLst/>
              <a:rect l="l" t="t" r="r" b="b"/>
              <a:pathLst>
                <a:path w="4214" h="174" extrusionOk="0">
                  <a:moveTo>
                    <a:pt x="1" y="0"/>
                  </a:moveTo>
                  <a:lnTo>
                    <a:pt x="1" y="174"/>
                  </a:lnTo>
                  <a:lnTo>
                    <a:pt x="4094" y="174"/>
                  </a:lnTo>
                  <a:lnTo>
                    <a:pt x="42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3"/>
            <p:cNvSpPr/>
            <p:nvPr/>
          </p:nvSpPr>
          <p:spPr>
            <a:xfrm>
              <a:off x="1143693" y="1396625"/>
              <a:ext cx="155458" cy="901193"/>
            </a:xfrm>
            <a:custGeom>
              <a:avLst/>
              <a:gdLst/>
              <a:ahLst/>
              <a:cxnLst/>
              <a:rect l="l" t="t" r="r" b="b"/>
              <a:pathLst>
                <a:path w="739" h="4284" extrusionOk="0">
                  <a:moveTo>
                    <a:pt x="0" y="1"/>
                  </a:moveTo>
                  <a:lnTo>
                    <a:pt x="0" y="4283"/>
                  </a:lnTo>
                  <a:lnTo>
                    <a:pt x="739" y="4283"/>
                  </a:lnTo>
                  <a:lnTo>
                    <a:pt x="7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3"/>
            <p:cNvSpPr/>
            <p:nvPr/>
          </p:nvSpPr>
          <p:spPr>
            <a:xfrm>
              <a:off x="1082056" y="2297622"/>
              <a:ext cx="1667333" cy="83514"/>
            </a:xfrm>
            <a:custGeom>
              <a:avLst/>
              <a:gdLst/>
              <a:ahLst/>
              <a:cxnLst/>
              <a:rect l="l" t="t" r="r" b="b"/>
              <a:pathLst>
                <a:path w="7926" h="397" extrusionOk="0">
                  <a:moveTo>
                    <a:pt x="293" y="0"/>
                  </a:moveTo>
                  <a:lnTo>
                    <a:pt x="0" y="396"/>
                  </a:lnTo>
                  <a:lnTo>
                    <a:pt x="7926" y="396"/>
                  </a:lnTo>
                  <a:lnTo>
                    <a:pt x="78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3"/>
            <p:cNvSpPr/>
            <p:nvPr/>
          </p:nvSpPr>
          <p:spPr>
            <a:xfrm>
              <a:off x="2435130" y="707408"/>
              <a:ext cx="86880" cy="83935"/>
            </a:xfrm>
            <a:custGeom>
              <a:avLst/>
              <a:gdLst/>
              <a:ahLst/>
              <a:cxnLst/>
              <a:rect l="l" t="t" r="r" b="b"/>
              <a:pathLst>
                <a:path w="413" h="399" extrusionOk="0">
                  <a:moveTo>
                    <a:pt x="220" y="0"/>
                  </a:moveTo>
                  <a:cubicBezTo>
                    <a:pt x="215" y="0"/>
                    <a:pt x="211" y="1"/>
                    <a:pt x="207" y="2"/>
                  </a:cubicBezTo>
                  <a:cubicBezTo>
                    <a:pt x="50" y="39"/>
                    <a:pt x="0" y="225"/>
                    <a:pt x="104" y="349"/>
                  </a:cubicBezTo>
                  <a:cubicBezTo>
                    <a:pt x="138" y="383"/>
                    <a:pt x="178" y="398"/>
                    <a:pt x="216" y="398"/>
                  </a:cubicBezTo>
                  <a:cubicBezTo>
                    <a:pt x="309" y="398"/>
                    <a:pt x="398" y="312"/>
                    <a:pt x="413" y="225"/>
                  </a:cubicBezTo>
                  <a:cubicBezTo>
                    <a:pt x="413" y="113"/>
                    <a:pt x="290" y="0"/>
                    <a:pt x="220" y="0"/>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3"/>
            <p:cNvSpPr/>
            <p:nvPr/>
          </p:nvSpPr>
          <p:spPr>
            <a:xfrm>
              <a:off x="1917840" y="1538201"/>
              <a:ext cx="18512" cy="61636"/>
            </a:xfrm>
            <a:custGeom>
              <a:avLst/>
              <a:gdLst/>
              <a:ahLst/>
              <a:cxnLst/>
              <a:rect l="l" t="t" r="r" b="b"/>
              <a:pathLst>
                <a:path w="88" h="293" extrusionOk="0">
                  <a:moveTo>
                    <a:pt x="87" y="0"/>
                  </a:moveTo>
                  <a:cubicBezTo>
                    <a:pt x="29" y="55"/>
                    <a:pt x="8" y="161"/>
                    <a:pt x="2" y="245"/>
                  </a:cubicBezTo>
                  <a:lnTo>
                    <a:pt x="2" y="245"/>
                  </a:lnTo>
                  <a:cubicBezTo>
                    <a:pt x="0" y="238"/>
                    <a:pt x="0" y="230"/>
                    <a:pt x="0" y="223"/>
                  </a:cubicBezTo>
                  <a:lnTo>
                    <a:pt x="0" y="293"/>
                  </a:lnTo>
                  <a:cubicBezTo>
                    <a:pt x="0" y="278"/>
                    <a:pt x="1" y="262"/>
                    <a:pt x="2" y="245"/>
                  </a:cubicBezTo>
                  <a:lnTo>
                    <a:pt x="2" y="245"/>
                  </a:lnTo>
                  <a:cubicBezTo>
                    <a:pt x="4" y="254"/>
                    <a:pt x="8" y="263"/>
                    <a:pt x="17" y="272"/>
                  </a:cubicBezTo>
                  <a:cubicBezTo>
                    <a:pt x="17" y="190"/>
                    <a:pt x="33" y="66"/>
                    <a:pt x="87" y="17"/>
                  </a:cubicBezTo>
                  <a:lnTo>
                    <a:pt x="87" y="0"/>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3"/>
            <p:cNvSpPr/>
            <p:nvPr/>
          </p:nvSpPr>
          <p:spPr>
            <a:xfrm>
              <a:off x="1928148" y="1548509"/>
              <a:ext cx="22088" cy="61847"/>
            </a:xfrm>
            <a:custGeom>
              <a:avLst/>
              <a:gdLst/>
              <a:ahLst/>
              <a:cxnLst/>
              <a:rect l="l" t="t" r="r" b="b"/>
              <a:pathLst>
                <a:path w="105" h="294" extrusionOk="0">
                  <a:moveTo>
                    <a:pt x="38" y="190"/>
                  </a:moveTo>
                  <a:lnTo>
                    <a:pt x="38" y="190"/>
                  </a:lnTo>
                  <a:cubicBezTo>
                    <a:pt x="38" y="197"/>
                    <a:pt x="35" y="212"/>
                    <a:pt x="30" y="228"/>
                  </a:cubicBezTo>
                  <a:lnTo>
                    <a:pt x="30" y="228"/>
                  </a:lnTo>
                  <a:cubicBezTo>
                    <a:pt x="38" y="214"/>
                    <a:pt x="38" y="202"/>
                    <a:pt x="38" y="190"/>
                  </a:cubicBezTo>
                  <a:close/>
                  <a:moveTo>
                    <a:pt x="88" y="1"/>
                  </a:moveTo>
                  <a:cubicBezTo>
                    <a:pt x="88" y="17"/>
                    <a:pt x="38" y="157"/>
                    <a:pt x="1" y="293"/>
                  </a:cubicBezTo>
                  <a:cubicBezTo>
                    <a:pt x="11" y="283"/>
                    <a:pt x="23" y="254"/>
                    <a:pt x="30" y="228"/>
                  </a:cubicBezTo>
                  <a:lnTo>
                    <a:pt x="30" y="228"/>
                  </a:lnTo>
                  <a:cubicBezTo>
                    <a:pt x="27" y="233"/>
                    <a:pt x="23" y="238"/>
                    <a:pt x="17" y="244"/>
                  </a:cubicBezTo>
                  <a:cubicBezTo>
                    <a:pt x="55" y="120"/>
                    <a:pt x="104" y="17"/>
                    <a:pt x="104" y="17"/>
                  </a:cubicBezTo>
                  <a:lnTo>
                    <a:pt x="104" y="1"/>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3"/>
            <p:cNvSpPr/>
            <p:nvPr/>
          </p:nvSpPr>
          <p:spPr>
            <a:xfrm>
              <a:off x="1953392" y="1563234"/>
              <a:ext cx="14936" cy="50487"/>
            </a:xfrm>
            <a:custGeom>
              <a:avLst/>
              <a:gdLst/>
              <a:ahLst/>
              <a:cxnLst/>
              <a:rect l="l" t="t" r="r" b="b"/>
              <a:pathLst>
                <a:path w="71" h="240" extrusionOk="0">
                  <a:moveTo>
                    <a:pt x="54" y="1"/>
                  </a:moveTo>
                  <a:cubicBezTo>
                    <a:pt x="38" y="34"/>
                    <a:pt x="21" y="104"/>
                    <a:pt x="21" y="153"/>
                  </a:cubicBezTo>
                  <a:cubicBezTo>
                    <a:pt x="1" y="174"/>
                    <a:pt x="1" y="223"/>
                    <a:pt x="1" y="240"/>
                  </a:cubicBezTo>
                  <a:cubicBezTo>
                    <a:pt x="21" y="174"/>
                    <a:pt x="38" y="71"/>
                    <a:pt x="71"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6" name="Google Shape;1756;p53"/>
          <p:cNvGrpSpPr/>
          <p:nvPr/>
        </p:nvGrpSpPr>
        <p:grpSpPr>
          <a:xfrm flipH="1">
            <a:off x="713225" y="2526626"/>
            <a:ext cx="1784743" cy="2152253"/>
            <a:chOff x="-58415" y="1917576"/>
            <a:chExt cx="2319355" cy="2796950"/>
          </a:xfrm>
        </p:grpSpPr>
        <p:sp>
          <p:nvSpPr>
            <p:cNvPr id="1757" name="Google Shape;1757;p53"/>
            <p:cNvSpPr/>
            <p:nvPr/>
          </p:nvSpPr>
          <p:spPr>
            <a:xfrm>
              <a:off x="1216844" y="1917576"/>
              <a:ext cx="655439" cy="595195"/>
            </a:xfrm>
            <a:custGeom>
              <a:avLst/>
              <a:gdLst/>
              <a:ahLst/>
              <a:cxnLst/>
              <a:rect l="l" t="t" r="r" b="b"/>
              <a:pathLst>
                <a:path w="2317" h="2104" extrusionOk="0">
                  <a:moveTo>
                    <a:pt x="1305" y="0"/>
                  </a:moveTo>
                  <a:cubicBezTo>
                    <a:pt x="1211" y="0"/>
                    <a:pt x="1107" y="12"/>
                    <a:pt x="992" y="34"/>
                  </a:cubicBezTo>
                  <a:cubicBezTo>
                    <a:pt x="976" y="50"/>
                    <a:pt x="943" y="50"/>
                    <a:pt x="926" y="50"/>
                  </a:cubicBezTo>
                  <a:lnTo>
                    <a:pt x="906" y="50"/>
                  </a:lnTo>
                  <a:cubicBezTo>
                    <a:pt x="580" y="137"/>
                    <a:pt x="444" y="310"/>
                    <a:pt x="390" y="360"/>
                  </a:cubicBezTo>
                  <a:lnTo>
                    <a:pt x="373" y="360"/>
                  </a:lnTo>
                  <a:lnTo>
                    <a:pt x="373" y="376"/>
                  </a:lnTo>
                  <a:cubicBezTo>
                    <a:pt x="373" y="376"/>
                    <a:pt x="151" y="447"/>
                    <a:pt x="101" y="517"/>
                  </a:cubicBezTo>
                  <a:cubicBezTo>
                    <a:pt x="64" y="550"/>
                    <a:pt x="64" y="620"/>
                    <a:pt x="118" y="620"/>
                  </a:cubicBezTo>
                  <a:lnTo>
                    <a:pt x="167" y="620"/>
                  </a:lnTo>
                  <a:cubicBezTo>
                    <a:pt x="167" y="620"/>
                    <a:pt x="48" y="723"/>
                    <a:pt x="31" y="859"/>
                  </a:cubicBezTo>
                  <a:cubicBezTo>
                    <a:pt x="0" y="1004"/>
                    <a:pt x="55" y="1206"/>
                    <a:pt x="118" y="1206"/>
                  </a:cubicBezTo>
                  <a:cubicBezTo>
                    <a:pt x="124" y="1206"/>
                    <a:pt x="129" y="1204"/>
                    <a:pt x="134" y="1202"/>
                  </a:cubicBezTo>
                  <a:cubicBezTo>
                    <a:pt x="151" y="1202"/>
                    <a:pt x="167" y="1185"/>
                    <a:pt x="184" y="1152"/>
                  </a:cubicBezTo>
                  <a:cubicBezTo>
                    <a:pt x="204" y="1119"/>
                    <a:pt x="237" y="1049"/>
                    <a:pt x="254" y="995"/>
                  </a:cubicBezTo>
                  <a:cubicBezTo>
                    <a:pt x="307" y="892"/>
                    <a:pt x="340" y="789"/>
                    <a:pt x="390" y="739"/>
                  </a:cubicBezTo>
                  <a:cubicBezTo>
                    <a:pt x="477" y="669"/>
                    <a:pt x="596" y="653"/>
                    <a:pt x="596" y="653"/>
                  </a:cubicBezTo>
                  <a:cubicBezTo>
                    <a:pt x="596" y="653"/>
                    <a:pt x="856" y="962"/>
                    <a:pt x="943" y="1136"/>
                  </a:cubicBezTo>
                  <a:cubicBezTo>
                    <a:pt x="1029" y="1288"/>
                    <a:pt x="1095" y="1494"/>
                    <a:pt x="1182" y="1494"/>
                  </a:cubicBezTo>
                  <a:cubicBezTo>
                    <a:pt x="1186" y="1495"/>
                    <a:pt x="1189" y="1496"/>
                    <a:pt x="1192" y="1496"/>
                  </a:cubicBezTo>
                  <a:cubicBezTo>
                    <a:pt x="1245" y="1496"/>
                    <a:pt x="1182" y="1357"/>
                    <a:pt x="1182" y="1325"/>
                  </a:cubicBezTo>
                  <a:lnTo>
                    <a:pt x="1182" y="1325"/>
                  </a:lnTo>
                  <a:cubicBezTo>
                    <a:pt x="1182" y="1358"/>
                    <a:pt x="1269" y="1494"/>
                    <a:pt x="1339" y="1548"/>
                  </a:cubicBezTo>
                  <a:lnTo>
                    <a:pt x="1355" y="1565"/>
                  </a:lnTo>
                  <a:cubicBezTo>
                    <a:pt x="1372" y="1573"/>
                    <a:pt x="1388" y="1576"/>
                    <a:pt x="1402" y="1576"/>
                  </a:cubicBezTo>
                  <a:cubicBezTo>
                    <a:pt x="1445" y="1576"/>
                    <a:pt x="1475" y="1548"/>
                    <a:pt x="1475" y="1548"/>
                  </a:cubicBezTo>
                  <a:cubicBezTo>
                    <a:pt x="1459" y="1532"/>
                    <a:pt x="1459" y="1494"/>
                    <a:pt x="1459" y="1478"/>
                  </a:cubicBezTo>
                  <a:cubicBezTo>
                    <a:pt x="1459" y="1391"/>
                    <a:pt x="1492" y="1288"/>
                    <a:pt x="1562" y="1272"/>
                  </a:cubicBezTo>
                  <a:cubicBezTo>
                    <a:pt x="1565" y="1270"/>
                    <a:pt x="1569" y="1270"/>
                    <a:pt x="1573" y="1270"/>
                  </a:cubicBezTo>
                  <a:cubicBezTo>
                    <a:pt x="1621" y="1270"/>
                    <a:pt x="1684" y="1366"/>
                    <a:pt x="1714" y="1461"/>
                  </a:cubicBezTo>
                  <a:cubicBezTo>
                    <a:pt x="1731" y="1494"/>
                    <a:pt x="1751" y="1548"/>
                    <a:pt x="1751" y="1581"/>
                  </a:cubicBezTo>
                  <a:cubicBezTo>
                    <a:pt x="1768" y="1701"/>
                    <a:pt x="1628" y="1754"/>
                    <a:pt x="1628" y="1754"/>
                  </a:cubicBezTo>
                  <a:cubicBezTo>
                    <a:pt x="1628" y="1754"/>
                    <a:pt x="1665" y="1994"/>
                    <a:pt x="1751" y="2064"/>
                  </a:cubicBezTo>
                  <a:cubicBezTo>
                    <a:pt x="1784" y="2080"/>
                    <a:pt x="1801" y="2097"/>
                    <a:pt x="1834" y="2097"/>
                  </a:cubicBezTo>
                  <a:cubicBezTo>
                    <a:pt x="1844" y="2101"/>
                    <a:pt x="1854" y="2103"/>
                    <a:pt x="1863" y="2103"/>
                  </a:cubicBezTo>
                  <a:cubicBezTo>
                    <a:pt x="1889" y="2103"/>
                    <a:pt x="1913" y="2088"/>
                    <a:pt x="1937" y="2064"/>
                  </a:cubicBezTo>
                  <a:cubicBezTo>
                    <a:pt x="1991" y="1994"/>
                    <a:pt x="2214" y="1565"/>
                    <a:pt x="2247" y="1408"/>
                  </a:cubicBezTo>
                  <a:cubicBezTo>
                    <a:pt x="2267" y="1255"/>
                    <a:pt x="2317" y="979"/>
                    <a:pt x="2197" y="669"/>
                  </a:cubicBezTo>
                  <a:cubicBezTo>
                    <a:pt x="2180" y="636"/>
                    <a:pt x="2164" y="603"/>
                    <a:pt x="2143" y="566"/>
                  </a:cubicBezTo>
                  <a:cubicBezTo>
                    <a:pt x="2024" y="327"/>
                    <a:pt x="1904" y="240"/>
                    <a:pt x="1834" y="207"/>
                  </a:cubicBezTo>
                  <a:cubicBezTo>
                    <a:pt x="1834" y="191"/>
                    <a:pt x="1817" y="191"/>
                    <a:pt x="1817" y="191"/>
                  </a:cubicBezTo>
                  <a:cubicBezTo>
                    <a:pt x="1801" y="170"/>
                    <a:pt x="1784" y="170"/>
                    <a:pt x="1784" y="170"/>
                  </a:cubicBezTo>
                  <a:cubicBezTo>
                    <a:pt x="1666" y="54"/>
                    <a:pt x="1509" y="0"/>
                    <a:pt x="1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3"/>
            <p:cNvSpPr/>
            <p:nvPr/>
          </p:nvSpPr>
          <p:spPr>
            <a:xfrm>
              <a:off x="1453825" y="2201425"/>
              <a:ext cx="307500" cy="274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3"/>
            <p:cNvSpPr/>
            <p:nvPr/>
          </p:nvSpPr>
          <p:spPr>
            <a:xfrm>
              <a:off x="-58415" y="3327509"/>
              <a:ext cx="1347086" cy="68176"/>
            </a:xfrm>
            <a:custGeom>
              <a:avLst/>
              <a:gdLst/>
              <a:ahLst/>
              <a:cxnLst/>
              <a:rect l="l" t="t" r="r" b="b"/>
              <a:pathLst>
                <a:path w="4762" h="241" extrusionOk="0">
                  <a:moveTo>
                    <a:pt x="1" y="1"/>
                  </a:moveTo>
                  <a:lnTo>
                    <a:pt x="153" y="240"/>
                  </a:lnTo>
                  <a:lnTo>
                    <a:pt x="4626" y="240"/>
                  </a:lnTo>
                  <a:lnTo>
                    <a:pt x="47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3"/>
            <p:cNvSpPr/>
            <p:nvPr/>
          </p:nvSpPr>
          <p:spPr>
            <a:xfrm>
              <a:off x="143" y="3453679"/>
              <a:ext cx="1191784" cy="49222"/>
            </a:xfrm>
            <a:custGeom>
              <a:avLst/>
              <a:gdLst/>
              <a:ahLst/>
              <a:cxnLst/>
              <a:rect l="l" t="t" r="r" b="b"/>
              <a:pathLst>
                <a:path w="4213" h="174" extrusionOk="0">
                  <a:moveTo>
                    <a:pt x="0" y="0"/>
                  </a:moveTo>
                  <a:lnTo>
                    <a:pt x="0" y="174"/>
                  </a:lnTo>
                  <a:lnTo>
                    <a:pt x="4093" y="174"/>
                  </a:lnTo>
                  <a:lnTo>
                    <a:pt x="42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3"/>
            <p:cNvSpPr/>
            <p:nvPr/>
          </p:nvSpPr>
          <p:spPr>
            <a:xfrm>
              <a:off x="2042311" y="2817455"/>
              <a:ext cx="199998" cy="1015849"/>
            </a:xfrm>
            <a:custGeom>
              <a:avLst/>
              <a:gdLst/>
              <a:ahLst/>
              <a:cxnLst/>
              <a:rect l="l" t="t" r="r" b="b"/>
              <a:pathLst>
                <a:path w="707" h="3591" extrusionOk="0">
                  <a:moveTo>
                    <a:pt x="587" y="1"/>
                  </a:moveTo>
                  <a:cubicBezTo>
                    <a:pt x="500" y="1"/>
                    <a:pt x="430" y="50"/>
                    <a:pt x="430" y="120"/>
                  </a:cubicBezTo>
                  <a:lnTo>
                    <a:pt x="1" y="3438"/>
                  </a:lnTo>
                  <a:cubicBezTo>
                    <a:pt x="1" y="3508"/>
                    <a:pt x="51" y="3574"/>
                    <a:pt x="121" y="3590"/>
                  </a:cubicBezTo>
                  <a:lnTo>
                    <a:pt x="137" y="3590"/>
                  </a:lnTo>
                  <a:cubicBezTo>
                    <a:pt x="207" y="3590"/>
                    <a:pt x="277" y="3541"/>
                    <a:pt x="294" y="3471"/>
                  </a:cubicBezTo>
                  <a:lnTo>
                    <a:pt x="706" y="154"/>
                  </a:lnTo>
                  <a:cubicBezTo>
                    <a:pt x="706" y="83"/>
                    <a:pt x="653" y="17"/>
                    <a:pt x="5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3"/>
            <p:cNvSpPr/>
            <p:nvPr/>
          </p:nvSpPr>
          <p:spPr>
            <a:xfrm>
              <a:off x="1249942" y="3789755"/>
              <a:ext cx="880330" cy="97030"/>
            </a:xfrm>
            <a:custGeom>
              <a:avLst/>
              <a:gdLst/>
              <a:ahLst/>
              <a:cxnLst/>
              <a:rect l="l" t="t" r="r" b="b"/>
              <a:pathLst>
                <a:path w="3112" h="343" extrusionOk="0">
                  <a:moveTo>
                    <a:pt x="87" y="1"/>
                  </a:moveTo>
                  <a:cubicBezTo>
                    <a:pt x="34" y="1"/>
                    <a:pt x="1" y="34"/>
                    <a:pt x="1" y="87"/>
                  </a:cubicBezTo>
                  <a:lnTo>
                    <a:pt x="1" y="256"/>
                  </a:lnTo>
                  <a:cubicBezTo>
                    <a:pt x="1" y="293"/>
                    <a:pt x="34" y="343"/>
                    <a:pt x="87" y="343"/>
                  </a:cubicBezTo>
                  <a:lnTo>
                    <a:pt x="3025" y="343"/>
                  </a:lnTo>
                  <a:cubicBezTo>
                    <a:pt x="3078" y="343"/>
                    <a:pt x="3111" y="293"/>
                    <a:pt x="3111" y="256"/>
                  </a:cubicBezTo>
                  <a:lnTo>
                    <a:pt x="3111" y="87"/>
                  </a:lnTo>
                  <a:cubicBezTo>
                    <a:pt x="3111" y="34"/>
                    <a:pt x="3078" y="1"/>
                    <a:pt x="30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3"/>
            <p:cNvSpPr/>
            <p:nvPr/>
          </p:nvSpPr>
          <p:spPr>
            <a:xfrm>
              <a:off x="1113307" y="3405870"/>
              <a:ext cx="978491" cy="433101"/>
            </a:xfrm>
            <a:custGeom>
              <a:avLst/>
              <a:gdLst/>
              <a:ahLst/>
              <a:cxnLst/>
              <a:rect l="l" t="t" r="r" b="b"/>
              <a:pathLst>
                <a:path w="3459" h="1531" extrusionOk="0">
                  <a:moveTo>
                    <a:pt x="3438" y="0"/>
                  </a:moveTo>
                  <a:cubicBezTo>
                    <a:pt x="3421" y="17"/>
                    <a:pt x="3421" y="33"/>
                    <a:pt x="3421" y="33"/>
                  </a:cubicBezTo>
                  <a:cubicBezTo>
                    <a:pt x="3421" y="33"/>
                    <a:pt x="3405" y="50"/>
                    <a:pt x="3355" y="66"/>
                  </a:cubicBezTo>
                  <a:cubicBezTo>
                    <a:pt x="3231" y="120"/>
                    <a:pt x="3009" y="206"/>
                    <a:pt x="2650" y="256"/>
                  </a:cubicBezTo>
                  <a:cubicBezTo>
                    <a:pt x="2546" y="272"/>
                    <a:pt x="2460" y="272"/>
                    <a:pt x="2373" y="272"/>
                  </a:cubicBezTo>
                  <a:cubicBezTo>
                    <a:pt x="2318" y="276"/>
                    <a:pt x="2268" y="277"/>
                    <a:pt x="2223" y="277"/>
                  </a:cubicBezTo>
                  <a:cubicBezTo>
                    <a:pt x="1989" y="277"/>
                    <a:pt x="1891" y="239"/>
                    <a:pt x="1891" y="239"/>
                  </a:cubicBezTo>
                  <a:cubicBezTo>
                    <a:pt x="1874" y="223"/>
                    <a:pt x="1858" y="206"/>
                    <a:pt x="1841" y="190"/>
                  </a:cubicBezTo>
                  <a:cubicBezTo>
                    <a:pt x="1754" y="190"/>
                    <a:pt x="983" y="413"/>
                    <a:pt x="739" y="499"/>
                  </a:cubicBezTo>
                  <a:cubicBezTo>
                    <a:pt x="517" y="603"/>
                    <a:pt x="88" y="722"/>
                    <a:pt x="1" y="842"/>
                  </a:cubicBezTo>
                  <a:cubicBezTo>
                    <a:pt x="1" y="842"/>
                    <a:pt x="88" y="875"/>
                    <a:pt x="224" y="1048"/>
                  </a:cubicBezTo>
                  <a:cubicBezTo>
                    <a:pt x="294" y="1135"/>
                    <a:pt x="381" y="1254"/>
                    <a:pt x="447" y="1341"/>
                  </a:cubicBezTo>
                  <a:cubicBezTo>
                    <a:pt x="517" y="1444"/>
                    <a:pt x="587" y="1531"/>
                    <a:pt x="587" y="1531"/>
                  </a:cubicBezTo>
                  <a:cubicBezTo>
                    <a:pt x="587" y="1531"/>
                    <a:pt x="620" y="1510"/>
                    <a:pt x="653" y="1494"/>
                  </a:cubicBezTo>
                  <a:cubicBezTo>
                    <a:pt x="706" y="1477"/>
                    <a:pt x="777" y="1461"/>
                    <a:pt x="843" y="1461"/>
                  </a:cubicBezTo>
                  <a:cubicBezTo>
                    <a:pt x="983" y="1461"/>
                    <a:pt x="2117" y="1407"/>
                    <a:pt x="2613" y="1358"/>
                  </a:cubicBezTo>
                  <a:cubicBezTo>
                    <a:pt x="3112" y="1304"/>
                    <a:pt x="3268" y="1032"/>
                    <a:pt x="3388" y="755"/>
                  </a:cubicBezTo>
                  <a:cubicBezTo>
                    <a:pt x="3405" y="685"/>
                    <a:pt x="3421" y="619"/>
                    <a:pt x="3438" y="549"/>
                  </a:cubicBezTo>
                  <a:cubicBezTo>
                    <a:pt x="3438" y="479"/>
                    <a:pt x="3458" y="396"/>
                    <a:pt x="3458" y="326"/>
                  </a:cubicBezTo>
                  <a:lnTo>
                    <a:pt x="3458" y="190"/>
                  </a:lnTo>
                  <a:cubicBezTo>
                    <a:pt x="3438" y="136"/>
                    <a:pt x="3438" y="87"/>
                    <a:pt x="3438" y="50"/>
                  </a:cubicBezTo>
                  <a:lnTo>
                    <a:pt x="34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3"/>
            <p:cNvSpPr/>
            <p:nvPr/>
          </p:nvSpPr>
          <p:spPr>
            <a:xfrm>
              <a:off x="1239475" y="3560895"/>
              <a:ext cx="846384" cy="278078"/>
            </a:xfrm>
            <a:custGeom>
              <a:avLst/>
              <a:gdLst/>
              <a:ahLst/>
              <a:cxnLst/>
              <a:rect l="l" t="t" r="r" b="b"/>
              <a:pathLst>
                <a:path w="2992" h="983" extrusionOk="0">
                  <a:moveTo>
                    <a:pt x="2992" y="1"/>
                  </a:moveTo>
                  <a:cubicBezTo>
                    <a:pt x="2785" y="240"/>
                    <a:pt x="2633" y="397"/>
                    <a:pt x="2426" y="484"/>
                  </a:cubicBezTo>
                  <a:cubicBezTo>
                    <a:pt x="2187" y="570"/>
                    <a:pt x="310" y="793"/>
                    <a:pt x="310" y="793"/>
                  </a:cubicBezTo>
                  <a:lnTo>
                    <a:pt x="1" y="793"/>
                  </a:lnTo>
                  <a:cubicBezTo>
                    <a:pt x="71" y="896"/>
                    <a:pt x="141" y="983"/>
                    <a:pt x="141" y="983"/>
                  </a:cubicBezTo>
                  <a:cubicBezTo>
                    <a:pt x="141" y="983"/>
                    <a:pt x="174" y="962"/>
                    <a:pt x="207" y="946"/>
                  </a:cubicBezTo>
                  <a:cubicBezTo>
                    <a:pt x="260" y="929"/>
                    <a:pt x="331" y="913"/>
                    <a:pt x="397" y="913"/>
                  </a:cubicBezTo>
                  <a:cubicBezTo>
                    <a:pt x="537" y="913"/>
                    <a:pt x="1671" y="859"/>
                    <a:pt x="2167" y="810"/>
                  </a:cubicBezTo>
                  <a:cubicBezTo>
                    <a:pt x="2666" y="756"/>
                    <a:pt x="2822" y="484"/>
                    <a:pt x="2942" y="207"/>
                  </a:cubicBezTo>
                  <a:cubicBezTo>
                    <a:pt x="2959" y="137"/>
                    <a:pt x="2975" y="71"/>
                    <a:pt x="2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3"/>
            <p:cNvSpPr/>
            <p:nvPr/>
          </p:nvSpPr>
          <p:spPr>
            <a:xfrm>
              <a:off x="1687569" y="3419732"/>
              <a:ext cx="404239" cy="137766"/>
            </a:xfrm>
            <a:custGeom>
              <a:avLst/>
              <a:gdLst/>
              <a:ahLst/>
              <a:cxnLst/>
              <a:rect l="l" t="t" r="r" b="b"/>
              <a:pathLst>
                <a:path w="1429" h="487" extrusionOk="0">
                  <a:moveTo>
                    <a:pt x="1408" y="1"/>
                  </a:moveTo>
                  <a:lnTo>
                    <a:pt x="1325" y="17"/>
                  </a:lnTo>
                  <a:cubicBezTo>
                    <a:pt x="1201" y="71"/>
                    <a:pt x="979" y="157"/>
                    <a:pt x="620" y="207"/>
                  </a:cubicBezTo>
                  <a:cubicBezTo>
                    <a:pt x="516" y="223"/>
                    <a:pt x="430" y="223"/>
                    <a:pt x="343" y="223"/>
                  </a:cubicBezTo>
                  <a:lnTo>
                    <a:pt x="1" y="310"/>
                  </a:lnTo>
                  <a:cubicBezTo>
                    <a:pt x="135" y="433"/>
                    <a:pt x="444" y="486"/>
                    <a:pt x="690" y="486"/>
                  </a:cubicBezTo>
                  <a:cubicBezTo>
                    <a:pt x="724" y="486"/>
                    <a:pt x="758" y="485"/>
                    <a:pt x="789" y="483"/>
                  </a:cubicBezTo>
                  <a:cubicBezTo>
                    <a:pt x="995" y="467"/>
                    <a:pt x="1288" y="397"/>
                    <a:pt x="1428" y="277"/>
                  </a:cubicBezTo>
                  <a:lnTo>
                    <a:pt x="1428" y="141"/>
                  </a:lnTo>
                  <a:cubicBezTo>
                    <a:pt x="1408" y="87"/>
                    <a:pt x="1408" y="38"/>
                    <a:pt x="1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3"/>
            <p:cNvSpPr/>
            <p:nvPr/>
          </p:nvSpPr>
          <p:spPr>
            <a:xfrm>
              <a:off x="1283888" y="2102022"/>
              <a:ext cx="462513" cy="528151"/>
            </a:xfrm>
            <a:custGeom>
              <a:avLst/>
              <a:gdLst/>
              <a:ahLst/>
              <a:cxnLst/>
              <a:rect l="l" t="t" r="r" b="b"/>
              <a:pathLst>
                <a:path w="1635" h="1867" extrusionOk="0">
                  <a:moveTo>
                    <a:pt x="359" y="1"/>
                  </a:moveTo>
                  <a:cubicBezTo>
                    <a:pt x="359" y="1"/>
                    <a:pt x="240" y="17"/>
                    <a:pt x="153" y="87"/>
                  </a:cubicBezTo>
                  <a:cubicBezTo>
                    <a:pt x="103" y="137"/>
                    <a:pt x="70" y="240"/>
                    <a:pt x="17" y="343"/>
                  </a:cubicBezTo>
                  <a:lnTo>
                    <a:pt x="17" y="500"/>
                  </a:lnTo>
                  <a:cubicBezTo>
                    <a:pt x="33" y="603"/>
                    <a:pt x="50" y="706"/>
                    <a:pt x="70" y="793"/>
                  </a:cubicBezTo>
                  <a:cubicBezTo>
                    <a:pt x="120" y="929"/>
                    <a:pt x="153" y="1102"/>
                    <a:pt x="136" y="1189"/>
                  </a:cubicBezTo>
                  <a:cubicBezTo>
                    <a:pt x="120" y="1255"/>
                    <a:pt x="50" y="1325"/>
                    <a:pt x="33" y="1358"/>
                  </a:cubicBezTo>
                  <a:cubicBezTo>
                    <a:pt x="0" y="1395"/>
                    <a:pt x="17" y="1478"/>
                    <a:pt x="87" y="1498"/>
                  </a:cubicBezTo>
                  <a:cubicBezTo>
                    <a:pt x="120" y="1507"/>
                    <a:pt x="150" y="1511"/>
                    <a:pt x="176" y="1511"/>
                  </a:cubicBezTo>
                  <a:cubicBezTo>
                    <a:pt x="201" y="1511"/>
                    <a:pt x="223" y="1507"/>
                    <a:pt x="240" y="1498"/>
                  </a:cubicBezTo>
                  <a:cubicBezTo>
                    <a:pt x="240" y="1498"/>
                    <a:pt x="277" y="1564"/>
                    <a:pt x="310" y="1635"/>
                  </a:cubicBezTo>
                  <a:lnTo>
                    <a:pt x="326" y="1651"/>
                  </a:lnTo>
                  <a:cubicBezTo>
                    <a:pt x="359" y="1705"/>
                    <a:pt x="413" y="1787"/>
                    <a:pt x="462" y="1824"/>
                  </a:cubicBezTo>
                  <a:cubicBezTo>
                    <a:pt x="499" y="1855"/>
                    <a:pt x="555" y="1866"/>
                    <a:pt x="615" y="1866"/>
                  </a:cubicBezTo>
                  <a:cubicBezTo>
                    <a:pt x="726" y="1866"/>
                    <a:pt x="850" y="1829"/>
                    <a:pt x="896" y="1808"/>
                  </a:cubicBezTo>
                  <a:cubicBezTo>
                    <a:pt x="978" y="1754"/>
                    <a:pt x="1048" y="1668"/>
                    <a:pt x="1102" y="1668"/>
                  </a:cubicBezTo>
                  <a:cubicBezTo>
                    <a:pt x="1118" y="1668"/>
                    <a:pt x="1184" y="1738"/>
                    <a:pt x="1222" y="1771"/>
                  </a:cubicBezTo>
                  <a:cubicBezTo>
                    <a:pt x="1255" y="1738"/>
                    <a:pt x="1288" y="1705"/>
                    <a:pt x="1341" y="1668"/>
                  </a:cubicBezTo>
                  <a:cubicBezTo>
                    <a:pt x="1391" y="1635"/>
                    <a:pt x="1428" y="1602"/>
                    <a:pt x="1477" y="1564"/>
                  </a:cubicBezTo>
                  <a:cubicBezTo>
                    <a:pt x="1547" y="1531"/>
                    <a:pt x="1597" y="1515"/>
                    <a:pt x="1634" y="1478"/>
                  </a:cubicBezTo>
                  <a:cubicBezTo>
                    <a:pt x="1618" y="1478"/>
                    <a:pt x="1618" y="1461"/>
                    <a:pt x="1597" y="1445"/>
                  </a:cubicBezTo>
                  <a:cubicBezTo>
                    <a:pt x="1564" y="1445"/>
                    <a:pt x="1547" y="1428"/>
                    <a:pt x="1514" y="1412"/>
                  </a:cubicBezTo>
                  <a:cubicBezTo>
                    <a:pt x="1428" y="1342"/>
                    <a:pt x="1391" y="1102"/>
                    <a:pt x="1391" y="1102"/>
                  </a:cubicBezTo>
                  <a:lnTo>
                    <a:pt x="1238" y="896"/>
                  </a:lnTo>
                  <a:cubicBezTo>
                    <a:pt x="1238" y="896"/>
                    <a:pt x="1222" y="929"/>
                    <a:pt x="1168" y="929"/>
                  </a:cubicBezTo>
                  <a:cubicBezTo>
                    <a:pt x="1151" y="929"/>
                    <a:pt x="1135" y="913"/>
                    <a:pt x="1102" y="896"/>
                  </a:cubicBezTo>
                  <a:cubicBezTo>
                    <a:pt x="1032" y="842"/>
                    <a:pt x="945" y="706"/>
                    <a:pt x="945" y="673"/>
                  </a:cubicBezTo>
                  <a:lnTo>
                    <a:pt x="945" y="673"/>
                  </a:lnTo>
                  <a:cubicBezTo>
                    <a:pt x="945" y="705"/>
                    <a:pt x="1008" y="844"/>
                    <a:pt x="955" y="844"/>
                  </a:cubicBezTo>
                  <a:cubicBezTo>
                    <a:pt x="952" y="844"/>
                    <a:pt x="949" y="843"/>
                    <a:pt x="945" y="842"/>
                  </a:cubicBezTo>
                  <a:cubicBezTo>
                    <a:pt x="858" y="842"/>
                    <a:pt x="792" y="636"/>
                    <a:pt x="706" y="484"/>
                  </a:cubicBezTo>
                  <a:cubicBezTo>
                    <a:pt x="636" y="327"/>
                    <a:pt x="413" y="71"/>
                    <a:pt x="380" y="17"/>
                  </a:cubicBezTo>
                  <a:lnTo>
                    <a:pt x="359" y="1"/>
                  </a:ln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3"/>
            <p:cNvSpPr/>
            <p:nvPr/>
          </p:nvSpPr>
          <p:spPr>
            <a:xfrm>
              <a:off x="1595348" y="2476288"/>
              <a:ext cx="68175" cy="126734"/>
            </a:xfrm>
            <a:custGeom>
              <a:avLst/>
              <a:gdLst/>
              <a:ahLst/>
              <a:cxnLst/>
              <a:rect l="l" t="t" r="r" b="b"/>
              <a:pathLst>
                <a:path w="241" h="448" extrusionOk="0">
                  <a:moveTo>
                    <a:pt x="182" y="0"/>
                  </a:moveTo>
                  <a:cubicBezTo>
                    <a:pt x="177" y="0"/>
                    <a:pt x="173" y="11"/>
                    <a:pt x="170" y="35"/>
                  </a:cubicBezTo>
                  <a:cubicBezTo>
                    <a:pt x="137" y="208"/>
                    <a:pt x="1" y="345"/>
                    <a:pt x="1" y="345"/>
                  </a:cubicBezTo>
                  <a:cubicBezTo>
                    <a:pt x="17" y="345"/>
                    <a:pt x="83" y="415"/>
                    <a:pt x="121" y="448"/>
                  </a:cubicBezTo>
                  <a:cubicBezTo>
                    <a:pt x="154" y="415"/>
                    <a:pt x="187" y="382"/>
                    <a:pt x="240" y="345"/>
                  </a:cubicBezTo>
                  <a:cubicBezTo>
                    <a:pt x="240" y="219"/>
                    <a:pt x="204" y="0"/>
                    <a:pt x="182"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3"/>
            <p:cNvSpPr/>
            <p:nvPr/>
          </p:nvSpPr>
          <p:spPr>
            <a:xfrm>
              <a:off x="549794" y="4422301"/>
              <a:ext cx="281468" cy="184726"/>
            </a:xfrm>
            <a:custGeom>
              <a:avLst/>
              <a:gdLst/>
              <a:ahLst/>
              <a:cxnLst/>
              <a:rect l="l" t="t" r="r" b="b"/>
              <a:pathLst>
                <a:path w="995" h="653" extrusionOk="0">
                  <a:moveTo>
                    <a:pt x="722" y="1"/>
                  </a:moveTo>
                  <a:cubicBezTo>
                    <a:pt x="669" y="34"/>
                    <a:pt x="0" y="653"/>
                    <a:pt x="0" y="653"/>
                  </a:cubicBezTo>
                  <a:lnTo>
                    <a:pt x="912" y="533"/>
                  </a:lnTo>
                  <a:lnTo>
                    <a:pt x="995" y="17"/>
                  </a:lnTo>
                  <a:lnTo>
                    <a:pt x="995" y="17"/>
                  </a:lnTo>
                  <a:cubicBezTo>
                    <a:pt x="912" y="67"/>
                    <a:pt x="842" y="104"/>
                    <a:pt x="809" y="104"/>
                  </a:cubicBezTo>
                  <a:cubicBezTo>
                    <a:pt x="685" y="83"/>
                    <a:pt x="722" y="1"/>
                    <a:pt x="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3"/>
            <p:cNvSpPr/>
            <p:nvPr/>
          </p:nvSpPr>
          <p:spPr>
            <a:xfrm>
              <a:off x="743572" y="4149310"/>
              <a:ext cx="268738" cy="302407"/>
            </a:xfrm>
            <a:custGeom>
              <a:avLst/>
              <a:gdLst/>
              <a:ahLst/>
              <a:cxnLst/>
              <a:rect l="l" t="t" r="r" b="b"/>
              <a:pathLst>
                <a:path w="950" h="1069" extrusionOk="0">
                  <a:moveTo>
                    <a:pt x="413" y="0"/>
                  </a:moveTo>
                  <a:cubicBezTo>
                    <a:pt x="396" y="17"/>
                    <a:pt x="380" y="54"/>
                    <a:pt x="363" y="103"/>
                  </a:cubicBezTo>
                  <a:lnTo>
                    <a:pt x="363" y="120"/>
                  </a:lnTo>
                  <a:cubicBezTo>
                    <a:pt x="244" y="380"/>
                    <a:pt x="37" y="966"/>
                    <a:pt x="37" y="966"/>
                  </a:cubicBezTo>
                  <a:cubicBezTo>
                    <a:pt x="37" y="966"/>
                    <a:pt x="0" y="1048"/>
                    <a:pt x="124" y="1069"/>
                  </a:cubicBezTo>
                  <a:cubicBezTo>
                    <a:pt x="140" y="1069"/>
                    <a:pt x="173" y="1048"/>
                    <a:pt x="206" y="1032"/>
                  </a:cubicBezTo>
                  <a:cubicBezTo>
                    <a:pt x="244" y="1032"/>
                    <a:pt x="277" y="1015"/>
                    <a:pt x="310" y="982"/>
                  </a:cubicBezTo>
                  <a:cubicBezTo>
                    <a:pt x="466" y="896"/>
                    <a:pt x="673" y="739"/>
                    <a:pt x="846" y="570"/>
                  </a:cubicBezTo>
                  <a:lnTo>
                    <a:pt x="846" y="553"/>
                  </a:lnTo>
                  <a:lnTo>
                    <a:pt x="949" y="450"/>
                  </a:lnTo>
                  <a:lnTo>
                    <a:pt x="862" y="396"/>
                  </a:lnTo>
                  <a:lnTo>
                    <a:pt x="4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3"/>
            <p:cNvSpPr/>
            <p:nvPr/>
          </p:nvSpPr>
          <p:spPr>
            <a:xfrm>
              <a:off x="1001283" y="3318174"/>
              <a:ext cx="29703" cy="5092"/>
            </a:xfrm>
            <a:custGeom>
              <a:avLst/>
              <a:gdLst/>
              <a:ahLst/>
              <a:cxnLst/>
              <a:rect l="l" t="t" r="r" b="b"/>
              <a:pathLst>
                <a:path w="105" h="18" extrusionOk="0">
                  <a:moveTo>
                    <a:pt x="1" y="1"/>
                  </a:moveTo>
                  <a:cubicBezTo>
                    <a:pt x="38" y="17"/>
                    <a:pt x="71" y="17"/>
                    <a:pt x="104" y="17"/>
                  </a:cubicBezTo>
                  <a:cubicBezTo>
                    <a:pt x="104" y="17"/>
                    <a:pt x="38" y="1"/>
                    <a:pt x="1" y="1"/>
                  </a:cubicBez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3"/>
            <p:cNvSpPr/>
            <p:nvPr/>
          </p:nvSpPr>
          <p:spPr>
            <a:xfrm>
              <a:off x="943008" y="3157208"/>
              <a:ext cx="244128" cy="181331"/>
            </a:xfrm>
            <a:custGeom>
              <a:avLst/>
              <a:gdLst/>
              <a:ahLst/>
              <a:cxnLst/>
              <a:rect l="l" t="t" r="r" b="b"/>
              <a:pathLst>
                <a:path w="863" h="641" extrusionOk="0">
                  <a:moveTo>
                    <a:pt x="207" y="570"/>
                  </a:moveTo>
                  <a:cubicBezTo>
                    <a:pt x="223" y="570"/>
                    <a:pt x="261" y="570"/>
                    <a:pt x="277" y="586"/>
                  </a:cubicBezTo>
                  <a:lnTo>
                    <a:pt x="244" y="586"/>
                  </a:lnTo>
                  <a:cubicBezTo>
                    <a:pt x="223" y="570"/>
                    <a:pt x="223" y="570"/>
                    <a:pt x="207" y="570"/>
                  </a:cubicBezTo>
                  <a:close/>
                  <a:moveTo>
                    <a:pt x="450" y="0"/>
                  </a:moveTo>
                  <a:cubicBezTo>
                    <a:pt x="347" y="0"/>
                    <a:pt x="141" y="120"/>
                    <a:pt x="141" y="141"/>
                  </a:cubicBezTo>
                  <a:cubicBezTo>
                    <a:pt x="141" y="174"/>
                    <a:pt x="190" y="174"/>
                    <a:pt x="190" y="174"/>
                  </a:cubicBezTo>
                  <a:cubicBezTo>
                    <a:pt x="190" y="174"/>
                    <a:pt x="38" y="223"/>
                    <a:pt x="17" y="260"/>
                  </a:cubicBezTo>
                  <a:cubicBezTo>
                    <a:pt x="1" y="277"/>
                    <a:pt x="54" y="310"/>
                    <a:pt x="104" y="326"/>
                  </a:cubicBezTo>
                  <a:lnTo>
                    <a:pt x="157" y="326"/>
                  </a:lnTo>
                  <a:cubicBezTo>
                    <a:pt x="157" y="326"/>
                    <a:pt x="120" y="326"/>
                    <a:pt x="104" y="347"/>
                  </a:cubicBezTo>
                  <a:cubicBezTo>
                    <a:pt x="71" y="347"/>
                    <a:pt x="54" y="363"/>
                    <a:pt x="54" y="396"/>
                  </a:cubicBezTo>
                  <a:cubicBezTo>
                    <a:pt x="71" y="450"/>
                    <a:pt x="120" y="450"/>
                    <a:pt x="190" y="467"/>
                  </a:cubicBezTo>
                  <a:lnTo>
                    <a:pt x="141" y="467"/>
                  </a:lnTo>
                  <a:cubicBezTo>
                    <a:pt x="120" y="467"/>
                    <a:pt x="120" y="483"/>
                    <a:pt x="104" y="483"/>
                  </a:cubicBezTo>
                  <a:lnTo>
                    <a:pt x="104" y="500"/>
                  </a:lnTo>
                  <a:cubicBezTo>
                    <a:pt x="104" y="516"/>
                    <a:pt x="157" y="553"/>
                    <a:pt x="207" y="570"/>
                  </a:cubicBezTo>
                  <a:lnTo>
                    <a:pt x="190" y="570"/>
                  </a:lnTo>
                  <a:cubicBezTo>
                    <a:pt x="157" y="570"/>
                    <a:pt x="141" y="570"/>
                    <a:pt x="141" y="586"/>
                  </a:cubicBezTo>
                  <a:cubicBezTo>
                    <a:pt x="150" y="605"/>
                    <a:pt x="264" y="641"/>
                    <a:pt x="420" y="641"/>
                  </a:cubicBezTo>
                  <a:cubicBezTo>
                    <a:pt x="539" y="641"/>
                    <a:pt x="684" y="620"/>
                    <a:pt x="826" y="553"/>
                  </a:cubicBezTo>
                  <a:lnTo>
                    <a:pt x="863" y="190"/>
                  </a:lnTo>
                  <a:lnTo>
                    <a:pt x="863" y="190"/>
                  </a:lnTo>
                  <a:cubicBezTo>
                    <a:pt x="760" y="207"/>
                    <a:pt x="673" y="223"/>
                    <a:pt x="657" y="223"/>
                  </a:cubicBezTo>
                  <a:cubicBezTo>
                    <a:pt x="657" y="207"/>
                    <a:pt x="570" y="38"/>
                    <a:pt x="467" y="17"/>
                  </a:cubicBezTo>
                  <a:cubicBezTo>
                    <a:pt x="467" y="0"/>
                    <a:pt x="450" y="0"/>
                    <a:pt x="450" y="0"/>
                  </a:cubicBez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3"/>
            <p:cNvSpPr/>
            <p:nvPr/>
          </p:nvSpPr>
          <p:spPr>
            <a:xfrm>
              <a:off x="1618828" y="2276849"/>
              <a:ext cx="98160" cy="137200"/>
            </a:xfrm>
            <a:custGeom>
              <a:avLst/>
              <a:gdLst/>
              <a:ahLst/>
              <a:cxnLst/>
              <a:rect l="l" t="t" r="r" b="b"/>
              <a:pathLst>
                <a:path w="347" h="485" extrusionOk="0">
                  <a:moveTo>
                    <a:pt x="151" y="1"/>
                  </a:moveTo>
                  <a:cubicBezTo>
                    <a:pt x="147" y="1"/>
                    <a:pt x="144" y="1"/>
                    <a:pt x="141" y="2"/>
                  </a:cubicBezTo>
                  <a:cubicBezTo>
                    <a:pt x="54" y="18"/>
                    <a:pt x="0" y="208"/>
                    <a:pt x="54" y="278"/>
                  </a:cubicBezTo>
                  <a:cubicBezTo>
                    <a:pt x="87" y="328"/>
                    <a:pt x="207" y="484"/>
                    <a:pt x="207" y="484"/>
                  </a:cubicBezTo>
                  <a:cubicBezTo>
                    <a:pt x="207" y="484"/>
                    <a:pt x="347" y="431"/>
                    <a:pt x="330" y="311"/>
                  </a:cubicBezTo>
                  <a:cubicBezTo>
                    <a:pt x="330" y="196"/>
                    <a:pt x="235" y="1"/>
                    <a:pt x="151"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3"/>
            <p:cNvSpPr/>
            <p:nvPr/>
          </p:nvSpPr>
          <p:spPr>
            <a:xfrm>
              <a:off x="860122" y="3643782"/>
              <a:ext cx="419232" cy="632819"/>
            </a:xfrm>
            <a:custGeom>
              <a:avLst/>
              <a:gdLst/>
              <a:ahLst/>
              <a:cxnLst/>
              <a:rect l="l" t="t" r="r" b="b"/>
              <a:pathLst>
                <a:path w="1482" h="2237" extrusionOk="0">
                  <a:moveTo>
                    <a:pt x="896" y="1"/>
                  </a:moveTo>
                  <a:cubicBezTo>
                    <a:pt x="776" y="34"/>
                    <a:pt x="570" y="517"/>
                    <a:pt x="450" y="756"/>
                  </a:cubicBezTo>
                  <a:cubicBezTo>
                    <a:pt x="347" y="999"/>
                    <a:pt x="1" y="1787"/>
                    <a:pt x="1" y="1787"/>
                  </a:cubicBezTo>
                  <a:lnTo>
                    <a:pt x="450" y="2183"/>
                  </a:lnTo>
                  <a:lnTo>
                    <a:pt x="537" y="2237"/>
                  </a:lnTo>
                  <a:cubicBezTo>
                    <a:pt x="537" y="2237"/>
                    <a:pt x="863" y="1994"/>
                    <a:pt x="1069" y="1684"/>
                  </a:cubicBezTo>
                  <a:cubicBezTo>
                    <a:pt x="1259" y="1375"/>
                    <a:pt x="1379" y="756"/>
                    <a:pt x="1379" y="756"/>
                  </a:cubicBezTo>
                  <a:lnTo>
                    <a:pt x="1482" y="690"/>
                  </a:lnTo>
                  <a:cubicBezTo>
                    <a:pt x="1482" y="690"/>
                    <a:pt x="1428" y="603"/>
                    <a:pt x="1342" y="517"/>
                  </a:cubicBezTo>
                  <a:lnTo>
                    <a:pt x="1342" y="500"/>
                  </a:lnTo>
                  <a:cubicBezTo>
                    <a:pt x="1276" y="413"/>
                    <a:pt x="1189" y="294"/>
                    <a:pt x="1119" y="207"/>
                  </a:cubicBezTo>
                  <a:cubicBezTo>
                    <a:pt x="983" y="34"/>
                    <a:pt x="896" y="1"/>
                    <a:pt x="896" y="1"/>
                  </a:cubicBez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3"/>
            <p:cNvSpPr/>
            <p:nvPr/>
          </p:nvSpPr>
          <p:spPr>
            <a:xfrm>
              <a:off x="1176391" y="2593405"/>
              <a:ext cx="938604" cy="892793"/>
            </a:xfrm>
            <a:custGeom>
              <a:avLst/>
              <a:gdLst/>
              <a:ahLst/>
              <a:cxnLst/>
              <a:rect l="l" t="t" r="r" b="b"/>
              <a:pathLst>
                <a:path w="3318" h="3156" extrusionOk="0">
                  <a:moveTo>
                    <a:pt x="2204" y="1"/>
                  </a:moveTo>
                  <a:cubicBezTo>
                    <a:pt x="2204" y="1"/>
                    <a:pt x="1894" y="207"/>
                    <a:pt x="1738" y="397"/>
                  </a:cubicBezTo>
                  <a:cubicBezTo>
                    <a:pt x="1705" y="413"/>
                    <a:pt x="1688" y="430"/>
                    <a:pt x="1688" y="446"/>
                  </a:cubicBezTo>
                  <a:lnTo>
                    <a:pt x="1668" y="463"/>
                  </a:lnTo>
                  <a:cubicBezTo>
                    <a:pt x="1548" y="653"/>
                    <a:pt x="1395" y="1255"/>
                    <a:pt x="1325" y="1548"/>
                  </a:cubicBezTo>
                  <a:cubicBezTo>
                    <a:pt x="1325" y="1548"/>
                    <a:pt x="946" y="1754"/>
                    <a:pt x="706" y="1890"/>
                  </a:cubicBezTo>
                  <a:cubicBezTo>
                    <a:pt x="554" y="1977"/>
                    <a:pt x="327" y="2064"/>
                    <a:pt x="174" y="2134"/>
                  </a:cubicBezTo>
                  <a:cubicBezTo>
                    <a:pt x="87" y="2167"/>
                    <a:pt x="38" y="2183"/>
                    <a:pt x="38" y="2183"/>
                  </a:cubicBezTo>
                  <a:lnTo>
                    <a:pt x="1" y="2546"/>
                  </a:lnTo>
                  <a:lnTo>
                    <a:pt x="1" y="2563"/>
                  </a:lnTo>
                  <a:cubicBezTo>
                    <a:pt x="38" y="2596"/>
                    <a:pt x="158" y="2715"/>
                    <a:pt x="397" y="2753"/>
                  </a:cubicBezTo>
                  <a:cubicBezTo>
                    <a:pt x="483" y="2763"/>
                    <a:pt x="598" y="2768"/>
                    <a:pt x="722" y="2768"/>
                  </a:cubicBezTo>
                  <a:cubicBezTo>
                    <a:pt x="995" y="2768"/>
                    <a:pt x="1315" y="2742"/>
                    <a:pt x="1482" y="2682"/>
                  </a:cubicBezTo>
                  <a:cubicBezTo>
                    <a:pt x="1482" y="2682"/>
                    <a:pt x="1531" y="2922"/>
                    <a:pt x="1618" y="3062"/>
                  </a:cubicBezTo>
                  <a:cubicBezTo>
                    <a:pt x="1635" y="3078"/>
                    <a:pt x="1651" y="3095"/>
                    <a:pt x="1668" y="3111"/>
                  </a:cubicBezTo>
                  <a:cubicBezTo>
                    <a:pt x="1668" y="3111"/>
                    <a:pt x="1688" y="3111"/>
                    <a:pt x="1738" y="3128"/>
                  </a:cubicBezTo>
                  <a:cubicBezTo>
                    <a:pt x="1801" y="3138"/>
                    <a:pt x="1909" y="3156"/>
                    <a:pt x="2066" y="3156"/>
                  </a:cubicBezTo>
                  <a:cubicBezTo>
                    <a:pt x="2166" y="3156"/>
                    <a:pt x="2286" y="3149"/>
                    <a:pt x="2427" y="3128"/>
                  </a:cubicBezTo>
                  <a:cubicBezTo>
                    <a:pt x="2959" y="3062"/>
                    <a:pt x="3198" y="2905"/>
                    <a:pt x="3198" y="2905"/>
                  </a:cubicBezTo>
                  <a:cubicBezTo>
                    <a:pt x="3198" y="2905"/>
                    <a:pt x="3198" y="2889"/>
                    <a:pt x="3215" y="2872"/>
                  </a:cubicBezTo>
                  <a:cubicBezTo>
                    <a:pt x="3235" y="2715"/>
                    <a:pt x="3318" y="2064"/>
                    <a:pt x="3132" y="1478"/>
                  </a:cubicBezTo>
                  <a:cubicBezTo>
                    <a:pt x="2926" y="793"/>
                    <a:pt x="2204" y="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3"/>
            <p:cNvSpPr/>
            <p:nvPr/>
          </p:nvSpPr>
          <p:spPr>
            <a:xfrm>
              <a:off x="1653906" y="2714765"/>
              <a:ext cx="4809" cy="5092"/>
            </a:xfrm>
            <a:custGeom>
              <a:avLst/>
              <a:gdLst/>
              <a:ahLst/>
              <a:cxnLst/>
              <a:rect l="l" t="t" r="r" b="b"/>
              <a:pathLst>
                <a:path w="17" h="18" extrusionOk="0">
                  <a:moveTo>
                    <a:pt x="17" y="1"/>
                  </a:moveTo>
                  <a:cubicBezTo>
                    <a:pt x="0" y="1"/>
                    <a:pt x="0" y="17"/>
                    <a:pt x="0" y="17"/>
                  </a:cubicBezTo>
                  <a:cubicBezTo>
                    <a:pt x="0" y="17"/>
                    <a:pt x="0" y="1"/>
                    <a:pt x="17" y="1"/>
                  </a:cubicBezTo>
                  <a:close/>
                </a:path>
              </a:pathLst>
            </a:custGeom>
            <a:solidFill>
              <a:srgbClr val="314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3"/>
            <p:cNvSpPr/>
            <p:nvPr/>
          </p:nvSpPr>
          <p:spPr>
            <a:xfrm>
              <a:off x="1074834" y="3152399"/>
              <a:ext cx="151059" cy="68176"/>
            </a:xfrm>
            <a:custGeom>
              <a:avLst/>
              <a:gdLst/>
              <a:ahLst/>
              <a:cxnLst/>
              <a:rect l="l" t="t" r="r" b="b"/>
              <a:pathLst>
                <a:path w="534" h="241" extrusionOk="0">
                  <a:moveTo>
                    <a:pt x="120" y="1"/>
                  </a:moveTo>
                  <a:cubicBezTo>
                    <a:pt x="104" y="1"/>
                    <a:pt x="50" y="17"/>
                    <a:pt x="1" y="34"/>
                  </a:cubicBezTo>
                  <a:cubicBezTo>
                    <a:pt x="104" y="55"/>
                    <a:pt x="191" y="224"/>
                    <a:pt x="191" y="240"/>
                  </a:cubicBezTo>
                  <a:cubicBezTo>
                    <a:pt x="207" y="240"/>
                    <a:pt x="294" y="224"/>
                    <a:pt x="397" y="207"/>
                  </a:cubicBezTo>
                  <a:lnTo>
                    <a:pt x="533" y="158"/>
                  </a:lnTo>
                  <a:lnTo>
                    <a:pt x="446" y="1"/>
                  </a:lnTo>
                  <a:cubicBezTo>
                    <a:pt x="397" y="17"/>
                    <a:pt x="257" y="104"/>
                    <a:pt x="257" y="104"/>
                  </a:cubicBezTo>
                  <a:cubicBezTo>
                    <a:pt x="257" y="104"/>
                    <a:pt x="191" y="1"/>
                    <a:pt x="120"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3"/>
            <p:cNvSpPr/>
            <p:nvPr/>
          </p:nvSpPr>
          <p:spPr>
            <a:xfrm>
              <a:off x="1201002" y="2719575"/>
              <a:ext cx="453178" cy="477514"/>
            </a:xfrm>
            <a:custGeom>
              <a:avLst/>
              <a:gdLst/>
              <a:ahLst/>
              <a:cxnLst/>
              <a:rect l="l" t="t" r="r" b="b"/>
              <a:pathLst>
                <a:path w="1602" h="1688" extrusionOk="0">
                  <a:moveTo>
                    <a:pt x="1531" y="0"/>
                  </a:moveTo>
                  <a:cubicBezTo>
                    <a:pt x="1498" y="17"/>
                    <a:pt x="1477" y="54"/>
                    <a:pt x="1461" y="103"/>
                  </a:cubicBezTo>
                  <a:cubicBezTo>
                    <a:pt x="1428" y="244"/>
                    <a:pt x="1238" y="636"/>
                    <a:pt x="1118" y="879"/>
                  </a:cubicBezTo>
                  <a:cubicBezTo>
                    <a:pt x="1032" y="1069"/>
                    <a:pt x="982" y="1048"/>
                    <a:pt x="826" y="1135"/>
                  </a:cubicBezTo>
                  <a:cubicBezTo>
                    <a:pt x="689" y="1205"/>
                    <a:pt x="0" y="1531"/>
                    <a:pt x="0" y="1531"/>
                  </a:cubicBezTo>
                  <a:lnTo>
                    <a:pt x="87" y="1688"/>
                  </a:lnTo>
                  <a:cubicBezTo>
                    <a:pt x="240" y="1618"/>
                    <a:pt x="467" y="1531"/>
                    <a:pt x="619" y="1444"/>
                  </a:cubicBezTo>
                  <a:cubicBezTo>
                    <a:pt x="859" y="1308"/>
                    <a:pt x="1238" y="1102"/>
                    <a:pt x="1238" y="1102"/>
                  </a:cubicBezTo>
                  <a:cubicBezTo>
                    <a:pt x="1308" y="809"/>
                    <a:pt x="1461" y="207"/>
                    <a:pt x="1581" y="17"/>
                  </a:cubicBezTo>
                  <a:lnTo>
                    <a:pt x="1601" y="0"/>
                  </a:lnTo>
                  <a:lnTo>
                    <a:pt x="1601" y="0"/>
                  </a:lnTo>
                  <a:cubicBezTo>
                    <a:pt x="1564" y="17"/>
                    <a:pt x="1548" y="17"/>
                    <a:pt x="1531" y="17"/>
                  </a:cubicBezTo>
                  <a:lnTo>
                    <a:pt x="15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3"/>
            <p:cNvSpPr/>
            <p:nvPr/>
          </p:nvSpPr>
          <p:spPr>
            <a:xfrm>
              <a:off x="1658432" y="2705430"/>
              <a:ext cx="9618" cy="9618"/>
            </a:xfrm>
            <a:custGeom>
              <a:avLst/>
              <a:gdLst/>
              <a:ahLst/>
              <a:cxnLst/>
              <a:rect l="l" t="t" r="r" b="b"/>
              <a:pathLst>
                <a:path w="34" h="34" extrusionOk="0">
                  <a:moveTo>
                    <a:pt x="34" y="1"/>
                  </a:moveTo>
                  <a:cubicBezTo>
                    <a:pt x="17" y="1"/>
                    <a:pt x="1" y="17"/>
                    <a:pt x="1" y="34"/>
                  </a:cubicBezTo>
                  <a:cubicBezTo>
                    <a:pt x="1" y="17"/>
                    <a:pt x="17" y="1"/>
                    <a:pt x="34" y="1"/>
                  </a:cubicBezTo>
                  <a:close/>
                </a:path>
              </a:pathLst>
            </a:custGeom>
            <a:solidFill>
              <a:srgbClr val="314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3"/>
            <p:cNvSpPr/>
            <p:nvPr/>
          </p:nvSpPr>
          <p:spPr>
            <a:xfrm>
              <a:off x="1658432" y="2714765"/>
              <a:ext cx="283" cy="283"/>
            </a:xfrm>
            <a:custGeom>
              <a:avLst/>
              <a:gdLst/>
              <a:ahLst/>
              <a:cxnLst/>
              <a:rect l="l" t="t" r="r" b="b"/>
              <a:pathLst>
                <a:path w="1" h="1" extrusionOk="0">
                  <a:moveTo>
                    <a:pt x="1" y="1"/>
                  </a:moveTo>
                  <a:close/>
                </a:path>
              </a:pathLst>
            </a:custGeom>
            <a:solidFill>
              <a:srgbClr val="F1D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3"/>
            <p:cNvSpPr/>
            <p:nvPr/>
          </p:nvSpPr>
          <p:spPr>
            <a:xfrm>
              <a:off x="1604683" y="2508820"/>
              <a:ext cx="199998" cy="215560"/>
            </a:xfrm>
            <a:custGeom>
              <a:avLst/>
              <a:gdLst/>
              <a:ahLst/>
              <a:cxnLst/>
              <a:rect l="l" t="t" r="r" b="b"/>
              <a:pathLst>
                <a:path w="707" h="762" extrusionOk="0">
                  <a:moveTo>
                    <a:pt x="622" y="0"/>
                  </a:moveTo>
                  <a:cubicBezTo>
                    <a:pt x="590" y="0"/>
                    <a:pt x="548" y="16"/>
                    <a:pt x="500" y="40"/>
                  </a:cubicBezTo>
                  <a:lnTo>
                    <a:pt x="484" y="60"/>
                  </a:lnTo>
                  <a:lnTo>
                    <a:pt x="463" y="60"/>
                  </a:lnTo>
                  <a:cubicBezTo>
                    <a:pt x="430" y="77"/>
                    <a:pt x="397" y="110"/>
                    <a:pt x="343" y="126"/>
                  </a:cubicBezTo>
                  <a:cubicBezTo>
                    <a:pt x="327" y="143"/>
                    <a:pt x="310" y="164"/>
                    <a:pt x="277" y="180"/>
                  </a:cubicBezTo>
                  <a:lnTo>
                    <a:pt x="257" y="197"/>
                  </a:lnTo>
                  <a:cubicBezTo>
                    <a:pt x="207" y="230"/>
                    <a:pt x="154" y="267"/>
                    <a:pt x="121" y="300"/>
                  </a:cubicBezTo>
                  <a:lnTo>
                    <a:pt x="104" y="316"/>
                  </a:lnTo>
                  <a:cubicBezTo>
                    <a:pt x="88" y="316"/>
                    <a:pt x="88" y="333"/>
                    <a:pt x="88" y="333"/>
                  </a:cubicBezTo>
                  <a:cubicBezTo>
                    <a:pt x="34" y="386"/>
                    <a:pt x="1" y="419"/>
                    <a:pt x="1" y="419"/>
                  </a:cubicBezTo>
                  <a:cubicBezTo>
                    <a:pt x="1" y="490"/>
                    <a:pt x="71" y="679"/>
                    <a:pt x="104" y="745"/>
                  </a:cubicBezTo>
                  <a:lnTo>
                    <a:pt x="104" y="762"/>
                  </a:lnTo>
                  <a:cubicBezTo>
                    <a:pt x="121" y="762"/>
                    <a:pt x="137" y="762"/>
                    <a:pt x="174" y="745"/>
                  </a:cubicBezTo>
                  <a:cubicBezTo>
                    <a:pt x="174" y="745"/>
                    <a:pt x="174" y="729"/>
                    <a:pt x="191" y="729"/>
                  </a:cubicBezTo>
                  <a:cubicBezTo>
                    <a:pt x="191" y="712"/>
                    <a:pt x="207" y="696"/>
                    <a:pt x="224" y="696"/>
                  </a:cubicBezTo>
                  <a:cubicBezTo>
                    <a:pt x="277" y="626"/>
                    <a:pt x="380" y="539"/>
                    <a:pt x="463" y="473"/>
                  </a:cubicBezTo>
                  <a:cubicBezTo>
                    <a:pt x="587" y="370"/>
                    <a:pt x="690" y="300"/>
                    <a:pt x="690" y="300"/>
                  </a:cubicBezTo>
                  <a:cubicBezTo>
                    <a:pt x="706" y="267"/>
                    <a:pt x="690" y="7"/>
                    <a:pt x="653" y="7"/>
                  </a:cubicBezTo>
                  <a:cubicBezTo>
                    <a:pt x="644" y="2"/>
                    <a:pt x="634" y="0"/>
                    <a:pt x="6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3"/>
            <p:cNvSpPr/>
            <p:nvPr/>
          </p:nvSpPr>
          <p:spPr>
            <a:xfrm>
              <a:off x="1634104" y="3405870"/>
              <a:ext cx="457704" cy="115135"/>
            </a:xfrm>
            <a:custGeom>
              <a:avLst/>
              <a:gdLst/>
              <a:ahLst/>
              <a:cxnLst/>
              <a:rect l="l" t="t" r="r" b="b"/>
              <a:pathLst>
                <a:path w="1618" h="407" extrusionOk="0">
                  <a:moveTo>
                    <a:pt x="1597" y="0"/>
                  </a:moveTo>
                  <a:cubicBezTo>
                    <a:pt x="1580" y="17"/>
                    <a:pt x="1580" y="33"/>
                    <a:pt x="1580" y="33"/>
                  </a:cubicBezTo>
                  <a:cubicBezTo>
                    <a:pt x="1580" y="33"/>
                    <a:pt x="1341" y="190"/>
                    <a:pt x="809" y="256"/>
                  </a:cubicBezTo>
                  <a:cubicBezTo>
                    <a:pt x="649" y="276"/>
                    <a:pt x="519" y="283"/>
                    <a:pt x="414" y="283"/>
                  </a:cubicBezTo>
                  <a:cubicBezTo>
                    <a:pt x="154" y="283"/>
                    <a:pt x="50" y="239"/>
                    <a:pt x="50" y="239"/>
                  </a:cubicBezTo>
                  <a:cubicBezTo>
                    <a:pt x="33" y="223"/>
                    <a:pt x="17" y="206"/>
                    <a:pt x="0" y="190"/>
                  </a:cubicBezTo>
                  <a:lnTo>
                    <a:pt x="0" y="190"/>
                  </a:lnTo>
                  <a:cubicBezTo>
                    <a:pt x="33" y="223"/>
                    <a:pt x="87" y="310"/>
                    <a:pt x="153" y="343"/>
                  </a:cubicBezTo>
                  <a:cubicBezTo>
                    <a:pt x="220" y="368"/>
                    <a:pt x="433" y="407"/>
                    <a:pt x="703" y="407"/>
                  </a:cubicBezTo>
                  <a:cubicBezTo>
                    <a:pt x="780" y="407"/>
                    <a:pt x="861" y="404"/>
                    <a:pt x="945" y="396"/>
                  </a:cubicBezTo>
                  <a:cubicBezTo>
                    <a:pt x="1221" y="359"/>
                    <a:pt x="1494" y="256"/>
                    <a:pt x="1617" y="190"/>
                  </a:cubicBezTo>
                  <a:cubicBezTo>
                    <a:pt x="1597" y="87"/>
                    <a:pt x="1597" y="0"/>
                    <a:pt x="1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3"/>
            <p:cNvSpPr/>
            <p:nvPr/>
          </p:nvSpPr>
          <p:spPr>
            <a:xfrm>
              <a:off x="1288415" y="2102022"/>
              <a:ext cx="102969" cy="141727"/>
            </a:xfrm>
            <a:custGeom>
              <a:avLst/>
              <a:gdLst/>
              <a:ahLst/>
              <a:cxnLst/>
              <a:rect l="l" t="t" r="r" b="b"/>
              <a:pathLst>
                <a:path w="364" h="501" extrusionOk="0">
                  <a:moveTo>
                    <a:pt x="343" y="1"/>
                  </a:moveTo>
                  <a:cubicBezTo>
                    <a:pt x="343" y="1"/>
                    <a:pt x="224" y="17"/>
                    <a:pt x="137" y="87"/>
                  </a:cubicBezTo>
                  <a:cubicBezTo>
                    <a:pt x="87" y="137"/>
                    <a:pt x="54" y="240"/>
                    <a:pt x="1" y="343"/>
                  </a:cubicBezTo>
                  <a:lnTo>
                    <a:pt x="1" y="500"/>
                  </a:lnTo>
                  <a:cubicBezTo>
                    <a:pt x="87" y="413"/>
                    <a:pt x="137" y="343"/>
                    <a:pt x="174" y="277"/>
                  </a:cubicBezTo>
                  <a:cubicBezTo>
                    <a:pt x="191" y="191"/>
                    <a:pt x="294" y="71"/>
                    <a:pt x="364" y="17"/>
                  </a:cubicBezTo>
                  <a:lnTo>
                    <a:pt x="343" y="1"/>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3"/>
            <p:cNvSpPr/>
            <p:nvPr/>
          </p:nvSpPr>
          <p:spPr>
            <a:xfrm>
              <a:off x="987422" y="3785228"/>
              <a:ext cx="291935" cy="491376"/>
            </a:xfrm>
            <a:custGeom>
              <a:avLst/>
              <a:gdLst/>
              <a:ahLst/>
              <a:cxnLst/>
              <a:rect l="l" t="t" r="r" b="b"/>
              <a:pathLst>
                <a:path w="1032" h="1737" extrusionOk="0">
                  <a:moveTo>
                    <a:pt x="892" y="0"/>
                  </a:moveTo>
                  <a:cubicBezTo>
                    <a:pt x="788" y="169"/>
                    <a:pt x="722" y="429"/>
                    <a:pt x="619" y="706"/>
                  </a:cubicBezTo>
                  <a:cubicBezTo>
                    <a:pt x="516" y="978"/>
                    <a:pt x="137" y="1494"/>
                    <a:pt x="0" y="1683"/>
                  </a:cubicBezTo>
                  <a:lnTo>
                    <a:pt x="87" y="1737"/>
                  </a:lnTo>
                  <a:cubicBezTo>
                    <a:pt x="87" y="1737"/>
                    <a:pt x="413" y="1494"/>
                    <a:pt x="619" y="1184"/>
                  </a:cubicBezTo>
                  <a:cubicBezTo>
                    <a:pt x="809" y="875"/>
                    <a:pt x="929" y="256"/>
                    <a:pt x="929" y="256"/>
                  </a:cubicBezTo>
                  <a:lnTo>
                    <a:pt x="1032" y="190"/>
                  </a:lnTo>
                  <a:cubicBezTo>
                    <a:pt x="1032" y="190"/>
                    <a:pt x="978" y="103"/>
                    <a:pt x="892" y="17"/>
                  </a:cubicBezTo>
                  <a:lnTo>
                    <a:pt x="892" y="0"/>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3"/>
            <p:cNvSpPr/>
            <p:nvPr/>
          </p:nvSpPr>
          <p:spPr>
            <a:xfrm>
              <a:off x="801847" y="4261335"/>
              <a:ext cx="210465" cy="179916"/>
            </a:xfrm>
            <a:custGeom>
              <a:avLst/>
              <a:gdLst/>
              <a:ahLst/>
              <a:cxnLst/>
              <a:rect l="l" t="t" r="r" b="b"/>
              <a:pathLst>
                <a:path w="744" h="636" extrusionOk="0">
                  <a:moveTo>
                    <a:pt x="656" y="0"/>
                  </a:moveTo>
                  <a:cubicBezTo>
                    <a:pt x="516" y="157"/>
                    <a:pt x="174" y="483"/>
                    <a:pt x="0" y="636"/>
                  </a:cubicBezTo>
                  <a:cubicBezTo>
                    <a:pt x="38" y="636"/>
                    <a:pt x="71" y="619"/>
                    <a:pt x="104" y="586"/>
                  </a:cubicBezTo>
                  <a:cubicBezTo>
                    <a:pt x="293" y="483"/>
                    <a:pt x="553" y="277"/>
                    <a:pt x="743" y="54"/>
                  </a:cubicBezTo>
                  <a:lnTo>
                    <a:pt x="6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3"/>
            <p:cNvSpPr/>
            <p:nvPr/>
          </p:nvSpPr>
          <p:spPr>
            <a:xfrm>
              <a:off x="1735378" y="2508820"/>
              <a:ext cx="69306" cy="133806"/>
            </a:xfrm>
            <a:custGeom>
              <a:avLst/>
              <a:gdLst/>
              <a:ahLst/>
              <a:cxnLst/>
              <a:rect l="l" t="t" r="r" b="b"/>
              <a:pathLst>
                <a:path w="245" h="473" extrusionOk="0">
                  <a:moveTo>
                    <a:pt x="160" y="0"/>
                  </a:moveTo>
                  <a:cubicBezTo>
                    <a:pt x="128" y="0"/>
                    <a:pt x="86" y="16"/>
                    <a:pt x="38" y="40"/>
                  </a:cubicBezTo>
                  <a:cubicBezTo>
                    <a:pt x="38" y="213"/>
                    <a:pt x="22" y="370"/>
                    <a:pt x="1" y="473"/>
                  </a:cubicBezTo>
                  <a:cubicBezTo>
                    <a:pt x="125" y="370"/>
                    <a:pt x="228" y="300"/>
                    <a:pt x="228" y="300"/>
                  </a:cubicBezTo>
                  <a:cubicBezTo>
                    <a:pt x="244" y="267"/>
                    <a:pt x="228" y="7"/>
                    <a:pt x="191" y="7"/>
                  </a:cubicBezTo>
                  <a:cubicBezTo>
                    <a:pt x="182" y="2"/>
                    <a:pt x="172" y="0"/>
                    <a:pt x="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3"/>
            <p:cNvSpPr/>
            <p:nvPr/>
          </p:nvSpPr>
          <p:spPr>
            <a:xfrm>
              <a:off x="1176391" y="2690154"/>
              <a:ext cx="675806" cy="788125"/>
            </a:xfrm>
            <a:custGeom>
              <a:avLst/>
              <a:gdLst/>
              <a:ahLst/>
              <a:cxnLst/>
              <a:rect l="l" t="t" r="r" b="b"/>
              <a:pathLst>
                <a:path w="2389" h="2786" extrusionOk="0">
                  <a:moveTo>
                    <a:pt x="2028" y="0"/>
                  </a:moveTo>
                  <a:cubicBezTo>
                    <a:pt x="2023" y="0"/>
                    <a:pt x="2018" y="1"/>
                    <a:pt x="2014" y="1"/>
                  </a:cubicBezTo>
                  <a:cubicBezTo>
                    <a:pt x="2014" y="1"/>
                    <a:pt x="2150" y="224"/>
                    <a:pt x="2167" y="467"/>
                  </a:cubicBezTo>
                  <a:cubicBezTo>
                    <a:pt x="2183" y="707"/>
                    <a:pt x="1977" y="1602"/>
                    <a:pt x="1857" y="1792"/>
                  </a:cubicBezTo>
                  <a:cubicBezTo>
                    <a:pt x="1754" y="1977"/>
                    <a:pt x="1602" y="2031"/>
                    <a:pt x="1238" y="2118"/>
                  </a:cubicBezTo>
                  <a:cubicBezTo>
                    <a:pt x="946" y="2204"/>
                    <a:pt x="224" y="2221"/>
                    <a:pt x="1" y="2221"/>
                  </a:cubicBezTo>
                  <a:cubicBezTo>
                    <a:pt x="38" y="2254"/>
                    <a:pt x="158" y="2373"/>
                    <a:pt x="397" y="2411"/>
                  </a:cubicBezTo>
                  <a:cubicBezTo>
                    <a:pt x="483" y="2421"/>
                    <a:pt x="598" y="2426"/>
                    <a:pt x="722" y="2426"/>
                  </a:cubicBezTo>
                  <a:cubicBezTo>
                    <a:pt x="995" y="2426"/>
                    <a:pt x="1315" y="2400"/>
                    <a:pt x="1482" y="2340"/>
                  </a:cubicBezTo>
                  <a:cubicBezTo>
                    <a:pt x="1482" y="2340"/>
                    <a:pt x="1531" y="2580"/>
                    <a:pt x="1618" y="2720"/>
                  </a:cubicBezTo>
                  <a:cubicBezTo>
                    <a:pt x="1635" y="2736"/>
                    <a:pt x="1651" y="2753"/>
                    <a:pt x="1668" y="2769"/>
                  </a:cubicBezTo>
                  <a:cubicBezTo>
                    <a:pt x="1668" y="2769"/>
                    <a:pt x="1688" y="2769"/>
                    <a:pt x="1738" y="2786"/>
                  </a:cubicBezTo>
                  <a:cubicBezTo>
                    <a:pt x="1791" y="2650"/>
                    <a:pt x="1857" y="2411"/>
                    <a:pt x="1894" y="2167"/>
                  </a:cubicBezTo>
                  <a:cubicBezTo>
                    <a:pt x="1911" y="2151"/>
                    <a:pt x="1944" y="2118"/>
                    <a:pt x="1977" y="2101"/>
                  </a:cubicBezTo>
                  <a:cubicBezTo>
                    <a:pt x="2183" y="1911"/>
                    <a:pt x="2307" y="1086"/>
                    <a:pt x="2357" y="657"/>
                  </a:cubicBezTo>
                  <a:cubicBezTo>
                    <a:pt x="2388" y="238"/>
                    <a:pt x="2165" y="0"/>
                    <a:pt x="2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3"/>
            <p:cNvSpPr/>
            <p:nvPr/>
          </p:nvSpPr>
          <p:spPr>
            <a:xfrm rot="1799993">
              <a:off x="1293224" y="2257329"/>
              <a:ext cx="107495" cy="41301"/>
            </a:xfrm>
            <a:custGeom>
              <a:avLst/>
              <a:gdLst/>
              <a:ahLst/>
              <a:cxnLst/>
              <a:rect l="l" t="t" r="r" b="b"/>
              <a:pathLst>
                <a:path w="380" h="146" extrusionOk="0">
                  <a:moveTo>
                    <a:pt x="244" y="1"/>
                  </a:moveTo>
                  <a:cubicBezTo>
                    <a:pt x="174" y="1"/>
                    <a:pt x="103" y="21"/>
                    <a:pt x="54" y="54"/>
                  </a:cubicBezTo>
                  <a:cubicBezTo>
                    <a:pt x="17" y="71"/>
                    <a:pt x="17" y="87"/>
                    <a:pt x="0" y="104"/>
                  </a:cubicBezTo>
                  <a:cubicBezTo>
                    <a:pt x="0" y="120"/>
                    <a:pt x="0" y="145"/>
                    <a:pt x="9" y="145"/>
                  </a:cubicBezTo>
                  <a:cubicBezTo>
                    <a:pt x="11" y="145"/>
                    <a:pt x="14" y="144"/>
                    <a:pt x="17" y="141"/>
                  </a:cubicBezTo>
                  <a:cubicBezTo>
                    <a:pt x="17" y="141"/>
                    <a:pt x="54" y="104"/>
                    <a:pt x="120" y="87"/>
                  </a:cubicBezTo>
                  <a:cubicBezTo>
                    <a:pt x="190" y="54"/>
                    <a:pt x="244" y="54"/>
                    <a:pt x="277" y="54"/>
                  </a:cubicBezTo>
                  <a:cubicBezTo>
                    <a:pt x="310" y="71"/>
                    <a:pt x="363" y="71"/>
                    <a:pt x="363" y="71"/>
                  </a:cubicBezTo>
                  <a:cubicBezTo>
                    <a:pt x="380" y="54"/>
                    <a:pt x="310" y="1"/>
                    <a:pt x="244" y="1"/>
                  </a:cubicBezTo>
                  <a:close/>
                </a:path>
              </a:pathLst>
            </a:custGeom>
            <a:solidFill>
              <a:srgbClr val="371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3"/>
            <p:cNvSpPr/>
            <p:nvPr/>
          </p:nvSpPr>
          <p:spPr>
            <a:xfrm>
              <a:off x="1322927" y="2305987"/>
              <a:ext cx="38755" cy="50071"/>
            </a:xfrm>
            <a:custGeom>
              <a:avLst/>
              <a:gdLst/>
              <a:ahLst/>
              <a:cxnLst/>
              <a:rect l="l" t="t" r="r" b="b"/>
              <a:pathLst>
                <a:path w="137" h="177" extrusionOk="0">
                  <a:moveTo>
                    <a:pt x="42" y="1"/>
                  </a:moveTo>
                  <a:cubicBezTo>
                    <a:pt x="40" y="1"/>
                    <a:pt x="38" y="1"/>
                    <a:pt x="36" y="2"/>
                  </a:cubicBezTo>
                  <a:cubicBezTo>
                    <a:pt x="0" y="18"/>
                    <a:pt x="47" y="176"/>
                    <a:pt x="80" y="176"/>
                  </a:cubicBezTo>
                  <a:cubicBezTo>
                    <a:pt x="82" y="176"/>
                    <a:pt x="84" y="176"/>
                    <a:pt x="85" y="175"/>
                  </a:cubicBezTo>
                  <a:cubicBezTo>
                    <a:pt x="136" y="159"/>
                    <a:pt x="90" y="1"/>
                    <a:pt x="42" y="1"/>
                  </a:cubicBezTo>
                  <a:close/>
                </a:path>
              </a:pathLst>
            </a:custGeom>
            <a:solidFill>
              <a:srgbClr val="3711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53"/>
            <p:cNvSpPr/>
            <p:nvPr/>
          </p:nvSpPr>
          <p:spPr>
            <a:xfrm>
              <a:off x="1371301" y="2525794"/>
              <a:ext cx="72701" cy="43565"/>
            </a:xfrm>
            <a:custGeom>
              <a:avLst/>
              <a:gdLst/>
              <a:ahLst/>
              <a:cxnLst/>
              <a:rect l="l" t="t" r="r" b="b"/>
              <a:pathLst>
                <a:path w="257" h="154" extrusionOk="0">
                  <a:moveTo>
                    <a:pt x="257" y="0"/>
                  </a:moveTo>
                  <a:cubicBezTo>
                    <a:pt x="207" y="120"/>
                    <a:pt x="50" y="137"/>
                    <a:pt x="1" y="137"/>
                  </a:cubicBezTo>
                  <a:lnTo>
                    <a:pt x="17" y="153"/>
                  </a:lnTo>
                  <a:cubicBezTo>
                    <a:pt x="71" y="153"/>
                    <a:pt x="224" y="137"/>
                    <a:pt x="257" y="17"/>
                  </a:cubicBezTo>
                  <a:lnTo>
                    <a:pt x="257"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53"/>
            <p:cNvSpPr/>
            <p:nvPr/>
          </p:nvSpPr>
          <p:spPr>
            <a:xfrm>
              <a:off x="1647965" y="2315605"/>
              <a:ext cx="15559" cy="49505"/>
            </a:xfrm>
            <a:custGeom>
              <a:avLst/>
              <a:gdLst/>
              <a:ahLst/>
              <a:cxnLst/>
              <a:rect l="l" t="t" r="r" b="b"/>
              <a:pathLst>
                <a:path w="55" h="175" extrusionOk="0">
                  <a:moveTo>
                    <a:pt x="21" y="1"/>
                  </a:moveTo>
                  <a:cubicBezTo>
                    <a:pt x="1" y="104"/>
                    <a:pt x="38" y="158"/>
                    <a:pt x="38" y="158"/>
                  </a:cubicBezTo>
                  <a:lnTo>
                    <a:pt x="54" y="174"/>
                  </a:lnTo>
                  <a:lnTo>
                    <a:pt x="54" y="158"/>
                  </a:lnTo>
                  <a:cubicBezTo>
                    <a:pt x="54" y="158"/>
                    <a:pt x="21" y="104"/>
                    <a:pt x="38"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3"/>
            <p:cNvSpPr/>
            <p:nvPr/>
          </p:nvSpPr>
          <p:spPr>
            <a:xfrm>
              <a:off x="1492660" y="2106831"/>
              <a:ext cx="63366" cy="190383"/>
            </a:xfrm>
            <a:custGeom>
              <a:avLst/>
              <a:gdLst/>
              <a:ahLst/>
              <a:cxnLst/>
              <a:rect l="l" t="t" r="r" b="b"/>
              <a:pathLst>
                <a:path w="224" h="673" extrusionOk="0">
                  <a:moveTo>
                    <a:pt x="1" y="0"/>
                  </a:moveTo>
                  <a:cubicBezTo>
                    <a:pt x="207" y="363"/>
                    <a:pt x="191" y="656"/>
                    <a:pt x="191" y="656"/>
                  </a:cubicBezTo>
                  <a:lnTo>
                    <a:pt x="207" y="673"/>
                  </a:lnTo>
                  <a:lnTo>
                    <a:pt x="207" y="656"/>
                  </a:lnTo>
                  <a:cubicBezTo>
                    <a:pt x="207" y="656"/>
                    <a:pt x="224" y="363"/>
                    <a:pt x="1"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3"/>
            <p:cNvSpPr/>
            <p:nvPr/>
          </p:nvSpPr>
          <p:spPr>
            <a:xfrm>
              <a:off x="1254751" y="2053081"/>
              <a:ext cx="87694" cy="39887"/>
            </a:xfrm>
            <a:custGeom>
              <a:avLst/>
              <a:gdLst/>
              <a:ahLst/>
              <a:cxnLst/>
              <a:rect l="l" t="t" r="r" b="b"/>
              <a:pathLst>
                <a:path w="310" h="141" extrusionOk="0">
                  <a:moveTo>
                    <a:pt x="310" y="1"/>
                  </a:moveTo>
                  <a:cubicBezTo>
                    <a:pt x="239" y="1"/>
                    <a:pt x="103" y="71"/>
                    <a:pt x="0" y="141"/>
                  </a:cubicBezTo>
                  <a:lnTo>
                    <a:pt x="17" y="141"/>
                  </a:lnTo>
                  <a:cubicBezTo>
                    <a:pt x="120" y="87"/>
                    <a:pt x="239" y="21"/>
                    <a:pt x="310" y="21"/>
                  </a:cubicBezTo>
                  <a:lnTo>
                    <a:pt x="310"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3"/>
            <p:cNvSpPr/>
            <p:nvPr/>
          </p:nvSpPr>
          <p:spPr>
            <a:xfrm>
              <a:off x="1322361" y="2017154"/>
              <a:ext cx="87694" cy="7072"/>
            </a:xfrm>
            <a:custGeom>
              <a:avLst/>
              <a:gdLst/>
              <a:ahLst/>
              <a:cxnLst/>
              <a:rect l="l" t="t" r="r" b="b"/>
              <a:pathLst>
                <a:path w="310" h="25" extrusionOk="0">
                  <a:moveTo>
                    <a:pt x="141" y="1"/>
                  </a:moveTo>
                  <a:cubicBezTo>
                    <a:pt x="105" y="1"/>
                    <a:pt x="64" y="2"/>
                    <a:pt x="17" y="8"/>
                  </a:cubicBezTo>
                  <a:lnTo>
                    <a:pt x="0" y="8"/>
                  </a:lnTo>
                  <a:lnTo>
                    <a:pt x="0" y="24"/>
                  </a:lnTo>
                  <a:cubicBezTo>
                    <a:pt x="79" y="16"/>
                    <a:pt x="140" y="12"/>
                    <a:pt x="189" y="12"/>
                  </a:cubicBezTo>
                  <a:cubicBezTo>
                    <a:pt x="239" y="12"/>
                    <a:pt x="277" y="16"/>
                    <a:pt x="310" y="24"/>
                  </a:cubicBezTo>
                  <a:lnTo>
                    <a:pt x="310" y="8"/>
                  </a:lnTo>
                  <a:cubicBezTo>
                    <a:pt x="266" y="8"/>
                    <a:pt x="213" y="1"/>
                    <a:pt x="141"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3"/>
            <p:cNvSpPr/>
            <p:nvPr/>
          </p:nvSpPr>
          <p:spPr>
            <a:xfrm>
              <a:off x="1472858" y="1926912"/>
              <a:ext cx="161243" cy="24894"/>
            </a:xfrm>
            <a:custGeom>
              <a:avLst/>
              <a:gdLst/>
              <a:ahLst/>
              <a:cxnLst/>
              <a:rect l="l" t="t" r="r" b="b"/>
              <a:pathLst>
                <a:path w="570" h="88" extrusionOk="0">
                  <a:moveTo>
                    <a:pt x="54" y="15"/>
                  </a:moveTo>
                  <a:cubicBezTo>
                    <a:pt x="37" y="16"/>
                    <a:pt x="19" y="17"/>
                    <a:pt x="1" y="17"/>
                  </a:cubicBezTo>
                  <a:lnTo>
                    <a:pt x="21" y="17"/>
                  </a:lnTo>
                  <a:cubicBezTo>
                    <a:pt x="30" y="17"/>
                    <a:pt x="42" y="17"/>
                    <a:pt x="54" y="15"/>
                  </a:cubicBezTo>
                  <a:close/>
                  <a:moveTo>
                    <a:pt x="87" y="1"/>
                  </a:moveTo>
                  <a:cubicBezTo>
                    <a:pt x="79" y="9"/>
                    <a:pt x="67" y="13"/>
                    <a:pt x="54" y="15"/>
                  </a:cubicBezTo>
                  <a:lnTo>
                    <a:pt x="54" y="15"/>
                  </a:lnTo>
                  <a:cubicBezTo>
                    <a:pt x="79" y="15"/>
                    <a:pt x="102" y="14"/>
                    <a:pt x="124" y="14"/>
                  </a:cubicBezTo>
                  <a:cubicBezTo>
                    <a:pt x="381" y="14"/>
                    <a:pt x="494" y="59"/>
                    <a:pt x="570" y="88"/>
                  </a:cubicBezTo>
                  <a:lnTo>
                    <a:pt x="570" y="71"/>
                  </a:lnTo>
                  <a:cubicBezTo>
                    <a:pt x="483" y="34"/>
                    <a:pt x="380" y="1"/>
                    <a:pt x="87"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3"/>
            <p:cNvSpPr/>
            <p:nvPr/>
          </p:nvSpPr>
          <p:spPr>
            <a:xfrm>
              <a:off x="1730851" y="1971326"/>
              <a:ext cx="39886" cy="101840"/>
            </a:xfrm>
            <a:custGeom>
              <a:avLst/>
              <a:gdLst/>
              <a:ahLst/>
              <a:cxnLst/>
              <a:rect l="l" t="t" r="r" b="b"/>
              <a:pathLst>
                <a:path w="141" h="360" extrusionOk="0">
                  <a:moveTo>
                    <a:pt x="0" y="1"/>
                  </a:moveTo>
                  <a:cubicBezTo>
                    <a:pt x="87" y="153"/>
                    <a:pt x="120" y="360"/>
                    <a:pt x="120" y="360"/>
                  </a:cubicBezTo>
                  <a:lnTo>
                    <a:pt x="141" y="360"/>
                  </a:lnTo>
                  <a:cubicBezTo>
                    <a:pt x="141" y="343"/>
                    <a:pt x="104" y="170"/>
                    <a:pt x="17" y="17"/>
                  </a:cubicBezTo>
                  <a:cubicBezTo>
                    <a:pt x="17" y="1"/>
                    <a:pt x="0" y="1"/>
                    <a:pt x="0"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3"/>
            <p:cNvSpPr/>
            <p:nvPr/>
          </p:nvSpPr>
          <p:spPr>
            <a:xfrm>
              <a:off x="1614019" y="2106831"/>
              <a:ext cx="54031" cy="87695"/>
            </a:xfrm>
            <a:custGeom>
              <a:avLst/>
              <a:gdLst/>
              <a:ahLst/>
              <a:cxnLst/>
              <a:rect l="l" t="t" r="r" b="b"/>
              <a:pathLst>
                <a:path w="191" h="310" extrusionOk="0">
                  <a:moveTo>
                    <a:pt x="1" y="0"/>
                  </a:moveTo>
                  <a:cubicBezTo>
                    <a:pt x="104" y="103"/>
                    <a:pt x="174" y="293"/>
                    <a:pt x="174" y="310"/>
                  </a:cubicBezTo>
                  <a:lnTo>
                    <a:pt x="191" y="310"/>
                  </a:lnTo>
                  <a:lnTo>
                    <a:pt x="191" y="293"/>
                  </a:lnTo>
                  <a:cubicBezTo>
                    <a:pt x="191" y="293"/>
                    <a:pt x="121" y="103"/>
                    <a:pt x="17"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3"/>
            <p:cNvSpPr/>
            <p:nvPr/>
          </p:nvSpPr>
          <p:spPr>
            <a:xfrm>
              <a:off x="1634104" y="2593405"/>
              <a:ext cx="43281" cy="78643"/>
            </a:xfrm>
            <a:custGeom>
              <a:avLst/>
              <a:gdLst/>
              <a:ahLst/>
              <a:cxnLst/>
              <a:rect l="l" t="t" r="r" b="b"/>
              <a:pathLst>
                <a:path w="153" h="278" extrusionOk="0">
                  <a:moveTo>
                    <a:pt x="17" y="1"/>
                  </a:moveTo>
                  <a:lnTo>
                    <a:pt x="0" y="17"/>
                  </a:lnTo>
                  <a:cubicBezTo>
                    <a:pt x="70" y="137"/>
                    <a:pt x="136" y="277"/>
                    <a:pt x="136" y="277"/>
                  </a:cubicBezTo>
                  <a:lnTo>
                    <a:pt x="153" y="277"/>
                  </a:lnTo>
                  <a:lnTo>
                    <a:pt x="153" y="257"/>
                  </a:lnTo>
                  <a:cubicBezTo>
                    <a:pt x="153" y="257"/>
                    <a:pt x="87" y="120"/>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3"/>
            <p:cNvSpPr/>
            <p:nvPr/>
          </p:nvSpPr>
          <p:spPr>
            <a:xfrm>
              <a:off x="1677103" y="2559741"/>
              <a:ext cx="24894" cy="82886"/>
            </a:xfrm>
            <a:custGeom>
              <a:avLst/>
              <a:gdLst/>
              <a:ahLst/>
              <a:cxnLst/>
              <a:rect l="l" t="t" r="r" b="b"/>
              <a:pathLst>
                <a:path w="88" h="293" extrusionOk="0">
                  <a:moveTo>
                    <a:pt x="21" y="0"/>
                  </a:moveTo>
                  <a:lnTo>
                    <a:pt x="1" y="17"/>
                  </a:lnTo>
                  <a:cubicBezTo>
                    <a:pt x="38" y="223"/>
                    <a:pt x="71" y="293"/>
                    <a:pt x="71" y="293"/>
                  </a:cubicBezTo>
                  <a:lnTo>
                    <a:pt x="87" y="293"/>
                  </a:lnTo>
                  <a:cubicBezTo>
                    <a:pt x="87" y="293"/>
                    <a:pt x="54" y="206"/>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3"/>
            <p:cNvSpPr/>
            <p:nvPr/>
          </p:nvSpPr>
          <p:spPr>
            <a:xfrm>
              <a:off x="1735378" y="2525794"/>
              <a:ext cx="35360" cy="72702"/>
            </a:xfrm>
            <a:custGeom>
              <a:avLst/>
              <a:gdLst/>
              <a:ahLst/>
              <a:cxnLst/>
              <a:rect l="l" t="t" r="r" b="b"/>
              <a:pathLst>
                <a:path w="125" h="257" extrusionOk="0">
                  <a:moveTo>
                    <a:pt x="1" y="0"/>
                  </a:moveTo>
                  <a:cubicBezTo>
                    <a:pt x="71" y="170"/>
                    <a:pt x="104" y="240"/>
                    <a:pt x="104" y="240"/>
                  </a:cubicBezTo>
                  <a:lnTo>
                    <a:pt x="125" y="256"/>
                  </a:lnTo>
                  <a:lnTo>
                    <a:pt x="125" y="240"/>
                  </a:lnTo>
                  <a:cubicBezTo>
                    <a:pt x="125" y="240"/>
                    <a:pt x="88" y="17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3"/>
            <p:cNvSpPr/>
            <p:nvPr/>
          </p:nvSpPr>
          <p:spPr>
            <a:xfrm>
              <a:off x="972146" y="3244622"/>
              <a:ext cx="73832" cy="10750"/>
            </a:xfrm>
            <a:custGeom>
              <a:avLst/>
              <a:gdLst/>
              <a:ahLst/>
              <a:cxnLst/>
              <a:rect l="l" t="t" r="r" b="b"/>
              <a:pathLst>
                <a:path w="261" h="38" extrusionOk="0">
                  <a:moveTo>
                    <a:pt x="1" y="17"/>
                  </a:moveTo>
                  <a:cubicBezTo>
                    <a:pt x="10" y="19"/>
                    <a:pt x="19" y="20"/>
                    <a:pt x="28" y="21"/>
                  </a:cubicBezTo>
                  <a:lnTo>
                    <a:pt x="28" y="21"/>
                  </a:lnTo>
                  <a:cubicBezTo>
                    <a:pt x="42" y="17"/>
                    <a:pt x="54" y="17"/>
                    <a:pt x="54" y="17"/>
                  </a:cubicBezTo>
                  <a:close/>
                  <a:moveTo>
                    <a:pt x="261" y="1"/>
                  </a:moveTo>
                  <a:cubicBezTo>
                    <a:pt x="235" y="12"/>
                    <a:pt x="176" y="26"/>
                    <a:pt x="102" y="26"/>
                  </a:cubicBezTo>
                  <a:cubicBezTo>
                    <a:pt x="79" y="26"/>
                    <a:pt x="54" y="25"/>
                    <a:pt x="28" y="21"/>
                  </a:cubicBezTo>
                  <a:lnTo>
                    <a:pt x="28" y="21"/>
                  </a:lnTo>
                  <a:cubicBezTo>
                    <a:pt x="18" y="24"/>
                    <a:pt x="8" y="29"/>
                    <a:pt x="1" y="38"/>
                  </a:cubicBezTo>
                  <a:lnTo>
                    <a:pt x="104" y="38"/>
                  </a:lnTo>
                  <a:cubicBezTo>
                    <a:pt x="174" y="38"/>
                    <a:pt x="224" y="38"/>
                    <a:pt x="261" y="17"/>
                  </a:cubicBezTo>
                  <a:lnTo>
                    <a:pt x="261" y="1"/>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3"/>
            <p:cNvSpPr/>
            <p:nvPr/>
          </p:nvSpPr>
          <p:spPr>
            <a:xfrm>
              <a:off x="982613" y="3284510"/>
              <a:ext cx="87976" cy="9618"/>
            </a:xfrm>
            <a:custGeom>
              <a:avLst/>
              <a:gdLst/>
              <a:ahLst/>
              <a:cxnLst/>
              <a:rect l="l" t="t" r="r" b="b"/>
              <a:pathLst>
                <a:path w="311" h="34" extrusionOk="0">
                  <a:moveTo>
                    <a:pt x="290" y="0"/>
                  </a:moveTo>
                  <a:cubicBezTo>
                    <a:pt x="273" y="17"/>
                    <a:pt x="154" y="17"/>
                    <a:pt x="50" y="17"/>
                  </a:cubicBezTo>
                  <a:lnTo>
                    <a:pt x="1" y="17"/>
                  </a:lnTo>
                  <a:cubicBezTo>
                    <a:pt x="50" y="33"/>
                    <a:pt x="104" y="33"/>
                    <a:pt x="137" y="33"/>
                  </a:cubicBezTo>
                  <a:cubicBezTo>
                    <a:pt x="224" y="33"/>
                    <a:pt x="290" y="17"/>
                    <a:pt x="310" y="17"/>
                  </a:cubicBezTo>
                  <a:lnTo>
                    <a:pt x="310" y="0"/>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3"/>
            <p:cNvSpPr/>
            <p:nvPr/>
          </p:nvSpPr>
          <p:spPr>
            <a:xfrm>
              <a:off x="972146" y="3298371"/>
              <a:ext cx="107778" cy="24894"/>
            </a:xfrm>
            <a:custGeom>
              <a:avLst/>
              <a:gdLst/>
              <a:ahLst/>
              <a:cxnLst/>
              <a:rect l="l" t="t" r="r" b="b"/>
              <a:pathLst>
                <a:path w="381" h="88" extrusionOk="0">
                  <a:moveTo>
                    <a:pt x="1" y="1"/>
                  </a:moveTo>
                  <a:cubicBezTo>
                    <a:pt x="54" y="71"/>
                    <a:pt x="120" y="87"/>
                    <a:pt x="207" y="87"/>
                  </a:cubicBezTo>
                  <a:cubicBezTo>
                    <a:pt x="277" y="87"/>
                    <a:pt x="347" y="71"/>
                    <a:pt x="380" y="54"/>
                  </a:cubicBezTo>
                  <a:lnTo>
                    <a:pt x="380" y="34"/>
                  </a:lnTo>
                  <a:lnTo>
                    <a:pt x="364" y="34"/>
                  </a:lnTo>
                  <a:cubicBezTo>
                    <a:pt x="337" y="52"/>
                    <a:pt x="272" y="70"/>
                    <a:pt x="201" y="70"/>
                  </a:cubicBezTo>
                  <a:cubicBezTo>
                    <a:pt x="130" y="70"/>
                    <a:pt x="52" y="52"/>
                    <a:pt x="1"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3"/>
            <p:cNvSpPr/>
            <p:nvPr/>
          </p:nvSpPr>
          <p:spPr>
            <a:xfrm>
              <a:off x="1531132" y="3035848"/>
              <a:ext cx="54031" cy="83169"/>
            </a:xfrm>
            <a:custGeom>
              <a:avLst/>
              <a:gdLst/>
              <a:ahLst/>
              <a:cxnLst/>
              <a:rect l="l" t="t" r="r" b="b"/>
              <a:pathLst>
                <a:path w="191" h="294" extrusionOk="0">
                  <a:moveTo>
                    <a:pt x="22" y="0"/>
                  </a:moveTo>
                  <a:lnTo>
                    <a:pt x="1" y="17"/>
                  </a:lnTo>
                  <a:cubicBezTo>
                    <a:pt x="22" y="17"/>
                    <a:pt x="174" y="223"/>
                    <a:pt x="174" y="293"/>
                  </a:cubicBezTo>
                  <a:lnTo>
                    <a:pt x="191" y="293"/>
                  </a:lnTo>
                  <a:cubicBezTo>
                    <a:pt x="191" y="207"/>
                    <a:pt x="38" y="17"/>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3"/>
            <p:cNvSpPr/>
            <p:nvPr/>
          </p:nvSpPr>
          <p:spPr>
            <a:xfrm>
              <a:off x="1546408" y="2688174"/>
              <a:ext cx="204524" cy="411036"/>
            </a:xfrm>
            <a:custGeom>
              <a:avLst/>
              <a:gdLst/>
              <a:ahLst/>
              <a:cxnLst/>
              <a:rect l="l" t="t" r="r" b="b"/>
              <a:pathLst>
                <a:path w="723" h="1453" extrusionOk="0">
                  <a:moveTo>
                    <a:pt x="669" y="8"/>
                  </a:moveTo>
                  <a:cubicBezTo>
                    <a:pt x="690" y="8"/>
                    <a:pt x="690" y="25"/>
                    <a:pt x="706" y="25"/>
                  </a:cubicBezTo>
                  <a:lnTo>
                    <a:pt x="723" y="8"/>
                  </a:lnTo>
                  <a:close/>
                  <a:moveTo>
                    <a:pt x="585" y="0"/>
                  </a:moveTo>
                  <a:cubicBezTo>
                    <a:pt x="510" y="0"/>
                    <a:pt x="435" y="24"/>
                    <a:pt x="360" y="111"/>
                  </a:cubicBezTo>
                  <a:cubicBezTo>
                    <a:pt x="256" y="252"/>
                    <a:pt x="17" y="1180"/>
                    <a:pt x="1" y="1213"/>
                  </a:cubicBezTo>
                  <a:lnTo>
                    <a:pt x="1" y="1229"/>
                  </a:lnTo>
                  <a:cubicBezTo>
                    <a:pt x="104" y="1246"/>
                    <a:pt x="120" y="1332"/>
                    <a:pt x="137" y="1403"/>
                  </a:cubicBezTo>
                  <a:cubicBezTo>
                    <a:pt x="153" y="1419"/>
                    <a:pt x="153" y="1436"/>
                    <a:pt x="153" y="1436"/>
                  </a:cubicBezTo>
                  <a:lnTo>
                    <a:pt x="174" y="1452"/>
                  </a:lnTo>
                  <a:lnTo>
                    <a:pt x="174" y="1436"/>
                  </a:lnTo>
                  <a:cubicBezTo>
                    <a:pt x="174" y="1419"/>
                    <a:pt x="153" y="1419"/>
                    <a:pt x="153" y="1403"/>
                  </a:cubicBezTo>
                  <a:cubicBezTo>
                    <a:pt x="137" y="1332"/>
                    <a:pt x="120" y="1246"/>
                    <a:pt x="17" y="1213"/>
                  </a:cubicBezTo>
                  <a:cubicBezTo>
                    <a:pt x="50" y="1126"/>
                    <a:pt x="277" y="252"/>
                    <a:pt x="380" y="128"/>
                  </a:cubicBezTo>
                  <a:cubicBezTo>
                    <a:pt x="463" y="8"/>
                    <a:pt x="566" y="8"/>
                    <a:pt x="669" y="8"/>
                  </a:cubicBezTo>
                  <a:cubicBezTo>
                    <a:pt x="641" y="4"/>
                    <a:pt x="613" y="0"/>
                    <a:pt x="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3"/>
            <p:cNvSpPr/>
            <p:nvPr/>
          </p:nvSpPr>
          <p:spPr>
            <a:xfrm>
              <a:off x="1181200" y="3031039"/>
              <a:ext cx="370293" cy="180199"/>
            </a:xfrm>
            <a:custGeom>
              <a:avLst/>
              <a:gdLst/>
              <a:ahLst/>
              <a:cxnLst/>
              <a:rect l="l" t="t" r="r" b="b"/>
              <a:pathLst>
                <a:path w="1309" h="637" extrusionOk="0">
                  <a:moveTo>
                    <a:pt x="1292" y="1"/>
                  </a:moveTo>
                  <a:lnTo>
                    <a:pt x="999" y="154"/>
                  </a:lnTo>
                  <a:cubicBezTo>
                    <a:pt x="999" y="174"/>
                    <a:pt x="537" y="413"/>
                    <a:pt x="347" y="500"/>
                  </a:cubicBezTo>
                  <a:cubicBezTo>
                    <a:pt x="157" y="566"/>
                    <a:pt x="21" y="620"/>
                    <a:pt x="21" y="620"/>
                  </a:cubicBezTo>
                  <a:lnTo>
                    <a:pt x="0" y="636"/>
                  </a:lnTo>
                  <a:lnTo>
                    <a:pt x="21" y="636"/>
                  </a:lnTo>
                  <a:cubicBezTo>
                    <a:pt x="21" y="636"/>
                    <a:pt x="157" y="587"/>
                    <a:pt x="347" y="517"/>
                  </a:cubicBezTo>
                  <a:cubicBezTo>
                    <a:pt x="537" y="430"/>
                    <a:pt x="999" y="174"/>
                    <a:pt x="1015" y="174"/>
                  </a:cubicBezTo>
                  <a:lnTo>
                    <a:pt x="1308" y="17"/>
                  </a:lnTo>
                  <a:lnTo>
                    <a:pt x="12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3"/>
            <p:cNvSpPr/>
            <p:nvPr/>
          </p:nvSpPr>
          <p:spPr>
            <a:xfrm>
              <a:off x="1555744" y="2982098"/>
              <a:ext cx="273264" cy="379635"/>
            </a:xfrm>
            <a:custGeom>
              <a:avLst/>
              <a:gdLst/>
              <a:ahLst/>
              <a:cxnLst/>
              <a:rect l="l" t="t" r="r" b="b"/>
              <a:pathLst>
                <a:path w="966" h="1342" extrusionOk="0">
                  <a:moveTo>
                    <a:pt x="945" y="1"/>
                  </a:moveTo>
                  <a:cubicBezTo>
                    <a:pt x="929" y="430"/>
                    <a:pt x="760" y="929"/>
                    <a:pt x="619" y="1069"/>
                  </a:cubicBezTo>
                  <a:cubicBezTo>
                    <a:pt x="483" y="1205"/>
                    <a:pt x="120" y="1308"/>
                    <a:pt x="1" y="1325"/>
                  </a:cubicBezTo>
                  <a:lnTo>
                    <a:pt x="1" y="1341"/>
                  </a:lnTo>
                  <a:lnTo>
                    <a:pt x="17" y="1341"/>
                  </a:lnTo>
                  <a:cubicBezTo>
                    <a:pt x="120" y="1325"/>
                    <a:pt x="483" y="1222"/>
                    <a:pt x="636" y="1069"/>
                  </a:cubicBezTo>
                  <a:cubicBezTo>
                    <a:pt x="776" y="945"/>
                    <a:pt x="945" y="430"/>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3"/>
            <p:cNvSpPr/>
            <p:nvPr/>
          </p:nvSpPr>
          <p:spPr>
            <a:xfrm>
              <a:off x="846261" y="4178448"/>
              <a:ext cx="136632" cy="132108"/>
            </a:xfrm>
            <a:custGeom>
              <a:avLst/>
              <a:gdLst/>
              <a:ahLst/>
              <a:cxnLst/>
              <a:rect l="l" t="t" r="r" b="b"/>
              <a:pathLst>
                <a:path w="483" h="467" extrusionOk="0">
                  <a:moveTo>
                    <a:pt x="0" y="0"/>
                  </a:moveTo>
                  <a:lnTo>
                    <a:pt x="0" y="17"/>
                  </a:lnTo>
                  <a:cubicBezTo>
                    <a:pt x="173" y="223"/>
                    <a:pt x="359" y="380"/>
                    <a:pt x="483" y="467"/>
                  </a:cubicBezTo>
                  <a:lnTo>
                    <a:pt x="483" y="450"/>
                  </a:lnTo>
                  <a:cubicBezTo>
                    <a:pt x="359" y="363"/>
                    <a:pt x="190" y="22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3"/>
            <p:cNvSpPr/>
            <p:nvPr/>
          </p:nvSpPr>
          <p:spPr>
            <a:xfrm>
              <a:off x="1409773" y="2413769"/>
              <a:ext cx="127580" cy="100991"/>
            </a:xfrm>
            <a:custGeom>
              <a:avLst/>
              <a:gdLst/>
              <a:ahLst/>
              <a:cxnLst/>
              <a:rect l="l" t="t" r="r" b="b"/>
              <a:pathLst>
                <a:path w="451" h="357" extrusionOk="0">
                  <a:moveTo>
                    <a:pt x="244" y="0"/>
                  </a:moveTo>
                  <a:cubicBezTo>
                    <a:pt x="71" y="0"/>
                    <a:pt x="1" y="256"/>
                    <a:pt x="174" y="326"/>
                  </a:cubicBezTo>
                  <a:cubicBezTo>
                    <a:pt x="217" y="348"/>
                    <a:pt x="255" y="357"/>
                    <a:pt x="287" y="357"/>
                  </a:cubicBezTo>
                  <a:cubicBezTo>
                    <a:pt x="383" y="357"/>
                    <a:pt x="430" y="276"/>
                    <a:pt x="430" y="223"/>
                  </a:cubicBezTo>
                  <a:cubicBezTo>
                    <a:pt x="451" y="137"/>
                    <a:pt x="380" y="17"/>
                    <a:pt x="244" y="0"/>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3"/>
            <p:cNvSpPr/>
            <p:nvPr/>
          </p:nvSpPr>
          <p:spPr>
            <a:xfrm>
              <a:off x="1176391" y="3877168"/>
              <a:ext cx="195189" cy="758987"/>
            </a:xfrm>
            <a:custGeom>
              <a:avLst/>
              <a:gdLst/>
              <a:ahLst/>
              <a:cxnLst/>
              <a:rect l="l" t="t" r="r" b="b"/>
              <a:pathLst>
                <a:path w="690" h="2683" extrusionOk="0">
                  <a:moveTo>
                    <a:pt x="327" y="1"/>
                  </a:moveTo>
                  <a:lnTo>
                    <a:pt x="1" y="2683"/>
                  </a:lnTo>
                  <a:lnTo>
                    <a:pt x="244" y="2683"/>
                  </a:lnTo>
                  <a:lnTo>
                    <a:pt x="6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3"/>
            <p:cNvSpPr/>
            <p:nvPr/>
          </p:nvSpPr>
          <p:spPr>
            <a:xfrm>
              <a:off x="1993371" y="3862175"/>
              <a:ext cx="233661" cy="744843"/>
            </a:xfrm>
            <a:custGeom>
              <a:avLst/>
              <a:gdLst/>
              <a:ahLst/>
              <a:cxnLst/>
              <a:rect l="l" t="t" r="r" b="b"/>
              <a:pathLst>
                <a:path w="826" h="2633" extrusionOk="0">
                  <a:moveTo>
                    <a:pt x="397" y="0"/>
                  </a:moveTo>
                  <a:lnTo>
                    <a:pt x="1" y="54"/>
                  </a:lnTo>
                  <a:lnTo>
                    <a:pt x="620" y="2633"/>
                  </a:lnTo>
                  <a:lnTo>
                    <a:pt x="826" y="2633"/>
                  </a:lnTo>
                  <a:lnTo>
                    <a:pt x="3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3"/>
            <p:cNvSpPr/>
            <p:nvPr/>
          </p:nvSpPr>
          <p:spPr>
            <a:xfrm>
              <a:off x="1274553" y="4153836"/>
              <a:ext cx="835918" cy="78643"/>
            </a:xfrm>
            <a:custGeom>
              <a:avLst/>
              <a:gdLst/>
              <a:ahLst/>
              <a:cxnLst/>
              <a:rect l="l" t="t" r="r" b="b"/>
              <a:pathLst>
                <a:path w="2955" h="278" extrusionOk="0">
                  <a:moveTo>
                    <a:pt x="83" y="1"/>
                  </a:moveTo>
                  <a:lnTo>
                    <a:pt x="0" y="277"/>
                  </a:lnTo>
                  <a:lnTo>
                    <a:pt x="2954" y="277"/>
                  </a:lnTo>
                  <a:lnTo>
                    <a:pt x="29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3"/>
            <p:cNvSpPr/>
            <p:nvPr/>
          </p:nvSpPr>
          <p:spPr>
            <a:xfrm>
              <a:off x="78220" y="3390594"/>
              <a:ext cx="209050" cy="1211890"/>
            </a:xfrm>
            <a:custGeom>
              <a:avLst/>
              <a:gdLst/>
              <a:ahLst/>
              <a:cxnLst/>
              <a:rect l="l" t="t" r="r" b="b"/>
              <a:pathLst>
                <a:path w="739" h="4284" extrusionOk="0">
                  <a:moveTo>
                    <a:pt x="0" y="1"/>
                  </a:moveTo>
                  <a:lnTo>
                    <a:pt x="0" y="4283"/>
                  </a:lnTo>
                  <a:lnTo>
                    <a:pt x="739" y="4283"/>
                  </a:lnTo>
                  <a:lnTo>
                    <a:pt x="7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3"/>
            <p:cNvSpPr/>
            <p:nvPr/>
          </p:nvSpPr>
          <p:spPr>
            <a:xfrm>
              <a:off x="-4666" y="4602220"/>
              <a:ext cx="2265606" cy="112306"/>
            </a:xfrm>
            <a:custGeom>
              <a:avLst/>
              <a:gdLst/>
              <a:ahLst/>
              <a:cxnLst/>
              <a:rect l="l" t="t" r="r" b="b"/>
              <a:pathLst>
                <a:path w="8009" h="397" extrusionOk="0">
                  <a:moveTo>
                    <a:pt x="293" y="0"/>
                  </a:moveTo>
                  <a:lnTo>
                    <a:pt x="1" y="396"/>
                  </a:lnTo>
                  <a:lnTo>
                    <a:pt x="8009" y="396"/>
                  </a:lnTo>
                  <a:lnTo>
                    <a:pt x="79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9" name="Google Shape;1039;p43"/>
          <p:cNvSpPr txBox="1">
            <a:spLocks noGrp="1"/>
          </p:cNvSpPr>
          <p:nvPr>
            <p:ph type="subTitle" idx="1"/>
          </p:nvPr>
        </p:nvSpPr>
        <p:spPr>
          <a:xfrm>
            <a:off x="1553939" y="2037214"/>
            <a:ext cx="7383584" cy="220115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The minimum data required in the assessment process is:</a:t>
            </a:r>
          </a:p>
          <a:p>
            <a:pPr marL="0" lvl="0" indent="0" algn="l" rtl="0">
              <a:spcBef>
                <a:spcPts val="0"/>
              </a:spcBef>
              <a:spcAft>
                <a:spcPts val="0"/>
              </a:spcAft>
              <a:buNone/>
            </a:pPr>
            <a:r>
              <a:rPr lang="en-US" sz="1600" dirty="0"/>
              <a:t>a.) Child's identity</a:t>
            </a:r>
          </a:p>
          <a:p>
            <a:pPr marL="0" lvl="0" indent="0" algn="l" rtl="0">
              <a:spcBef>
                <a:spcPts val="0"/>
              </a:spcBef>
              <a:spcAft>
                <a:spcPts val="0"/>
              </a:spcAft>
              <a:buNone/>
            </a:pPr>
            <a:r>
              <a:rPr lang="en-US" sz="1600" dirty="0"/>
              <a:t>b.) Characteristics of abilities and communication (physical, motor, cognitive, language and communication, socio-emotional, and adaptive behavior) </a:t>
            </a:r>
          </a:p>
          <a:p>
            <a:pPr marL="0" lvl="0" indent="0" algn="l" rtl="0">
              <a:spcBef>
                <a:spcPts val="0"/>
              </a:spcBef>
              <a:spcAft>
                <a:spcPts val="0"/>
              </a:spcAft>
              <a:buNone/>
            </a:pPr>
            <a:r>
              <a:rPr lang="en-US" sz="1600" dirty="0"/>
              <a:t>c.) Developmental history, medical history, educational history</a:t>
            </a:r>
          </a:p>
          <a:p>
            <a:pPr marL="0" lvl="0" indent="0" algn="l" rtl="0">
              <a:spcBef>
                <a:spcPts val="0"/>
              </a:spcBef>
              <a:spcAft>
                <a:spcPts val="0"/>
              </a:spcAft>
              <a:buNone/>
            </a:pPr>
            <a:r>
              <a:rPr lang="en-US" sz="1600" dirty="0"/>
              <a:t>d.) Typical child behavior </a:t>
            </a:r>
          </a:p>
          <a:p>
            <a:pPr marL="0" lvl="0" indent="0" algn="l" rtl="0">
              <a:spcBef>
                <a:spcPts val="0"/>
              </a:spcBef>
              <a:spcAft>
                <a:spcPts val="0"/>
              </a:spcAft>
              <a:buNone/>
            </a:pPr>
            <a:r>
              <a:rPr lang="en-US" sz="1600" dirty="0"/>
              <a:t>e. (Pattern of the child's relationship with the </a:t>
            </a:r>
            <a:r>
              <a:rPr lang="en-US" sz="1600" dirty="0" err="1"/>
              <a:t>environmentf</a:t>
            </a:r>
            <a:r>
              <a:rPr lang="en-US" sz="1600" dirty="0"/>
              <a:t>.) The child's needs and services required</a:t>
            </a:r>
            <a:endParaRPr sz="1600" dirty="0"/>
          </a:p>
        </p:txBody>
      </p:sp>
      <p:sp>
        <p:nvSpPr>
          <p:cNvPr id="1040" name="Google Shape;1040;p43"/>
          <p:cNvSpPr txBox="1">
            <a:spLocks noGrp="1"/>
          </p:cNvSpPr>
          <p:nvPr>
            <p:ph type="subTitle" idx="2"/>
          </p:nvPr>
        </p:nvSpPr>
        <p:spPr>
          <a:xfrm>
            <a:off x="393733" y="481602"/>
            <a:ext cx="8425802" cy="8673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The scope of the assessment includes information relating to the functioning of aspects of motor, cognitive, language and communication development, socio-emotional, adaptive behavior, and the carrying capacity of the environment needed in order to educate children's needs through the Individualized Educational Program (IEP).</a:t>
            </a:r>
            <a:endParaRPr sz="1600" dirty="0"/>
          </a:p>
        </p:txBody>
      </p:sp>
      <p:grpSp>
        <p:nvGrpSpPr>
          <p:cNvPr id="1041" name="Google Shape;1041;p43"/>
          <p:cNvGrpSpPr/>
          <p:nvPr/>
        </p:nvGrpSpPr>
        <p:grpSpPr>
          <a:xfrm>
            <a:off x="555402" y="2400225"/>
            <a:ext cx="696928" cy="2279977"/>
            <a:chOff x="555402" y="2400225"/>
            <a:chExt cx="696928" cy="2279977"/>
          </a:xfrm>
        </p:grpSpPr>
        <p:sp>
          <p:nvSpPr>
            <p:cNvPr id="1042" name="Google Shape;1042;p43"/>
            <p:cNvSpPr/>
            <p:nvPr/>
          </p:nvSpPr>
          <p:spPr>
            <a:xfrm>
              <a:off x="979150" y="4178400"/>
              <a:ext cx="46200" cy="24300"/>
            </a:xfrm>
            <a:prstGeom prst="ellipse">
              <a:avLst/>
            </a:pr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p:cNvSpPr/>
            <p:nvPr/>
          </p:nvSpPr>
          <p:spPr>
            <a:xfrm>
              <a:off x="721050" y="2799325"/>
              <a:ext cx="46200" cy="33900"/>
            </a:xfrm>
            <a:prstGeom prst="ellipse">
              <a:avLst/>
            </a:prstGeom>
            <a:solidFill>
              <a:srgbClr val="C13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4" name="Google Shape;1044;p43"/>
            <p:cNvGrpSpPr/>
            <p:nvPr/>
          </p:nvGrpSpPr>
          <p:grpSpPr>
            <a:xfrm>
              <a:off x="555402" y="2400225"/>
              <a:ext cx="696928" cy="2279977"/>
              <a:chOff x="7968877" y="2324025"/>
              <a:chExt cx="696928" cy="2279977"/>
            </a:xfrm>
          </p:grpSpPr>
          <p:sp>
            <p:nvSpPr>
              <p:cNvPr id="1045" name="Google Shape;1045;p43"/>
              <p:cNvSpPr/>
              <p:nvPr/>
            </p:nvSpPr>
            <p:spPr>
              <a:xfrm>
                <a:off x="7968877" y="2934742"/>
                <a:ext cx="696928" cy="867347"/>
              </a:xfrm>
              <a:custGeom>
                <a:avLst/>
                <a:gdLst/>
                <a:ahLst/>
                <a:cxnLst/>
                <a:rect l="l" t="t" r="r" b="b"/>
                <a:pathLst>
                  <a:path w="2736" h="3405" extrusionOk="0">
                    <a:moveTo>
                      <a:pt x="1341" y="1"/>
                    </a:moveTo>
                    <a:lnTo>
                      <a:pt x="879" y="157"/>
                    </a:lnTo>
                    <a:cubicBezTo>
                      <a:pt x="858" y="174"/>
                      <a:pt x="825" y="174"/>
                      <a:pt x="809" y="190"/>
                    </a:cubicBezTo>
                    <a:cubicBezTo>
                      <a:pt x="673" y="260"/>
                      <a:pt x="499" y="397"/>
                      <a:pt x="413" y="467"/>
                    </a:cubicBezTo>
                    <a:cubicBezTo>
                      <a:pt x="310" y="570"/>
                      <a:pt x="87" y="1325"/>
                      <a:pt x="33" y="1444"/>
                    </a:cubicBezTo>
                    <a:cubicBezTo>
                      <a:pt x="0" y="1581"/>
                      <a:pt x="0" y="1787"/>
                      <a:pt x="17" y="1890"/>
                    </a:cubicBezTo>
                    <a:cubicBezTo>
                      <a:pt x="54" y="1993"/>
                      <a:pt x="103" y="2080"/>
                      <a:pt x="157" y="2133"/>
                    </a:cubicBezTo>
                    <a:cubicBezTo>
                      <a:pt x="174" y="2150"/>
                      <a:pt x="174" y="2166"/>
                      <a:pt x="190" y="2166"/>
                    </a:cubicBezTo>
                    <a:cubicBezTo>
                      <a:pt x="211" y="2182"/>
                      <a:pt x="240" y="2189"/>
                      <a:pt x="273" y="2189"/>
                    </a:cubicBezTo>
                    <a:cubicBezTo>
                      <a:pt x="350" y="2189"/>
                      <a:pt x="445" y="2152"/>
                      <a:pt x="483" y="2117"/>
                    </a:cubicBezTo>
                    <a:lnTo>
                      <a:pt x="483" y="2183"/>
                    </a:lnTo>
                    <a:lnTo>
                      <a:pt x="446" y="3334"/>
                    </a:lnTo>
                    <a:cubicBezTo>
                      <a:pt x="446" y="3334"/>
                      <a:pt x="755" y="3404"/>
                      <a:pt x="1135" y="3404"/>
                    </a:cubicBezTo>
                    <a:cubicBezTo>
                      <a:pt x="1461" y="3404"/>
                      <a:pt x="1601" y="3355"/>
                      <a:pt x="1634" y="3334"/>
                    </a:cubicBezTo>
                    <a:lnTo>
                      <a:pt x="1651" y="3334"/>
                    </a:lnTo>
                    <a:cubicBezTo>
                      <a:pt x="1662" y="3349"/>
                      <a:pt x="1746" y="3361"/>
                      <a:pt x="1868" y="3361"/>
                    </a:cubicBezTo>
                    <a:cubicBezTo>
                      <a:pt x="1916" y="3361"/>
                      <a:pt x="1971" y="3359"/>
                      <a:pt x="2030" y="3355"/>
                    </a:cubicBezTo>
                    <a:cubicBezTo>
                      <a:pt x="2269" y="3318"/>
                      <a:pt x="2340" y="3268"/>
                      <a:pt x="2340" y="3268"/>
                    </a:cubicBezTo>
                    <a:lnTo>
                      <a:pt x="2183" y="1978"/>
                    </a:lnTo>
                    <a:lnTo>
                      <a:pt x="2183" y="1978"/>
                    </a:lnTo>
                    <a:cubicBezTo>
                      <a:pt x="2187" y="1999"/>
                      <a:pt x="2288" y="2118"/>
                      <a:pt x="2373" y="2166"/>
                    </a:cubicBezTo>
                    <a:cubicBezTo>
                      <a:pt x="2373" y="2166"/>
                      <a:pt x="2389" y="2166"/>
                      <a:pt x="2389" y="2183"/>
                    </a:cubicBezTo>
                    <a:cubicBezTo>
                      <a:pt x="2404" y="2186"/>
                      <a:pt x="2420" y="2187"/>
                      <a:pt x="2436" y="2187"/>
                    </a:cubicBezTo>
                    <a:cubicBezTo>
                      <a:pt x="2515" y="2187"/>
                      <a:pt x="2607" y="2155"/>
                      <a:pt x="2665" y="2096"/>
                    </a:cubicBezTo>
                    <a:cubicBezTo>
                      <a:pt x="2665" y="2080"/>
                      <a:pt x="2682" y="2063"/>
                      <a:pt x="2682" y="2047"/>
                    </a:cubicBezTo>
                    <a:cubicBezTo>
                      <a:pt x="2736" y="1960"/>
                      <a:pt x="2698" y="1498"/>
                      <a:pt x="2546" y="1119"/>
                    </a:cubicBezTo>
                    <a:cubicBezTo>
                      <a:pt x="2373" y="739"/>
                      <a:pt x="2183" y="467"/>
                      <a:pt x="2080" y="364"/>
                    </a:cubicBezTo>
                    <a:cubicBezTo>
                      <a:pt x="2014" y="293"/>
                      <a:pt x="1857" y="223"/>
                      <a:pt x="1770" y="174"/>
                    </a:cubicBezTo>
                    <a:cubicBezTo>
                      <a:pt x="1737" y="157"/>
                      <a:pt x="1704" y="137"/>
                      <a:pt x="1704" y="137"/>
                    </a:cubicBezTo>
                    <a:lnTo>
                      <a:pt x="13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p:cNvSpPr/>
              <p:nvPr/>
            </p:nvSpPr>
            <p:spPr>
              <a:xfrm>
                <a:off x="8376698" y="3609528"/>
                <a:ext cx="12736" cy="174743"/>
              </a:xfrm>
              <a:custGeom>
                <a:avLst/>
                <a:gdLst/>
                <a:ahLst/>
                <a:cxnLst/>
                <a:rect l="l" t="t" r="r" b="b"/>
                <a:pathLst>
                  <a:path w="50" h="686" extrusionOk="0">
                    <a:moveTo>
                      <a:pt x="17" y="0"/>
                    </a:moveTo>
                    <a:lnTo>
                      <a:pt x="0" y="17"/>
                    </a:lnTo>
                    <a:lnTo>
                      <a:pt x="33" y="685"/>
                    </a:lnTo>
                    <a:lnTo>
                      <a:pt x="50" y="685"/>
                    </a:lnTo>
                    <a:lnTo>
                      <a:pt x="17" y="17"/>
                    </a:lnTo>
                    <a:lnTo>
                      <a:pt x="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p:cNvSpPr/>
              <p:nvPr/>
            </p:nvSpPr>
            <p:spPr>
              <a:xfrm>
                <a:off x="8174698" y="2934742"/>
                <a:ext cx="245300" cy="93230"/>
              </a:xfrm>
              <a:custGeom>
                <a:avLst/>
                <a:gdLst/>
                <a:ahLst/>
                <a:cxnLst/>
                <a:rect l="l" t="t" r="r" b="b"/>
                <a:pathLst>
                  <a:path w="963" h="366" extrusionOk="0">
                    <a:moveTo>
                      <a:pt x="533" y="1"/>
                    </a:moveTo>
                    <a:lnTo>
                      <a:pt x="71" y="157"/>
                    </a:lnTo>
                    <a:cubicBezTo>
                      <a:pt x="50" y="174"/>
                      <a:pt x="17" y="174"/>
                      <a:pt x="1" y="190"/>
                    </a:cubicBezTo>
                    <a:cubicBezTo>
                      <a:pt x="109" y="298"/>
                      <a:pt x="230" y="366"/>
                      <a:pt x="468" y="366"/>
                    </a:cubicBezTo>
                    <a:cubicBezTo>
                      <a:pt x="494" y="366"/>
                      <a:pt x="521" y="365"/>
                      <a:pt x="550" y="364"/>
                    </a:cubicBezTo>
                    <a:cubicBezTo>
                      <a:pt x="810" y="343"/>
                      <a:pt x="929" y="223"/>
                      <a:pt x="962" y="174"/>
                    </a:cubicBezTo>
                    <a:cubicBezTo>
                      <a:pt x="929" y="157"/>
                      <a:pt x="896" y="137"/>
                      <a:pt x="896" y="137"/>
                    </a:cubicBezTo>
                    <a:lnTo>
                      <a:pt x="5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p:cNvSpPr/>
              <p:nvPr/>
            </p:nvSpPr>
            <p:spPr>
              <a:xfrm>
                <a:off x="8271495" y="2974735"/>
                <a:ext cx="157929" cy="739983"/>
              </a:xfrm>
              <a:custGeom>
                <a:avLst/>
                <a:gdLst/>
                <a:ahLst/>
                <a:cxnLst/>
                <a:rect l="l" t="t" r="r" b="b"/>
                <a:pathLst>
                  <a:path w="620" h="2905" extrusionOk="0">
                    <a:moveTo>
                      <a:pt x="170" y="0"/>
                    </a:moveTo>
                    <a:lnTo>
                      <a:pt x="17" y="136"/>
                    </a:lnTo>
                    <a:lnTo>
                      <a:pt x="170" y="310"/>
                    </a:lnTo>
                    <a:lnTo>
                      <a:pt x="104" y="1135"/>
                    </a:lnTo>
                    <a:lnTo>
                      <a:pt x="83" y="1341"/>
                    </a:lnTo>
                    <a:lnTo>
                      <a:pt x="0" y="2558"/>
                    </a:lnTo>
                    <a:lnTo>
                      <a:pt x="343" y="2905"/>
                    </a:lnTo>
                    <a:lnTo>
                      <a:pt x="619" y="2579"/>
                    </a:lnTo>
                    <a:lnTo>
                      <a:pt x="413" y="1201"/>
                    </a:lnTo>
                    <a:lnTo>
                      <a:pt x="392" y="1065"/>
                    </a:lnTo>
                    <a:lnTo>
                      <a:pt x="273" y="289"/>
                    </a:lnTo>
                    <a:lnTo>
                      <a:pt x="376" y="153"/>
                    </a:lnTo>
                    <a:lnTo>
                      <a:pt x="1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3"/>
              <p:cNvSpPr/>
              <p:nvPr/>
            </p:nvSpPr>
            <p:spPr>
              <a:xfrm>
                <a:off x="8292383" y="3245770"/>
                <a:ext cx="84569" cy="70814"/>
              </a:xfrm>
              <a:custGeom>
                <a:avLst/>
                <a:gdLst/>
                <a:ahLst/>
                <a:cxnLst/>
                <a:rect l="l" t="t" r="r" b="b"/>
                <a:pathLst>
                  <a:path w="332" h="278" extrusionOk="0">
                    <a:moveTo>
                      <a:pt x="310" y="1"/>
                    </a:moveTo>
                    <a:lnTo>
                      <a:pt x="22" y="71"/>
                    </a:lnTo>
                    <a:lnTo>
                      <a:pt x="1" y="277"/>
                    </a:lnTo>
                    <a:cubicBezTo>
                      <a:pt x="55" y="256"/>
                      <a:pt x="125" y="240"/>
                      <a:pt x="141" y="174"/>
                    </a:cubicBezTo>
                    <a:cubicBezTo>
                      <a:pt x="141" y="174"/>
                      <a:pt x="277" y="174"/>
                      <a:pt x="331" y="137"/>
                    </a:cubicBez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3"/>
              <p:cNvSpPr/>
              <p:nvPr/>
            </p:nvSpPr>
            <p:spPr>
              <a:xfrm>
                <a:off x="8061344" y="2324025"/>
                <a:ext cx="494166" cy="433801"/>
              </a:xfrm>
              <a:custGeom>
                <a:avLst/>
                <a:gdLst/>
                <a:ahLst/>
                <a:cxnLst/>
                <a:rect l="l" t="t" r="r" b="b"/>
                <a:pathLst>
                  <a:path w="1940" h="1703" extrusionOk="0">
                    <a:moveTo>
                      <a:pt x="1216" y="1"/>
                    </a:moveTo>
                    <a:cubicBezTo>
                      <a:pt x="1037" y="1"/>
                      <a:pt x="962" y="105"/>
                      <a:pt x="962" y="105"/>
                    </a:cubicBezTo>
                    <a:cubicBezTo>
                      <a:pt x="929" y="63"/>
                      <a:pt x="859" y="40"/>
                      <a:pt x="783" y="40"/>
                    </a:cubicBezTo>
                    <a:cubicBezTo>
                      <a:pt x="734" y="40"/>
                      <a:pt x="682" y="49"/>
                      <a:pt x="636" y="68"/>
                    </a:cubicBezTo>
                    <a:cubicBezTo>
                      <a:pt x="516" y="122"/>
                      <a:pt x="359" y="258"/>
                      <a:pt x="240" y="518"/>
                    </a:cubicBezTo>
                    <a:cubicBezTo>
                      <a:pt x="120" y="774"/>
                      <a:pt x="120" y="1034"/>
                      <a:pt x="120" y="1034"/>
                    </a:cubicBezTo>
                    <a:cubicBezTo>
                      <a:pt x="103" y="1050"/>
                      <a:pt x="83" y="1100"/>
                      <a:pt x="66" y="1137"/>
                    </a:cubicBezTo>
                    <a:cubicBezTo>
                      <a:pt x="17" y="1256"/>
                      <a:pt x="0" y="1409"/>
                      <a:pt x="50" y="1512"/>
                    </a:cubicBezTo>
                    <a:cubicBezTo>
                      <a:pt x="136" y="1686"/>
                      <a:pt x="289" y="1686"/>
                      <a:pt x="376" y="1702"/>
                    </a:cubicBezTo>
                    <a:cubicBezTo>
                      <a:pt x="310" y="1479"/>
                      <a:pt x="289" y="1223"/>
                      <a:pt x="310" y="1153"/>
                    </a:cubicBezTo>
                    <a:lnTo>
                      <a:pt x="310" y="1153"/>
                    </a:lnTo>
                    <a:cubicBezTo>
                      <a:pt x="310" y="1153"/>
                      <a:pt x="331" y="1174"/>
                      <a:pt x="356" y="1174"/>
                    </a:cubicBezTo>
                    <a:cubicBezTo>
                      <a:pt x="363" y="1174"/>
                      <a:pt x="369" y="1173"/>
                      <a:pt x="376" y="1170"/>
                    </a:cubicBezTo>
                    <a:cubicBezTo>
                      <a:pt x="429" y="1153"/>
                      <a:pt x="429" y="1137"/>
                      <a:pt x="429" y="1137"/>
                    </a:cubicBezTo>
                    <a:cubicBezTo>
                      <a:pt x="429" y="1137"/>
                      <a:pt x="446" y="1153"/>
                      <a:pt x="462" y="1153"/>
                    </a:cubicBezTo>
                    <a:cubicBezTo>
                      <a:pt x="495" y="1186"/>
                      <a:pt x="549" y="1223"/>
                      <a:pt x="652" y="1223"/>
                    </a:cubicBezTo>
                    <a:cubicBezTo>
                      <a:pt x="677" y="1226"/>
                      <a:pt x="698" y="1228"/>
                      <a:pt x="715" y="1228"/>
                    </a:cubicBezTo>
                    <a:cubicBezTo>
                      <a:pt x="794" y="1228"/>
                      <a:pt x="805" y="1203"/>
                      <a:pt x="805" y="1203"/>
                    </a:cubicBezTo>
                    <a:lnTo>
                      <a:pt x="908" y="1203"/>
                    </a:lnTo>
                    <a:cubicBezTo>
                      <a:pt x="945" y="1203"/>
                      <a:pt x="1135" y="1153"/>
                      <a:pt x="1341" y="1050"/>
                    </a:cubicBezTo>
                    <a:cubicBezTo>
                      <a:pt x="1547" y="931"/>
                      <a:pt x="1527" y="811"/>
                      <a:pt x="1527" y="811"/>
                    </a:cubicBezTo>
                    <a:lnTo>
                      <a:pt x="1527" y="811"/>
                    </a:lnTo>
                    <a:cubicBezTo>
                      <a:pt x="1527" y="811"/>
                      <a:pt x="1547" y="827"/>
                      <a:pt x="1580" y="877"/>
                    </a:cubicBezTo>
                    <a:cubicBezTo>
                      <a:pt x="1613" y="947"/>
                      <a:pt x="1667" y="1050"/>
                      <a:pt x="1684" y="1223"/>
                    </a:cubicBezTo>
                    <a:lnTo>
                      <a:pt x="1684" y="1327"/>
                    </a:lnTo>
                    <a:lnTo>
                      <a:pt x="1684" y="1360"/>
                    </a:lnTo>
                    <a:cubicBezTo>
                      <a:pt x="1700" y="1343"/>
                      <a:pt x="1820" y="1240"/>
                      <a:pt x="1857" y="1170"/>
                    </a:cubicBezTo>
                    <a:cubicBezTo>
                      <a:pt x="1906" y="1083"/>
                      <a:pt x="1890" y="931"/>
                      <a:pt x="1890" y="931"/>
                    </a:cubicBezTo>
                    <a:cubicBezTo>
                      <a:pt x="1890" y="931"/>
                      <a:pt x="1939" y="860"/>
                      <a:pt x="1890" y="708"/>
                    </a:cubicBezTo>
                    <a:cubicBezTo>
                      <a:pt x="1820" y="567"/>
                      <a:pt x="1651" y="378"/>
                      <a:pt x="1651" y="378"/>
                    </a:cubicBezTo>
                    <a:cubicBezTo>
                      <a:pt x="1651" y="378"/>
                      <a:pt x="1651" y="361"/>
                      <a:pt x="1630" y="345"/>
                    </a:cubicBezTo>
                    <a:cubicBezTo>
                      <a:pt x="1580" y="225"/>
                      <a:pt x="1444" y="19"/>
                      <a:pt x="1255" y="2"/>
                    </a:cubicBezTo>
                    <a:cubicBezTo>
                      <a:pt x="1241" y="1"/>
                      <a:pt x="1228" y="1"/>
                      <a:pt x="1216" y="1"/>
                    </a:cubicBezTo>
                    <a:close/>
                  </a:path>
                </a:pathLst>
              </a:custGeom>
              <a:solidFill>
                <a:srgbClr val="E74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3"/>
              <p:cNvSpPr/>
              <p:nvPr/>
            </p:nvSpPr>
            <p:spPr>
              <a:xfrm>
                <a:off x="8061344" y="2558502"/>
                <a:ext cx="170411" cy="196904"/>
              </a:xfrm>
              <a:custGeom>
                <a:avLst/>
                <a:gdLst/>
                <a:ahLst/>
                <a:cxnLst/>
                <a:rect l="l" t="t" r="r" b="b"/>
                <a:pathLst>
                  <a:path w="669" h="773" extrusionOk="0">
                    <a:moveTo>
                      <a:pt x="669" y="1"/>
                    </a:moveTo>
                    <a:lnTo>
                      <a:pt x="669" y="1"/>
                    </a:lnTo>
                    <a:cubicBezTo>
                      <a:pt x="654" y="16"/>
                      <a:pt x="340" y="214"/>
                      <a:pt x="128" y="214"/>
                    </a:cubicBezTo>
                    <a:cubicBezTo>
                      <a:pt x="106" y="214"/>
                      <a:pt x="86" y="211"/>
                      <a:pt x="66" y="207"/>
                    </a:cubicBezTo>
                    <a:cubicBezTo>
                      <a:pt x="17" y="326"/>
                      <a:pt x="0" y="479"/>
                      <a:pt x="50" y="582"/>
                    </a:cubicBezTo>
                    <a:cubicBezTo>
                      <a:pt x="136" y="756"/>
                      <a:pt x="289" y="756"/>
                      <a:pt x="376" y="772"/>
                    </a:cubicBezTo>
                    <a:cubicBezTo>
                      <a:pt x="310" y="549"/>
                      <a:pt x="289" y="293"/>
                      <a:pt x="310" y="223"/>
                    </a:cubicBezTo>
                    <a:lnTo>
                      <a:pt x="310" y="223"/>
                    </a:lnTo>
                    <a:cubicBezTo>
                      <a:pt x="310" y="223"/>
                      <a:pt x="331" y="244"/>
                      <a:pt x="356" y="244"/>
                    </a:cubicBezTo>
                    <a:cubicBezTo>
                      <a:pt x="363" y="244"/>
                      <a:pt x="369" y="243"/>
                      <a:pt x="376" y="240"/>
                    </a:cubicBezTo>
                    <a:cubicBezTo>
                      <a:pt x="429" y="223"/>
                      <a:pt x="429" y="207"/>
                      <a:pt x="429" y="207"/>
                    </a:cubicBezTo>
                    <a:cubicBezTo>
                      <a:pt x="429" y="207"/>
                      <a:pt x="446" y="223"/>
                      <a:pt x="462" y="223"/>
                    </a:cubicBezTo>
                    <a:cubicBezTo>
                      <a:pt x="549" y="153"/>
                      <a:pt x="652" y="17"/>
                      <a:pt x="669" y="1"/>
                    </a:cubicBezTo>
                    <a:close/>
                  </a:path>
                </a:pathLst>
              </a:custGeom>
              <a:solidFill>
                <a:srgbClr val="C13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3"/>
              <p:cNvSpPr/>
              <p:nvPr/>
            </p:nvSpPr>
            <p:spPr>
              <a:xfrm>
                <a:off x="8463816" y="2409229"/>
                <a:ext cx="91701" cy="258803"/>
              </a:xfrm>
              <a:custGeom>
                <a:avLst/>
                <a:gdLst/>
                <a:ahLst/>
                <a:cxnLst/>
                <a:rect l="l" t="t" r="r" b="b"/>
                <a:pathLst>
                  <a:path w="360" h="1016" extrusionOk="0">
                    <a:moveTo>
                      <a:pt x="50" y="1"/>
                    </a:moveTo>
                    <a:cubicBezTo>
                      <a:pt x="50" y="54"/>
                      <a:pt x="71" y="104"/>
                      <a:pt x="71" y="174"/>
                    </a:cubicBezTo>
                    <a:cubicBezTo>
                      <a:pt x="87" y="310"/>
                      <a:pt x="50" y="430"/>
                      <a:pt x="0" y="533"/>
                    </a:cubicBezTo>
                    <a:cubicBezTo>
                      <a:pt x="33" y="603"/>
                      <a:pt x="87" y="706"/>
                      <a:pt x="104" y="879"/>
                    </a:cubicBezTo>
                    <a:lnTo>
                      <a:pt x="104" y="983"/>
                    </a:lnTo>
                    <a:lnTo>
                      <a:pt x="104" y="1016"/>
                    </a:lnTo>
                    <a:cubicBezTo>
                      <a:pt x="120" y="999"/>
                      <a:pt x="240" y="896"/>
                      <a:pt x="277" y="826"/>
                    </a:cubicBezTo>
                    <a:cubicBezTo>
                      <a:pt x="326" y="739"/>
                      <a:pt x="310" y="587"/>
                      <a:pt x="310" y="587"/>
                    </a:cubicBezTo>
                    <a:cubicBezTo>
                      <a:pt x="310" y="587"/>
                      <a:pt x="359" y="516"/>
                      <a:pt x="310" y="364"/>
                    </a:cubicBezTo>
                    <a:cubicBezTo>
                      <a:pt x="240" y="223"/>
                      <a:pt x="71" y="34"/>
                      <a:pt x="71" y="34"/>
                    </a:cubicBezTo>
                    <a:cubicBezTo>
                      <a:pt x="71" y="34"/>
                      <a:pt x="71" y="17"/>
                      <a:pt x="50" y="1"/>
                    </a:cubicBezTo>
                    <a:close/>
                  </a:path>
                </a:pathLst>
              </a:custGeom>
              <a:solidFill>
                <a:srgbClr val="C13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3"/>
              <p:cNvSpPr/>
              <p:nvPr/>
            </p:nvSpPr>
            <p:spPr>
              <a:xfrm>
                <a:off x="8140055" y="4515356"/>
                <a:ext cx="174741" cy="88645"/>
              </a:xfrm>
              <a:custGeom>
                <a:avLst/>
                <a:gdLst/>
                <a:ahLst/>
                <a:cxnLst/>
                <a:rect l="l" t="t" r="r" b="b"/>
                <a:pathLst>
                  <a:path w="686" h="348" extrusionOk="0">
                    <a:moveTo>
                      <a:pt x="17" y="1"/>
                    </a:moveTo>
                    <a:cubicBezTo>
                      <a:pt x="1" y="54"/>
                      <a:pt x="17" y="347"/>
                      <a:pt x="17" y="347"/>
                    </a:cubicBezTo>
                    <a:lnTo>
                      <a:pt x="686" y="347"/>
                    </a:lnTo>
                    <a:lnTo>
                      <a:pt x="257" y="17"/>
                    </a:lnTo>
                    <a:cubicBezTo>
                      <a:pt x="257" y="17"/>
                      <a:pt x="257" y="73"/>
                      <a:pt x="183" y="73"/>
                    </a:cubicBezTo>
                    <a:cubicBezTo>
                      <a:pt x="174" y="73"/>
                      <a:pt x="164" y="72"/>
                      <a:pt x="153" y="71"/>
                    </a:cubicBezTo>
                    <a:cubicBezTo>
                      <a:pt x="67" y="54"/>
                      <a:pt x="17" y="1"/>
                      <a:pt x="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3"/>
              <p:cNvSpPr/>
              <p:nvPr/>
            </p:nvSpPr>
            <p:spPr>
              <a:xfrm>
                <a:off x="8429173" y="4502874"/>
                <a:ext cx="196648" cy="101127"/>
              </a:xfrm>
              <a:custGeom>
                <a:avLst/>
                <a:gdLst/>
                <a:ahLst/>
                <a:cxnLst/>
                <a:rect l="l" t="t" r="r" b="b"/>
                <a:pathLst>
                  <a:path w="772" h="397" extrusionOk="0">
                    <a:moveTo>
                      <a:pt x="0" y="17"/>
                    </a:moveTo>
                    <a:lnTo>
                      <a:pt x="0" y="33"/>
                    </a:lnTo>
                    <a:cubicBezTo>
                      <a:pt x="0" y="33"/>
                      <a:pt x="1" y="33"/>
                      <a:pt x="1" y="33"/>
                    </a:cubicBezTo>
                    <a:lnTo>
                      <a:pt x="1" y="33"/>
                    </a:lnTo>
                    <a:cubicBezTo>
                      <a:pt x="1" y="24"/>
                      <a:pt x="0" y="18"/>
                      <a:pt x="0" y="17"/>
                    </a:cubicBezTo>
                    <a:close/>
                    <a:moveTo>
                      <a:pt x="273" y="0"/>
                    </a:moveTo>
                    <a:lnTo>
                      <a:pt x="273" y="17"/>
                    </a:lnTo>
                    <a:cubicBezTo>
                      <a:pt x="273" y="17"/>
                      <a:pt x="207" y="66"/>
                      <a:pt x="120" y="66"/>
                    </a:cubicBezTo>
                    <a:cubicBezTo>
                      <a:pt x="54" y="66"/>
                      <a:pt x="6" y="37"/>
                      <a:pt x="1" y="33"/>
                    </a:cubicBezTo>
                    <a:lnTo>
                      <a:pt x="1" y="33"/>
                    </a:lnTo>
                    <a:cubicBezTo>
                      <a:pt x="4" y="108"/>
                      <a:pt x="17" y="396"/>
                      <a:pt x="17" y="396"/>
                    </a:cubicBezTo>
                    <a:lnTo>
                      <a:pt x="772" y="396"/>
                    </a:lnTo>
                    <a:lnTo>
                      <a:pt x="2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3"/>
              <p:cNvSpPr/>
              <p:nvPr/>
            </p:nvSpPr>
            <p:spPr>
              <a:xfrm>
                <a:off x="8118148" y="4410152"/>
                <a:ext cx="105201" cy="124052"/>
              </a:xfrm>
              <a:custGeom>
                <a:avLst/>
                <a:gdLst/>
                <a:ahLst/>
                <a:cxnLst/>
                <a:rect l="l" t="t" r="r" b="b"/>
                <a:pathLst>
                  <a:path w="413" h="487" extrusionOk="0">
                    <a:moveTo>
                      <a:pt x="0" y="1"/>
                    </a:moveTo>
                    <a:lnTo>
                      <a:pt x="103" y="414"/>
                    </a:lnTo>
                    <a:cubicBezTo>
                      <a:pt x="103" y="414"/>
                      <a:pt x="153" y="467"/>
                      <a:pt x="239" y="484"/>
                    </a:cubicBezTo>
                    <a:cubicBezTo>
                      <a:pt x="250" y="485"/>
                      <a:pt x="260" y="486"/>
                      <a:pt x="269" y="486"/>
                    </a:cubicBezTo>
                    <a:cubicBezTo>
                      <a:pt x="343" y="486"/>
                      <a:pt x="343" y="430"/>
                      <a:pt x="343" y="430"/>
                    </a:cubicBezTo>
                    <a:lnTo>
                      <a:pt x="413" y="121"/>
                    </a:lnTo>
                    <a:lnTo>
                      <a:pt x="413" y="121"/>
                    </a:lnTo>
                    <a:cubicBezTo>
                      <a:pt x="413" y="121"/>
                      <a:pt x="367" y="130"/>
                      <a:pt x="301" y="130"/>
                    </a:cubicBezTo>
                    <a:cubicBezTo>
                      <a:pt x="268" y="130"/>
                      <a:pt x="230" y="127"/>
                      <a:pt x="190" y="121"/>
                    </a:cubicBezTo>
                    <a:cubicBezTo>
                      <a:pt x="66" y="88"/>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3"/>
              <p:cNvSpPr/>
              <p:nvPr/>
            </p:nvSpPr>
            <p:spPr>
              <a:xfrm>
                <a:off x="8411342" y="4440719"/>
                <a:ext cx="91701" cy="79220"/>
              </a:xfrm>
              <a:custGeom>
                <a:avLst/>
                <a:gdLst/>
                <a:ahLst/>
                <a:cxnLst/>
                <a:rect l="l" t="t" r="r" b="b"/>
                <a:pathLst>
                  <a:path w="360" h="311" extrusionOk="0">
                    <a:moveTo>
                      <a:pt x="359" y="1"/>
                    </a:moveTo>
                    <a:lnTo>
                      <a:pt x="359" y="1"/>
                    </a:lnTo>
                    <a:cubicBezTo>
                      <a:pt x="286" y="35"/>
                      <a:pt x="214" y="45"/>
                      <a:pt x="154" y="45"/>
                    </a:cubicBezTo>
                    <a:cubicBezTo>
                      <a:pt x="63" y="45"/>
                      <a:pt x="0" y="21"/>
                      <a:pt x="0" y="21"/>
                    </a:cubicBezTo>
                    <a:lnTo>
                      <a:pt x="0" y="21"/>
                    </a:lnTo>
                    <a:cubicBezTo>
                      <a:pt x="0" y="54"/>
                      <a:pt x="50" y="207"/>
                      <a:pt x="70" y="261"/>
                    </a:cubicBezTo>
                    <a:lnTo>
                      <a:pt x="70" y="277"/>
                    </a:lnTo>
                    <a:cubicBezTo>
                      <a:pt x="70" y="277"/>
                      <a:pt x="120" y="310"/>
                      <a:pt x="190" y="310"/>
                    </a:cubicBezTo>
                    <a:cubicBezTo>
                      <a:pt x="277" y="310"/>
                      <a:pt x="343" y="261"/>
                      <a:pt x="343" y="261"/>
                    </a:cubicBezTo>
                    <a:lnTo>
                      <a:pt x="343" y="244"/>
                    </a:lnTo>
                    <a:lnTo>
                      <a:pt x="3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3"/>
              <p:cNvSpPr/>
              <p:nvPr/>
            </p:nvSpPr>
            <p:spPr>
              <a:xfrm>
                <a:off x="8091656" y="4104473"/>
                <a:ext cx="174741" cy="338788"/>
              </a:xfrm>
              <a:custGeom>
                <a:avLst/>
                <a:gdLst/>
                <a:ahLst/>
                <a:cxnLst/>
                <a:rect l="l" t="t" r="r" b="b"/>
                <a:pathLst>
                  <a:path w="686" h="1330" extrusionOk="0">
                    <a:moveTo>
                      <a:pt x="50" y="0"/>
                    </a:moveTo>
                    <a:cubicBezTo>
                      <a:pt x="50" y="17"/>
                      <a:pt x="50" y="33"/>
                      <a:pt x="34" y="50"/>
                    </a:cubicBezTo>
                    <a:cubicBezTo>
                      <a:pt x="17" y="223"/>
                      <a:pt x="1" y="582"/>
                      <a:pt x="34" y="755"/>
                    </a:cubicBezTo>
                    <a:cubicBezTo>
                      <a:pt x="50" y="978"/>
                      <a:pt x="104" y="1201"/>
                      <a:pt x="104" y="1201"/>
                    </a:cubicBezTo>
                    <a:cubicBezTo>
                      <a:pt x="104" y="1201"/>
                      <a:pt x="170" y="1288"/>
                      <a:pt x="294" y="1321"/>
                    </a:cubicBezTo>
                    <a:cubicBezTo>
                      <a:pt x="334" y="1327"/>
                      <a:pt x="372" y="1330"/>
                      <a:pt x="405" y="1330"/>
                    </a:cubicBezTo>
                    <a:cubicBezTo>
                      <a:pt x="471" y="1330"/>
                      <a:pt x="517" y="1321"/>
                      <a:pt x="517" y="1321"/>
                    </a:cubicBezTo>
                    <a:lnTo>
                      <a:pt x="669" y="170"/>
                    </a:lnTo>
                    <a:lnTo>
                      <a:pt x="686" y="50"/>
                    </a:lnTo>
                    <a:cubicBezTo>
                      <a:pt x="620" y="50"/>
                      <a:pt x="550" y="50"/>
                      <a:pt x="480" y="33"/>
                    </a:cubicBezTo>
                    <a:cubicBezTo>
                      <a:pt x="294" y="33"/>
                      <a:pt x="154" y="17"/>
                      <a:pt x="50" y="0"/>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8362943" y="4099123"/>
                <a:ext cx="171430" cy="353307"/>
              </a:xfrm>
              <a:custGeom>
                <a:avLst/>
                <a:gdLst/>
                <a:ahLst/>
                <a:cxnLst/>
                <a:rect l="l" t="t" r="r" b="b"/>
                <a:pathLst>
                  <a:path w="673" h="1387" extrusionOk="0">
                    <a:moveTo>
                      <a:pt x="673" y="1"/>
                    </a:moveTo>
                    <a:lnTo>
                      <a:pt x="673" y="1"/>
                    </a:lnTo>
                    <a:cubicBezTo>
                      <a:pt x="619" y="21"/>
                      <a:pt x="549" y="38"/>
                      <a:pt x="500" y="38"/>
                    </a:cubicBezTo>
                    <a:cubicBezTo>
                      <a:pt x="363" y="71"/>
                      <a:pt x="207" y="71"/>
                      <a:pt x="104" y="87"/>
                    </a:cubicBezTo>
                    <a:cubicBezTo>
                      <a:pt x="87" y="104"/>
                      <a:pt x="87" y="141"/>
                      <a:pt x="71" y="158"/>
                    </a:cubicBezTo>
                    <a:cubicBezTo>
                      <a:pt x="0" y="331"/>
                      <a:pt x="0" y="467"/>
                      <a:pt x="17" y="657"/>
                    </a:cubicBezTo>
                    <a:cubicBezTo>
                      <a:pt x="71" y="896"/>
                      <a:pt x="190" y="1362"/>
                      <a:pt x="190" y="1362"/>
                    </a:cubicBezTo>
                    <a:cubicBezTo>
                      <a:pt x="190" y="1362"/>
                      <a:pt x="253" y="1386"/>
                      <a:pt x="344" y="1386"/>
                    </a:cubicBezTo>
                    <a:cubicBezTo>
                      <a:pt x="404" y="1386"/>
                      <a:pt x="476" y="1376"/>
                      <a:pt x="549" y="1342"/>
                    </a:cubicBezTo>
                    <a:lnTo>
                      <a:pt x="652" y="104"/>
                    </a:lnTo>
                    <a:lnTo>
                      <a:pt x="673" y="1"/>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p:cNvSpPr/>
              <p:nvPr/>
            </p:nvSpPr>
            <p:spPr>
              <a:xfrm>
                <a:off x="8073825" y="3767207"/>
                <a:ext cx="534158" cy="354326"/>
              </a:xfrm>
              <a:custGeom>
                <a:avLst/>
                <a:gdLst/>
                <a:ahLst/>
                <a:cxnLst/>
                <a:rect l="l" t="t" r="r" b="b"/>
                <a:pathLst>
                  <a:path w="2097" h="1391" extrusionOk="0">
                    <a:moveTo>
                      <a:pt x="1928" y="0"/>
                    </a:moveTo>
                    <a:cubicBezTo>
                      <a:pt x="1928" y="0"/>
                      <a:pt x="1890" y="33"/>
                      <a:pt x="1787" y="50"/>
                    </a:cubicBezTo>
                    <a:lnTo>
                      <a:pt x="1771" y="50"/>
                    </a:lnTo>
                    <a:cubicBezTo>
                      <a:pt x="1738" y="66"/>
                      <a:pt x="1684" y="66"/>
                      <a:pt x="1618" y="87"/>
                    </a:cubicBezTo>
                    <a:cubicBezTo>
                      <a:pt x="1578" y="90"/>
                      <a:pt x="1539" y="91"/>
                      <a:pt x="1502" y="91"/>
                    </a:cubicBezTo>
                    <a:cubicBezTo>
                      <a:pt x="1338" y="91"/>
                      <a:pt x="1222" y="66"/>
                      <a:pt x="1222" y="66"/>
                    </a:cubicBezTo>
                    <a:cubicBezTo>
                      <a:pt x="1222" y="66"/>
                      <a:pt x="1102" y="136"/>
                      <a:pt x="723" y="136"/>
                    </a:cubicBezTo>
                    <a:cubicBezTo>
                      <a:pt x="570" y="136"/>
                      <a:pt x="430" y="120"/>
                      <a:pt x="327" y="103"/>
                    </a:cubicBezTo>
                    <a:lnTo>
                      <a:pt x="310" y="103"/>
                    </a:lnTo>
                    <a:cubicBezTo>
                      <a:pt x="137" y="87"/>
                      <a:pt x="34" y="66"/>
                      <a:pt x="34" y="66"/>
                    </a:cubicBezTo>
                    <a:lnTo>
                      <a:pt x="17" y="66"/>
                    </a:lnTo>
                    <a:lnTo>
                      <a:pt x="17" y="375"/>
                    </a:lnTo>
                    <a:lnTo>
                      <a:pt x="17" y="396"/>
                    </a:lnTo>
                    <a:cubicBezTo>
                      <a:pt x="1" y="755"/>
                      <a:pt x="1" y="1304"/>
                      <a:pt x="1" y="1304"/>
                    </a:cubicBezTo>
                    <a:cubicBezTo>
                      <a:pt x="1" y="1304"/>
                      <a:pt x="34" y="1304"/>
                      <a:pt x="120" y="1324"/>
                    </a:cubicBezTo>
                    <a:cubicBezTo>
                      <a:pt x="224" y="1341"/>
                      <a:pt x="364" y="1357"/>
                      <a:pt x="550" y="1357"/>
                    </a:cubicBezTo>
                    <a:cubicBezTo>
                      <a:pt x="620" y="1374"/>
                      <a:pt x="690" y="1374"/>
                      <a:pt x="756" y="1374"/>
                    </a:cubicBezTo>
                    <a:cubicBezTo>
                      <a:pt x="962" y="1374"/>
                      <a:pt x="1119" y="1390"/>
                      <a:pt x="1152" y="1390"/>
                    </a:cubicBezTo>
                    <a:lnTo>
                      <a:pt x="1239" y="1390"/>
                    </a:lnTo>
                    <a:cubicBezTo>
                      <a:pt x="1255" y="1390"/>
                      <a:pt x="1292" y="1390"/>
                      <a:pt x="1309" y="1374"/>
                    </a:cubicBezTo>
                    <a:cubicBezTo>
                      <a:pt x="1412" y="1374"/>
                      <a:pt x="1531" y="1374"/>
                      <a:pt x="1635" y="1341"/>
                    </a:cubicBezTo>
                    <a:cubicBezTo>
                      <a:pt x="1684" y="1341"/>
                      <a:pt x="1754" y="1324"/>
                      <a:pt x="1808" y="1304"/>
                    </a:cubicBezTo>
                    <a:cubicBezTo>
                      <a:pt x="1961" y="1271"/>
                      <a:pt x="2097" y="1238"/>
                      <a:pt x="2097" y="1238"/>
                    </a:cubicBezTo>
                    <a:lnTo>
                      <a:pt x="1977" y="375"/>
                    </a:lnTo>
                    <a:lnTo>
                      <a:pt x="1977" y="359"/>
                    </a:lnTo>
                    <a:lnTo>
                      <a:pt x="1944" y="87"/>
                    </a:lnTo>
                    <a:lnTo>
                      <a:pt x="19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p:cNvSpPr/>
              <p:nvPr/>
            </p:nvSpPr>
            <p:spPr>
              <a:xfrm>
                <a:off x="8091656" y="2627789"/>
                <a:ext cx="61389" cy="101382"/>
              </a:xfrm>
              <a:custGeom>
                <a:avLst/>
                <a:gdLst/>
                <a:ahLst/>
                <a:cxnLst/>
                <a:rect l="l" t="t" r="r" b="b"/>
                <a:pathLst>
                  <a:path w="241" h="398" extrusionOk="0">
                    <a:moveTo>
                      <a:pt x="170" y="1"/>
                    </a:moveTo>
                    <a:lnTo>
                      <a:pt x="1" y="125"/>
                    </a:lnTo>
                    <a:cubicBezTo>
                      <a:pt x="1" y="125"/>
                      <a:pt x="63" y="398"/>
                      <a:pt x="226" y="398"/>
                    </a:cubicBezTo>
                    <a:cubicBezTo>
                      <a:pt x="231" y="398"/>
                      <a:pt x="235" y="397"/>
                      <a:pt x="240" y="397"/>
                    </a:cubicBezTo>
                    <a:cubicBezTo>
                      <a:pt x="191" y="244"/>
                      <a:pt x="170" y="87"/>
                      <a:pt x="170"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3"/>
              <p:cNvSpPr/>
              <p:nvPr/>
            </p:nvSpPr>
            <p:spPr>
              <a:xfrm>
                <a:off x="8490053" y="2659376"/>
                <a:ext cx="255" cy="8661"/>
              </a:xfrm>
              <a:custGeom>
                <a:avLst/>
                <a:gdLst/>
                <a:ahLst/>
                <a:cxnLst/>
                <a:rect l="l" t="t" r="r" b="b"/>
                <a:pathLst>
                  <a:path w="1" h="34" extrusionOk="0">
                    <a:moveTo>
                      <a:pt x="1" y="1"/>
                    </a:moveTo>
                    <a:lnTo>
                      <a:pt x="1" y="34"/>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3"/>
              <p:cNvSpPr/>
              <p:nvPr/>
            </p:nvSpPr>
            <p:spPr>
              <a:xfrm>
                <a:off x="8481647" y="2619383"/>
                <a:ext cx="61134" cy="106476"/>
              </a:xfrm>
              <a:custGeom>
                <a:avLst/>
                <a:gdLst/>
                <a:ahLst/>
                <a:cxnLst/>
                <a:rect l="l" t="t" r="r" b="b"/>
                <a:pathLst>
                  <a:path w="240" h="418" extrusionOk="0">
                    <a:moveTo>
                      <a:pt x="207" y="1"/>
                    </a:moveTo>
                    <a:lnTo>
                      <a:pt x="207" y="1"/>
                    </a:lnTo>
                    <a:cubicBezTo>
                      <a:pt x="170" y="71"/>
                      <a:pt x="50" y="174"/>
                      <a:pt x="34" y="191"/>
                    </a:cubicBezTo>
                    <a:cubicBezTo>
                      <a:pt x="34" y="277"/>
                      <a:pt x="17" y="343"/>
                      <a:pt x="1" y="413"/>
                    </a:cubicBezTo>
                    <a:cubicBezTo>
                      <a:pt x="8" y="416"/>
                      <a:pt x="17" y="417"/>
                      <a:pt x="25" y="417"/>
                    </a:cubicBezTo>
                    <a:cubicBezTo>
                      <a:pt x="72" y="417"/>
                      <a:pt x="128" y="378"/>
                      <a:pt x="170" y="277"/>
                    </a:cubicBezTo>
                    <a:cubicBezTo>
                      <a:pt x="240" y="191"/>
                      <a:pt x="240" y="87"/>
                      <a:pt x="207"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3"/>
              <p:cNvSpPr/>
              <p:nvPr/>
            </p:nvSpPr>
            <p:spPr>
              <a:xfrm>
                <a:off x="8134960" y="2527934"/>
                <a:ext cx="355341" cy="384893"/>
              </a:xfrm>
              <a:custGeom>
                <a:avLst/>
                <a:gdLst/>
                <a:ahLst/>
                <a:cxnLst/>
                <a:rect l="l" t="t" r="r" b="b"/>
                <a:pathLst>
                  <a:path w="1395" h="1511" extrusionOk="0">
                    <a:moveTo>
                      <a:pt x="1238" y="1"/>
                    </a:moveTo>
                    <a:cubicBezTo>
                      <a:pt x="1238" y="1"/>
                      <a:pt x="1258" y="121"/>
                      <a:pt x="1052" y="240"/>
                    </a:cubicBezTo>
                    <a:cubicBezTo>
                      <a:pt x="846" y="343"/>
                      <a:pt x="656" y="393"/>
                      <a:pt x="619" y="393"/>
                    </a:cubicBezTo>
                    <a:lnTo>
                      <a:pt x="516" y="393"/>
                    </a:lnTo>
                    <a:cubicBezTo>
                      <a:pt x="516" y="393"/>
                      <a:pt x="505" y="418"/>
                      <a:pt x="426" y="418"/>
                    </a:cubicBezTo>
                    <a:cubicBezTo>
                      <a:pt x="409" y="418"/>
                      <a:pt x="388" y="416"/>
                      <a:pt x="363" y="413"/>
                    </a:cubicBezTo>
                    <a:cubicBezTo>
                      <a:pt x="227" y="413"/>
                      <a:pt x="140" y="327"/>
                      <a:pt x="140" y="327"/>
                    </a:cubicBezTo>
                    <a:cubicBezTo>
                      <a:pt x="140" y="327"/>
                      <a:pt x="140" y="343"/>
                      <a:pt x="87" y="360"/>
                    </a:cubicBezTo>
                    <a:cubicBezTo>
                      <a:pt x="80" y="363"/>
                      <a:pt x="74" y="364"/>
                      <a:pt x="67" y="364"/>
                    </a:cubicBezTo>
                    <a:cubicBezTo>
                      <a:pt x="42" y="364"/>
                      <a:pt x="21" y="343"/>
                      <a:pt x="21" y="343"/>
                    </a:cubicBezTo>
                    <a:cubicBezTo>
                      <a:pt x="21" y="360"/>
                      <a:pt x="0" y="376"/>
                      <a:pt x="0" y="393"/>
                    </a:cubicBezTo>
                    <a:cubicBezTo>
                      <a:pt x="0" y="479"/>
                      <a:pt x="21" y="636"/>
                      <a:pt x="70" y="789"/>
                    </a:cubicBezTo>
                    <a:cubicBezTo>
                      <a:pt x="70" y="826"/>
                      <a:pt x="87" y="859"/>
                      <a:pt x="87" y="892"/>
                    </a:cubicBezTo>
                    <a:cubicBezTo>
                      <a:pt x="103" y="929"/>
                      <a:pt x="124" y="979"/>
                      <a:pt x="157" y="1012"/>
                    </a:cubicBezTo>
                    <a:cubicBezTo>
                      <a:pt x="206" y="1135"/>
                      <a:pt x="277" y="1255"/>
                      <a:pt x="380" y="1342"/>
                    </a:cubicBezTo>
                    <a:cubicBezTo>
                      <a:pt x="466" y="1445"/>
                      <a:pt x="586" y="1511"/>
                      <a:pt x="722" y="1511"/>
                    </a:cubicBezTo>
                    <a:cubicBezTo>
                      <a:pt x="846" y="1511"/>
                      <a:pt x="949" y="1461"/>
                      <a:pt x="1032" y="1375"/>
                    </a:cubicBezTo>
                    <a:cubicBezTo>
                      <a:pt x="1118" y="1305"/>
                      <a:pt x="1188" y="1185"/>
                      <a:pt x="1238" y="1115"/>
                    </a:cubicBezTo>
                    <a:cubicBezTo>
                      <a:pt x="1275" y="1032"/>
                      <a:pt x="1324" y="929"/>
                      <a:pt x="1362" y="772"/>
                    </a:cubicBezTo>
                    <a:cubicBezTo>
                      <a:pt x="1378" y="702"/>
                      <a:pt x="1395" y="636"/>
                      <a:pt x="1395" y="550"/>
                    </a:cubicBezTo>
                    <a:lnTo>
                      <a:pt x="1395" y="517"/>
                    </a:lnTo>
                    <a:lnTo>
                      <a:pt x="1395" y="413"/>
                    </a:lnTo>
                    <a:cubicBezTo>
                      <a:pt x="1362" y="104"/>
                      <a:pt x="1238" y="1"/>
                      <a:pt x="1238"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3"/>
              <p:cNvSpPr/>
              <p:nvPr/>
            </p:nvSpPr>
            <p:spPr>
              <a:xfrm rot="-1630645">
                <a:off x="8176354" y="2651608"/>
                <a:ext cx="92720" cy="22416"/>
              </a:xfrm>
              <a:custGeom>
                <a:avLst/>
                <a:gdLst/>
                <a:ahLst/>
                <a:cxnLst/>
                <a:rect l="l" t="t" r="r" b="b"/>
                <a:pathLst>
                  <a:path w="364" h="88" extrusionOk="0">
                    <a:moveTo>
                      <a:pt x="207" y="1"/>
                    </a:moveTo>
                    <a:cubicBezTo>
                      <a:pt x="104" y="17"/>
                      <a:pt x="0" y="55"/>
                      <a:pt x="17" y="88"/>
                    </a:cubicBezTo>
                    <a:cubicBezTo>
                      <a:pt x="33" y="88"/>
                      <a:pt x="71" y="71"/>
                      <a:pt x="174" y="55"/>
                    </a:cubicBezTo>
                    <a:cubicBezTo>
                      <a:pt x="192" y="50"/>
                      <a:pt x="208" y="48"/>
                      <a:pt x="223" y="48"/>
                    </a:cubicBezTo>
                    <a:cubicBezTo>
                      <a:pt x="279" y="48"/>
                      <a:pt x="313" y="75"/>
                      <a:pt x="326" y="88"/>
                    </a:cubicBezTo>
                    <a:cubicBezTo>
                      <a:pt x="343" y="88"/>
                      <a:pt x="363" y="71"/>
                      <a:pt x="343" y="55"/>
                    </a:cubicBezTo>
                    <a:cubicBezTo>
                      <a:pt x="343" y="34"/>
                      <a:pt x="310" y="1"/>
                      <a:pt x="207" y="1"/>
                    </a:cubicBezTo>
                    <a:close/>
                  </a:path>
                </a:pathLst>
              </a:custGeom>
              <a:solidFill>
                <a:srgbClr val="C13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3"/>
              <p:cNvSpPr/>
              <p:nvPr/>
            </p:nvSpPr>
            <p:spPr>
              <a:xfrm rot="996781">
                <a:off x="8368157" y="2633264"/>
                <a:ext cx="96031" cy="21142"/>
              </a:xfrm>
              <a:custGeom>
                <a:avLst/>
                <a:gdLst/>
                <a:ahLst/>
                <a:cxnLst/>
                <a:rect l="l" t="t" r="r" b="b"/>
                <a:pathLst>
                  <a:path w="377" h="83" extrusionOk="0">
                    <a:moveTo>
                      <a:pt x="240" y="0"/>
                    </a:moveTo>
                    <a:cubicBezTo>
                      <a:pt x="187" y="0"/>
                      <a:pt x="83" y="17"/>
                      <a:pt x="50" y="33"/>
                    </a:cubicBezTo>
                    <a:cubicBezTo>
                      <a:pt x="1" y="33"/>
                      <a:pt x="17" y="83"/>
                      <a:pt x="50" y="83"/>
                    </a:cubicBezTo>
                    <a:cubicBezTo>
                      <a:pt x="83" y="83"/>
                      <a:pt x="121" y="66"/>
                      <a:pt x="187" y="50"/>
                    </a:cubicBezTo>
                    <a:cubicBezTo>
                      <a:pt x="207" y="45"/>
                      <a:pt x="228" y="43"/>
                      <a:pt x="247" y="43"/>
                    </a:cubicBezTo>
                    <a:cubicBezTo>
                      <a:pt x="293" y="43"/>
                      <a:pt x="332" y="55"/>
                      <a:pt x="343" y="66"/>
                    </a:cubicBezTo>
                    <a:cubicBezTo>
                      <a:pt x="360" y="66"/>
                      <a:pt x="376" y="50"/>
                      <a:pt x="360" y="33"/>
                    </a:cubicBezTo>
                    <a:cubicBezTo>
                      <a:pt x="343" y="17"/>
                      <a:pt x="290" y="0"/>
                      <a:pt x="240" y="0"/>
                    </a:cubicBezTo>
                    <a:close/>
                  </a:path>
                </a:pathLst>
              </a:custGeom>
              <a:solidFill>
                <a:srgbClr val="C13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3"/>
              <p:cNvSpPr/>
              <p:nvPr/>
            </p:nvSpPr>
            <p:spPr>
              <a:xfrm>
                <a:off x="8240418" y="2685359"/>
                <a:ext cx="25473" cy="39737"/>
              </a:xfrm>
              <a:custGeom>
                <a:avLst/>
                <a:gdLst/>
                <a:ahLst/>
                <a:cxnLst/>
                <a:rect l="l" t="t" r="r" b="b"/>
                <a:pathLst>
                  <a:path w="100" h="156" extrusionOk="0">
                    <a:moveTo>
                      <a:pt x="58" y="0"/>
                    </a:moveTo>
                    <a:cubicBezTo>
                      <a:pt x="56" y="0"/>
                      <a:pt x="54" y="1"/>
                      <a:pt x="52" y="2"/>
                    </a:cubicBezTo>
                    <a:cubicBezTo>
                      <a:pt x="21" y="2"/>
                      <a:pt x="1" y="156"/>
                      <a:pt x="45" y="156"/>
                    </a:cubicBezTo>
                    <a:cubicBezTo>
                      <a:pt x="48" y="156"/>
                      <a:pt x="50" y="155"/>
                      <a:pt x="52" y="154"/>
                    </a:cubicBezTo>
                    <a:cubicBezTo>
                      <a:pt x="99" y="154"/>
                      <a:pt x="87" y="0"/>
                      <a:pt x="58" y="0"/>
                    </a:cubicBezTo>
                    <a:close/>
                  </a:path>
                </a:pathLst>
              </a:custGeom>
              <a:solidFill>
                <a:srgbClr val="3C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3"/>
              <p:cNvSpPr/>
              <p:nvPr/>
            </p:nvSpPr>
            <p:spPr>
              <a:xfrm>
                <a:off x="8402936" y="2672113"/>
                <a:ext cx="26491" cy="39992"/>
              </a:xfrm>
              <a:custGeom>
                <a:avLst/>
                <a:gdLst/>
                <a:ahLst/>
                <a:cxnLst/>
                <a:rect l="l" t="t" r="r" b="b"/>
                <a:pathLst>
                  <a:path w="104" h="157" extrusionOk="0">
                    <a:moveTo>
                      <a:pt x="50" y="0"/>
                    </a:moveTo>
                    <a:cubicBezTo>
                      <a:pt x="17" y="0"/>
                      <a:pt x="0" y="157"/>
                      <a:pt x="50" y="157"/>
                    </a:cubicBezTo>
                    <a:cubicBezTo>
                      <a:pt x="103" y="157"/>
                      <a:pt x="83" y="0"/>
                      <a:pt x="50" y="0"/>
                    </a:cubicBezTo>
                    <a:close/>
                  </a:path>
                </a:pathLst>
              </a:custGeom>
              <a:solidFill>
                <a:srgbClr val="3C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3"/>
              <p:cNvSpPr/>
              <p:nvPr/>
            </p:nvSpPr>
            <p:spPr>
              <a:xfrm>
                <a:off x="8187435" y="2930666"/>
                <a:ext cx="127363" cy="113608"/>
              </a:xfrm>
              <a:custGeom>
                <a:avLst/>
                <a:gdLst/>
                <a:ahLst/>
                <a:cxnLst/>
                <a:rect l="l" t="t" r="r" b="b"/>
                <a:pathLst>
                  <a:path w="500" h="446" extrusionOk="0">
                    <a:moveTo>
                      <a:pt x="260" y="0"/>
                    </a:moveTo>
                    <a:cubicBezTo>
                      <a:pt x="227" y="0"/>
                      <a:pt x="0" y="153"/>
                      <a:pt x="0" y="153"/>
                    </a:cubicBezTo>
                    <a:lnTo>
                      <a:pt x="190" y="446"/>
                    </a:lnTo>
                    <a:lnTo>
                      <a:pt x="500" y="173"/>
                    </a:lnTo>
                    <a:lnTo>
                      <a:pt x="450" y="173"/>
                    </a:lnTo>
                    <a:cubicBezTo>
                      <a:pt x="330" y="173"/>
                      <a:pt x="293" y="87"/>
                      <a:pt x="293" y="87"/>
                    </a:cubicBezTo>
                    <a:cubicBezTo>
                      <a:pt x="293" y="87"/>
                      <a:pt x="277" y="5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3"/>
              <p:cNvSpPr/>
              <p:nvPr/>
            </p:nvSpPr>
            <p:spPr>
              <a:xfrm>
                <a:off x="8314545" y="2930666"/>
                <a:ext cx="88644" cy="109533"/>
              </a:xfrm>
              <a:custGeom>
                <a:avLst/>
                <a:gdLst/>
                <a:ahLst/>
                <a:cxnLst/>
                <a:rect l="l" t="t" r="r" b="b"/>
                <a:pathLst>
                  <a:path w="348" h="430" extrusionOk="0">
                    <a:moveTo>
                      <a:pt x="223" y="0"/>
                    </a:moveTo>
                    <a:cubicBezTo>
                      <a:pt x="190" y="50"/>
                      <a:pt x="174" y="103"/>
                      <a:pt x="157" y="120"/>
                    </a:cubicBezTo>
                    <a:cubicBezTo>
                      <a:pt x="141" y="136"/>
                      <a:pt x="87" y="173"/>
                      <a:pt x="1" y="173"/>
                    </a:cubicBezTo>
                    <a:lnTo>
                      <a:pt x="347" y="429"/>
                    </a:lnTo>
                    <a:lnTo>
                      <a:pt x="347" y="136"/>
                    </a:lnTo>
                    <a:lnTo>
                      <a:pt x="2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3"/>
              <p:cNvSpPr/>
              <p:nvPr/>
            </p:nvSpPr>
            <p:spPr>
              <a:xfrm>
                <a:off x="8231503" y="2869530"/>
                <a:ext cx="166335" cy="105457"/>
              </a:xfrm>
              <a:custGeom>
                <a:avLst/>
                <a:gdLst/>
                <a:ahLst/>
                <a:cxnLst/>
                <a:rect l="l" t="t" r="r" b="b"/>
                <a:pathLst>
                  <a:path w="653" h="414" extrusionOk="0">
                    <a:moveTo>
                      <a:pt x="1" y="1"/>
                    </a:moveTo>
                    <a:lnTo>
                      <a:pt x="1" y="1"/>
                    </a:lnTo>
                    <a:cubicBezTo>
                      <a:pt x="34" y="83"/>
                      <a:pt x="71" y="170"/>
                      <a:pt x="87" y="240"/>
                    </a:cubicBezTo>
                    <a:cubicBezTo>
                      <a:pt x="104" y="290"/>
                      <a:pt x="120" y="327"/>
                      <a:pt x="120" y="327"/>
                    </a:cubicBezTo>
                    <a:cubicBezTo>
                      <a:pt x="120" y="327"/>
                      <a:pt x="157" y="413"/>
                      <a:pt x="277" y="413"/>
                    </a:cubicBezTo>
                    <a:lnTo>
                      <a:pt x="327" y="413"/>
                    </a:lnTo>
                    <a:cubicBezTo>
                      <a:pt x="380" y="413"/>
                      <a:pt x="413" y="413"/>
                      <a:pt x="430" y="393"/>
                    </a:cubicBezTo>
                    <a:cubicBezTo>
                      <a:pt x="467" y="376"/>
                      <a:pt x="483" y="376"/>
                      <a:pt x="483" y="360"/>
                    </a:cubicBezTo>
                    <a:cubicBezTo>
                      <a:pt x="500" y="343"/>
                      <a:pt x="516" y="310"/>
                      <a:pt x="549" y="257"/>
                    </a:cubicBezTo>
                    <a:lnTo>
                      <a:pt x="549" y="240"/>
                    </a:lnTo>
                    <a:cubicBezTo>
                      <a:pt x="587" y="170"/>
                      <a:pt x="636" y="83"/>
                      <a:pt x="653" y="34"/>
                    </a:cubicBezTo>
                    <a:lnTo>
                      <a:pt x="653" y="34"/>
                    </a:lnTo>
                    <a:cubicBezTo>
                      <a:pt x="570" y="120"/>
                      <a:pt x="467" y="170"/>
                      <a:pt x="343" y="170"/>
                    </a:cubicBezTo>
                    <a:cubicBezTo>
                      <a:pt x="207" y="170"/>
                      <a:pt x="87" y="104"/>
                      <a:pt x="1"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3"/>
              <p:cNvSpPr/>
              <p:nvPr/>
            </p:nvSpPr>
            <p:spPr>
              <a:xfrm>
                <a:off x="8231503" y="2869530"/>
                <a:ext cx="166335" cy="80239"/>
              </a:xfrm>
              <a:custGeom>
                <a:avLst/>
                <a:gdLst/>
                <a:ahLst/>
                <a:cxnLst/>
                <a:rect l="l" t="t" r="r" b="b"/>
                <a:pathLst>
                  <a:path w="653" h="315" extrusionOk="0">
                    <a:moveTo>
                      <a:pt x="1" y="1"/>
                    </a:moveTo>
                    <a:cubicBezTo>
                      <a:pt x="1" y="1"/>
                      <a:pt x="2" y="2"/>
                      <a:pt x="2" y="3"/>
                    </a:cubicBezTo>
                    <a:lnTo>
                      <a:pt x="2" y="3"/>
                    </a:lnTo>
                    <a:cubicBezTo>
                      <a:pt x="2" y="2"/>
                      <a:pt x="1" y="1"/>
                      <a:pt x="1" y="1"/>
                    </a:cubicBezTo>
                    <a:close/>
                    <a:moveTo>
                      <a:pt x="2" y="3"/>
                    </a:moveTo>
                    <a:lnTo>
                      <a:pt x="2" y="3"/>
                    </a:lnTo>
                    <a:cubicBezTo>
                      <a:pt x="158" y="187"/>
                      <a:pt x="224" y="310"/>
                      <a:pt x="343" y="310"/>
                    </a:cubicBezTo>
                    <a:cubicBezTo>
                      <a:pt x="355" y="313"/>
                      <a:pt x="367" y="314"/>
                      <a:pt x="379" y="314"/>
                    </a:cubicBezTo>
                    <a:cubicBezTo>
                      <a:pt x="437" y="314"/>
                      <a:pt x="495" y="284"/>
                      <a:pt x="549" y="257"/>
                    </a:cubicBezTo>
                    <a:lnTo>
                      <a:pt x="549" y="240"/>
                    </a:lnTo>
                    <a:cubicBezTo>
                      <a:pt x="587" y="170"/>
                      <a:pt x="636" y="83"/>
                      <a:pt x="653" y="34"/>
                    </a:cubicBezTo>
                    <a:lnTo>
                      <a:pt x="653" y="34"/>
                    </a:lnTo>
                    <a:cubicBezTo>
                      <a:pt x="570" y="120"/>
                      <a:pt x="467" y="170"/>
                      <a:pt x="343" y="170"/>
                    </a:cubicBezTo>
                    <a:cubicBezTo>
                      <a:pt x="208" y="170"/>
                      <a:pt x="89" y="105"/>
                      <a:pt x="2" y="3"/>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3"/>
              <p:cNvSpPr/>
              <p:nvPr/>
            </p:nvSpPr>
            <p:spPr>
              <a:xfrm>
                <a:off x="8100063" y="4104473"/>
                <a:ext cx="166335" cy="43304"/>
              </a:xfrm>
              <a:custGeom>
                <a:avLst/>
                <a:gdLst/>
                <a:ahLst/>
                <a:cxnLst/>
                <a:rect l="l" t="t" r="r" b="b"/>
                <a:pathLst>
                  <a:path w="653" h="170" extrusionOk="0">
                    <a:moveTo>
                      <a:pt x="17" y="0"/>
                    </a:moveTo>
                    <a:cubicBezTo>
                      <a:pt x="17" y="17"/>
                      <a:pt x="17" y="33"/>
                      <a:pt x="1" y="50"/>
                    </a:cubicBezTo>
                    <a:cubicBezTo>
                      <a:pt x="261" y="137"/>
                      <a:pt x="500" y="153"/>
                      <a:pt x="636" y="170"/>
                    </a:cubicBezTo>
                    <a:lnTo>
                      <a:pt x="653" y="50"/>
                    </a:lnTo>
                    <a:cubicBezTo>
                      <a:pt x="587" y="50"/>
                      <a:pt x="517" y="50"/>
                      <a:pt x="447" y="33"/>
                    </a:cubicBezTo>
                    <a:cubicBezTo>
                      <a:pt x="261" y="33"/>
                      <a:pt x="121" y="17"/>
                      <a:pt x="17"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3"/>
              <p:cNvSpPr/>
              <p:nvPr/>
            </p:nvSpPr>
            <p:spPr>
              <a:xfrm>
                <a:off x="8380774" y="4099123"/>
                <a:ext cx="153599" cy="41266"/>
              </a:xfrm>
              <a:custGeom>
                <a:avLst/>
                <a:gdLst/>
                <a:ahLst/>
                <a:cxnLst/>
                <a:rect l="l" t="t" r="r" b="b"/>
                <a:pathLst>
                  <a:path w="603" h="162" extrusionOk="0">
                    <a:moveTo>
                      <a:pt x="603" y="1"/>
                    </a:moveTo>
                    <a:lnTo>
                      <a:pt x="603" y="1"/>
                    </a:lnTo>
                    <a:cubicBezTo>
                      <a:pt x="549" y="21"/>
                      <a:pt x="479" y="38"/>
                      <a:pt x="430" y="38"/>
                    </a:cubicBezTo>
                    <a:cubicBezTo>
                      <a:pt x="293" y="71"/>
                      <a:pt x="137" y="71"/>
                      <a:pt x="34" y="87"/>
                    </a:cubicBezTo>
                    <a:cubicBezTo>
                      <a:pt x="17" y="104"/>
                      <a:pt x="17" y="141"/>
                      <a:pt x="1" y="158"/>
                    </a:cubicBezTo>
                    <a:cubicBezTo>
                      <a:pt x="38" y="161"/>
                      <a:pt x="77" y="162"/>
                      <a:pt x="116" y="162"/>
                    </a:cubicBezTo>
                    <a:cubicBezTo>
                      <a:pt x="290" y="162"/>
                      <a:pt x="471" y="134"/>
                      <a:pt x="582" y="104"/>
                    </a:cubicBezTo>
                    <a:lnTo>
                      <a:pt x="603" y="1"/>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3"/>
              <p:cNvSpPr/>
              <p:nvPr/>
            </p:nvSpPr>
            <p:spPr>
              <a:xfrm>
                <a:off x="8437579" y="3284744"/>
                <a:ext cx="210403" cy="207348"/>
              </a:xfrm>
              <a:custGeom>
                <a:avLst/>
                <a:gdLst/>
                <a:ahLst/>
                <a:cxnLst/>
                <a:rect l="l" t="t" r="r" b="b"/>
                <a:pathLst>
                  <a:path w="826" h="814" extrusionOk="0">
                    <a:moveTo>
                      <a:pt x="0" y="0"/>
                    </a:moveTo>
                    <a:cubicBezTo>
                      <a:pt x="0" y="0"/>
                      <a:pt x="33" y="227"/>
                      <a:pt x="103" y="330"/>
                    </a:cubicBezTo>
                    <a:cubicBezTo>
                      <a:pt x="190" y="434"/>
                      <a:pt x="343" y="603"/>
                      <a:pt x="343" y="603"/>
                    </a:cubicBezTo>
                    <a:cubicBezTo>
                      <a:pt x="343" y="619"/>
                      <a:pt x="446" y="743"/>
                      <a:pt x="533" y="792"/>
                    </a:cubicBezTo>
                    <a:cubicBezTo>
                      <a:pt x="533" y="792"/>
                      <a:pt x="549" y="792"/>
                      <a:pt x="549" y="809"/>
                    </a:cubicBezTo>
                    <a:cubicBezTo>
                      <a:pt x="564" y="812"/>
                      <a:pt x="580" y="813"/>
                      <a:pt x="596" y="813"/>
                    </a:cubicBezTo>
                    <a:cubicBezTo>
                      <a:pt x="675" y="813"/>
                      <a:pt x="767" y="781"/>
                      <a:pt x="825" y="722"/>
                    </a:cubicBezTo>
                    <a:cubicBezTo>
                      <a:pt x="706" y="673"/>
                      <a:pt x="516" y="603"/>
                      <a:pt x="359" y="483"/>
                    </a:cubicBezTo>
                    <a:cubicBezTo>
                      <a:pt x="136" y="310"/>
                      <a:pt x="17" y="0"/>
                      <a:pt x="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3"/>
              <p:cNvSpPr/>
              <p:nvPr/>
            </p:nvSpPr>
            <p:spPr>
              <a:xfrm>
                <a:off x="8008869" y="3298245"/>
                <a:ext cx="271282" cy="194102"/>
              </a:xfrm>
              <a:custGeom>
                <a:avLst/>
                <a:gdLst/>
                <a:ahLst/>
                <a:cxnLst/>
                <a:rect l="l" t="t" r="r" b="b"/>
                <a:pathLst>
                  <a:path w="1065" h="762" extrusionOk="0">
                    <a:moveTo>
                      <a:pt x="1011" y="1"/>
                    </a:moveTo>
                    <a:cubicBezTo>
                      <a:pt x="1011" y="1"/>
                      <a:pt x="272" y="653"/>
                      <a:pt x="153" y="706"/>
                    </a:cubicBezTo>
                    <a:cubicBezTo>
                      <a:pt x="128" y="715"/>
                      <a:pt x="102" y="719"/>
                      <a:pt x="76" y="719"/>
                    </a:cubicBezTo>
                    <a:cubicBezTo>
                      <a:pt x="51" y="719"/>
                      <a:pt x="25" y="715"/>
                      <a:pt x="0" y="706"/>
                    </a:cubicBezTo>
                    <a:lnTo>
                      <a:pt x="0" y="706"/>
                    </a:lnTo>
                    <a:cubicBezTo>
                      <a:pt x="17" y="723"/>
                      <a:pt x="17" y="739"/>
                      <a:pt x="33" y="739"/>
                    </a:cubicBezTo>
                    <a:cubicBezTo>
                      <a:pt x="54" y="755"/>
                      <a:pt x="83" y="762"/>
                      <a:pt x="116" y="762"/>
                    </a:cubicBezTo>
                    <a:cubicBezTo>
                      <a:pt x="193" y="762"/>
                      <a:pt x="288" y="725"/>
                      <a:pt x="326" y="690"/>
                    </a:cubicBezTo>
                    <a:lnTo>
                      <a:pt x="326" y="756"/>
                    </a:lnTo>
                    <a:cubicBezTo>
                      <a:pt x="392" y="723"/>
                      <a:pt x="549" y="620"/>
                      <a:pt x="652" y="533"/>
                    </a:cubicBezTo>
                    <a:cubicBezTo>
                      <a:pt x="805" y="414"/>
                      <a:pt x="1064" y="50"/>
                      <a:pt x="1064" y="50"/>
                    </a:cubicBezTo>
                    <a:lnTo>
                      <a:pt x="10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3"/>
              <p:cNvSpPr/>
              <p:nvPr/>
            </p:nvSpPr>
            <p:spPr>
              <a:xfrm>
                <a:off x="8047588" y="3205777"/>
                <a:ext cx="192572" cy="137043"/>
              </a:xfrm>
              <a:custGeom>
                <a:avLst/>
                <a:gdLst/>
                <a:ahLst/>
                <a:cxnLst/>
                <a:rect l="l" t="t" r="r" b="b"/>
                <a:pathLst>
                  <a:path w="756" h="538" extrusionOk="0">
                    <a:moveTo>
                      <a:pt x="756" y="1"/>
                    </a:moveTo>
                    <a:cubicBezTo>
                      <a:pt x="706" y="1"/>
                      <a:pt x="690" y="22"/>
                      <a:pt x="549" y="104"/>
                    </a:cubicBezTo>
                    <a:cubicBezTo>
                      <a:pt x="380" y="228"/>
                      <a:pt x="1" y="537"/>
                      <a:pt x="1" y="537"/>
                    </a:cubicBezTo>
                    <a:lnTo>
                      <a:pt x="739" y="71"/>
                    </a:lnTo>
                    <a:lnTo>
                      <a:pt x="7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3"/>
              <p:cNvSpPr/>
              <p:nvPr/>
            </p:nvSpPr>
            <p:spPr>
              <a:xfrm>
                <a:off x="8494383" y="3223863"/>
                <a:ext cx="92720" cy="96796"/>
              </a:xfrm>
              <a:custGeom>
                <a:avLst/>
                <a:gdLst/>
                <a:ahLst/>
                <a:cxnLst/>
                <a:rect l="l" t="t" r="r" b="b"/>
                <a:pathLst>
                  <a:path w="364" h="380" extrusionOk="0">
                    <a:moveTo>
                      <a:pt x="33" y="0"/>
                    </a:moveTo>
                    <a:lnTo>
                      <a:pt x="0" y="70"/>
                    </a:lnTo>
                    <a:lnTo>
                      <a:pt x="363" y="380"/>
                    </a:lnTo>
                    <a:cubicBezTo>
                      <a:pt x="310" y="239"/>
                      <a:pt x="87" y="17"/>
                      <a:pt x="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3"/>
              <p:cNvSpPr/>
              <p:nvPr/>
            </p:nvSpPr>
            <p:spPr>
              <a:xfrm>
                <a:off x="8235833" y="3009378"/>
                <a:ext cx="56804" cy="34898"/>
              </a:xfrm>
              <a:custGeom>
                <a:avLst/>
                <a:gdLst/>
                <a:ahLst/>
                <a:cxnLst/>
                <a:rect l="l" t="t" r="r" b="b"/>
                <a:pathLst>
                  <a:path w="223" h="137" extrusionOk="0">
                    <a:moveTo>
                      <a:pt x="157" y="0"/>
                    </a:moveTo>
                    <a:lnTo>
                      <a:pt x="0" y="137"/>
                    </a:lnTo>
                    <a:lnTo>
                      <a:pt x="223" y="71"/>
                    </a:lnTo>
                    <a:lnTo>
                      <a:pt x="1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3"/>
              <p:cNvSpPr/>
              <p:nvPr/>
            </p:nvSpPr>
            <p:spPr>
              <a:xfrm>
                <a:off x="8354537" y="3013454"/>
                <a:ext cx="48652" cy="26746"/>
              </a:xfrm>
              <a:custGeom>
                <a:avLst/>
                <a:gdLst/>
                <a:ahLst/>
                <a:cxnLst/>
                <a:rect l="l" t="t" r="r" b="b"/>
                <a:pathLst>
                  <a:path w="191" h="105" extrusionOk="0">
                    <a:moveTo>
                      <a:pt x="50" y="1"/>
                    </a:moveTo>
                    <a:lnTo>
                      <a:pt x="0" y="55"/>
                    </a:lnTo>
                    <a:lnTo>
                      <a:pt x="190" y="104"/>
                    </a:lnTo>
                    <a:lnTo>
                      <a:pt x="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3"/>
              <p:cNvSpPr/>
              <p:nvPr/>
            </p:nvSpPr>
            <p:spPr>
              <a:xfrm>
                <a:off x="8275571" y="2974735"/>
                <a:ext cx="91701" cy="52729"/>
              </a:xfrm>
              <a:custGeom>
                <a:avLst/>
                <a:gdLst/>
                <a:ahLst/>
                <a:cxnLst/>
                <a:rect l="l" t="t" r="r" b="b"/>
                <a:pathLst>
                  <a:path w="360" h="207" extrusionOk="0">
                    <a:moveTo>
                      <a:pt x="154" y="0"/>
                    </a:moveTo>
                    <a:lnTo>
                      <a:pt x="1" y="136"/>
                    </a:lnTo>
                    <a:lnTo>
                      <a:pt x="67" y="207"/>
                    </a:lnTo>
                    <a:lnTo>
                      <a:pt x="170" y="66"/>
                    </a:lnTo>
                    <a:lnTo>
                      <a:pt x="327" y="207"/>
                    </a:lnTo>
                    <a:lnTo>
                      <a:pt x="360" y="153"/>
                    </a:lnTo>
                    <a:lnTo>
                      <a:pt x="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p:cNvSpPr/>
              <p:nvPr/>
            </p:nvSpPr>
            <p:spPr>
              <a:xfrm>
                <a:off x="8367019" y="3946793"/>
                <a:ext cx="40247" cy="174743"/>
              </a:xfrm>
              <a:custGeom>
                <a:avLst/>
                <a:gdLst/>
                <a:ahLst/>
                <a:cxnLst/>
                <a:rect l="l" t="t" r="r" b="b"/>
                <a:pathLst>
                  <a:path w="158" h="686" extrusionOk="0">
                    <a:moveTo>
                      <a:pt x="104" y="1"/>
                    </a:moveTo>
                    <a:lnTo>
                      <a:pt x="1" y="685"/>
                    </a:lnTo>
                    <a:lnTo>
                      <a:pt x="88" y="685"/>
                    </a:lnTo>
                    <a:cubicBezTo>
                      <a:pt x="104" y="685"/>
                      <a:pt x="141" y="685"/>
                      <a:pt x="158" y="669"/>
                    </a:cubicBezTo>
                    <a:lnTo>
                      <a:pt x="1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3"/>
              <p:cNvSpPr/>
              <p:nvPr/>
            </p:nvSpPr>
            <p:spPr>
              <a:xfrm>
                <a:off x="8078156" y="3767207"/>
                <a:ext cx="491110" cy="50181"/>
              </a:xfrm>
              <a:custGeom>
                <a:avLst/>
                <a:gdLst/>
                <a:ahLst/>
                <a:cxnLst/>
                <a:rect l="l" t="t" r="r" b="b"/>
                <a:pathLst>
                  <a:path w="1928" h="197" extrusionOk="0">
                    <a:moveTo>
                      <a:pt x="1911" y="0"/>
                    </a:moveTo>
                    <a:cubicBezTo>
                      <a:pt x="1911" y="0"/>
                      <a:pt x="1840" y="50"/>
                      <a:pt x="1601" y="87"/>
                    </a:cubicBezTo>
                    <a:cubicBezTo>
                      <a:pt x="1561" y="90"/>
                      <a:pt x="1522" y="91"/>
                      <a:pt x="1485" y="91"/>
                    </a:cubicBezTo>
                    <a:cubicBezTo>
                      <a:pt x="1321" y="91"/>
                      <a:pt x="1205" y="66"/>
                      <a:pt x="1205" y="66"/>
                    </a:cubicBezTo>
                    <a:cubicBezTo>
                      <a:pt x="1205" y="66"/>
                      <a:pt x="1085" y="136"/>
                      <a:pt x="706" y="136"/>
                    </a:cubicBezTo>
                    <a:cubicBezTo>
                      <a:pt x="326" y="136"/>
                      <a:pt x="17" y="66"/>
                      <a:pt x="17" y="66"/>
                    </a:cubicBezTo>
                    <a:lnTo>
                      <a:pt x="0" y="66"/>
                    </a:lnTo>
                    <a:cubicBezTo>
                      <a:pt x="87" y="103"/>
                      <a:pt x="293" y="153"/>
                      <a:pt x="570" y="190"/>
                    </a:cubicBezTo>
                    <a:cubicBezTo>
                      <a:pt x="617" y="194"/>
                      <a:pt x="664" y="196"/>
                      <a:pt x="709" y="196"/>
                    </a:cubicBezTo>
                    <a:cubicBezTo>
                      <a:pt x="992" y="196"/>
                      <a:pt x="1222" y="120"/>
                      <a:pt x="1222" y="120"/>
                    </a:cubicBezTo>
                    <a:cubicBezTo>
                      <a:pt x="1222" y="120"/>
                      <a:pt x="1341" y="169"/>
                      <a:pt x="1481" y="169"/>
                    </a:cubicBezTo>
                    <a:cubicBezTo>
                      <a:pt x="1601" y="169"/>
                      <a:pt x="1807" y="120"/>
                      <a:pt x="1927" y="87"/>
                    </a:cubicBezTo>
                    <a:lnTo>
                      <a:pt x="19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3"/>
              <p:cNvSpPr/>
              <p:nvPr/>
            </p:nvSpPr>
            <p:spPr>
              <a:xfrm>
                <a:off x="8310469" y="2711851"/>
                <a:ext cx="56804" cy="83296"/>
              </a:xfrm>
              <a:custGeom>
                <a:avLst/>
                <a:gdLst/>
                <a:ahLst/>
                <a:cxnLst/>
                <a:rect l="l" t="t" r="r" b="b"/>
                <a:pathLst>
                  <a:path w="223" h="327" extrusionOk="0">
                    <a:moveTo>
                      <a:pt x="136" y="1"/>
                    </a:moveTo>
                    <a:cubicBezTo>
                      <a:pt x="157" y="34"/>
                      <a:pt x="173" y="67"/>
                      <a:pt x="173" y="104"/>
                    </a:cubicBezTo>
                    <a:cubicBezTo>
                      <a:pt x="190" y="154"/>
                      <a:pt x="206" y="187"/>
                      <a:pt x="206" y="224"/>
                    </a:cubicBezTo>
                    <a:cubicBezTo>
                      <a:pt x="223" y="257"/>
                      <a:pt x="190" y="310"/>
                      <a:pt x="120" y="310"/>
                    </a:cubicBezTo>
                    <a:cubicBezTo>
                      <a:pt x="108" y="314"/>
                      <a:pt x="97" y="316"/>
                      <a:pt x="87" y="316"/>
                    </a:cubicBezTo>
                    <a:cubicBezTo>
                      <a:pt x="54" y="316"/>
                      <a:pt x="29" y="294"/>
                      <a:pt x="17" y="240"/>
                    </a:cubicBezTo>
                    <a:lnTo>
                      <a:pt x="0" y="257"/>
                    </a:lnTo>
                    <a:cubicBezTo>
                      <a:pt x="17" y="310"/>
                      <a:pt x="54" y="327"/>
                      <a:pt x="103" y="327"/>
                    </a:cubicBezTo>
                    <a:lnTo>
                      <a:pt x="120" y="327"/>
                    </a:lnTo>
                    <a:cubicBezTo>
                      <a:pt x="206" y="310"/>
                      <a:pt x="223" y="257"/>
                      <a:pt x="223" y="224"/>
                    </a:cubicBezTo>
                    <a:cubicBezTo>
                      <a:pt x="223" y="187"/>
                      <a:pt x="206" y="154"/>
                      <a:pt x="190" y="104"/>
                    </a:cubicBezTo>
                    <a:cubicBezTo>
                      <a:pt x="173" y="67"/>
                      <a:pt x="157" y="34"/>
                      <a:pt x="157"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3"/>
              <p:cNvSpPr/>
              <p:nvPr/>
            </p:nvSpPr>
            <p:spPr>
              <a:xfrm>
                <a:off x="8297732" y="2764581"/>
                <a:ext cx="8661" cy="12736"/>
              </a:xfrm>
              <a:custGeom>
                <a:avLst/>
                <a:gdLst/>
                <a:ahLst/>
                <a:cxnLst/>
                <a:rect l="l" t="t" r="r" b="b"/>
                <a:pathLst>
                  <a:path w="34" h="50" extrusionOk="0">
                    <a:moveTo>
                      <a:pt x="34" y="0"/>
                    </a:moveTo>
                    <a:lnTo>
                      <a:pt x="34" y="0"/>
                    </a:lnTo>
                    <a:cubicBezTo>
                      <a:pt x="1" y="17"/>
                      <a:pt x="17" y="50"/>
                      <a:pt x="17" y="50"/>
                    </a:cubicBezTo>
                    <a:cubicBezTo>
                      <a:pt x="17" y="50"/>
                      <a:pt x="17" y="33"/>
                      <a:pt x="34"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3"/>
              <p:cNvSpPr/>
              <p:nvPr/>
            </p:nvSpPr>
            <p:spPr>
              <a:xfrm>
                <a:off x="8292383" y="2811706"/>
                <a:ext cx="66483" cy="18086"/>
              </a:xfrm>
              <a:custGeom>
                <a:avLst/>
                <a:gdLst/>
                <a:ahLst/>
                <a:cxnLst/>
                <a:rect l="l" t="t" r="r" b="b"/>
                <a:pathLst>
                  <a:path w="261" h="71" extrusionOk="0">
                    <a:moveTo>
                      <a:pt x="1" y="1"/>
                    </a:moveTo>
                    <a:lnTo>
                      <a:pt x="1" y="21"/>
                    </a:lnTo>
                    <a:cubicBezTo>
                      <a:pt x="38" y="54"/>
                      <a:pt x="71" y="71"/>
                      <a:pt x="141" y="71"/>
                    </a:cubicBezTo>
                    <a:cubicBezTo>
                      <a:pt x="174" y="71"/>
                      <a:pt x="207" y="71"/>
                      <a:pt x="261" y="38"/>
                    </a:cubicBezTo>
                    <a:lnTo>
                      <a:pt x="261" y="21"/>
                    </a:lnTo>
                    <a:cubicBezTo>
                      <a:pt x="213" y="52"/>
                      <a:pt x="168" y="69"/>
                      <a:pt x="130" y="69"/>
                    </a:cubicBezTo>
                    <a:cubicBezTo>
                      <a:pt x="85" y="69"/>
                      <a:pt x="48" y="47"/>
                      <a:pt x="22"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3"/>
              <p:cNvSpPr/>
              <p:nvPr/>
            </p:nvSpPr>
            <p:spPr>
              <a:xfrm>
                <a:off x="8104393" y="2540671"/>
                <a:ext cx="62153" cy="78966"/>
              </a:xfrm>
              <a:custGeom>
                <a:avLst/>
                <a:gdLst/>
                <a:ahLst/>
                <a:cxnLst/>
                <a:rect l="l" t="t" r="r" b="b"/>
                <a:pathLst>
                  <a:path w="244" h="310" extrusionOk="0">
                    <a:moveTo>
                      <a:pt x="223" y="0"/>
                    </a:moveTo>
                    <a:cubicBezTo>
                      <a:pt x="120" y="120"/>
                      <a:pt x="17" y="310"/>
                      <a:pt x="0" y="310"/>
                    </a:cubicBezTo>
                    <a:lnTo>
                      <a:pt x="17" y="310"/>
                    </a:lnTo>
                    <a:cubicBezTo>
                      <a:pt x="17" y="310"/>
                      <a:pt x="141" y="137"/>
                      <a:pt x="244" y="0"/>
                    </a:cubicBezTo>
                    <a:close/>
                  </a:path>
                </a:pathLst>
              </a:custGeom>
              <a:solidFill>
                <a:srgbClr val="6A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3"/>
              <p:cNvSpPr/>
              <p:nvPr/>
            </p:nvSpPr>
            <p:spPr>
              <a:xfrm>
                <a:off x="8213672" y="2378916"/>
                <a:ext cx="84314" cy="101127"/>
              </a:xfrm>
              <a:custGeom>
                <a:avLst/>
                <a:gdLst/>
                <a:ahLst/>
                <a:cxnLst/>
                <a:rect l="l" t="t" r="r" b="b"/>
                <a:pathLst>
                  <a:path w="331" h="397" extrusionOk="0">
                    <a:moveTo>
                      <a:pt x="331" y="0"/>
                    </a:moveTo>
                    <a:lnTo>
                      <a:pt x="331" y="0"/>
                    </a:lnTo>
                    <a:cubicBezTo>
                      <a:pt x="260" y="17"/>
                      <a:pt x="87" y="239"/>
                      <a:pt x="1" y="380"/>
                    </a:cubicBezTo>
                    <a:lnTo>
                      <a:pt x="1" y="396"/>
                    </a:lnTo>
                    <a:cubicBezTo>
                      <a:pt x="104" y="239"/>
                      <a:pt x="277" y="33"/>
                      <a:pt x="331" y="0"/>
                    </a:cubicBezTo>
                    <a:close/>
                  </a:path>
                </a:pathLst>
              </a:custGeom>
              <a:solidFill>
                <a:srgbClr val="6A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3"/>
              <p:cNvSpPr/>
              <p:nvPr/>
            </p:nvSpPr>
            <p:spPr>
              <a:xfrm>
                <a:off x="8385105" y="2387322"/>
                <a:ext cx="78965" cy="105202"/>
              </a:xfrm>
              <a:custGeom>
                <a:avLst/>
                <a:gdLst/>
                <a:ahLst/>
                <a:cxnLst/>
                <a:rect l="l" t="t" r="r" b="b"/>
                <a:pathLst>
                  <a:path w="310" h="413" extrusionOk="0">
                    <a:moveTo>
                      <a:pt x="0" y="0"/>
                    </a:moveTo>
                    <a:cubicBezTo>
                      <a:pt x="190" y="140"/>
                      <a:pt x="309" y="413"/>
                      <a:pt x="309" y="413"/>
                    </a:cubicBezTo>
                    <a:cubicBezTo>
                      <a:pt x="309" y="413"/>
                      <a:pt x="206" y="120"/>
                      <a:pt x="0" y="0"/>
                    </a:cubicBezTo>
                    <a:close/>
                  </a:path>
                </a:pathLst>
              </a:custGeom>
              <a:solidFill>
                <a:srgbClr val="6A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3"/>
              <p:cNvSpPr/>
              <p:nvPr/>
            </p:nvSpPr>
            <p:spPr>
              <a:xfrm>
                <a:off x="8328300" y="2449222"/>
                <a:ext cx="78965" cy="91702"/>
              </a:xfrm>
              <a:custGeom>
                <a:avLst/>
                <a:gdLst/>
                <a:ahLst/>
                <a:cxnLst/>
                <a:rect l="l" t="t" r="r" b="b"/>
                <a:pathLst>
                  <a:path w="310" h="360" extrusionOk="0">
                    <a:moveTo>
                      <a:pt x="310" y="0"/>
                    </a:moveTo>
                    <a:cubicBezTo>
                      <a:pt x="169" y="223"/>
                      <a:pt x="17" y="343"/>
                      <a:pt x="0" y="343"/>
                    </a:cubicBezTo>
                    <a:lnTo>
                      <a:pt x="17" y="359"/>
                    </a:lnTo>
                    <a:lnTo>
                      <a:pt x="17" y="343"/>
                    </a:lnTo>
                    <a:cubicBezTo>
                      <a:pt x="17" y="343"/>
                      <a:pt x="190" y="240"/>
                      <a:pt x="310" y="17"/>
                    </a:cubicBezTo>
                    <a:lnTo>
                      <a:pt x="310" y="0"/>
                    </a:lnTo>
                    <a:close/>
                  </a:path>
                </a:pathLst>
              </a:custGeom>
              <a:solidFill>
                <a:srgbClr val="6A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3"/>
              <p:cNvSpPr/>
              <p:nvPr/>
            </p:nvSpPr>
            <p:spPr>
              <a:xfrm>
                <a:off x="8245258" y="2466034"/>
                <a:ext cx="100107" cy="109533"/>
              </a:xfrm>
              <a:custGeom>
                <a:avLst/>
                <a:gdLst/>
                <a:ahLst/>
                <a:cxnLst/>
                <a:rect l="l" t="t" r="r" b="b"/>
                <a:pathLst>
                  <a:path w="393" h="430" extrusionOk="0">
                    <a:moveTo>
                      <a:pt x="392" y="0"/>
                    </a:moveTo>
                    <a:cubicBezTo>
                      <a:pt x="343" y="174"/>
                      <a:pt x="50" y="380"/>
                      <a:pt x="0" y="413"/>
                    </a:cubicBezTo>
                    <a:lnTo>
                      <a:pt x="0" y="430"/>
                    </a:lnTo>
                    <a:cubicBezTo>
                      <a:pt x="66" y="397"/>
                      <a:pt x="359" y="174"/>
                      <a:pt x="392" y="0"/>
                    </a:cubicBezTo>
                    <a:close/>
                  </a:path>
                </a:pathLst>
              </a:custGeom>
              <a:solidFill>
                <a:srgbClr val="6A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3"/>
              <p:cNvSpPr/>
              <p:nvPr/>
            </p:nvSpPr>
            <p:spPr>
              <a:xfrm>
                <a:off x="8148461" y="2566908"/>
                <a:ext cx="70814" cy="57059"/>
              </a:xfrm>
              <a:custGeom>
                <a:avLst/>
                <a:gdLst/>
                <a:ahLst/>
                <a:cxnLst/>
                <a:rect l="l" t="t" r="r" b="b"/>
                <a:pathLst>
                  <a:path w="278" h="224" extrusionOk="0">
                    <a:moveTo>
                      <a:pt x="277" y="1"/>
                    </a:moveTo>
                    <a:lnTo>
                      <a:pt x="277" y="1"/>
                    </a:lnTo>
                    <a:cubicBezTo>
                      <a:pt x="240" y="71"/>
                      <a:pt x="50" y="207"/>
                      <a:pt x="17" y="207"/>
                    </a:cubicBezTo>
                    <a:lnTo>
                      <a:pt x="1" y="223"/>
                    </a:lnTo>
                    <a:lnTo>
                      <a:pt x="17" y="223"/>
                    </a:lnTo>
                    <a:cubicBezTo>
                      <a:pt x="71" y="223"/>
                      <a:pt x="240" y="71"/>
                      <a:pt x="277" y="1"/>
                    </a:cubicBezTo>
                    <a:close/>
                  </a:path>
                </a:pathLst>
              </a:custGeom>
              <a:solidFill>
                <a:srgbClr val="6A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3"/>
              <p:cNvSpPr/>
              <p:nvPr/>
            </p:nvSpPr>
            <p:spPr>
              <a:xfrm>
                <a:off x="8091656" y="2566908"/>
                <a:ext cx="101381" cy="92721"/>
              </a:xfrm>
              <a:custGeom>
                <a:avLst/>
                <a:gdLst/>
                <a:ahLst/>
                <a:cxnLst/>
                <a:rect l="l" t="t" r="r" b="b"/>
                <a:pathLst>
                  <a:path w="398" h="364" extrusionOk="0">
                    <a:moveTo>
                      <a:pt x="376" y="1"/>
                    </a:moveTo>
                    <a:cubicBezTo>
                      <a:pt x="310" y="104"/>
                      <a:pt x="1" y="343"/>
                      <a:pt x="1" y="343"/>
                    </a:cubicBezTo>
                    <a:lnTo>
                      <a:pt x="1" y="364"/>
                    </a:lnTo>
                    <a:cubicBezTo>
                      <a:pt x="17" y="343"/>
                      <a:pt x="327" y="120"/>
                      <a:pt x="397" y="1"/>
                    </a:cubicBezTo>
                    <a:close/>
                  </a:path>
                </a:pathLst>
              </a:custGeom>
              <a:solidFill>
                <a:srgbClr val="6A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3"/>
              <p:cNvSpPr/>
              <p:nvPr/>
            </p:nvSpPr>
            <p:spPr>
              <a:xfrm>
                <a:off x="8235833" y="2518509"/>
                <a:ext cx="206073" cy="97051"/>
              </a:xfrm>
              <a:custGeom>
                <a:avLst/>
                <a:gdLst/>
                <a:ahLst/>
                <a:cxnLst/>
                <a:rect l="l" t="t" r="r" b="b"/>
                <a:pathLst>
                  <a:path w="809" h="381" extrusionOk="0">
                    <a:moveTo>
                      <a:pt x="792" y="1"/>
                    </a:moveTo>
                    <a:cubicBezTo>
                      <a:pt x="651" y="235"/>
                      <a:pt x="403" y="369"/>
                      <a:pt x="101" y="369"/>
                    </a:cubicBezTo>
                    <a:cubicBezTo>
                      <a:pt x="68" y="369"/>
                      <a:pt x="34" y="367"/>
                      <a:pt x="0" y="364"/>
                    </a:cubicBezTo>
                    <a:lnTo>
                      <a:pt x="0" y="380"/>
                    </a:lnTo>
                    <a:lnTo>
                      <a:pt x="120" y="380"/>
                    </a:lnTo>
                    <a:cubicBezTo>
                      <a:pt x="413" y="380"/>
                      <a:pt x="673" y="244"/>
                      <a:pt x="809" y="17"/>
                    </a:cubicBezTo>
                    <a:lnTo>
                      <a:pt x="792" y="1"/>
                    </a:lnTo>
                    <a:close/>
                  </a:path>
                </a:pathLst>
              </a:custGeom>
              <a:solidFill>
                <a:srgbClr val="6A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3"/>
              <p:cNvSpPr/>
              <p:nvPr/>
            </p:nvSpPr>
            <p:spPr>
              <a:xfrm>
                <a:off x="8490053" y="2492272"/>
                <a:ext cx="18085" cy="97051"/>
              </a:xfrm>
              <a:custGeom>
                <a:avLst/>
                <a:gdLst/>
                <a:ahLst/>
                <a:cxnLst/>
                <a:rect l="l" t="t" r="r" b="b"/>
                <a:pathLst>
                  <a:path w="71" h="381" extrusionOk="0">
                    <a:moveTo>
                      <a:pt x="1" y="1"/>
                    </a:moveTo>
                    <a:lnTo>
                      <a:pt x="1" y="1"/>
                    </a:lnTo>
                    <a:cubicBezTo>
                      <a:pt x="50" y="207"/>
                      <a:pt x="50" y="364"/>
                      <a:pt x="34" y="380"/>
                    </a:cubicBezTo>
                    <a:lnTo>
                      <a:pt x="50" y="380"/>
                    </a:lnTo>
                    <a:cubicBezTo>
                      <a:pt x="50" y="347"/>
                      <a:pt x="71" y="190"/>
                      <a:pt x="1" y="1"/>
                    </a:cubicBezTo>
                    <a:close/>
                  </a:path>
                </a:pathLst>
              </a:custGeom>
              <a:solidFill>
                <a:srgbClr val="6A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3"/>
              <p:cNvSpPr/>
              <p:nvPr/>
            </p:nvSpPr>
            <p:spPr>
              <a:xfrm>
                <a:off x="8113818" y="2663707"/>
                <a:ext cx="30822" cy="38973"/>
              </a:xfrm>
              <a:custGeom>
                <a:avLst/>
                <a:gdLst/>
                <a:ahLst/>
                <a:cxnLst/>
                <a:rect l="l" t="t" r="r" b="b"/>
                <a:pathLst>
                  <a:path w="121" h="153" extrusionOk="0">
                    <a:moveTo>
                      <a:pt x="1" y="0"/>
                    </a:moveTo>
                    <a:lnTo>
                      <a:pt x="1" y="17"/>
                    </a:lnTo>
                    <a:cubicBezTo>
                      <a:pt x="83" y="87"/>
                      <a:pt x="104" y="153"/>
                      <a:pt x="104" y="153"/>
                    </a:cubicBezTo>
                    <a:lnTo>
                      <a:pt x="120" y="153"/>
                    </a:lnTo>
                    <a:lnTo>
                      <a:pt x="120" y="136"/>
                    </a:lnTo>
                    <a:cubicBezTo>
                      <a:pt x="120" y="136"/>
                      <a:pt x="83" y="87"/>
                      <a:pt x="17"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3"/>
              <p:cNvSpPr/>
              <p:nvPr/>
            </p:nvSpPr>
            <p:spPr>
              <a:xfrm>
                <a:off x="8494383" y="2654027"/>
                <a:ext cx="26491" cy="36171"/>
              </a:xfrm>
              <a:custGeom>
                <a:avLst/>
                <a:gdLst/>
                <a:ahLst/>
                <a:cxnLst/>
                <a:rect l="l" t="t" r="r" b="b"/>
                <a:pathLst>
                  <a:path w="104" h="142" extrusionOk="0">
                    <a:moveTo>
                      <a:pt x="87" y="1"/>
                    </a:moveTo>
                    <a:cubicBezTo>
                      <a:pt x="17" y="88"/>
                      <a:pt x="0" y="141"/>
                      <a:pt x="0" y="141"/>
                    </a:cubicBezTo>
                    <a:lnTo>
                      <a:pt x="17" y="141"/>
                    </a:lnTo>
                    <a:cubicBezTo>
                      <a:pt x="17" y="141"/>
                      <a:pt x="33" y="88"/>
                      <a:pt x="103" y="22"/>
                    </a:cubicBezTo>
                    <a:lnTo>
                      <a:pt x="103"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3"/>
              <p:cNvSpPr/>
              <p:nvPr/>
            </p:nvSpPr>
            <p:spPr>
              <a:xfrm>
                <a:off x="8231503" y="3175464"/>
                <a:ext cx="157929" cy="135770"/>
              </a:xfrm>
              <a:custGeom>
                <a:avLst/>
                <a:gdLst/>
                <a:ahLst/>
                <a:cxnLst/>
                <a:rect l="l" t="t" r="r" b="b"/>
                <a:pathLst>
                  <a:path w="620" h="533" extrusionOk="0">
                    <a:moveTo>
                      <a:pt x="277" y="0"/>
                    </a:moveTo>
                    <a:cubicBezTo>
                      <a:pt x="137" y="0"/>
                      <a:pt x="87" y="70"/>
                      <a:pt x="34" y="120"/>
                    </a:cubicBezTo>
                    <a:cubicBezTo>
                      <a:pt x="34" y="120"/>
                      <a:pt x="1" y="174"/>
                      <a:pt x="34" y="310"/>
                    </a:cubicBezTo>
                    <a:cubicBezTo>
                      <a:pt x="71" y="429"/>
                      <a:pt x="190" y="532"/>
                      <a:pt x="190" y="532"/>
                    </a:cubicBezTo>
                    <a:cubicBezTo>
                      <a:pt x="277" y="499"/>
                      <a:pt x="364" y="396"/>
                      <a:pt x="364" y="396"/>
                    </a:cubicBezTo>
                    <a:cubicBezTo>
                      <a:pt x="467" y="380"/>
                      <a:pt x="587" y="347"/>
                      <a:pt x="603" y="326"/>
                    </a:cubicBezTo>
                    <a:cubicBezTo>
                      <a:pt x="603" y="310"/>
                      <a:pt x="587" y="310"/>
                      <a:pt x="587" y="310"/>
                    </a:cubicBezTo>
                    <a:cubicBezTo>
                      <a:pt x="587" y="293"/>
                      <a:pt x="570" y="293"/>
                      <a:pt x="549" y="293"/>
                    </a:cubicBezTo>
                    <a:lnTo>
                      <a:pt x="533" y="293"/>
                    </a:lnTo>
                    <a:cubicBezTo>
                      <a:pt x="533" y="293"/>
                      <a:pt x="603" y="293"/>
                      <a:pt x="603" y="260"/>
                    </a:cubicBezTo>
                    <a:cubicBezTo>
                      <a:pt x="603" y="244"/>
                      <a:pt x="587" y="223"/>
                      <a:pt x="570" y="223"/>
                    </a:cubicBezTo>
                    <a:cubicBezTo>
                      <a:pt x="587" y="223"/>
                      <a:pt x="603" y="223"/>
                      <a:pt x="603" y="207"/>
                    </a:cubicBezTo>
                    <a:cubicBezTo>
                      <a:pt x="620" y="207"/>
                      <a:pt x="603" y="174"/>
                      <a:pt x="587" y="157"/>
                    </a:cubicBezTo>
                    <a:cubicBezTo>
                      <a:pt x="549" y="141"/>
                      <a:pt x="413" y="0"/>
                      <a:pt x="277" y="0"/>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3"/>
              <p:cNvSpPr/>
              <p:nvPr/>
            </p:nvSpPr>
            <p:spPr>
              <a:xfrm>
                <a:off x="8323969" y="3205777"/>
                <a:ext cx="61389" cy="26746"/>
              </a:xfrm>
              <a:custGeom>
                <a:avLst/>
                <a:gdLst/>
                <a:ahLst/>
                <a:cxnLst/>
                <a:rect l="l" t="t" r="r" b="b"/>
                <a:pathLst>
                  <a:path w="241" h="105" extrusionOk="0">
                    <a:moveTo>
                      <a:pt x="1" y="1"/>
                    </a:moveTo>
                    <a:cubicBezTo>
                      <a:pt x="67" y="71"/>
                      <a:pt x="153" y="88"/>
                      <a:pt x="207" y="104"/>
                    </a:cubicBezTo>
                    <a:cubicBezTo>
                      <a:pt x="224" y="104"/>
                      <a:pt x="240" y="104"/>
                      <a:pt x="240" y="88"/>
                    </a:cubicBezTo>
                    <a:cubicBezTo>
                      <a:pt x="186" y="88"/>
                      <a:pt x="83" y="7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3"/>
              <p:cNvSpPr/>
              <p:nvPr/>
            </p:nvSpPr>
            <p:spPr>
              <a:xfrm>
                <a:off x="8310469" y="3232269"/>
                <a:ext cx="70559" cy="22161"/>
              </a:xfrm>
              <a:custGeom>
                <a:avLst/>
                <a:gdLst/>
                <a:ahLst/>
                <a:cxnLst/>
                <a:rect l="l" t="t" r="r" b="b"/>
                <a:pathLst>
                  <a:path w="277" h="87" extrusionOk="0">
                    <a:moveTo>
                      <a:pt x="0" y="0"/>
                    </a:moveTo>
                    <a:cubicBezTo>
                      <a:pt x="87" y="70"/>
                      <a:pt x="190" y="87"/>
                      <a:pt x="239" y="87"/>
                    </a:cubicBezTo>
                    <a:lnTo>
                      <a:pt x="277" y="87"/>
                    </a:lnTo>
                    <a:cubicBezTo>
                      <a:pt x="277" y="70"/>
                      <a:pt x="260" y="70"/>
                      <a:pt x="239" y="70"/>
                    </a:cubicBezTo>
                    <a:cubicBezTo>
                      <a:pt x="190" y="70"/>
                      <a:pt x="103" y="54"/>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3"/>
              <p:cNvSpPr/>
              <p:nvPr/>
            </p:nvSpPr>
            <p:spPr>
              <a:xfrm>
                <a:off x="8235833" y="2974735"/>
                <a:ext cx="167354" cy="73871"/>
              </a:xfrm>
              <a:custGeom>
                <a:avLst/>
                <a:gdLst/>
                <a:ahLst/>
                <a:cxnLst/>
                <a:rect l="l" t="t" r="r" b="b"/>
                <a:pathLst>
                  <a:path w="657" h="290" extrusionOk="0">
                    <a:moveTo>
                      <a:pt x="310" y="0"/>
                    </a:moveTo>
                    <a:lnTo>
                      <a:pt x="0" y="273"/>
                    </a:lnTo>
                    <a:lnTo>
                      <a:pt x="0" y="289"/>
                    </a:lnTo>
                    <a:lnTo>
                      <a:pt x="17" y="273"/>
                    </a:lnTo>
                    <a:lnTo>
                      <a:pt x="310" y="17"/>
                    </a:lnTo>
                    <a:lnTo>
                      <a:pt x="656" y="256"/>
                    </a:lnTo>
                    <a:lnTo>
                      <a:pt x="656" y="240"/>
                    </a:lnTo>
                    <a:lnTo>
                      <a:pt x="3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3"/>
              <p:cNvSpPr/>
              <p:nvPr/>
            </p:nvSpPr>
            <p:spPr>
              <a:xfrm>
                <a:off x="8065419" y="3310981"/>
                <a:ext cx="214733" cy="175762"/>
              </a:xfrm>
              <a:custGeom>
                <a:avLst/>
                <a:gdLst/>
                <a:ahLst/>
                <a:cxnLst/>
                <a:rect l="l" t="t" r="r" b="b"/>
                <a:pathLst>
                  <a:path w="843" h="690" extrusionOk="0">
                    <a:moveTo>
                      <a:pt x="826" y="0"/>
                    </a:moveTo>
                    <a:cubicBezTo>
                      <a:pt x="826" y="0"/>
                      <a:pt x="240" y="603"/>
                      <a:pt x="1" y="689"/>
                    </a:cubicBezTo>
                    <a:lnTo>
                      <a:pt x="17" y="689"/>
                    </a:lnTo>
                    <a:cubicBezTo>
                      <a:pt x="240" y="619"/>
                      <a:pt x="809" y="38"/>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3"/>
              <p:cNvSpPr/>
              <p:nvPr/>
            </p:nvSpPr>
            <p:spPr>
              <a:xfrm>
                <a:off x="8437579" y="3284744"/>
                <a:ext cx="135768" cy="201999"/>
              </a:xfrm>
              <a:custGeom>
                <a:avLst/>
                <a:gdLst/>
                <a:ahLst/>
                <a:cxnLst/>
                <a:rect l="l" t="t" r="r" b="b"/>
                <a:pathLst>
                  <a:path w="533" h="793" extrusionOk="0">
                    <a:moveTo>
                      <a:pt x="17" y="0"/>
                    </a:moveTo>
                    <a:lnTo>
                      <a:pt x="17" y="0"/>
                    </a:lnTo>
                    <a:cubicBezTo>
                      <a:pt x="0" y="37"/>
                      <a:pt x="87" y="347"/>
                      <a:pt x="326" y="603"/>
                    </a:cubicBezTo>
                    <a:cubicBezTo>
                      <a:pt x="343" y="619"/>
                      <a:pt x="446" y="743"/>
                      <a:pt x="533" y="792"/>
                    </a:cubicBezTo>
                    <a:cubicBezTo>
                      <a:pt x="462" y="743"/>
                      <a:pt x="343" y="603"/>
                      <a:pt x="343" y="603"/>
                    </a:cubicBezTo>
                    <a:cubicBezTo>
                      <a:pt x="103" y="363"/>
                      <a:pt x="17" y="37"/>
                      <a:pt x="17" y="21"/>
                    </a:cubicBezTo>
                    <a:lnTo>
                      <a:pt x="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3"/>
              <p:cNvSpPr/>
              <p:nvPr/>
            </p:nvSpPr>
            <p:spPr>
              <a:xfrm>
                <a:off x="8502789" y="3223863"/>
                <a:ext cx="88390" cy="87372"/>
              </a:xfrm>
              <a:custGeom>
                <a:avLst/>
                <a:gdLst/>
                <a:ahLst/>
                <a:cxnLst/>
                <a:rect l="l" t="t" r="r" b="b"/>
                <a:pathLst>
                  <a:path w="347" h="343" extrusionOk="0">
                    <a:moveTo>
                      <a:pt x="0" y="0"/>
                    </a:moveTo>
                    <a:cubicBezTo>
                      <a:pt x="140" y="70"/>
                      <a:pt x="330" y="342"/>
                      <a:pt x="330" y="342"/>
                    </a:cubicBezTo>
                    <a:lnTo>
                      <a:pt x="347" y="342"/>
                    </a:lnTo>
                    <a:cubicBezTo>
                      <a:pt x="330" y="326"/>
                      <a:pt x="157" y="54"/>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3"/>
              <p:cNvSpPr/>
              <p:nvPr/>
            </p:nvSpPr>
            <p:spPr>
              <a:xfrm>
                <a:off x="8055994" y="3211126"/>
                <a:ext cx="184166" cy="122269"/>
              </a:xfrm>
              <a:custGeom>
                <a:avLst/>
                <a:gdLst/>
                <a:ahLst/>
                <a:cxnLst/>
                <a:rect l="l" t="t" r="r" b="b"/>
                <a:pathLst>
                  <a:path w="723" h="480" extrusionOk="0">
                    <a:moveTo>
                      <a:pt x="706" y="1"/>
                    </a:moveTo>
                    <a:lnTo>
                      <a:pt x="1" y="463"/>
                    </a:lnTo>
                    <a:lnTo>
                      <a:pt x="1" y="479"/>
                    </a:lnTo>
                    <a:lnTo>
                      <a:pt x="21" y="479"/>
                    </a:lnTo>
                    <a:lnTo>
                      <a:pt x="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3"/>
              <p:cNvSpPr/>
              <p:nvPr/>
            </p:nvSpPr>
            <p:spPr>
              <a:xfrm>
                <a:off x="8078156" y="3793445"/>
                <a:ext cx="78965" cy="74890"/>
              </a:xfrm>
              <a:custGeom>
                <a:avLst/>
                <a:gdLst/>
                <a:ahLst/>
                <a:cxnLst/>
                <a:rect l="l" t="t" r="r" b="b"/>
                <a:pathLst>
                  <a:path w="310" h="294" extrusionOk="0">
                    <a:moveTo>
                      <a:pt x="293" y="0"/>
                    </a:moveTo>
                    <a:cubicBezTo>
                      <a:pt x="190" y="120"/>
                      <a:pt x="87" y="206"/>
                      <a:pt x="0" y="272"/>
                    </a:cubicBezTo>
                    <a:lnTo>
                      <a:pt x="0" y="293"/>
                    </a:lnTo>
                    <a:cubicBezTo>
                      <a:pt x="87" y="223"/>
                      <a:pt x="190" y="12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3"/>
              <p:cNvSpPr/>
              <p:nvPr/>
            </p:nvSpPr>
            <p:spPr>
              <a:xfrm>
                <a:off x="8524696" y="3779689"/>
                <a:ext cx="52983" cy="83296"/>
              </a:xfrm>
              <a:custGeom>
                <a:avLst/>
                <a:gdLst/>
                <a:ahLst/>
                <a:cxnLst/>
                <a:rect l="l" t="t" r="r" b="b"/>
                <a:pathLst>
                  <a:path w="208" h="327" extrusionOk="0">
                    <a:moveTo>
                      <a:pt x="1" y="1"/>
                    </a:moveTo>
                    <a:cubicBezTo>
                      <a:pt x="71" y="157"/>
                      <a:pt x="158" y="277"/>
                      <a:pt x="207" y="326"/>
                    </a:cubicBezTo>
                    <a:lnTo>
                      <a:pt x="207" y="310"/>
                    </a:lnTo>
                    <a:cubicBezTo>
                      <a:pt x="158" y="244"/>
                      <a:pt x="87" y="141"/>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3"/>
              <p:cNvSpPr/>
              <p:nvPr/>
            </p:nvSpPr>
            <p:spPr>
              <a:xfrm>
                <a:off x="8183104" y="4143447"/>
                <a:ext cx="40247" cy="8661"/>
              </a:xfrm>
              <a:custGeom>
                <a:avLst/>
                <a:gdLst/>
                <a:ahLst/>
                <a:cxnLst/>
                <a:rect l="l" t="t" r="r" b="b"/>
                <a:pathLst>
                  <a:path w="158" h="34" extrusionOk="0">
                    <a:moveTo>
                      <a:pt x="1" y="0"/>
                    </a:moveTo>
                    <a:lnTo>
                      <a:pt x="1" y="17"/>
                    </a:lnTo>
                    <a:cubicBezTo>
                      <a:pt x="17" y="33"/>
                      <a:pt x="55" y="33"/>
                      <a:pt x="71" y="33"/>
                    </a:cubicBezTo>
                    <a:cubicBezTo>
                      <a:pt x="121" y="33"/>
                      <a:pt x="158" y="0"/>
                      <a:pt x="158" y="0"/>
                    </a:cubicBezTo>
                    <a:lnTo>
                      <a:pt x="158" y="0"/>
                    </a:lnTo>
                    <a:cubicBezTo>
                      <a:pt x="158" y="0"/>
                      <a:pt x="126" y="24"/>
                      <a:pt x="80" y="24"/>
                    </a:cubicBezTo>
                    <a:cubicBezTo>
                      <a:pt x="57" y="24"/>
                      <a:pt x="30" y="1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3"/>
              <p:cNvSpPr/>
              <p:nvPr/>
            </p:nvSpPr>
            <p:spPr>
              <a:xfrm>
                <a:off x="8467892" y="4135041"/>
                <a:ext cx="48652" cy="8661"/>
              </a:xfrm>
              <a:custGeom>
                <a:avLst/>
                <a:gdLst/>
                <a:ahLst/>
                <a:cxnLst/>
                <a:rect l="l" t="t" r="r" b="b"/>
                <a:pathLst>
                  <a:path w="191" h="34" extrusionOk="0">
                    <a:moveTo>
                      <a:pt x="1" y="0"/>
                    </a:moveTo>
                    <a:lnTo>
                      <a:pt x="1" y="17"/>
                    </a:lnTo>
                    <a:cubicBezTo>
                      <a:pt x="34" y="17"/>
                      <a:pt x="71" y="33"/>
                      <a:pt x="88" y="33"/>
                    </a:cubicBezTo>
                    <a:cubicBezTo>
                      <a:pt x="137" y="33"/>
                      <a:pt x="191" y="17"/>
                      <a:pt x="191" y="17"/>
                    </a:cubicBezTo>
                    <a:lnTo>
                      <a:pt x="191" y="0"/>
                    </a:lnTo>
                    <a:cubicBezTo>
                      <a:pt x="191" y="0"/>
                      <a:pt x="145" y="15"/>
                      <a:pt x="89" y="15"/>
                    </a:cubicBezTo>
                    <a:cubicBezTo>
                      <a:pt x="61" y="15"/>
                      <a:pt x="30" y="1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3"/>
              <p:cNvSpPr/>
              <p:nvPr/>
            </p:nvSpPr>
            <p:spPr>
              <a:xfrm>
                <a:off x="8367019" y="3946793"/>
                <a:ext cx="26746" cy="174743"/>
              </a:xfrm>
              <a:custGeom>
                <a:avLst/>
                <a:gdLst/>
                <a:ahLst/>
                <a:cxnLst/>
                <a:rect l="l" t="t" r="r" b="b"/>
                <a:pathLst>
                  <a:path w="105" h="686" extrusionOk="0">
                    <a:moveTo>
                      <a:pt x="104" y="1"/>
                    </a:moveTo>
                    <a:cubicBezTo>
                      <a:pt x="71" y="137"/>
                      <a:pt x="17" y="533"/>
                      <a:pt x="1" y="685"/>
                    </a:cubicBezTo>
                    <a:cubicBezTo>
                      <a:pt x="17" y="549"/>
                      <a:pt x="71" y="223"/>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3"/>
              <p:cNvSpPr/>
              <p:nvPr/>
            </p:nvSpPr>
            <p:spPr>
              <a:xfrm>
                <a:off x="8354537" y="3166548"/>
                <a:ext cx="148505" cy="118448"/>
              </a:xfrm>
              <a:custGeom>
                <a:avLst/>
                <a:gdLst/>
                <a:ahLst/>
                <a:cxnLst/>
                <a:rect l="l" t="t" r="r" b="b"/>
                <a:pathLst>
                  <a:path w="583" h="465" extrusionOk="0">
                    <a:moveTo>
                      <a:pt x="241" y="1"/>
                    </a:moveTo>
                    <a:cubicBezTo>
                      <a:pt x="187" y="1"/>
                      <a:pt x="144" y="15"/>
                      <a:pt x="104" y="35"/>
                    </a:cubicBezTo>
                    <a:cubicBezTo>
                      <a:pt x="33" y="89"/>
                      <a:pt x="0" y="122"/>
                      <a:pt x="17" y="155"/>
                    </a:cubicBezTo>
                    <a:lnTo>
                      <a:pt x="33" y="176"/>
                    </a:lnTo>
                    <a:lnTo>
                      <a:pt x="66" y="176"/>
                    </a:lnTo>
                    <a:cubicBezTo>
                      <a:pt x="50" y="176"/>
                      <a:pt x="50" y="192"/>
                      <a:pt x="50" y="209"/>
                    </a:cubicBezTo>
                    <a:cubicBezTo>
                      <a:pt x="50" y="225"/>
                      <a:pt x="66" y="225"/>
                      <a:pt x="87" y="242"/>
                    </a:cubicBezTo>
                    <a:lnTo>
                      <a:pt x="87" y="258"/>
                    </a:lnTo>
                    <a:cubicBezTo>
                      <a:pt x="87" y="279"/>
                      <a:pt x="104" y="279"/>
                      <a:pt x="120" y="295"/>
                    </a:cubicBezTo>
                    <a:cubicBezTo>
                      <a:pt x="153" y="295"/>
                      <a:pt x="190" y="312"/>
                      <a:pt x="190" y="312"/>
                    </a:cubicBezTo>
                    <a:cubicBezTo>
                      <a:pt x="190" y="345"/>
                      <a:pt x="240" y="448"/>
                      <a:pt x="343" y="464"/>
                    </a:cubicBezTo>
                    <a:cubicBezTo>
                      <a:pt x="343" y="464"/>
                      <a:pt x="429" y="415"/>
                      <a:pt x="500" y="361"/>
                    </a:cubicBezTo>
                    <a:cubicBezTo>
                      <a:pt x="566" y="295"/>
                      <a:pt x="582" y="225"/>
                      <a:pt x="582" y="225"/>
                    </a:cubicBezTo>
                    <a:cubicBezTo>
                      <a:pt x="549" y="155"/>
                      <a:pt x="500" y="35"/>
                      <a:pt x="359" y="19"/>
                    </a:cubicBezTo>
                    <a:cubicBezTo>
                      <a:pt x="314" y="6"/>
                      <a:pt x="275" y="1"/>
                      <a:pt x="241"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3"/>
              <p:cNvSpPr/>
              <p:nvPr/>
            </p:nvSpPr>
            <p:spPr>
              <a:xfrm>
                <a:off x="8362943" y="3193295"/>
                <a:ext cx="61134" cy="18086"/>
              </a:xfrm>
              <a:custGeom>
                <a:avLst/>
                <a:gdLst/>
                <a:ahLst/>
                <a:cxnLst/>
                <a:rect l="l" t="t" r="r" b="b"/>
                <a:pathLst>
                  <a:path w="240" h="71" extrusionOk="0">
                    <a:moveTo>
                      <a:pt x="223" y="0"/>
                    </a:moveTo>
                    <a:cubicBezTo>
                      <a:pt x="174" y="50"/>
                      <a:pt x="33" y="50"/>
                      <a:pt x="0" y="71"/>
                    </a:cubicBezTo>
                    <a:lnTo>
                      <a:pt x="33" y="71"/>
                    </a:lnTo>
                    <a:cubicBezTo>
                      <a:pt x="104" y="71"/>
                      <a:pt x="190" y="5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3"/>
              <p:cNvSpPr/>
              <p:nvPr/>
            </p:nvSpPr>
            <p:spPr>
              <a:xfrm>
                <a:off x="8389180" y="3211126"/>
                <a:ext cx="52728" cy="17067"/>
              </a:xfrm>
              <a:custGeom>
                <a:avLst/>
                <a:gdLst/>
                <a:ahLst/>
                <a:cxnLst/>
                <a:rect l="l" t="t" r="r" b="b"/>
                <a:pathLst>
                  <a:path w="207" h="67" extrusionOk="0">
                    <a:moveTo>
                      <a:pt x="207" y="1"/>
                    </a:moveTo>
                    <a:lnTo>
                      <a:pt x="207" y="1"/>
                    </a:lnTo>
                    <a:cubicBezTo>
                      <a:pt x="157" y="50"/>
                      <a:pt x="71" y="50"/>
                      <a:pt x="1" y="67"/>
                    </a:cubicBezTo>
                    <a:cubicBezTo>
                      <a:pt x="54" y="67"/>
                      <a:pt x="174" y="50"/>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3"/>
              <p:cNvSpPr/>
              <p:nvPr/>
            </p:nvSpPr>
            <p:spPr>
              <a:xfrm>
                <a:off x="8385105" y="3237364"/>
                <a:ext cx="70559" cy="8661"/>
              </a:xfrm>
              <a:custGeom>
                <a:avLst/>
                <a:gdLst/>
                <a:ahLst/>
                <a:cxnLst/>
                <a:rect l="l" t="t" r="r" b="b"/>
                <a:pathLst>
                  <a:path w="277" h="34" extrusionOk="0">
                    <a:moveTo>
                      <a:pt x="256" y="1"/>
                    </a:moveTo>
                    <a:cubicBezTo>
                      <a:pt x="204" y="17"/>
                      <a:pt x="158" y="21"/>
                      <a:pt x="116" y="21"/>
                    </a:cubicBezTo>
                    <a:cubicBezTo>
                      <a:pt x="73" y="21"/>
                      <a:pt x="35" y="17"/>
                      <a:pt x="0" y="17"/>
                    </a:cubicBezTo>
                    <a:cubicBezTo>
                      <a:pt x="33" y="17"/>
                      <a:pt x="70" y="34"/>
                      <a:pt x="70" y="34"/>
                    </a:cubicBezTo>
                    <a:lnTo>
                      <a:pt x="103" y="34"/>
                    </a:lnTo>
                    <a:cubicBezTo>
                      <a:pt x="153" y="34"/>
                      <a:pt x="206" y="34"/>
                      <a:pt x="256" y="17"/>
                    </a:cubicBezTo>
                    <a:lnTo>
                      <a:pt x="2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3"/>
              <p:cNvSpPr/>
              <p:nvPr/>
            </p:nvSpPr>
            <p:spPr>
              <a:xfrm>
                <a:off x="8187435" y="2750061"/>
                <a:ext cx="70559" cy="63172"/>
              </a:xfrm>
              <a:custGeom>
                <a:avLst/>
                <a:gdLst/>
                <a:ahLst/>
                <a:cxnLst/>
                <a:rect l="l" t="t" r="r" b="b"/>
                <a:pathLst>
                  <a:path w="277" h="248" extrusionOk="0">
                    <a:moveTo>
                      <a:pt x="148" y="1"/>
                    </a:moveTo>
                    <a:cubicBezTo>
                      <a:pt x="127" y="1"/>
                      <a:pt x="106" y="7"/>
                      <a:pt x="87" y="20"/>
                    </a:cubicBezTo>
                    <a:cubicBezTo>
                      <a:pt x="0" y="57"/>
                      <a:pt x="0" y="193"/>
                      <a:pt x="87" y="226"/>
                    </a:cubicBezTo>
                    <a:cubicBezTo>
                      <a:pt x="110" y="241"/>
                      <a:pt x="135" y="247"/>
                      <a:pt x="158" y="247"/>
                    </a:cubicBezTo>
                    <a:cubicBezTo>
                      <a:pt x="222" y="247"/>
                      <a:pt x="277" y="198"/>
                      <a:pt x="277" y="123"/>
                    </a:cubicBezTo>
                    <a:cubicBezTo>
                      <a:pt x="265" y="47"/>
                      <a:pt x="206" y="1"/>
                      <a:pt x="148" y="1"/>
                    </a:cubicBezTo>
                    <a:close/>
                  </a:path>
                </a:pathLst>
              </a:custGeom>
              <a:solidFill>
                <a:srgbClr val="FF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3"/>
              <p:cNvSpPr/>
              <p:nvPr/>
            </p:nvSpPr>
            <p:spPr>
              <a:xfrm>
                <a:off x="8389944" y="2749551"/>
                <a:ext cx="69795" cy="60370"/>
              </a:xfrm>
              <a:custGeom>
                <a:avLst/>
                <a:gdLst/>
                <a:ahLst/>
                <a:cxnLst/>
                <a:rect l="l" t="t" r="r" b="b"/>
                <a:pathLst>
                  <a:path w="274" h="237" extrusionOk="0">
                    <a:moveTo>
                      <a:pt x="117" y="1"/>
                    </a:moveTo>
                    <a:cubicBezTo>
                      <a:pt x="11" y="1"/>
                      <a:pt x="1" y="130"/>
                      <a:pt x="31" y="179"/>
                    </a:cubicBezTo>
                    <a:cubicBezTo>
                      <a:pt x="50" y="214"/>
                      <a:pt x="94" y="236"/>
                      <a:pt x="135" y="236"/>
                    </a:cubicBezTo>
                    <a:cubicBezTo>
                      <a:pt x="171" y="236"/>
                      <a:pt x="205" y="219"/>
                      <a:pt x="220" y="179"/>
                    </a:cubicBezTo>
                    <a:cubicBezTo>
                      <a:pt x="274" y="109"/>
                      <a:pt x="220" y="6"/>
                      <a:pt x="154" y="6"/>
                    </a:cubicBezTo>
                    <a:cubicBezTo>
                      <a:pt x="141" y="2"/>
                      <a:pt x="129" y="1"/>
                      <a:pt x="117" y="1"/>
                    </a:cubicBezTo>
                    <a:close/>
                  </a:path>
                </a:pathLst>
              </a:custGeom>
              <a:solidFill>
                <a:srgbClr val="FF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944488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7" name="Google Shape;1217;p45"/>
          <p:cNvSpPr txBox="1">
            <a:spLocks noGrp="1"/>
          </p:cNvSpPr>
          <p:nvPr>
            <p:ph type="subTitle" idx="2"/>
          </p:nvPr>
        </p:nvSpPr>
        <p:spPr>
          <a:xfrm>
            <a:off x="686164" y="537508"/>
            <a:ext cx="8015384" cy="14092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six requirements in determining the assessment method include several things, namely:</a:t>
            </a:r>
          </a:p>
          <a:p>
            <a:pPr marL="342900" lvl="0" indent="-342900" algn="l" rtl="0">
              <a:spcBef>
                <a:spcPts val="0"/>
              </a:spcBef>
              <a:spcAft>
                <a:spcPts val="0"/>
              </a:spcAft>
              <a:buAutoNum type="alphaLcParenR"/>
            </a:pPr>
            <a:r>
              <a:rPr lang="en-US" dirty="0"/>
              <a:t>Authentic, real behavior in real settings </a:t>
            </a:r>
          </a:p>
          <a:p>
            <a:pPr marL="342900" lvl="0" indent="-342900" algn="l" rtl="0">
              <a:spcBef>
                <a:spcPts val="0"/>
              </a:spcBef>
              <a:spcAft>
                <a:spcPts val="0"/>
              </a:spcAft>
              <a:buAutoNum type="alphaLcParenR"/>
            </a:pPr>
            <a:r>
              <a:rPr lang="en-US" dirty="0"/>
              <a:t>Convergent, diverse sources of information</a:t>
            </a:r>
          </a:p>
          <a:p>
            <a:pPr marL="342900" lvl="0" indent="-342900" algn="l" rtl="0">
              <a:spcBef>
                <a:spcPts val="0"/>
              </a:spcBef>
              <a:spcAft>
                <a:spcPts val="0"/>
              </a:spcAft>
              <a:buAutoNum type="alphaLcParenR"/>
            </a:pPr>
            <a:r>
              <a:rPr lang="en-US" dirty="0"/>
              <a:t>Collaboration, carried out together, especially with the </a:t>
            </a:r>
            <a:r>
              <a:rPr lang="en-US" dirty="0" err="1"/>
              <a:t>instructord</a:t>
            </a:r>
            <a:r>
              <a:rPr lang="en-US" dirty="0"/>
              <a:t>.) </a:t>
            </a:r>
          </a:p>
          <a:p>
            <a:pPr marL="342900" lvl="0" indent="-342900" algn="l" rtl="0">
              <a:spcBef>
                <a:spcPts val="0"/>
              </a:spcBef>
              <a:spcAft>
                <a:spcPts val="0"/>
              </a:spcAft>
              <a:buAutoNum type="alphaLcParenR"/>
            </a:pPr>
            <a:r>
              <a:rPr lang="en-US" dirty="0"/>
              <a:t>Equity, able to accommodate children's special </a:t>
            </a:r>
            <a:r>
              <a:rPr lang="en-US" dirty="0" err="1"/>
              <a:t>needse</a:t>
            </a:r>
            <a:r>
              <a:rPr lang="en-US" dirty="0"/>
              <a:t>.) </a:t>
            </a:r>
          </a:p>
          <a:p>
            <a:pPr marL="342900" lvl="0" indent="-342900" algn="l" rtl="0">
              <a:spcBef>
                <a:spcPts val="0"/>
              </a:spcBef>
              <a:spcAft>
                <a:spcPts val="0"/>
              </a:spcAft>
              <a:buAutoNum type="alphaLcParenR"/>
            </a:pPr>
            <a:r>
              <a:rPr lang="en-US" dirty="0"/>
              <a:t>Sensitivity, can include sufficient material for </a:t>
            </a:r>
            <a:r>
              <a:rPr lang="en-US" dirty="0" err="1"/>
              <a:t>planningdecisionf</a:t>
            </a:r>
            <a:r>
              <a:rPr lang="en-US" dirty="0"/>
              <a:t>.) </a:t>
            </a:r>
          </a:p>
          <a:p>
            <a:pPr marL="342900" lvl="0" indent="-342900" algn="l" rtl="0">
              <a:spcBef>
                <a:spcPts val="0"/>
              </a:spcBef>
              <a:spcAft>
                <a:spcPts val="0"/>
              </a:spcAft>
              <a:buAutoNum type="alphaLcParenR"/>
            </a:pPr>
            <a:r>
              <a:rPr lang="en-US" dirty="0"/>
              <a:t>Congruent, there are similar procedures applied, both in development and evaluation.</a:t>
            </a:r>
            <a:endParaRPr dirty="0"/>
          </a:p>
        </p:txBody>
      </p:sp>
      <p:sp>
        <p:nvSpPr>
          <p:cNvPr id="1218" name="Google Shape;1218;p45"/>
          <p:cNvSpPr txBox="1">
            <a:spLocks noGrp="1"/>
          </p:cNvSpPr>
          <p:nvPr>
            <p:ph type="subTitle" idx="3"/>
          </p:nvPr>
        </p:nvSpPr>
        <p:spPr>
          <a:xfrm>
            <a:off x="552189" y="2689737"/>
            <a:ext cx="8283333" cy="183748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600" dirty="0"/>
              <a:t>if it is associated with learning for students in general, then the scope of the assessment includes:</a:t>
            </a:r>
          </a:p>
          <a:p>
            <a:pPr lvl="0" indent="-457200" algn="l" rtl="0">
              <a:spcBef>
                <a:spcPts val="0"/>
              </a:spcBef>
              <a:spcAft>
                <a:spcPts val="0"/>
              </a:spcAft>
              <a:buAutoNum type="arabicPeriod"/>
            </a:pPr>
            <a:r>
              <a:rPr lang="en-US" sz="1600" dirty="0"/>
              <a:t>Affective domain</a:t>
            </a:r>
          </a:p>
          <a:p>
            <a:pPr lvl="0" indent="-457200" algn="l" rtl="0">
              <a:spcBef>
                <a:spcPts val="0"/>
              </a:spcBef>
              <a:spcAft>
                <a:spcPts val="0"/>
              </a:spcAft>
              <a:buAutoNum type="arabicPeriod"/>
            </a:pPr>
            <a:r>
              <a:rPr lang="en-US" sz="1600" dirty="0"/>
              <a:t>Cognitive domain</a:t>
            </a:r>
          </a:p>
          <a:p>
            <a:pPr lvl="0" indent="-457200" algn="l" rtl="0">
              <a:spcBef>
                <a:spcPts val="0"/>
              </a:spcBef>
              <a:spcAft>
                <a:spcPts val="0"/>
              </a:spcAft>
              <a:buAutoNum type="arabicPeriod"/>
            </a:pPr>
            <a:r>
              <a:rPr lang="en-US" sz="1600" dirty="0"/>
              <a:t>Psychomotor domain</a:t>
            </a:r>
            <a:endParaRPr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7"/>
        <p:cNvGrpSpPr/>
        <p:nvPr/>
      </p:nvGrpSpPr>
      <p:grpSpPr>
        <a:xfrm>
          <a:off x="0" y="0"/>
          <a:ext cx="0" cy="0"/>
          <a:chOff x="0" y="0"/>
          <a:chExt cx="0" cy="0"/>
        </a:xfrm>
      </p:grpSpPr>
      <p:sp>
        <p:nvSpPr>
          <p:cNvPr id="2398" name="Google Shape;2398;p63"/>
          <p:cNvSpPr txBox="1">
            <a:spLocks noGrp="1"/>
          </p:cNvSpPr>
          <p:nvPr>
            <p:ph type="title"/>
          </p:nvPr>
        </p:nvSpPr>
        <p:spPr>
          <a:xfrm>
            <a:off x="4321718" y="2244245"/>
            <a:ext cx="4135800" cy="108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D" sz="4000" dirty="0"/>
              <a:t>EVALUATION OBJECT</a:t>
            </a:r>
          </a:p>
        </p:txBody>
      </p:sp>
      <p:sp>
        <p:nvSpPr>
          <p:cNvPr id="2399" name="Google Shape;2399;p63"/>
          <p:cNvSpPr txBox="1">
            <a:spLocks noGrp="1"/>
          </p:cNvSpPr>
          <p:nvPr>
            <p:ph type="title" idx="2"/>
          </p:nvPr>
        </p:nvSpPr>
        <p:spPr>
          <a:xfrm>
            <a:off x="4294975" y="1291256"/>
            <a:ext cx="1652100"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03</a:t>
            </a:r>
            <a:endParaRPr/>
          </a:p>
        </p:txBody>
      </p:sp>
      <p:sp>
        <p:nvSpPr>
          <p:cNvPr id="2400" name="Google Shape;2400;p63"/>
          <p:cNvSpPr txBox="1">
            <a:spLocks noGrp="1"/>
          </p:cNvSpPr>
          <p:nvPr>
            <p:ph type="subTitle" idx="1"/>
          </p:nvPr>
        </p:nvSpPr>
        <p:spPr>
          <a:xfrm>
            <a:off x="4294975" y="3341129"/>
            <a:ext cx="4135800" cy="32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401" name="Google Shape;2401;p63"/>
          <p:cNvGrpSpPr/>
          <p:nvPr/>
        </p:nvGrpSpPr>
        <p:grpSpPr>
          <a:xfrm>
            <a:off x="713230" y="1140618"/>
            <a:ext cx="3036534" cy="3574097"/>
            <a:chOff x="713230" y="1140618"/>
            <a:chExt cx="3036534" cy="3574097"/>
          </a:xfrm>
        </p:grpSpPr>
        <p:grpSp>
          <p:nvGrpSpPr>
            <p:cNvPr id="2402" name="Google Shape;2402;p63"/>
            <p:cNvGrpSpPr/>
            <p:nvPr/>
          </p:nvGrpSpPr>
          <p:grpSpPr>
            <a:xfrm>
              <a:off x="713230" y="1140618"/>
              <a:ext cx="2972667" cy="1966466"/>
              <a:chOff x="451833" y="1348583"/>
              <a:chExt cx="2799649" cy="1852012"/>
            </a:xfrm>
          </p:grpSpPr>
          <p:sp>
            <p:nvSpPr>
              <p:cNvPr id="2403" name="Google Shape;2403;p63"/>
              <p:cNvSpPr/>
              <p:nvPr/>
            </p:nvSpPr>
            <p:spPr>
              <a:xfrm>
                <a:off x="451833" y="1348583"/>
                <a:ext cx="2799649" cy="1852012"/>
              </a:xfrm>
              <a:custGeom>
                <a:avLst/>
                <a:gdLst/>
                <a:ahLst/>
                <a:cxnLst/>
                <a:rect l="l" t="t" r="r" b="b"/>
                <a:pathLst>
                  <a:path w="20320" h="13442" extrusionOk="0">
                    <a:moveTo>
                      <a:pt x="0" y="0"/>
                    </a:moveTo>
                    <a:lnTo>
                      <a:pt x="0" y="13442"/>
                    </a:lnTo>
                    <a:lnTo>
                      <a:pt x="20320" y="13442"/>
                    </a:lnTo>
                    <a:lnTo>
                      <a:pt x="203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63"/>
              <p:cNvSpPr/>
              <p:nvPr/>
            </p:nvSpPr>
            <p:spPr>
              <a:xfrm>
                <a:off x="485313" y="1381512"/>
                <a:ext cx="2733240" cy="1786154"/>
              </a:xfrm>
              <a:custGeom>
                <a:avLst/>
                <a:gdLst/>
                <a:ahLst/>
                <a:cxnLst/>
                <a:rect l="l" t="t" r="r" b="b"/>
                <a:pathLst>
                  <a:path w="19838" h="12964" extrusionOk="0">
                    <a:moveTo>
                      <a:pt x="1" y="1"/>
                    </a:moveTo>
                    <a:lnTo>
                      <a:pt x="1" y="12964"/>
                    </a:lnTo>
                    <a:lnTo>
                      <a:pt x="19837" y="12964"/>
                    </a:lnTo>
                    <a:lnTo>
                      <a:pt x="198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63"/>
              <p:cNvSpPr/>
              <p:nvPr/>
            </p:nvSpPr>
            <p:spPr>
              <a:xfrm>
                <a:off x="1920155" y="1668784"/>
                <a:ext cx="1094922" cy="505370"/>
              </a:xfrm>
              <a:custGeom>
                <a:avLst/>
                <a:gdLst/>
                <a:ahLst/>
                <a:cxnLst/>
                <a:rect l="l" t="t" r="r" b="b"/>
                <a:pathLst>
                  <a:path w="7947" h="3668" extrusionOk="0">
                    <a:moveTo>
                      <a:pt x="2840" y="0"/>
                    </a:moveTo>
                    <a:cubicBezTo>
                      <a:pt x="2726" y="0"/>
                      <a:pt x="2611" y="44"/>
                      <a:pt x="2599" y="168"/>
                    </a:cubicBezTo>
                    <a:cubicBezTo>
                      <a:pt x="2599" y="271"/>
                      <a:pt x="2719" y="358"/>
                      <a:pt x="2752" y="445"/>
                    </a:cubicBezTo>
                    <a:cubicBezTo>
                      <a:pt x="2822" y="651"/>
                      <a:pt x="2719" y="597"/>
                      <a:pt x="2583" y="721"/>
                    </a:cubicBezTo>
                    <a:cubicBezTo>
                      <a:pt x="2393" y="857"/>
                      <a:pt x="2306" y="1097"/>
                      <a:pt x="2100" y="1237"/>
                    </a:cubicBezTo>
                    <a:cubicBezTo>
                      <a:pt x="1997" y="1303"/>
                      <a:pt x="1910" y="1253"/>
                      <a:pt x="1807" y="1303"/>
                    </a:cubicBezTo>
                    <a:cubicBezTo>
                      <a:pt x="1794" y="1313"/>
                      <a:pt x="1779" y="1316"/>
                      <a:pt x="1763" y="1316"/>
                    </a:cubicBezTo>
                    <a:cubicBezTo>
                      <a:pt x="1728" y="1316"/>
                      <a:pt x="1688" y="1300"/>
                      <a:pt x="1647" y="1300"/>
                    </a:cubicBezTo>
                    <a:cubicBezTo>
                      <a:pt x="1637" y="1300"/>
                      <a:pt x="1627" y="1301"/>
                      <a:pt x="1617" y="1303"/>
                    </a:cubicBezTo>
                    <a:cubicBezTo>
                      <a:pt x="1551" y="1357"/>
                      <a:pt x="1551" y="1493"/>
                      <a:pt x="1481" y="1526"/>
                    </a:cubicBezTo>
                    <a:cubicBezTo>
                      <a:pt x="1292" y="1629"/>
                      <a:pt x="1052" y="1579"/>
                      <a:pt x="862" y="1699"/>
                    </a:cubicBezTo>
                    <a:cubicBezTo>
                      <a:pt x="804" y="1482"/>
                      <a:pt x="587" y="1367"/>
                      <a:pt x="391" y="1367"/>
                    </a:cubicBezTo>
                    <a:cubicBezTo>
                      <a:pt x="184" y="1367"/>
                      <a:pt x="1" y="1496"/>
                      <a:pt x="54" y="1769"/>
                    </a:cubicBezTo>
                    <a:cubicBezTo>
                      <a:pt x="70" y="1835"/>
                      <a:pt x="211" y="1856"/>
                      <a:pt x="244" y="1905"/>
                    </a:cubicBezTo>
                    <a:cubicBezTo>
                      <a:pt x="314" y="2041"/>
                      <a:pt x="227" y="2165"/>
                      <a:pt x="194" y="2285"/>
                    </a:cubicBezTo>
                    <a:cubicBezTo>
                      <a:pt x="157" y="2404"/>
                      <a:pt x="91" y="2578"/>
                      <a:pt x="157" y="2697"/>
                    </a:cubicBezTo>
                    <a:cubicBezTo>
                      <a:pt x="244" y="2850"/>
                      <a:pt x="400" y="2784"/>
                      <a:pt x="504" y="2904"/>
                    </a:cubicBezTo>
                    <a:cubicBezTo>
                      <a:pt x="689" y="3159"/>
                      <a:pt x="537" y="3316"/>
                      <a:pt x="879" y="3506"/>
                    </a:cubicBezTo>
                    <a:cubicBezTo>
                      <a:pt x="974" y="3558"/>
                      <a:pt x="1048" y="3668"/>
                      <a:pt x="1161" y="3668"/>
                    </a:cubicBezTo>
                    <a:cubicBezTo>
                      <a:pt x="1190" y="3668"/>
                      <a:pt x="1223" y="3660"/>
                      <a:pt x="1259" y="3642"/>
                    </a:cubicBezTo>
                    <a:cubicBezTo>
                      <a:pt x="1432" y="3589"/>
                      <a:pt x="1345" y="3366"/>
                      <a:pt x="1481" y="3279"/>
                    </a:cubicBezTo>
                    <a:cubicBezTo>
                      <a:pt x="1509" y="3264"/>
                      <a:pt x="1540" y="3259"/>
                      <a:pt x="1574" y="3259"/>
                    </a:cubicBezTo>
                    <a:cubicBezTo>
                      <a:pt x="1661" y="3259"/>
                      <a:pt x="1762" y="3293"/>
                      <a:pt x="1840" y="3293"/>
                    </a:cubicBezTo>
                    <a:cubicBezTo>
                      <a:pt x="1867" y="3293"/>
                      <a:pt x="1890" y="3289"/>
                      <a:pt x="1910" y="3279"/>
                    </a:cubicBezTo>
                    <a:cubicBezTo>
                      <a:pt x="2067" y="3197"/>
                      <a:pt x="2067" y="3007"/>
                      <a:pt x="2257" y="2920"/>
                    </a:cubicBezTo>
                    <a:cubicBezTo>
                      <a:pt x="2343" y="2880"/>
                      <a:pt x="2410" y="2864"/>
                      <a:pt x="2465" y="2864"/>
                    </a:cubicBezTo>
                    <a:cubicBezTo>
                      <a:pt x="2693" y="2864"/>
                      <a:pt x="2699" y="3156"/>
                      <a:pt x="2909" y="3279"/>
                    </a:cubicBezTo>
                    <a:cubicBezTo>
                      <a:pt x="2958" y="3311"/>
                      <a:pt x="3008" y="3324"/>
                      <a:pt x="3059" y="3324"/>
                    </a:cubicBezTo>
                    <a:cubicBezTo>
                      <a:pt x="3238" y="3324"/>
                      <a:pt x="3431" y="3171"/>
                      <a:pt x="3648" y="3171"/>
                    </a:cubicBezTo>
                    <a:cubicBezTo>
                      <a:pt x="3671" y="3171"/>
                      <a:pt x="3694" y="3172"/>
                      <a:pt x="3717" y="3176"/>
                    </a:cubicBezTo>
                    <a:cubicBezTo>
                      <a:pt x="3837" y="3197"/>
                      <a:pt x="3940" y="3300"/>
                      <a:pt x="4076" y="3316"/>
                    </a:cubicBezTo>
                    <a:cubicBezTo>
                      <a:pt x="4104" y="3320"/>
                      <a:pt x="4135" y="3321"/>
                      <a:pt x="4167" y="3321"/>
                    </a:cubicBezTo>
                    <a:cubicBezTo>
                      <a:pt x="4296" y="3321"/>
                      <a:pt x="4450" y="3300"/>
                      <a:pt x="4559" y="3300"/>
                    </a:cubicBezTo>
                    <a:cubicBezTo>
                      <a:pt x="4815" y="3263"/>
                      <a:pt x="5058" y="3159"/>
                      <a:pt x="5281" y="3023"/>
                    </a:cubicBezTo>
                    <a:cubicBezTo>
                      <a:pt x="5358" y="2961"/>
                      <a:pt x="5485" y="2861"/>
                      <a:pt x="5597" y="2861"/>
                    </a:cubicBezTo>
                    <a:cubicBezTo>
                      <a:pt x="5612" y="2861"/>
                      <a:pt x="5626" y="2863"/>
                      <a:pt x="5640" y="2867"/>
                    </a:cubicBezTo>
                    <a:cubicBezTo>
                      <a:pt x="5710" y="2904"/>
                      <a:pt x="5727" y="2970"/>
                      <a:pt x="5780" y="3023"/>
                    </a:cubicBezTo>
                    <a:cubicBezTo>
                      <a:pt x="5846" y="3093"/>
                      <a:pt x="5900" y="3110"/>
                      <a:pt x="5970" y="3159"/>
                    </a:cubicBezTo>
                    <a:cubicBezTo>
                      <a:pt x="6123" y="3246"/>
                      <a:pt x="6156" y="3626"/>
                      <a:pt x="6329" y="3659"/>
                    </a:cubicBezTo>
                    <a:cubicBezTo>
                      <a:pt x="6348" y="3664"/>
                      <a:pt x="6365" y="3666"/>
                      <a:pt x="6380" y="3666"/>
                    </a:cubicBezTo>
                    <a:cubicBezTo>
                      <a:pt x="6579" y="3666"/>
                      <a:pt x="6516" y="3271"/>
                      <a:pt x="6486" y="3159"/>
                    </a:cubicBezTo>
                    <a:cubicBezTo>
                      <a:pt x="6416" y="2920"/>
                      <a:pt x="6279" y="2681"/>
                      <a:pt x="6345" y="2421"/>
                    </a:cubicBezTo>
                    <a:cubicBezTo>
                      <a:pt x="6380" y="2245"/>
                      <a:pt x="6513" y="1953"/>
                      <a:pt x="6723" y="1953"/>
                    </a:cubicBezTo>
                    <a:cubicBezTo>
                      <a:pt x="6739" y="1953"/>
                      <a:pt x="6757" y="1955"/>
                      <a:pt x="6775" y="1959"/>
                    </a:cubicBezTo>
                    <a:cubicBezTo>
                      <a:pt x="6995" y="2019"/>
                      <a:pt x="6901" y="2419"/>
                      <a:pt x="7162" y="2419"/>
                    </a:cubicBezTo>
                    <a:cubicBezTo>
                      <a:pt x="7189" y="2419"/>
                      <a:pt x="7221" y="2414"/>
                      <a:pt x="7257" y="2404"/>
                    </a:cubicBezTo>
                    <a:cubicBezTo>
                      <a:pt x="7311" y="2248"/>
                      <a:pt x="7290" y="2112"/>
                      <a:pt x="7274" y="1975"/>
                    </a:cubicBezTo>
                    <a:lnTo>
                      <a:pt x="7369" y="1846"/>
                    </a:lnTo>
                    <a:lnTo>
                      <a:pt x="7369" y="1846"/>
                    </a:lnTo>
                    <a:cubicBezTo>
                      <a:pt x="7355" y="1866"/>
                      <a:pt x="7341" y="1892"/>
                      <a:pt x="7327" y="1905"/>
                    </a:cubicBezTo>
                    <a:cubicBezTo>
                      <a:pt x="7414" y="1819"/>
                      <a:pt x="7567" y="1819"/>
                      <a:pt x="7653" y="1699"/>
                    </a:cubicBezTo>
                    <a:cubicBezTo>
                      <a:pt x="7740" y="1596"/>
                      <a:pt x="7740" y="1443"/>
                      <a:pt x="7756" y="1319"/>
                    </a:cubicBezTo>
                    <a:cubicBezTo>
                      <a:pt x="7773" y="1286"/>
                      <a:pt x="7686" y="1237"/>
                      <a:pt x="7703" y="1167"/>
                    </a:cubicBezTo>
                    <a:cubicBezTo>
                      <a:pt x="7723" y="1097"/>
                      <a:pt x="7860" y="1097"/>
                      <a:pt x="7876" y="1010"/>
                    </a:cubicBezTo>
                    <a:cubicBezTo>
                      <a:pt x="7893" y="857"/>
                      <a:pt x="7946" y="771"/>
                      <a:pt x="7789" y="618"/>
                    </a:cubicBezTo>
                    <a:cubicBezTo>
                      <a:pt x="7701" y="529"/>
                      <a:pt x="7580" y="504"/>
                      <a:pt x="7449" y="504"/>
                    </a:cubicBezTo>
                    <a:cubicBezTo>
                      <a:pt x="7275" y="504"/>
                      <a:pt x="7082" y="548"/>
                      <a:pt x="6915" y="548"/>
                    </a:cubicBezTo>
                    <a:cubicBezTo>
                      <a:pt x="6535" y="515"/>
                      <a:pt x="6259" y="428"/>
                      <a:pt x="5900" y="325"/>
                    </a:cubicBezTo>
                    <a:cubicBezTo>
                      <a:pt x="5817" y="303"/>
                      <a:pt x="5735" y="293"/>
                      <a:pt x="5654" y="293"/>
                    </a:cubicBezTo>
                    <a:cubicBezTo>
                      <a:pt x="5229" y="293"/>
                      <a:pt x="4821" y="553"/>
                      <a:pt x="4402" y="581"/>
                    </a:cubicBezTo>
                    <a:cubicBezTo>
                      <a:pt x="4323" y="581"/>
                      <a:pt x="4212" y="588"/>
                      <a:pt x="4111" y="588"/>
                    </a:cubicBezTo>
                    <a:cubicBezTo>
                      <a:pt x="4061" y="588"/>
                      <a:pt x="4013" y="586"/>
                      <a:pt x="3973" y="581"/>
                    </a:cubicBezTo>
                    <a:cubicBezTo>
                      <a:pt x="3767" y="531"/>
                      <a:pt x="3804" y="478"/>
                      <a:pt x="3647" y="375"/>
                    </a:cubicBezTo>
                    <a:cubicBezTo>
                      <a:pt x="3425" y="255"/>
                      <a:pt x="3202" y="102"/>
                      <a:pt x="2958" y="16"/>
                    </a:cubicBezTo>
                    <a:cubicBezTo>
                      <a:pt x="2922" y="6"/>
                      <a:pt x="2881" y="0"/>
                      <a:pt x="28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63"/>
              <p:cNvSpPr/>
              <p:nvPr/>
            </p:nvSpPr>
            <p:spPr>
              <a:xfrm>
                <a:off x="1638670" y="2091768"/>
                <a:ext cx="601539" cy="604708"/>
              </a:xfrm>
              <a:custGeom>
                <a:avLst/>
                <a:gdLst/>
                <a:ahLst/>
                <a:cxnLst/>
                <a:rect l="l" t="t" r="r" b="b"/>
                <a:pathLst>
                  <a:path w="4366" h="4389" extrusionOk="0">
                    <a:moveTo>
                      <a:pt x="1617" y="1"/>
                    </a:moveTo>
                    <a:cubicBezTo>
                      <a:pt x="1605" y="1"/>
                      <a:pt x="1593" y="1"/>
                      <a:pt x="1581" y="3"/>
                    </a:cubicBezTo>
                    <a:cubicBezTo>
                      <a:pt x="1391" y="40"/>
                      <a:pt x="1272" y="246"/>
                      <a:pt x="1103" y="296"/>
                    </a:cubicBezTo>
                    <a:cubicBezTo>
                      <a:pt x="772" y="415"/>
                      <a:pt x="587" y="453"/>
                      <a:pt x="463" y="828"/>
                    </a:cubicBezTo>
                    <a:cubicBezTo>
                      <a:pt x="397" y="1071"/>
                      <a:pt x="277" y="1294"/>
                      <a:pt x="207" y="1533"/>
                    </a:cubicBezTo>
                    <a:cubicBezTo>
                      <a:pt x="1" y="2342"/>
                      <a:pt x="826" y="2152"/>
                      <a:pt x="1309" y="2239"/>
                    </a:cubicBezTo>
                    <a:cubicBezTo>
                      <a:pt x="1651" y="2293"/>
                      <a:pt x="1548" y="2412"/>
                      <a:pt x="1598" y="2668"/>
                    </a:cubicBezTo>
                    <a:cubicBezTo>
                      <a:pt x="1668" y="2928"/>
                      <a:pt x="1961" y="2944"/>
                      <a:pt x="2047" y="3200"/>
                    </a:cubicBezTo>
                    <a:cubicBezTo>
                      <a:pt x="2150" y="3547"/>
                      <a:pt x="1891" y="3992"/>
                      <a:pt x="2183" y="4269"/>
                    </a:cubicBezTo>
                    <a:cubicBezTo>
                      <a:pt x="2275" y="4353"/>
                      <a:pt x="2369" y="4389"/>
                      <a:pt x="2461" y="4389"/>
                    </a:cubicBezTo>
                    <a:cubicBezTo>
                      <a:pt x="2666" y="4389"/>
                      <a:pt x="2861" y="4216"/>
                      <a:pt x="2992" y="4025"/>
                    </a:cubicBezTo>
                    <a:cubicBezTo>
                      <a:pt x="3128" y="3819"/>
                      <a:pt x="3165" y="3580"/>
                      <a:pt x="3302" y="3357"/>
                    </a:cubicBezTo>
                    <a:cubicBezTo>
                      <a:pt x="3491" y="3031"/>
                      <a:pt x="3557" y="2841"/>
                      <a:pt x="3594" y="2462"/>
                    </a:cubicBezTo>
                    <a:cubicBezTo>
                      <a:pt x="3627" y="2086"/>
                      <a:pt x="4366" y="1311"/>
                      <a:pt x="3834" y="952"/>
                    </a:cubicBezTo>
                    <a:cubicBezTo>
                      <a:pt x="3736" y="887"/>
                      <a:pt x="3622" y="868"/>
                      <a:pt x="3501" y="868"/>
                    </a:cubicBezTo>
                    <a:cubicBezTo>
                      <a:pt x="3318" y="868"/>
                      <a:pt x="3122" y="912"/>
                      <a:pt x="2950" y="912"/>
                    </a:cubicBezTo>
                    <a:cubicBezTo>
                      <a:pt x="2836" y="912"/>
                      <a:pt x="2732" y="893"/>
                      <a:pt x="2650" y="828"/>
                    </a:cubicBezTo>
                    <a:cubicBezTo>
                      <a:pt x="2526" y="745"/>
                      <a:pt x="2526" y="572"/>
                      <a:pt x="2423" y="486"/>
                    </a:cubicBezTo>
                    <a:cubicBezTo>
                      <a:pt x="2373" y="436"/>
                      <a:pt x="2287" y="436"/>
                      <a:pt x="2216" y="399"/>
                    </a:cubicBezTo>
                    <a:cubicBezTo>
                      <a:pt x="2167" y="366"/>
                      <a:pt x="2134" y="312"/>
                      <a:pt x="2113" y="246"/>
                    </a:cubicBezTo>
                    <a:cubicBezTo>
                      <a:pt x="2080" y="193"/>
                      <a:pt x="2047" y="176"/>
                      <a:pt x="1977" y="143"/>
                    </a:cubicBezTo>
                    <a:cubicBezTo>
                      <a:pt x="1883" y="79"/>
                      <a:pt x="1747"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63"/>
              <p:cNvSpPr/>
              <p:nvPr/>
            </p:nvSpPr>
            <p:spPr>
              <a:xfrm>
                <a:off x="2202604" y="2138889"/>
                <a:ext cx="515152" cy="284787"/>
              </a:xfrm>
              <a:custGeom>
                <a:avLst/>
                <a:gdLst/>
                <a:ahLst/>
                <a:cxnLst/>
                <a:rect l="l" t="t" r="r" b="b"/>
                <a:pathLst>
                  <a:path w="3739" h="2067" extrusionOk="0">
                    <a:moveTo>
                      <a:pt x="364" y="1"/>
                    </a:moveTo>
                    <a:cubicBezTo>
                      <a:pt x="346" y="1"/>
                      <a:pt x="328" y="3"/>
                      <a:pt x="310" y="7"/>
                    </a:cubicBezTo>
                    <a:cubicBezTo>
                      <a:pt x="240" y="7"/>
                      <a:pt x="1" y="94"/>
                      <a:pt x="34" y="197"/>
                    </a:cubicBezTo>
                    <a:cubicBezTo>
                      <a:pt x="34" y="263"/>
                      <a:pt x="50" y="349"/>
                      <a:pt x="120" y="436"/>
                    </a:cubicBezTo>
                    <a:lnTo>
                      <a:pt x="120" y="436"/>
                    </a:lnTo>
                    <a:cubicBezTo>
                      <a:pt x="182" y="559"/>
                      <a:pt x="254" y="666"/>
                      <a:pt x="413" y="746"/>
                    </a:cubicBezTo>
                    <a:cubicBezTo>
                      <a:pt x="496" y="795"/>
                      <a:pt x="599" y="795"/>
                      <a:pt x="669" y="866"/>
                    </a:cubicBezTo>
                    <a:cubicBezTo>
                      <a:pt x="756" y="952"/>
                      <a:pt x="702" y="1039"/>
                      <a:pt x="772" y="1142"/>
                    </a:cubicBezTo>
                    <a:cubicBezTo>
                      <a:pt x="800" y="1168"/>
                      <a:pt x="836" y="1174"/>
                      <a:pt x="871" y="1174"/>
                    </a:cubicBezTo>
                    <a:cubicBezTo>
                      <a:pt x="895" y="1174"/>
                      <a:pt x="918" y="1171"/>
                      <a:pt x="938" y="1171"/>
                    </a:cubicBezTo>
                    <a:cubicBezTo>
                      <a:pt x="963" y="1171"/>
                      <a:pt x="984" y="1175"/>
                      <a:pt x="995" y="1191"/>
                    </a:cubicBezTo>
                    <a:cubicBezTo>
                      <a:pt x="1065" y="1278"/>
                      <a:pt x="962" y="1332"/>
                      <a:pt x="962" y="1398"/>
                    </a:cubicBezTo>
                    <a:cubicBezTo>
                      <a:pt x="962" y="1517"/>
                      <a:pt x="1011" y="1641"/>
                      <a:pt x="1115" y="1707"/>
                    </a:cubicBezTo>
                    <a:cubicBezTo>
                      <a:pt x="1132" y="1714"/>
                      <a:pt x="1149" y="1717"/>
                      <a:pt x="1167" y="1717"/>
                    </a:cubicBezTo>
                    <a:cubicBezTo>
                      <a:pt x="1207" y="1717"/>
                      <a:pt x="1249" y="1704"/>
                      <a:pt x="1287" y="1704"/>
                    </a:cubicBezTo>
                    <a:cubicBezTo>
                      <a:pt x="1319" y="1704"/>
                      <a:pt x="1349" y="1713"/>
                      <a:pt x="1375" y="1744"/>
                    </a:cubicBezTo>
                    <a:cubicBezTo>
                      <a:pt x="1445" y="1827"/>
                      <a:pt x="1391" y="1967"/>
                      <a:pt x="1511" y="2033"/>
                    </a:cubicBezTo>
                    <a:cubicBezTo>
                      <a:pt x="1553" y="2057"/>
                      <a:pt x="1594" y="2067"/>
                      <a:pt x="1631" y="2067"/>
                    </a:cubicBezTo>
                    <a:cubicBezTo>
                      <a:pt x="1791" y="2067"/>
                      <a:pt x="1910" y="1884"/>
                      <a:pt x="1993" y="1761"/>
                    </a:cubicBezTo>
                    <a:cubicBezTo>
                      <a:pt x="2080" y="1641"/>
                      <a:pt x="2080" y="1501"/>
                      <a:pt x="2146" y="1381"/>
                    </a:cubicBezTo>
                    <a:cubicBezTo>
                      <a:pt x="2200" y="1311"/>
                      <a:pt x="2303" y="1311"/>
                      <a:pt x="2373" y="1262"/>
                    </a:cubicBezTo>
                    <a:cubicBezTo>
                      <a:pt x="2455" y="1208"/>
                      <a:pt x="2476" y="1142"/>
                      <a:pt x="2596" y="1125"/>
                    </a:cubicBezTo>
                    <a:cubicBezTo>
                      <a:pt x="2765" y="1125"/>
                      <a:pt x="2699" y="1175"/>
                      <a:pt x="2748" y="1295"/>
                    </a:cubicBezTo>
                    <a:cubicBezTo>
                      <a:pt x="2801" y="1382"/>
                      <a:pt x="2860" y="1415"/>
                      <a:pt x="2922" y="1415"/>
                    </a:cubicBezTo>
                    <a:cubicBezTo>
                      <a:pt x="3045" y="1415"/>
                      <a:pt x="3181" y="1290"/>
                      <a:pt x="3318" y="1208"/>
                    </a:cubicBezTo>
                    <a:cubicBezTo>
                      <a:pt x="3371" y="1250"/>
                      <a:pt x="3424" y="1267"/>
                      <a:pt x="3472" y="1267"/>
                    </a:cubicBezTo>
                    <a:cubicBezTo>
                      <a:pt x="3626" y="1267"/>
                      <a:pt x="3739" y="1088"/>
                      <a:pt x="3714" y="919"/>
                    </a:cubicBezTo>
                    <a:cubicBezTo>
                      <a:pt x="3677" y="762"/>
                      <a:pt x="3627" y="795"/>
                      <a:pt x="3540" y="713"/>
                    </a:cubicBezTo>
                    <a:cubicBezTo>
                      <a:pt x="3529" y="700"/>
                      <a:pt x="3519" y="698"/>
                      <a:pt x="3510" y="698"/>
                    </a:cubicBezTo>
                    <a:cubicBezTo>
                      <a:pt x="3505" y="698"/>
                      <a:pt x="3501" y="698"/>
                      <a:pt x="3497" y="698"/>
                    </a:cubicBezTo>
                    <a:cubicBezTo>
                      <a:pt x="3484" y="698"/>
                      <a:pt x="3470" y="694"/>
                      <a:pt x="3454" y="659"/>
                    </a:cubicBezTo>
                    <a:cubicBezTo>
                      <a:pt x="3421" y="610"/>
                      <a:pt x="3487" y="507"/>
                      <a:pt x="3487" y="436"/>
                    </a:cubicBezTo>
                    <a:cubicBezTo>
                      <a:pt x="3505" y="202"/>
                      <a:pt x="3376" y="130"/>
                      <a:pt x="3206" y="130"/>
                    </a:cubicBezTo>
                    <a:cubicBezTo>
                      <a:pt x="3027" y="130"/>
                      <a:pt x="2804" y="210"/>
                      <a:pt x="2662" y="263"/>
                    </a:cubicBezTo>
                    <a:cubicBezTo>
                      <a:pt x="2597" y="292"/>
                      <a:pt x="2456" y="393"/>
                      <a:pt x="2357" y="393"/>
                    </a:cubicBezTo>
                    <a:cubicBezTo>
                      <a:pt x="2329" y="393"/>
                      <a:pt x="2305" y="385"/>
                      <a:pt x="2286" y="366"/>
                    </a:cubicBezTo>
                    <a:cubicBezTo>
                      <a:pt x="2233" y="300"/>
                      <a:pt x="2286" y="230"/>
                      <a:pt x="2286" y="177"/>
                    </a:cubicBezTo>
                    <a:cubicBezTo>
                      <a:pt x="2270" y="127"/>
                      <a:pt x="2233" y="73"/>
                      <a:pt x="2183" y="40"/>
                    </a:cubicBezTo>
                    <a:cubicBezTo>
                      <a:pt x="2140" y="16"/>
                      <a:pt x="2084" y="7"/>
                      <a:pt x="2026" y="7"/>
                    </a:cubicBezTo>
                    <a:cubicBezTo>
                      <a:pt x="1969" y="7"/>
                      <a:pt x="1909" y="16"/>
                      <a:pt x="1857" y="24"/>
                    </a:cubicBezTo>
                    <a:cubicBezTo>
                      <a:pt x="1667" y="24"/>
                      <a:pt x="1581" y="177"/>
                      <a:pt x="1424" y="247"/>
                    </a:cubicBezTo>
                    <a:cubicBezTo>
                      <a:pt x="1391" y="264"/>
                      <a:pt x="1361" y="271"/>
                      <a:pt x="1334" y="271"/>
                    </a:cubicBezTo>
                    <a:cubicBezTo>
                      <a:pt x="1223" y="271"/>
                      <a:pt x="1147" y="154"/>
                      <a:pt x="995" y="127"/>
                    </a:cubicBezTo>
                    <a:cubicBezTo>
                      <a:pt x="926" y="117"/>
                      <a:pt x="868" y="108"/>
                      <a:pt x="811" y="108"/>
                    </a:cubicBezTo>
                    <a:cubicBezTo>
                      <a:pt x="770" y="108"/>
                      <a:pt x="729" y="113"/>
                      <a:pt x="686" y="127"/>
                    </a:cubicBezTo>
                    <a:cubicBezTo>
                      <a:pt x="642" y="127"/>
                      <a:pt x="642" y="142"/>
                      <a:pt x="626" y="142"/>
                    </a:cubicBezTo>
                    <a:cubicBezTo>
                      <a:pt x="618" y="142"/>
                      <a:pt x="606" y="138"/>
                      <a:pt x="582" y="127"/>
                    </a:cubicBezTo>
                    <a:cubicBezTo>
                      <a:pt x="549" y="111"/>
                      <a:pt x="533" y="57"/>
                      <a:pt x="496" y="40"/>
                    </a:cubicBezTo>
                    <a:cubicBezTo>
                      <a:pt x="459" y="16"/>
                      <a:pt x="412" y="1"/>
                      <a:pt x="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3"/>
              <p:cNvSpPr/>
              <p:nvPr/>
            </p:nvSpPr>
            <p:spPr>
              <a:xfrm>
                <a:off x="738828" y="1641641"/>
                <a:ext cx="686823" cy="779686"/>
              </a:xfrm>
              <a:custGeom>
                <a:avLst/>
                <a:gdLst/>
                <a:ahLst/>
                <a:cxnLst/>
                <a:rect l="l" t="t" r="r" b="b"/>
                <a:pathLst>
                  <a:path w="4985" h="5659" extrusionOk="0">
                    <a:moveTo>
                      <a:pt x="4852" y="0"/>
                    </a:moveTo>
                    <a:cubicBezTo>
                      <a:pt x="4708" y="0"/>
                      <a:pt x="4542" y="181"/>
                      <a:pt x="4453" y="246"/>
                    </a:cubicBezTo>
                    <a:cubicBezTo>
                      <a:pt x="4397" y="274"/>
                      <a:pt x="4353" y="284"/>
                      <a:pt x="4315" y="284"/>
                    </a:cubicBezTo>
                    <a:cubicBezTo>
                      <a:pt x="4236" y="284"/>
                      <a:pt x="4179" y="240"/>
                      <a:pt x="4073" y="229"/>
                    </a:cubicBezTo>
                    <a:cubicBezTo>
                      <a:pt x="4065" y="229"/>
                      <a:pt x="4056" y="228"/>
                      <a:pt x="4047" y="228"/>
                    </a:cubicBezTo>
                    <a:cubicBezTo>
                      <a:pt x="3761" y="228"/>
                      <a:pt x="3452" y="493"/>
                      <a:pt x="3384" y="761"/>
                    </a:cubicBezTo>
                    <a:cubicBezTo>
                      <a:pt x="3351" y="881"/>
                      <a:pt x="3471" y="1001"/>
                      <a:pt x="3454" y="1104"/>
                    </a:cubicBezTo>
                    <a:cubicBezTo>
                      <a:pt x="3421" y="1228"/>
                      <a:pt x="3112" y="1364"/>
                      <a:pt x="3042" y="1467"/>
                    </a:cubicBezTo>
                    <a:cubicBezTo>
                      <a:pt x="2938" y="1603"/>
                      <a:pt x="2992" y="1657"/>
                      <a:pt x="2819" y="1706"/>
                    </a:cubicBezTo>
                    <a:cubicBezTo>
                      <a:pt x="2767" y="1718"/>
                      <a:pt x="2711" y="1728"/>
                      <a:pt x="2660" y="1728"/>
                    </a:cubicBezTo>
                    <a:cubicBezTo>
                      <a:pt x="2558" y="1728"/>
                      <a:pt x="2484" y="1687"/>
                      <a:pt x="2542" y="1537"/>
                    </a:cubicBezTo>
                    <a:lnTo>
                      <a:pt x="2542" y="1537"/>
                    </a:lnTo>
                    <a:cubicBezTo>
                      <a:pt x="2466" y="1565"/>
                      <a:pt x="2405" y="1587"/>
                      <a:pt x="2349" y="1587"/>
                    </a:cubicBezTo>
                    <a:cubicBezTo>
                      <a:pt x="2304" y="1587"/>
                      <a:pt x="2262" y="1573"/>
                      <a:pt x="2216" y="1537"/>
                    </a:cubicBezTo>
                    <a:cubicBezTo>
                      <a:pt x="2027" y="1397"/>
                      <a:pt x="2167" y="1277"/>
                      <a:pt x="2167" y="1124"/>
                    </a:cubicBezTo>
                    <a:cubicBezTo>
                      <a:pt x="2167" y="926"/>
                      <a:pt x="1955" y="816"/>
                      <a:pt x="1740" y="816"/>
                    </a:cubicBezTo>
                    <a:cubicBezTo>
                      <a:pt x="1544" y="816"/>
                      <a:pt x="1346" y="907"/>
                      <a:pt x="1305" y="1104"/>
                    </a:cubicBezTo>
                    <a:cubicBezTo>
                      <a:pt x="1032" y="1124"/>
                      <a:pt x="739" y="1071"/>
                      <a:pt x="496" y="1244"/>
                    </a:cubicBezTo>
                    <a:cubicBezTo>
                      <a:pt x="463" y="1261"/>
                      <a:pt x="463" y="1331"/>
                      <a:pt x="447" y="1347"/>
                    </a:cubicBezTo>
                    <a:cubicBezTo>
                      <a:pt x="430" y="1355"/>
                      <a:pt x="413" y="1355"/>
                      <a:pt x="395" y="1355"/>
                    </a:cubicBezTo>
                    <a:cubicBezTo>
                      <a:pt x="377" y="1355"/>
                      <a:pt x="360" y="1355"/>
                      <a:pt x="343" y="1364"/>
                    </a:cubicBezTo>
                    <a:cubicBezTo>
                      <a:pt x="257" y="1413"/>
                      <a:pt x="224" y="1380"/>
                      <a:pt x="154" y="1467"/>
                    </a:cubicBezTo>
                    <a:cubicBezTo>
                      <a:pt x="67" y="1554"/>
                      <a:pt x="1" y="1863"/>
                      <a:pt x="67" y="1983"/>
                    </a:cubicBezTo>
                    <a:cubicBezTo>
                      <a:pt x="104" y="2016"/>
                      <a:pt x="170" y="2053"/>
                      <a:pt x="224" y="2069"/>
                    </a:cubicBezTo>
                    <a:cubicBezTo>
                      <a:pt x="310" y="2172"/>
                      <a:pt x="414" y="2259"/>
                      <a:pt x="463" y="2309"/>
                    </a:cubicBezTo>
                    <a:cubicBezTo>
                      <a:pt x="599" y="2482"/>
                      <a:pt x="566" y="2688"/>
                      <a:pt x="517" y="2894"/>
                    </a:cubicBezTo>
                    <a:cubicBezTo>
                      <a:pt x="480" y="2998"/>
                      <a:pt x="414" y="3117"/>
                      <a:pt x="430" y="3220"/>
                    </a:cubicBezTo>
                    <a:cubicBezTo>
                      <a:pt x="447" y="3323"/>
                      <a:pt x="566" y="3373"/>
                      <a:pt x="583" y="3460"/>
                    </a:cubicBezTo>
                    <a:cubicBezTo>
                      <a:pt x="620" y="3600"/>
                      <a:pt x="447" y="3839"/>
                      <a:pt x="463" y="4012"/>
                    </a:cubicBezTo>
                    <a:cubicBezTo>
                      <a:pt x="480" y="4301"/>
                      <a:pt x="620" y="4475"/>
                      <a:pt x="843" y="4611"/>
                    </a:cubicBezTo>
                    <a:cubicBezTo>
                      <a:pt x="995" y="4734"/>
                      <a:pt x="1032" y="4904"/>
                      <a:pt x="1169" y="5007"/>
                    </a:cubicBezTo>
                    <a:cubicBezTo>
                      <a:pt x="1239" y="5060"/>
                      <a:pt x="1321" y="5060"/>
                      <a:pt x="1391" y="5110"/>
                    </a:cubicBezTo>
                    <a:cubicBezTo>
                      <a:pt x="1461" y="5163"/>
                      <a:pt x="1511" y="5283"/>
                      <a:pt x="1581" y="5333"/>
                    </a:cubicBezTo>
                    <a:cubicBezTo>
                      <a:pt x="1734" y="5403"/>
                      <a:pt x="1858" y="5316"/>
                      <a:pt x="1994" y="5436"/>
                    </a:cubicBezTo>
                    <a:cubicBezTo>
                      <a:pt x="2063" y="5492"/>
                      <a:pt x="2187" y="5659"/>
                      <a:pt x="2305" y="5659"/>
                    </a:cubicBezTo>
                    <a:cubicBezTo>
                      <a:pt x="2334" y="5659"/>
                      <a:pt x="2362" y="5649"/>
                      <a:pt x="2390" y="5626"/>
                    </a:cubicBezTo>
                    <a:cubicBezTo>
                      <a:pt x="2662" y="5419"/>
                      <a:pt x="2146" y="5230"/>
                      <a:pt x="2043" y="5197"/>
                    </a:cubicBezTo>
                    <a:cubicBezTo>
                      <a:pt x="1858" y="5126"/>
                      <a:pt x="1804" y="5044"/>
                      <a:pt x="1804" y="4817"/>
                    </a:cubicBezTo>
                    <a:cubicBezTo>
                      <a:pt x="1819" y="4646"/>
                      <a:pt x="1922" y="4471"/>
                      <a:pt x="2116" y="4471"/>
                    </a:cubicBezTo>
                    <a:cubicBezTo>
                      <a:pt x="2133" y="4471"/>
                      <a:pt x="2149" y="4472"/>
                      <a:pt x="2167" y="4475"/>
                    </a:cubicBezTo>
                    <a:cubicBezTo>
                      <a:pt x="2390" y="4528"/>
                      <a:pt x="2390" y="4784"/>
                      <a:pt x="2629" y="4800"/>
                    </a:cubicBezTo>
                    <a:cubicBezTo>
                      <a:pt x="2868" y="4800"/>
                      <a:pt x="2922" y="4664"/>
                      <a:pt x="2922" y="4491"/>
                    </a:cubicBezTo>
                    <a:cubicBezTo>
                      <a:pt x="2922" y="4322"/>
                      <a:pt x="2868" y="4268"/>
                      <a:pt x="3042" y="4149"/>
                    </a:cubicBezTo>
                    <a:cubicBezTo>
                      <a:pt x="3145" y="4078"/>
                      <a:pt x="3454" y="3926"/>
                      <a:pt x="3215" y="3786"/>
                    </a:cubicBezTo>
                    <a:cubicBezTo>
                      <a:pt x="3282" y="3698"/>
                      <a:pt x="3339" y="3666"/>
                      <a:pt x="3390" y="3666"/>
                    </a:cubicBezTo>
                    <a:cubicBezTo>
                      <a:pt x="3521" y="3666"/>
                      <a:pt x="3616" y="3875"/>
                      <a:pt x="3764" y="3926"/>
                    </a:cubicBezTo>
                    <a:cubicBezTo>
                      <a:pt x="3776" y="3930"/>
                      <a:pt x="3789" y="3932"/>
                      <a:pt x="3802" y="3932"/>
                    </a:cubicBezTo>
                    <a:cubicBezTo>
                      <a:pt x="3946" y="3932"/>
                      <a:pt x="4081" y="3693"/>
                      <a:pt x="3986" y="3579"/>
                    </a:cubicBezTo>
                    <a:cubicBezTo>
                      <a:pt x="4176" y="3443"/>
                      <a:pt x="4436" y="3513"/>
                      <a:pt x="4366" y="3204"/>
                    </a:cubicBezTo>
                    <a:cubicBezTo>
                      <a:pt x="4296" y="2927"/>
                      <a:pt x="4024" y="2878"/>
                      <a:pt x="3883" y="2705"/>
                    </a:cubicBezTo>
                    <a:cubicBezTo>
                      <a:pt x="3796" y="2631"/>
                      <a:pt x="3759" y="2447"/>
                      <a:pt x="3622" y="2447"/>
                    </a:cubicBezTo>
                    <a:cubicBezTo>
                      <a:pt x="3599" y="2447"/>
                      <a:pt x="3572" y="2452"/>
                      <a:pt x="3541" y="2465"/>
                    </a:cubicBezTo>
                    <a:cubicBezTo>
                      <a:pt x="3351" y="2568"/>
                      <a:pt x="3302" y="2981"/>
                      <a:pt x="3368" y="3150"/>
                    </a:cubicBezTo>
                    <a:cubicBezTo>
                      <a:pt x="3316" y="3176"/>
                      <a:pt x="3262" y="3188"/>
                      <a:pt x="3208" y="3188"/>
                    </a:cubicBezTo>
                    <a:cubicBezTo>
                      <a:pt x="3084" y="3188"/>
                      <a:pt x="2966" y="3125"/>
                      <a:pt x="2905" y="3031"/>
                    </a:cubicBezTo>
                    <a:cubicBezTo>
                      <a:pt x="2852" y="2944"/>
                      <a:pt x="2868" y="2841"/>
                      <a:pt x="2802" y="2775"/>
                    </a:cubicBezTo>
                    <a:cubicBezTo>
                      <a:pt x="2732" y="2688"/>
                      <a:pt x="2559" y="2672"/>
                      <a:pt x="2526" y="2568"/>
                    </a:cubicBezTo>
                    <a:cubicBezTo>
                      <a:pt x="2423" y="2292"/>
                      <a:pt x="2922" y="2135"/>
                      <a:pt x="3128" y="2135"/>
                    </a:cubicBezTo>
                    <a:cubicBezTo>
                      <a:pt x="3264" y="2156"/>
                      <a:pt x="3421" y="2189"/>
                      <a:pt x="3574" y="2205"/>
                    </a:cubicBezTo>
                    <a:cubicBezTo>
                      <a:pt x="3582" y="2206"/>
                      <a:pt x="3591" y="2206"/>
                      <a:pt x="3599" y="2206"/>
                    </a:cubicBezTo>
                    <a:cubicBezTo>
                      <a:pt x="3932" y="2206"/>
                      <a:pt x="4527" y="1905"/>
                      <a:pt x="4073" y="1603"/>
                    </a:cubicBezTo>
                    <a:cubicBezTo>
                      <a:pt x="3867" y="1434"/>
                      <a:pt x="3817" y="1331"/>
                      <a:pt x="3817" y="1054"/>
                    </a:cubicBezTo>
                    <a:cubicBezTo>
                      <a:pt x="3817" y="815"/>
                      <a:pt x="3900" y="658"/>
                      <a:pt x="4160" y="658"/>
                    </a:cubicBezTo>
                    <a:cubicBezTo>
                      <a:pt x="4415" y="658"/>
                      <a:pt x="4502" y="642"/>
                      <a:pt x="4708" y="435"/>
                    </a:cubicBezTo>
                    <a:cubicBezTo>
                      <a:pt x="4828" y="316"/>
                      <a:pt x="4898" y="196"/>
                      <a:pt x="4985" y="72"/>
                    </a:cubicBezTo>
                    <a:cubicBezTo>
                      <a:pt x="4945" y="21"/>
                      <a:pt x="4900" y="0"/>
                      <a:pt x="4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3"/>
              <p:cNvSpPr/>
              <p:nvPr/>
            </p:nvSpPr>
            <p:spPr>
              <a:xfrm>
                <a:off x="1110697" y="2371599"/>
                <a:ext cx="362218" cy="546703"/>
              </a:xfrm>
              <a:custGeom>
                <a:avLst/>
                <a:gdLst/>
                <a:ahLst/>
                <a:cxnLst/>
                <a:rect l="l" t="t" r="r" b="b"/>
                <a:pathLst>
                  <a:path w="2629" h="3968" extrusionOk="0">
                    <a:moveTo>
                      <a:pt x="341" y="1"/>
                    </a:moveTo>
                    <a:cubicBezTo>
                      <a:pt x="321" y="1"/>
                      <a:pt x="294" y="6"/>
                      <a:pt x="256" y="18"/>
                    </a:cubicBezTo>
                    <a:cubicBezTo>
                      <a:pt x="169" y="55"/>
                      <a:pt x="103" y="158"/>
                      <a:pt x="66" y="241"/>
                    </a:cubicBezTo>
                    <a:cubicBezTo>
                      <a:pt x="0" y="414"/>
                      <a:pt x="50" y="484"/>
                      <a:pt x="153" y="550"/>
                    </a:cubicBezTo>
                    <a:lnTo>
                      <a:pt x="153" y="637"/>
                    </a:lnTo>
                    <a:cubicBezTo>
                      <a:pt x="153" y="691"/>
                      <a:pt x="223" y="707"/>
                      <a:pt x="206" y="757"/>
                    </a:cubicBezTo>
                    <a:cubicBezTo>
                      <a:pt x="190" y="810"/>
                      <a:pt x="120" y="794"/>
                      <a:pt x="103" y="827"/>
                    </a:cubicBezTo>
                    <a:cubicBezTo>
                      <a:pt x="0" y="1033"/>
                      <a:pt x="103" y="1169"/>
                      <a:pt x="239" y="1342"/>
                    </a:cubicBezTo>
                    <a:cubicBezTo>
                      <a:pt x="343" y="1462"/>
                      <a:pt x="446" y="1635"/>
                      <a:pt x="479" y="1809"/>
                    </a:cubicBezTo>
                    <a:cubicBezTo>
                      <a:pt x="499" y="1891"/>
                      <a:pt x="479" y="1945"/>
                      <a:pt x="516" y="2048"/>
                    </a:cubicBezTo>
                    <a:cubicBezTo>
                      <a:pt x="565" y="2135"/>
                      <a:pt x="652" y="2201"/>
                      <a:pt x="685" y="2287"/>
                    </a:cubicBezTo>
                    <a:cubicBezTo>
                      <a:pt x="755" y="2477"/>
                      <a:pt x="669" y="2613"/>
                      <a:pt x="636" y="2786"/>
                    </a:cubicBezTo>
                    <a:cubicBezTo>
                      <a:pt x="603" y="2923"/>
                      <a:pt x="603" y="3129"/>
                      <a:pt x="652" y="3253"/>
                    </a:cubicBezTo>
                    <a:cubicBezTo>
                      <a:pt x="685" y="3372"/>
                      <a:pt x="788" y="3438"/>
                      <a:pt x="825" y="3562"/>
                    </a:cubicBezTo>
                    <a:cubicBezTo>
                      <a:pt x="891" y="3731"/>
                      <a:pt x="842" y="3888"/>
                      <a:pt x="1081" y="3954"/>
                    </a:cubicBezTo>
                    <a:cubicBezTo>
                      <a:pt x="1115" y="3963"/>
                      <a:pt x="1145" y="3967"/>
                      <a:pt x="1169" y="3967"/>
                    </a:cubicBezTo>
                    <a:cubicBezTo>
                      <a:pt x="1383" y="3967"/>
                      <a:pt x="1282" y="3662"/>
                      <a:pt x="1238" y="3492"/>
                    </a:cubicBezTo>
                    <a:cubicBezTo>
                      <a:pt x="1201" y="3286"/>
                      <a:pt x="1184" y="3150"/>
                      <a:pt x="1304" y="2993"/>
                    </a:cubicBezTo>
                    <a:cubicBezTo>
                      <a:pt x="1358" y="2923"/>
                      <a:pt x="1428" y="2873"/>
                      <a:pt x="1461" y="2786"/>
                    </a:cubicBezTo>
                    <a:cubicBezTo>
                      <a:pt x="1494" y="2716"/>
                      <a:pt x="1461" y="2634"/>
                      <a:pt x="1531" y="2580"/>
                    </a:cubicBezTo>
                    <a:cubicBezTo>
                      <a:pt x="1650" y="2407"/>
                      <a:pt x="1857" y="2461"/>
                      <a:pt x="1960" y="2221"/>
                    </a:cubicBezTo>
                    <a:cubicBezTo>
                      <a:pt x="1993" y="2135"/>
                      <a:pt x="1960" y="2097"/>
                      <a:pt x="2026" y="2064"/>
                    </a:cubicBezTo>
                    <a:cubicBezTo>
                      <a:pt x="2113" y="2015"/>
                      <a:pt x="2216" y="2048"/>
                      <a:pt x="2302" y="1994"/>
                    </a:cubicBezTo>
                    <a:cubicBezTo>
                      <a:pt x="2509" y="1875"/>
                      <a:pt x="2509" y="1602"/>
                      <a:pt x="2542" y="1413"/>
                    </a:cubicBezTo>
                    <a:cubicBezTo>
                      <a:pt x="2612" y="1206"/>
                      <a:pt x="2628" y="1136"/>
                      <a:pt x="2389" y="984"/>
                    </a:cubicBezTo>
                    <a:cubicBezTo>
                      <a:pt x="2199" y="843"/>
                      <a:pt x="2047" y="843"/>
                      <a:pt x="1820" y="827"/>
                    </a:cubicBezTo>
                    <a:cubicBezTo>
                      <a:pt x="1716" y="827"/>
                      <a:pt x="1613" y="794"/>
                      <a:pt x="1531" y="794"/>
                    </a:cubicBezTo>
                    <a:cubicBezTo>
                      <a:pt x="1428" y="794"/>
                      <a:pt x="1358" y="843"/>
                      <a:pt x="1287" y="843"/>
                    </a:cubicBezTo>
                    <a:cubicBezTo>
                      <a:pt x="1281" y="844"/>
                      <a:pt x="1275" y="844"/>
                      <a:pt x="1270" y="844"/>
                    </a:cubicBezTo>
                    <a:cubicBezTo>
                      <a:pt x="1076" y="844"/>
                      <a:pt x="992" y="582"/>
                      <a:pt x="912" y="414"/>
                    </a:cubicBezTo>
                    <a:cubicBezTo>
                      <a:pt x="858" y="311"/>
                      <a:pt x="858" y="241"/>
                      <a:pt x="739" y="191"/>
                    </a:cubicBezTo>
                    <a:cubicBezTo>
                      <a:pt x="619" y="138"/>
                      <a:pt x="582" y="175"/>
                      <a:pt x="479" y="105"/>
                    </a:cubicBezTo>
                    <a:cubicBezTo>
                      <a:pt x="401" y="52"/>
                      <a:pt x="403"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0" name="Google Shape;2410;p63"/>
            <p:cNvGrpSpPr/>
            <p:nvPr/>
          </p:nvGrpSpPr>
          <p:grpSpPr>
            <a:xfrm>
              <a:off x="1001854" y="2444288"/>
              <a:ext cx="953076" cy="2270427"/>
              <a:chOff x="1001854" y="2444288"/>
              <a:chExt cx="953076" cy="2270427"/>
            </a:xfrm>
          </p:grpSpPr>
          <p:grpSp>
            <p:nvGrpSpPr>
              <p:cNvPr id="2411" name="Google Shape;2411;p63"/>
              <p:cNvGrpSpPr/>
              <p:nvPr/>
            </p:nvGrpSpPr>
            <p:grpSpPr>
              <a:xfrm>
                <a:off x="1001854" y="2444288"/>
                <a:ext cx="953076" cy="2270427"/>
                <a:chOff x="662150" y="2959030"/>
                <a:chExt cx="704521" cy="1678317"/>
              </a:xfrm>
            </p:grpSpPr>
            <p:sp>
              <p:nvSpPr>
                <p:cNvPr id="2412" name="Google Shape;2412;p63"/>
                <p:cNvSpPr/>
                <p:nvPr/>
              </p:nvSpPr>
              <p:spPr>
                <a:xfrm>
                  <a:off x="794188" y="3897353"/>
                  <a:ext cx="178535" cy="739985"/>
                </a:xfrm>
                <a:custGeom>
                  <a:avLst/>
                  <a:gdLst/>
                  <a:ahLst/>
                  <a:cxnLst/>
                  <a:rect l="l" t="t" r="r" b="b"/>
                  <a:pathLst>
                    <a:path w="1651" h="6843" extrusionOk="0">
                      <a:moveTo>
                        <a:pt x="606" y="0"/>
                      </a:moveTo>
                      <a:cubicBezTo>
                        <a:pt x="581" y="0"/>
                        <a:pt x="561" y="9"/>
                        <a:pt x="549" y="28"/>
                      </a:cubicBezTo>
                      <a:cubicBezTo>
                        <a:pt x="360" y="375"/>
                        <a:pt x="376" y="891"/>
                        <a:pt x="413" y="1266"/>
                      </a:cubicBezTo>
                      <a:cubicBezTo>
                        <a:pt x="446" y="1765"/>
                        <a:pt x="294" y="2145"/>
                        <a:pt x="207" y="2627"/>
                      </a:cubicBezTo>
                      <a:cubicBezTo>
                        <a:pt x="1" y="3622"/>
                        <a:pt x="376" y="4670"/>
                        <a:pt x="273" y="5668"/>
                      </a:cubicBezTo>
                      <a:cubicBezTo>
                        <a:pt x="273" y="5804"/>
                        <a:pt x="170" y="5907"/>
                        <a:pt x="104" y="6011"/>
                      </a:cubicBezTo>
                      <a:cubicBezTo>
                        <a:pt x="50" y="6081"/>
                        <a:pt x="1" y="6167"/>
                        <a:pt x="1" y="6254"/>
                      </a:cubicBezTo>
                      <a:cubicBezTo>
                        <a:pt x="1" y="6510"/>
                        <a:pt x="273" y="6444"/>
                        <a:pt x="446" y="6510"/>
                      </a:cubicBezTo>
                      <a:cubicBezTo>
                        <a:pt x="639" y="6586"/>
                        <a:pt x="1001" y="6843"/>
                        <a:pt x="1281" y="6843"/>
                      </a:cubicBezTo>
                      <a:cubicBezTo>
                        <a:pt x="1377" y="6843"/>
                        <a:pt x="1464" y="6812"/>
                        <a:pt x="1531" y="6733"/>
                      </a:cubicBezTo>
                      <a:cubicBezTo>
                        <a:pt x="1651" y="6613"/>
                        <a:pt x="1428" y="6580"/>
                        <a:pt x="1341" y="6547"/>
                      </a:cubicBezTo>
                      <a:cubicBezTo>
                        <a:pt x="1238" y="6493"/>
                        <a:pt x="1152" y="6423"/>
                        <a:pt x="1082" y="6357"/>
                      </a:cubicBezTo>
                      <a:cubicBezTo>
                        <a:pt x="1065" y="6357"/>
                        <a:pt x="1049" y="6341"/>
                        <a:pt x="1049" y="6341"/>
                      </a:cubicBezTo>
                      <a:lnTo>
                        <a:pt x="1049" y="6320"/>
                      </a:lnTo>
                      <a:cubicBezTo>
                        <a:pt x="723" y="6011"/>
                        <a:pt x="706" y="5532"/>
                        <a:pt x="809" y="5049"/>
                      </a:cubicBezTo>
                      <a:cubicBezTo>
                        <a:pt x="929" y="4430"/>
                        <a:pt x="1082" y="3812"/>
                        <a:pt x="1152" y="3193"/>
                      </a:cubicBezTo>
                      <a:cubicBezTo>
                        <a:pt x="1185" y="2710"/>
                        <a:pt x="1255" y="2215"/>
                        <a:pt x="1341" y="1749"/>
                      </a:cubicBezTo>
                      <a:cubicBezTo>
                        <a:pt x="1374" y="1559"/>
                        <a:pt x="1391" y="1369"/>
                        <a:pt x="1445" y="1183"/>
                      </a:cubicBezTo>
                      <a:cubicBezTo>
                        <a:pt x="1494" y="994"/>
                        <a:pt x="1511" y="804"/>
                        <a:pt x="1408" y="614"/>
                      </a:cubicBezTo>
                      <a:cubicBezTo>
                        <a:pt x="1364" y="523"/>
                        <a:pt x="805" y="0"/>
                        <a:pt x="606" y="0"/>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3"/>
                <p:cNvSpPr/>
                <p:nvPr/>
              </p:nvSpPr>
              <p:spPr>
                <a:xfrm>
                  <a:off x="794188" y="4547268"/>
                  <a:ext cx="178535" cy="90079"/>
                </a:xfrm>
                <a:custGeom>
                  <a:avLst/>
                  <a:gdLst/>
                  <a:ahLst/>
                  <a:cxnLst/>
                  <a:rect l="l" t="t" r="r" b="b"/>
                  <a:pathLst>
                    <a:path w="1651" h="833" extrusionOk="0">
                      <a:moveTo>
                        <a:pt x="104" y="1"/>
                      </a:moveTo>
                      <a:cubicBezTo>
                        <a:pt x="50" y="71"/>
                        <a:pt x="1" y="157"/>
                        <a:pt x="1" y="244"/>
                      </a:cubicBezTo>
                      <a:cubicBezTo>
                        <a:pt x="1" y="500"/>
                        <a:pt x="273" y="434"/>
                        <a:pt x="446" y="500"/>
                      </a:cubicBezTo>
                      <a:cubicBezTo>
                        <a:pt x="639" y="576"/>
                        <a:pt x="1001" y="833"/>
                        <a:pt x="1281" y="833"/>
                      </a:cubicBezTo>
                      <a:cubicBezTo>
                        <a:pt x="1377" y="833"/>
                        <a:pt x="1464" y="802"/>
                        <a:pt x="1531" y="723"/>
                      </a:cubicBezTo>
                      <a:cubicBezTo>
                        <a:pt x="1651" y="603"/>
                        <a:pt x="1428" y="570"/>
                        <a:pt x="1341" y="537"/>
                      </a:cubicBezTo>
                      <a:cubicBezTo>
                        <a:pt x="1238" y="483"/>
                        <a:pt x="1152" y="413"/>
                        <a:pt x="1082" y="347"/>
                      </a:cubicBezTo>
                      <a:cubicBezTo>
                        <a:pt x="1009" y="393"/>
                        <a:pt x="934" y="413"/>
                        <a:pt x="859" y="413"/>
                      </a:cubicBezTo>
                      <a:cubicBezTo>
                        <a:pt x="599" y="413"/>
                        <a:pt x="331" y="177"/>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3"/>
                <p:cNvSpPr/>
                <p:nvPr/>
              </p:nvSpPr>
              <p:spPr>
                <a:xfrm>
                  <a:off x="1002247" y="3237921"/>
                  <a:ext cx="364423" cy="311652"/>
                </a:xfrm>
                <a:custGeom>
                  <a:avLst/>
                  <a:gdLst/>
                  <a:ahLst/>
                  <a:cxnLst/>
                  <a:rect l="l" t="t" r="r" b="b"/>
                  <a:pathLst>
                    <a:path w="3370" h="2882" extrusionOk="0">
                      <a:moveTo>
                        <a:pt x="3311" y="1"/>
                      </a:moveTo>
                      <a:cubicBezTo>
                        <a:pt x="3263" y="1"/>
                        <a:pt x="3211" y="67"/>
                        <a:pt x="3180" y="95"/>
                      </a:cubicBezTo>
                      <a:cubicBezTo>
                        <a:pt x="3147" y="144"/>
                        <a:pt x="3093" y="214"/>
                        <a:pt x="3060" y="284"/>
                      </a:cubicBezTo>
                      <a:cubicBezTo>
                        <a:pt x="2990" y="404"/>
                        <a:pt x="2924" y="540"/>
                        <a:pt x="2805" y="610"/>
                      </a:cubicBezTo>
                      <a:cubicBezTo>
                        <a:pt x="2821" y="540"/>
                        <a:pt x="2838" y="453"/>
                        <a:pt x="2821" y="387"/>
                      </a:cubicBezTo>
                      <a:cubicBezTo>
                        <a:pt x="2809" y="359"/>
                        <a:pt x="2775" y="293"/>
                        <a:pt x="2738" y="293"/>
                      </a:cubicBezTo>
                      <a:cubicBezTo>
                        <a:pt x="2726" y="293"/>
                        <a:pt x="2714" y="300"/>
                        <a:pt x="2702" y="317"/>
                      </a:cubicBezTo>
                      <a:cubicBezTo>
                        <a:pt x="2664" y="387"/>
                        <a:pt x="2702" y="491"/>
                        <a:pt x="2681" y="557"/>
                      </a:cubicBezTo>
                      <a:cubicBezTo>
                        <a:pt x="2664" y="627"/>
                        <a:pt x="2648" y="713"/>
                        <a:pt x="2615" y="800"/>
                      </a:cubicBezTo>
                      <a:cubicBezTo>
                        <a:pt x="2355" y="1402"/>
                        <a:pt x="1720" y="1712"/>
                        <a:pt x="1291" y="2157"/>
                      </a:cubicBezTo>
                      <a:cubicBezTo>
                        <a:pt x="1290" y="2158"/>
                        <a:pt x="1289" y="2158"/>
                        <a:pt x="1288" y="2158"/>
                      </a:cubicBezTo>
                      <a:cubicBezTo>
                        <a:pt x="1232" y="2158"/>
                        <a:pt x="617" y="1401"/>
                        <a:pt x="569" y="1332"/>
                      </a:cubicBezTo>
                      <a:cubicBezTo>
                        <a:pt x="515" y="1262"/>
                        <a:pt x="449" y="1196"/>
                        <a:pt x="395" y="1126"/>
                      </a:cubicBezTo>
                      <a:cubicBezTo>
                        <a:pt x="346" y="1056"/>
                        <a:pt x="259" y="953"/>
                        <a:pt x="189" y="920"/>
                      </a:cubicBezTo>
                      <a:cubicBezTo>
                        <a:pt x="179" y="916"/>
                        <a:pt x="170" y="914"/>
                        <a:pt x="161" y="914"/>
                      </a:cubicBezTo>
                      <a:cubicBezTo>
                        <a:pt x="46" y="914"/>
                        <a:pt x="1" y="1219"/>
                        <a:pt x="20" y="1299"/>
                      </a:cubicBezTo>
                      <a:cubicBezTo>
                        <a:pt x="20" y="1435"/>
                        <a:pt x="53" y="1572"/>
                        <a:pt x="102" y="1675"/>
                      </a:cubicBezTo>
                      <a:cubicBezTo>
                        <a:pt x="243" y="1968"/>
                        <a:pt x="465" y="2261"/>
                        <a:pt x="688" y="2483"/>
                      </a:cubicBezTo>
                      <a:cubicBezTo>
                        <a:pt x="837" y="2612"/>
                        <a:pt x="1089" y="2882"/>
                        <a:pt x="1322" y="2882"/>
                      </a:cubicBezTo>
                      <a:cubicBezTo>
                        <a:pt x="1335" y="2882"/>
                        <a:pt x="1348" y="2881"/>
                        <a:pt x="1361" y="2879"/>
                      </a:cubicBezTo>
                      <a:cubicBezTo>
                        <a:pt x="1633" y="2826"/>
                        <a:pt x="1790" y="2586"/>
                        <a:pt x="1942" y="2380"/>
                      </a:cubicBezTo>
                      <a:cubicBezTo>
                        <a:pt x="2149" y="2124"/>
                        <a:pt x="2305" y="1815"/>
                        <a:pt x="2528" y="1555"/>
                      </a:cubicBezTo>
                      <a:cubicBezTo>
                        <a:pt x="2702" y="1349"/>
                        <a:pt x="2941" y="1229"/>
                        <a:pt x="3131" y="1039"/>
                      </a:cubicBezTo>
                      <a:cubicBezTo>
                        <a:pt x="3197" y="953"/>
                        <a:pt x="3283" y="887"/>
                        <a:pt x="3283" y="784"/>
                      </a:cubicBezTo>
                      <a:cubicBezTo>
                        <a:pt x="3283" y="643"/>
                        <a:pt x="3131" y="557"/>
                        <a:pt x="3131" y="453"/>
                      </a:cubicBezTo>
                      <a:cubicBezTo>
                        <a:pt x="3131" y="404"/>
                        <a:pt x="3217" y="317"/>
                        <a:pt x="3234" y="268"/>
                      </a:cubicBezTo>
                      <a:cubicBezTo>
                        <a:pt x="3267" y="231"/>
                        <a:pt x="3370" y="62"/>
                        <a:pt x="3337" y="8"/>
                      </a:cubicBezTo>
                      <a:cubicBezTo>
                        <a:pt x="3329" y="3"/>
                        <a:pt x="3320" y="1"/>
                        <a:pt x="3311" y="1"/>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3"/>
                <p:cNvSpPr/>
                <p:nvPr/>
              </p:nvSpPr>
              <p:spPr>
                <a:xfrm>
                  <a:off x="979754" y="3994353"/>
                  <a:ext cx="249581" cy="634875"/>
                </a:xfrm>
                <a:custGeom>
                  <a:avLst/>
                  <a:gdLst/>
                  <a:ahLst/>
                  <a:cxnLst/>
                  <a:rect l="l" t="t" r="r" b="b"/>
                  <a:pathLst>
                    <a:path w="2308" h="5871" extrusionOk="0">
                      <a:moveTo>
                        <a:pt x="659" y="1"/>
                      </a:moveTo>
                      <a:cubicBezTo>
                        <a:pt x="442" y="1"/>
                        <a:pt x="175" y="67"/>
                        <a:pt x="104" y="249"/>
                      </a:cubicBezTo>
                      <a:cubicBezTo>
                        <a:pt x="1" y="509"/>
                        <a:pt x="141" y="765"/>
                        <a:pt x="141" y="1041"/>
                      </a:cubicBezTo>
                      <a:cubicBezTo>
                        <a:pt x="158" y="1693"/>
                        <a:pt x="71" y="2296"/>
                        <a:pt x="207" y="2948"/>
                      </a:cubicBezTo>
                      <a:cubicBezTo>
                        <a:pt x="347" y="3566"/>
                        <a:pt x="570" y="4185"/>
                        <a:pt x="673" y="4804"/>
                      </a:cubicBezTo>
                      <a:cubicBezTo>
                        <a:pt x="690" y="4907"/>
                        <a:pt x="640" y="5151"/>
                        <a:pt x="640" y="5357"/>
                      </a:cubicBezTo>
                      <a:cubicBezTo>
                        <a:pt x="620" y="5526"/>
                        <a:pt x="640" y="5666"/>
                        <a:pt x="723" y="5716"/>
                      </a:cubicBezTo>
                      <a:cubicBezTo>
                        <a:pt x="774" y="5734"/>
                        <a:pt x="857" y="5734"/>
                        <a:pt x="942" y="5734"/>
                      </a:cubicBezTo>
                      <a:cubicBezTo>
                        <a:pt x="1026" y="5734"/>
                        <a:pt x="1113" y="5734"/>
                        <a:pt x="1173" y="5753"/>
                      </a:cubicBezTo>
                      <a:cubicBezTo>
                        <a:pt x="1376" y="5805"/>
                        <a:pt x="1547" y="5871"/>
                        <a:pt x="1748" y="5871"/>
                      </a:cubicBezTo>
                      <a:cubicBezTo>
                        <a:pt x="1800" y="5871"/>
                        <a:pt x="1854" y="5866"/>
                        <a:pt x="1911" y="5856"/>
                      </a:cubicBezTo>
                      <a:cubicBezTo>
                        <a:pt x="1928" y="5856"/>
                        <a:pt x="2307" y="5732"/>
                        <a:pt x="2150" y="5683"/>
                      </a:cubicBezTo>
                      <a:cubicBezTo>
                        <a:pt x="1981" y="5629"/>
                        <a:pt x="1754" y="5547"/>
                        <a:pt x="1585" y="5444"/>
                      </a:cubicBezTo>
                      <a:cubicBezTo>
                        <a:pt x="1445" y="5357"/>
                        <a:pt x="1342" y="5270"/>
                        <a:pt x="1276" y="5151"/>
                      </a:cubicBezTo>
                      <a:cubicBezTo>
                        <a:pt x="1173" y="4928"/>
                        <a:pt x="1156" y="4618"/>
                        <a:pt x="1135" y="4392"/>
                      </a:cubicBezTo>
                      <a:cubicBezTo>
                        <a:pt x="1086" y="3587"/>
                        <a:pt x="1173" y="2762"/>
                        <a:pt x="1053" y="1970"/>
                      </a:cubicBezTo>
                      <a:cubicBezTo>
                        <a:pt x="999" y="1693"/>
                        <a:pt x="1069" y="1438"/>
                        <a:pt x="1069" y="1161"/>
                      </a:cubicBezTo>
                      <a:cubicBezTo>
                        <a:pt x="1069" y="971"/>
                        <a:pt x="1053" y="802"/>
                        <a:pt x="1032" y="629"/>
                      </a:cubicBezTo>
                      <a:cubicBezTo>
                        <a:pt x="1032" y="390"/>
                        <a:pt x="1069" y="80"/>
                        <a:pt x="793" y="10"/>
                      </a:cubicBezTo>
                      <a:cubicBezTo>
                        <a:pt x="753" y="4"/>
                        <a:pt x="707" y="1"/>
                        <a:pt x="659" y="1"/>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3"/>
                <p:cNvSpPr/>
                <p:nvPr/>
              </p:nvSpPr>
              <p:spPr>
                <a:xfrm>
                  <a:off x="779048" y="3276202"/>
                  <a:ext cx="334686" cy="786592"/>
                </a:xfrm>
                <a:custGeom>
                  <a:avLst/>
                  <a:gdLst/>
                  <a:ahLst/>
                  <a:cxnLst/>
                  <a:rect l="l" t="t" r="r" b="b"/>
                  <a:pathLst>
                    <a:path w="3095" h="7274" extrusionOk="0">
                      <a:moveTo>
                        <a:pt x="1323" y="0"/>
                      </a:moveTo>
                      <a:cubicBezTo>
                        <a:pt x="1105" y="0"/>
                        <a:pt x="883" y="63"/>
                        <a:pt x="689" y="170"/>
                      </a:cubicBezTo>
                      <a:cubicBezTo>
                        <a:pt x="516" y="256"/>
                        <a:pt x="330" y="359"/>
                        <a:pt x="207" y="512"/>
                      </a:cubicBezTo>
                      <a:cubicBezTo>
                        <a:pt x="141" y="566"/>
                        <a:pt x="54" y="685"/>
                        <a:pt x="37" y="772"/>
                      </a:cubicBezTo>
                      <a:cubicBezTo>
                        <a:pt x="0" y="892"/>
                        <a:pt x="124" y="1011"/>
                        <a:pt x="174" y="1114"/>
                      </a:cubicBezTo>
                      <a:cubicBezTo>
                        <a:pt x="244" y="1271"/>
                        <a:pt x="277" y="1424"/>
                        <a:pt x="293" y="1597"/>
                      </a:cubicBezTo>
                      <a:cubicBezTo>
                        <a:pt x="363" y="1977"/>
                        <a:pt x="586" y="2319"/>
                        <a:pt x="553" y="2715"/>
                      </a:cubicBezTo>
                      <a:cubicBezTo>
                        <a:pt x="483" y="3297"/>
                        <a:pt x="260" y="3883"/>
                        <a:pt x="190" y="4485"/>
                      </a:cubicBezTo>
                      <a:cubicBezTo>
                        <a:pt x="124" y="4931"/>
                        <a:pt x="190" y="5380"/>
                        <a:pt x="141" y="5809"/>
                      </a:cubicBezTo>
                      <a:cubicBezTo>
                        <a:pt x="87" y="6205"/>
                        <a:pt x="0" y="6701"/>
                        <a:pt x="87" y="7097"/>
                      </a:cubicBezTo>
                      <a:cubicBezTo>
                        <a:pt x="104" y="7216"/>
                        <a:pt x="1411" y="7270"/>
                        <a:pt x="1568" y="7270"/>
                      </a:cubicBezTo>
                      <a:cubicBezTo>
                        <a:pt x="1647" y="7272"/>
                        <a:pt x="1727" y="7274"/>
                        <a:pt x="1806" y="7274"/>
                      </a:cubicBezTo>
                      <a:cubicBezTo>
                        <a:pt x="2248" y="7274"/>
                        <a:pt x="2691" y="7232"/>
                        <a:pt x="3012" y="7113"/>
                      </a:cubicBezTo>
                      <a:cubicBezTo>
                        <a:pt x="3029" y="7113"/>
                        <a:pt x="3029" y="7047"/>
                        <a:pt x="3045" y="6960"/>
                      </a:cubicBezTo>
                      <a:cubicBezTo>
                        <a:pt x="3095" y="6445"/>
                        <a:pt x="3078" y="5875"/>
                        <a:pt x="3029" y="5343"/>
                      </a:cubicBezTo>
                      <a:cubicBezTo>
                        <a:pt x="2991" y="4844"/>
                        <a:pt x="2975" y="4349"/>
                        <a:pt x="2839" y="3866"/>
                      </a:cubicBezTo>
                      <a:cubicBezTo>
                        <a:pt x="2649" y="3231"/>
                        <a:pt x="2269" y="2472"/>
                        <a:pt x="2443" y="1803"/>
                      </a:cubicBezTo>
                      <a:cubicBezTo>
                        <a:pt x="2529" y="1494"/>
                        <a:pt x="2666" y="1218"/>
                        <a:pt x="2546" y="875"/>
                      </a:cubicBezTo>
                      <a:cubicBezTo>
                        <a:pt x="2443" y="566"/>
                        <a:pt x="2100" y="273"/>
                        <a:pt x="1807" y="120"/>
                      </a:cubicBezTo>
                      <a:cubicBezTo>
                        <a:pt x="1658" y="37"/>
                        <a:pt x="1492" y="0"/>
                        <a:pt x="1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3"/>
                <p:cNvSpPr/>
                <p:nvPr/>
              </p:nvSpPr>
              <p:spPr>
                <a:xfrm>
                  <a:off x="823601" y="2991147"/>
                  <a:ext cx="232604" cy="254339"/>
                </a:xfrm>
                <a:custGeom>
                  <a:avLst/>
                  <a:gdLst/>
                  <a:ahLst/>
                  <a:cxnLst/>
                  <a:rect l="l" t="t" r="r" b="b"/>
                  <a:pathLst>
                    <a:path w="2151" h="2352" extrusionOk="0">
                      <a:moveTo>
                        <a:pt x="1252" y="1"/>
                      </a:moveTo>
                      <a:cubicBezTo>
                        <a:pt x="895" y="1"/>
                        <a:pt x="571" y="182"/>
                        <a:pt x="380" y="487"/>
                      </a:cubicBezTo>
                      <a:cubicBezTo>
                        <a:pt x="1" y="1052"/>
                        <a:pt x="174" y="1947"/>
                        <a:pt x="810" y="2220"/>
                      </a:cubicBezTo>
                      <a:cubicBezTo>
                        <a:pt x="991" y="2289"/>
                        <a:pt x="1216" y="2351"/>
                        <a:pt x="1427" y="2351"/>
                      </a:cubicBezTo>
                      <a:cubicBezTo>
                        <a:pt x="1595" y="2351"/>
                        <a:pt x="1755" y="2311"/>
                        <a:pt x="1878" y="2203"/>
                      </a:cubicBezTo>
                      <a:cubicBezTo>
                        <a:pt x="2117" y="1997"/>
                        <a:pt x="2150" y="1655"/>
                        <a:pt x="2064" y="1362"/>
                      </a:cubicBezTo>
                      <a:cubicBezTo>
                        <a:pt x="1928" y="916"/>
                        <a:pt x="1981" y="384"/>
                        <a:pt x="1569" y="74"/>
                      </a:cubicBezTo>
                      <a:lnTo>
                        <a:pt x="1569" y="54"/>
                      </a:lnTo>
                      <a:cubicBezTo>
                        <a:pt x="1499" y="37"/>
                        <a:pt x="1428" y="4"/>
                        <a:pt x="1342" y="4"/>
                      </a:cubicBezTo>
                      <a:cubicBezTo>
                        <a:pt x="1312" y="2"/>
                        <a:pt x="1282" y="1"/>
                        <a:pt x="1252" y="1"/>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3"/>
                <p:cNvSpPr/>
                <p:nvPr/>
              </p:nvSpPr>
              <p:spPr>
                <a:xfrm>
                  <a:off x="862856" y="3118211"/>
                  <a:ext cx="55907" cy="65531"/>
                </a:xfrm>
                <a:custGeom>
                  <a:avLst/>
                  <a:gdLst/>
                  <a:ahLst/>
                  <a:cxnLst/>
                  <a:rect l="l" t="t" r="r" b="b"/>
                  <a:pathLst>
                    <a:path w="517" h="606" extrusionOk="0">
                      <a:moveTo>
                        <a:pt x="210" y="1"/>
                      </a:moveTo>
                      <a:cubicBezTo>
                        <a:pt x="190" y="1"/>
                        <a:pt x="171" y="5"/>
                        <a:pt x="154" y="13"/>
                      </a:cubicBezTo>
                      <a:cubicBezTo>
                        <a:pt x="34" y="50"/>
                        <a:pt x="1" y="220"/>
                        <a:pt x="71" y="376"/>
                      </a:cubicBezTo>
                      <a:cubicBezTo>
                        <a:pt x="114" y="510"/>
                        <a:pt x="224" y="605"/>
                        <a:pt x="333" y="605"/>
                      </a:cubicBezTo>
                      <a:cubicBezTo>
                        <a:pt x="349" y="605"/>
                        <a:pt x="365" y="603"/>
                        <a:pt x="381" y="599"/>
                      </a:cubicBezTo>
                      <a:cubicBezTo>
                        <a:pt x="484" y="550"/>
                        <a:pt x="517" y="393"/>
                        <a:pt x="447" y="220"/>
                      </a:cubicBezTo>
                      <a:cubicBezTo>
                        <a:pt x="406" y="93"/>
                        <a:pt x="302" y="1"/>
                        <a:pt x="210" y="1"/>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3"/>
                <p:cNvSpPr/>
                <p:nvPr/>
              </p:nvSpPr>
              <p:spPr>
                <a:xfrm>
                  <a:off x="886214" y="3213806"/>
                  <a:ext cx="99486" cy="99919"/>
                </a:xfrm>
                <a:custGeom>
                  <a:avLst/>
                  <a:gdLst/>
                  <a:ahLst/>
                  <a:cxnLst/>
                  <a:rect l="l" t="t" r="r" b="b"/>
                  <a:pathLst>
                    <a:path w="920" h="924" extrusionOk="0">
                      <a:moveTo>
                        <a:pt x="380" y="0"/>
                      </a:moveTo>
                      <a:cubicBezTo>
                        <a:pt x="317" y="0"/>
                        <a:pt x="257" y="21"/>
                        <a:pt x="231" y="95"/>
                      </a:cubicBezTo>
                      <a:lnTo>
                        <a:pt x="231" y="111"/>
                      </a:lnTo>
                      <a:cubicBezTo>
                        <a:pt x="198" y="247"/>
                        <a:pt x="247" y="404"/>
                        <a:pt x="165" y="540"/>
                      </a:cubicBezTo>
                      <a:cubicBezTo>
                        <a:pt x="127" y="573"/>
                        <a:pt x="78" y="627"/>
                        <a:pt x="61" y="660"/>
                      </a:cubicBezTo>
                      <a:cubicBezTo>
                        <a:pt x="0" y="843"/>
                        <a:pt x="222" y="924"/>
                        <a:pt x="438" y="924"/>
                      </a:cubicBezTo>
                      <a:cubicBezTo>
                        <a:pt x="587" y="924"/>
                        <a:pt x="733" y="886"/>
                        <a:pt x="783" y="817"/>
                      </a:cubicBezTo>
                      <a:cubicBezTo>
                        <a:pt x="849" y="730"/>
                        <a:pt x="833" y="610"/>
                        <a:pt x="849" y="524"/>
                      </a:cubicBezTo>
                      <a:cubicBezTo>
                        <a:pt x="887" y="388"/>
                        <a:pt x="920" y="144"/>
                        <a:pt x="730" y="95"/>
                      </a:cubicBezTo>
                      <a:cubicBezTo>
                        <a:pt x="680" y="78"/>
                        <a:pt x="627" y="95"/>
                        <a:pt x="577" y="58"/>
                      </a:cubicBezTo>
                      <a:cubicBezTo>
                        <a:pt x="540" y="41"/>
                        <a:pt x="507" y="25"/>
                        <a:pt x="453" y="8"/>
                      </a:cubicBezTo>
                      <a:cubicBezTo>
                        <a:pt x="430" y="3"/>
                        <a:pt x="405" y="0"/>
                        <a:pt x="380" y="0"/>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3"/>
                <p:cNvSpPr/>
                <p:nvPr/>
              </p:nvSpPr>
              <p:spPr>
                <a:xfrm>
                  <a:off x="935201" y="3112371"/>
                  <a:ext cx="39362" cy="16653"/>
                </a:xfrm>
                <a:custGeom>
                  <a:avLst/>
                  <a:gdLst/>
                  <a:ahLst/>
                  <a:cxnLst/>
                  <a:rect l="l" t="t" r="r" b="b"/>
                  <a:pathLst>
                    <a:path w="364" h="154" extrusionOk="0">
                      <a:moveTo>
                        <a:pt x="227" y="0"/>
                      </a:moveTo>
                      <a:cubicBezTo>
                        <a:pt x="166" y="0"/>
                        <a:pt x="89" y="18"/>
                        <a:pt x="21" y="88"/>
                      </a:cubicBezTo>
                      <a:cubicBezTo>
                        <a:pt x="0" y="104"/>
                        <a:pt x="0" y="121"/>
                        <a:pt x="21" y="137"/>
                      </a:cubicBezTo>
                      <a:lnTo>
                        <a:pt x="37" y="154"/>
                      </a:lnTo>
                      <a:cubicBezTo>
                        <a:pt x="54" y="154"/>
                        <a:pt x="54" y="137"/>
                        <a:pt x="70" y="137"/>
                      </a:cubicBezTo>
                      <a:cubicBezTo>
                        <a:pt x="121" y="87"/>
                        <a:pt x="176" y="74"/>
                        <a:pt x="220" y="74"/>
                      </a:cubicBezTo>
                      <a:cubicBezTo>
                        <a:pt x="266" y="74"/>
                        <a:pt x="301" y="88"/>
                        <a:pt x="310" y="88"/>
                      </a:cubicBezTo>
                      <a:cubicBezTo>
                        <a:pt x="330" y="88"/>
                        <a:pt x="347" y="67"/>
                        <a:pt x="347" y="51"/>
                      </a:cubicBezTo>
                      <a:cubicBezTo>
                        <a:pt x="363" y="34"/>
                        <a:pt x="347" y="18"/>
                        <a:pt x="330" y="18"/>
                      </a:cubicBezTo>
                      <a:cubicBezTo>
                        <a:pt x="330" y="18"/>
                        <a:pt x="287" y="0"/>
                        <a:pt x="227"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3"/>
                <p:cNvSpPr/>
                <p:nvPr/>
              </p:nvSpPr>
              <p:spPr>
                <a:xfrm>
                  <a:off x="996732" y="3124050"/>
                  <a:ext cx="20654" cy="57205"/>
                </a:xfrm>
                <a:custGeom>
                  <a:avLst/>
                  <a:gdLst/>
                  <a:ahLst/>
                  <a:cxnLst/>
                  <a:rect l="l" t="t" r="r" b="b"/>
                  <a:pathLst>
                    <a:path w="191" h="529" extrusionOk="0">
                      <a:moveTo>
                        <a:pt x="63" y="1"/>
                      </a:moveTo>
                      <a:cubicBezTo>
                        <a:pt x="55" y="1"/>
                        <a:pt x="50" y="5"/>
                        <a:pt x="50" y="13"/>
                      </a:cubicBezTo>
                      <a:cubicBezTo>
                        <a:pt x="1" y="100"/>
                        <a:pt x="17" y="219"/>
                        <a:pt x="50" y="289"/>
                      </a:cubicBezTo>
                      <a:cubicBezTo>
                        <a:pt x="50" y="306"/>
                        <a:pt x="71" y="322"/>
                        <a:pt x="71" y="322"/>
                      </a:cubicBezTo>
                      <a:cubicBezTo>
                        <a:pt x="87" y="372"/>
                        <a:pt x="120" y="442"/>
                        <a:pt x="104" y="475"/>
                      </a:cubicBezTo>
                      <a:cubicBezTo>
                        <a:pt x="104" y="496"/>
                        <a:pt x="71" y="496"/>
                        <a:pt x="50" y="496"/>
                      </a:cubicBezTo>
                      <a:cubicBezTo>
                        <a:pt x="34" y="496"/>
                        <a:pt x="34" y="496"/>
                        <a:pt x="34" y="512"/>
                      </a:cubicBezTo>
                      <a:cubicBezTo>
                        <a:pt x="34" y="529"/>
                        <a:pt x="34" y="529"/>
                        <a:pt x="50" y="529"/>
                      </a:cubicBezTo>
                      <a:cubicBezTo>
                        <a:pt x="104" y="529"/>
                        <a:pt x="137" y="529"/>
                        <a:pt x="153" y="496"/>
                      </a:cubicBezTo>
                      <a:cubicBezTo>
                        <a:pt x="190" y="442"/>
                        <a:pt x="137" y="355"/>
                        <a:pt x="104" y="306"/>
                      </a:cubicBezTo>
                      <a:cubicBezTo>
                        <a:pt x="104" y="289"/>
                        <a:pt x="104" y="289"/>
                        <a:pt x="87" y="269"/>
                      </a:cubicBezTo>
                      <a:cubicBezTo>
                        <a:pt x="71" y="219"/>
                        <a:pt x="50" y="100"/>
                        <a:pt x="87" y="29"/>
                      </a:cubicBezTo>
                      <a:lnTo>
                        <a:pt x="87" y="13"/>
                      </a:lnTo>
                      <a:cubicBezTo>
                        <a:pt x="79" y="5"/>
                        <a:pt x="70" y="1"/>
                        <a:pt x="63"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3"/>
                <p:cNvSpPr/>
                <p:nvPr/>
              </p:nvSpPr>
              <p:spPr>
                <a:xfrm>
                  <a:off x="959749" y="3190988"/>
                  <a:ext cx="55799" cy="16112"/>
                </a:xfrm>
                <a:custGeom>
                  <a:avLst/>
                  <a:gdLst/>
                  <a:ahLst/>
                  <a:cxnLst/>
                  <a:rect l="l" t="t" r="r" b="b"/>
                  <a:pathLst>
                    <a:path w="516" h="149" extrusionOk="0">
                      <a:moveTo>
                        <a:pt x="25" y="0"/>
                      </a:moveTo>
                      <a:cubicBezTo>
                        <a:pt x="21" y="0"/>
                        <a:pt x="17" y="5"/>
                        <a:pt x="17" y="13"/>
                      </a:cubicBezTo>
                      <a:cubicBezTo>
                        <a:pt x="0" y="13"/>
                        <a:pt x="0" y="29"/>
                        <a:pt x="17" y="46"/>
                      </a:cubicBezTo>
                      <a:cubicBezTo>
                        <a:pt x="103" y="116"/>
                        <a:pt x="207" y="149"/>
                        <a:pt x="273" y="149"/>
                      </a:cubicBezTo>
                      <a:cubicBezTo>
                        <a:pt x="413" y="149"/>
                        <a:pt x="495" y="83"/>
                        <a:pt x="495" y="83"/>
                      </a:cubicBezTo>
                      <a:cubicBezTo>
                        <a:pt x="516" y="83"/>
                        <a:pt x="516" y="62"/>
                        <a:pt x="516" y="46"/>
                      </a:cubicBezTo>
                      <a:lnTo>
                        <a:pt x="479" y="46"/>
                      </a:lnTo>
                      <a:cubicBezTo>
                        <a:pt x="469" y="46"/>
                        <a:pt x="386" y="99"/>
                        <a:pt x="272" y="99"/>
                      </a:cubicBezTo>
                      <a:cubicBezTo>
                        <a:pt x="201" y="99"/>
                        <a:pt x="118" y="79"/>
                        <a:pt x="33" y="13"/>
                      </a:cubicBezTo>
                      <a:cubicBezTo>
                        <a:pt x="33" y="5"/>
                        <a:pt x="29" y="0"/>
                        <a:pt x="25"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3"/>
                <p:cNvSpPr/>
                <p:nvPr/>
              </p:nvSpPr>
              <p:spPr>
                <a:xfrm>
                  <a:off x="950341" y="3133026"/>
                  <a:ext cx="11246" cy="18383"/>
                </a:xfrm>
                <a:custGeom>
                  <a:avLst/>
                  <a:gdLst/>
                  <a:ahLst/>
                  <a:cxnLst/>
                  <a:rect l="l" t="t" r="r" b="b"/>
                  <a:pathLst>
                    <a:path w="104" h="170" extrusionOk="0">
                      <a:moveTo>
                        <a:pt x="50" y="0"/>
                      </a:moveTo>
                      <a:cubicBezTo>
                        <a:pt x="17" y="0"/>
                        <a:pt x="1" y="50"/>
                        <a:pt x="1" y="83"/>
                      </a:cubicBezTo>
                      <a:cubicBezTo>
                        <a:pt x="1" y="136"/>
                        <a:pt x="17" y="169"/>
                        <a:pt x="50" y="169"/>
                      </a:cubicBezTo>
                      <a:cubicBezTo>
                        <a:pt x="87" y="169"/>
                        <a:pt x="104" y="136"/>
                        <a:pt x="104" y="83"/>
                      </a:cubicBezTo>
                      <a:cubicBezTo>
                        <a:pt x="104" y="50"/>
                        <a:pt x="87" y="0"/>
                        <a:pt x="50"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3"/>
                <p:cNvSpPr/>
                <p:nvPr/>
              </p:nvSpPr>
              <p:spPr>
                <a:xfrm>
                  <a:off x="1022577" y="3127186"/>
                  <a:ext cx="11354" cy="18816"/>
                </a:xfrm>
                <a:custGeom>
                  <a:avLst/>
                  <a:gdLst/>
                  <a:ahLst/>
                  <a:cxnLst/>
                  <a:rect l="l" t="t" r="r" b="b"/>
                  <a:pathLst>
                    <a:path w="105" h="174" extrusionOk="0">
                      <a:moveTo>
                        <a:pt x="55" y="0"/>
                      </a:moveTo>
                      <a:cubicBezTo>
                        <a:pt x="17" y="0"/>
                        <a:pt x="1" y="54"/>
                        <a:pt x="1" y="87"/>
                      </a:cubicBezTo>
                      <a:cubicBezTo>
                        <a:pt x="1" y="137"/>
                        <a:pt x="17" y="174"/>
                        <a:pt x="55" y="174"/>
                      </a:cubicBezTo>
                      <a:cubicBezTo>
                        <a:pt x="88" y="174"/>
                        <a:pt x="104" y="137"/>
                        <a:pt x="104" y="87"/>
                      </a:cubicBezTo>
                      <a:cubicBezTo>
                        <a:pt x="104" y="54"/>
                        <a:pt x="88" y="0"/>
                        <a:pt x="55"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3"/>
                <p:cNvSpPr/>
                <p:nvPr/>
              </p:nvSpPr>
              <p:spPr>
                <a:xfrm>
                  <a:off x="662150" y="3320863"/>
                  <a:ext cx="208057" cy="543283"/>
                </a:xfrm>
                <a:custGeom>
                  <a:avLst/>
                  <a:gdLst/>
                  <a:ahLst/>
                  <a:cxnLst/>
                  <a:rect l="l" t="t" r="r" b="b"/>
                  <a:pathLst>
                    <a:path w="1924" h="5024" extrusionOk="0">
                      <a:moveTo>
                        <a:pt x="1619" y="0"/>
                      </a:moveTo>
                      <a:cubicBezTo>
                        <a:pt x="1589" y="0"/>
                        <a:pt x="1555" y="5"/>
                        <a:pt x="1515" y="17"/>
                      </a:cubicBezTo>
                      <a:cubicBezTo>
                        <a:pt x="1325" y="66"/>
                        <a:pt x="1168" y="223"/>
                        <a:pt x="1048" y="375"/>
                      </a:cubicBezTo>
                      <a:cubicBezTo>
                        <a:pt x="722" y="788"/>
                        <a:pt x="343" y="1510"/>
                        <a:pt x="137" y="1993"/>
                      </a:cubicBezTo>
                      <a:cubicBezTo>
                        <a:pt x="0" y="2335"/>
                        <a:pt x="174" y="2595"/>
                        <a:pt x="256" y="2884"/>
                      </a:cubicBezTo>
                      <a:cubicBezTo>
                        <a:pt x="396" y="3280"/>
                        <a:pt x="566" y="3660"/>
                        <a:pt x="689" y="4056"/>
                      </a:cubicBezTo>
                      <a:cubicBezTo>
                        <a:pt x="669" y="4105"/>
                        <a:pt x="669" y="4142"/>
                        <a:pt x="669" y="4192"/>
                      </a:cubicBezTo>
                      <a:cubicBezTo>
                        <a:pt x="652" y="4398"/>
                        <a:pt x="739" y="4637"/>
                        <a:pt x="875" y="4794"/>
                      </a:cubicBezTo>
                      <a:cubicBezTo>
                        <a:pt x="959" y="4891"/>
                        <a:pt x="1135" y="5024"/>
                        <a:pt x="1280" y="5024"/>
                      </a:cubicBezTo>
                      <a:cubicBezTo>
                        <a:pt x="1314" y="5024"/>
                        <a:pt x="1346" y="5017"/>
                        <a:pt x="1374" y="5000"/>
                      </a:cubicBezTo>
                      <a:cubicBezTo>
                        <a:pt x="1428" y="4967"/>
                        <a:pt x="1411" y="4864"/>
                        <a:pt x="1358" y="4778"/>
                      </a:cubicBezTo>
                      <a:cubicBezTo>
                        <a:pt x="1325" y="4691"/>
                        <a:pt x="1205" y="4501"/>
                        <a:pt x="1238" y="4415"/>
                      </a:cubicBezTo>
                      <a:cubicBezTo>
                        <a:pt x="1253" y="4386"/>
                        <a:pt x="1269" y="4376"/>
                        <a:pt x="1286" y="4376"/>
                      </a:cubicBezTo>
                      <a:cubicBezTo>
                        <a:pt x="1336" y="4376"/>
                        <a:pt x="1396" y="4464"/>
                        <a:pt x="1464" y="4464"/>
                      </a:cubicBezTo>
                      <a:cubicBezTo>
                        <a:pt x="1486" y="4464"/>
                        <a:pt x="1508" y="4455"/>
                        <a:pt x="1531" y="4431"/>
                      </a:cubicBezTo>
                      <a:cubicBezTo>
                        <a:pt x="1494" y="4349"/>
                        <a:pt x="1391" y="4225"/>
                        <a:pt x="1341" y="4159"/>
                      </a:cubicBezTo>
                      <a:cubicBezTo>
                        <a:pt x="1271" y="4072"/>
                        <a:pt x="1152" y="4039"/>
                        <a:pt x="1081" y="3952"/>
                      </a:cubicBezTo>
                      <a:lnTo>
                        <a:pt x="689" y="2162"/>
                      </a:lnTo>
                      <a:lnTo>
                        <a:pt x="1618" y="685"/>
                      </a:lnTo>
                      <a:cubicBezTo>
                        <a:pt x="1742" y="527"/>
                        <a:pt x="1924" y="0"/>
                        <a:pt x="1619" y="0"/>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3"/>
                <p:cNvSpPr/>
                <p:nvPr/>
              </p:nvSpPr>
              <p:spPr>
                <a:xfrm>
                  <a:off x="1046693" y="4573546"/>
                  <a:ext cx="182644" cy="55691"/>
                </a:xfrm>
                <a:custGeom>
                  <a:avLst/>
                  <a:gdLst/>
                  <a:ahLst/>
                  <a:cxnLst/>
                  <a:rect l="l" t="t" r="r" b="b"/>
                  <a:pathLst>
                    <a:path w="1689" h="515" extrusionOk="0">
                      <a:moveTo>
                        <a:pt x="21" y="1"/>
                      </a:moveTo>
                      <a:lnTo>
                        <a:pt x="21" y="1"/>
                      </a:lnTo>
                      <a:cubicBezTo>
                        <a:pt x="1" y="170"/>
                        <a:pt x="21" y="310"/>
                        <a:pt x="104" y="360"/>
                      </a:cubicBezTo>
                      <a:cubicBezTo>
                        <a:pt x="155" y="378"/>
                        <a:pt x="238" y="378"/>
                        <a:pt x="323" y="378"/>
                      </a:cubicBezTo>
                      <a:cubicBezTo>
                        <a:pt x="407" y="378"/>
                        <a:pt x="494" y="378"/>
                        <a:pt x="554" y="397"/>
                      </a:cubicBezTo>
                      <a:cubicBezTo>
                        <a:pt x="757" y="449"/>
                        <a:pt x="928" y="515"/>
                        <a:pt x="1129" y="515"/>
                      </a:cubicBezTo>
                      <a:cubicBezTo>
                        <a:pt x="1181" y="515"/>
                        <a:pt x="1235" y="510"/>
                        <a:pt x="1292" y="500"/>
                      </a:cubicBezTo>
                      <a:cubicBezTo>
                        <a:pt x="1309" y="500"/>
                        <a:pt x="1688" y="376"/>
                        <a:pt x="1531" y="327"/>
                      </a:cubicBezTo>
                      <a:cubicBezTo>
                        <a:pt x="1362" y="273"/>
                        <a:pt x="1135" y="191"/>
                        <a:pt x="966" y="88"/>
                      </a:cubicBezTo>
                      <a:cubicBezTo>
                        <a:pt x="867" y="108"/>
                        <a:pt x="751" y="122"/>
                        <a:pt x="625" y="122"/>
                      </a:cubicBezTo>
                      <a:cubicBezTo>
                        <a:pt x="441" y="122"/>
                        <a:pt x="234" y="9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3"/>
                <p:cNvSpPr/>
                <p:nvPr/>
              </p:nvSpPr>
              <p:spPr>
                <a:xfrm>
                  <a:off x="911086" y="3227539"/>
                  <a:ext cx="71046" cy="20654"/>
                </a:xfrm>
                <a:custGeom>
                  <a:avLst/>
                  <a:gdLst/>
                  <a:ahLst/>
                  <a:cxnLst/>
                  <a:rect l="l" t="t" r="r" b="b"/>
                  <a:pathLst>
                    <a:path w="657" h="191" extrusionOk="0">
                      <a:moveTo>
                        <a:pt x="38" y="1"/>
                      </a:moveTo>
                      <a:cubicBezTo>
                        <a:pt x="17" y="1"/>
                        <a:pt x="1" y="1"/>
                        <a:pt x="1" y="17"/>
                      </a:cubicBezTo>
                      <a:cubicBezTo>
                        <a:pt x="1" y="17"/>
                        <a:pt x="1" y="34"/>
                        <a:pt x="17" y="54"/>
                      </a:cubicBezTo>
                      <a:cubicBezTo>
                        <a:pt x="223" y="174"/>
                        <a:pt x="430" y="191"/>
                        <a:pt x="533" y="191"/>
                      </a:cubicBezTo>
                      <a:lnTo>
                        <a:pt x="636" y="191"/>
                      </a:lnTo>
                      <a:cubicBezTo>
                        <a:pt x="657" y="191"/>
                        <a:pt x="657" y="174"/>
                        <a:pt x="657" y="158"/>
                      </a:cubicBezTo>
                      <a:cubicBezTo>
                        <a:pt x="657" y="137"/>
                        <a:pt x="636" y="137"/>
                        <a:pt x="636" y="137"/>
                      </a:cubicBezTo>
                      <a:cubicBezTo>
                        <a:pt x="630" y="137"/>
                        <a:pt x="591" y="144"/>
                        <a:pt x="528" y="144"/>
                      </a:cubicBezTo>
                      <a:cubicBezTo>
                        <a:pt x="418" y="144"/>
                        <a:pt x="235" y="122"/>
                        <a:pt x="38"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3"/>
                <p:cNvSpPr/>
                <p:nvPr/>
              </p:nvSpPr>
              <p:spPr>
                <a:xfrm>
                  <a:off x="773641" y="2959030"/>
                  <a:ext cx="282563" cy="297054"/>
                </a:xfrm>
                <a:custGeom>
                  <a:avLst/>
                  <a:gdLst/>
                  <a:ahLst/>
                  <a:cxnLst/>
                  <a:rect l="l" t="t" r="r" b="b"/>
                  <a:pathLst>
                    <a:path w="2613" h="2747" extrusionOk="0">
                      <a:moveTo>
                        <a:pt x="1337" y="0"/>
                      </a:moveTo>
                      <a:cubicBezTo>
                        <a:pt x="1099" y="0"/>
                        <a:pt x="886" y="129"/>
                        <a:pt x="706" y="268"/>
                      </a:cubicBezTo>
                      <a:cubicBezTo>
                        <a:pt x="446" y="454"/>
                        <a:pt x="121" y="681"/>
                        <a:pt x="50" y="1007"/>
                      </a:cubicBezTo>
                      <a:cubicBezTo>
                        <a:pt x="1" y="1279"/>
                        <a:pt x="71" y="1642"/>
                        <a:pt x="191" y="1881"/>
                      </a:cubicBezTo>
                      <a:cubicBezTo>
                        <a:pt x="294" y="2088"/>
                        <a:pt x="517" y="2228"/>
                        <a:pt x="653" y="2414"/>
                      </a:cubicBezTo>
                      <a:cubicBezTo>
                        <a:pt x="690" y="2467"/>
                        <a:pt x="756" y="2517"/>
                        <a:pt x="793" y="2587"/>
                      </a:cubicBezTo>
                      <a:cubicBezTo>
                        <a:pt x="809" y="2620"/>
                        <a:pt x="793" y="2723"/>
                        <a:pt x="842" y="2744"/>
                      </a:cubicBezTo>
                      <a:cubicBezTo>
                        <a:pt x="852" y="2746"/>
                        <a:pt x="862" y="2747"/>
                        <a:pt x="874" y="2747"/>
                      </a:cubicBezTo>
                      <a:cubicBezTo>
                        <a:pt x="951" y="2747"/>
                        <a:pt x="1074" y="2704"/>
                        <a:pt x="1135" y="2690"/>
                      </a:cubicBezTo>
                      <a:cubicBezTo>
                        <a:pt x="1152" y="2674"/>
                        <a:pt x="1185" y="2674"/>
                        <a:pt x="1206" y="2657"/>
                      </a:cubicBezTo>
                      <a:cubicBezTo>
                        <a:pt x="1342" y="2587"/>
                        <a:pt x="1428" y="2467"/>
                        <a:pt x="1375" y="2294"/>
                      </a:cubicBezTo>
                      <a:cubicBezTo>
                        <a:pt x="1358" y="2207"/>
                        <a:pt x="1309" y="2125"/>
                        <a:pt x="1239" y="2055"/>
                      </a:cubicBezTo>
                      <a:cubicBezTo>
                        <a:pt x="1206" y="2001"/>
                        <a:pt x="1152" y="1985"/>
                        <a:pt x="1119" y="1898"/>
                      </a:cubicBezTo>
                      <a:cubicBezTo>
                        <a:pt x="1102" y="1848"/>
                        <a:pt x="1102" y="1712"/>
                        <a:pt x="1185" y="1675"/>
                      </a:cubicBezTo>
                      <a:cubicBezTo>
                        <a:pt x="1191" y="1672"/>
                        <a:pt x="1201" y="1671"/>
                        <a:pt x="1211" y="1671"/>
                      </a:cubicBezTo>
                      <a:cubicBezTo>
                        <a:pt x="1260" y="1671"/>
                        <a:pt x="1342" y="1701"/>
                        <a:pt x="1342" y="1745"/>
                      </a:cubicBezTo>
                      <a:cubicBezTo>
                        <a:pt x="1342" y="1572"/>
                        <a:pt x="1342" y="1382"/>
                        <a:pt x="1461" y="1246"/>
                      </a:cubicBezTo>
                      <a:cubicBezTo>
                        <a:pt x="1548" y="1126"/>
                        <a:pt x="1874" y="990"/>
                        <a:pt x="1841" y="800"/>
                      </a:cubicBezTo>
                      <a:lnTo>
                        <a:pt x="1841" y="800"/>
                      </a:lnTo>
                      <a:lnTo>
                        <a:pt x="1857" y="817"/>
                      </a:lnTo>
                      <a:cubicBezTo>
                        <a:pt x="2031" y="866"/>
                        <a:pt x="2200" y="904"/>
                        <a:pt x="2319" y="1056"/>
                      </a:cubicBezTo>
                      <a:cubicBezTo>
                        <a:pt x="2373" y="1126"/>
                        <a:pt x="2406" y="1213"/>
                        <a:pt x="2443" y="1279"/>
                      </a:cubicBezTo>
                      <a:cubicBezTo>
                        <a:pt x="2460" y="1366"/>
                        <a:pt x="2443" y="1452"/>
                        <a:pt x="2509" y="1522"/>
                      </a:cubicBezTo>
                      <a:cubicBezTo>
                        <a:pt x="2526" y="1543"/>
                        <a:pt x="2539" y="1551"/>
                        <a:pt x="2549" y="1551"/>
                      </a:cubicBezTo>
                      <a:cubicBezTo>
                        <a:pt x="2590" y="1551"/>
                        <a:pt x="2579" y="1409"/>
                        <a:pt x="2579" y="1366"/>
                      </a:cubicBezTo>
                      <a:cubicBezTo>
                        <a:pt x="2596" y="1300"/>
                        <a:pt x="2579" y="1230"/>
                        <a:pt x="2579" y="1159"/>
                      </a:cubicBezTo>
                      <a:cubicBezTo>
                        <a:pt x="2596" y="970"/>
                        <a:pt x="2612" y="800"/>
                        <a:pt x="2579" y="627"/>
                      </a:cubicBezTo>
                      <a:cubicBezTo>
                        <a:pt x="2546" y="454"/>
                        <a:pt x="2443" y="351"/>
                        <a:pt x="2303" y="248"/>
                      </a:cubicBezTo>
                      <a:cubicBezTo>
                        <a:pt x="2183" y="144"/>
                        <a:pt x="2010" y="182"/>
                        <a:pt x="1857" y="165"/>
                      </a:cubicBezTo>
                      <a:cubicBezTo>
                        <a:pt x="1738" y="165"/>
                        <a:pt x="1635" y="62"/>
                        <a:pt x="1515" y="25"/>
                      </a:cubicBezTo>
                      <a:cubicBezTo>
                        <a:pt x="1454" y="8"/>
                        <a:pt x="1395" y="0"/>
                        <a:pt x="1337"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63"/>
                <p:cNvSpPr/>
                <p:nvPr/>
              </p:nvSpPr>
              <p:spPr>
                <a:xfrm>
                  <a:off x="1006140" y="3102531"/>
                  <a:ext cx="37091" cy="15356"/>
                </a:xfrm>
                <a:custGeom>
                  <a:avLst/>
                  <a:gdLst/>
                  <a:ahLst/>
                  <a:cxnLst/>
                  <a:rect l="l" t="t" r="r" b="b"/>
                  <a:pathLst>
                    <a:path w="343" h="142" extrusionOk="0">
                      <a:moveTo>
                        <a:pt x="210" y="1"/>
                      </a:moveTo>
                      <a:cubicBezTo>
                        <a:pt x="100" y="1"/>
                        <a:pt x="17" y="76"/>
                        <a:pt x="17" y="76"/>
                      </a:cubicBezTo>
                      <a:cubicBezTo>
                        <a:pt x="0" y="92"/>
                        <a:pt x="0" y="125"/>
                        <a:pt x="17" y="142"/>
                      </a:cubicBezTo>
                      <a:lnTo>
                        <a:pt x="66" y="142"/>
                      </a:lnTo>
                      <a:cubicBezTo>
                        <a:pt x="82" y="129"/>
                        <a:pt x="135" y="75"/>
                        <a:pt x="205" y="75"/>
                      </a:cubicBezTo>
                      <a:cubicBezTo>
                        <a:pt x="226" y="75"/>
                        <a:pt x="249" y="80"/>
                        <a:pt x="273" y="92"/>
                      </a:cubicBezTo>
                      <a:cubicBezTo>
                        <a:pt x="310" y="92"/>
                        <a:pt x="326" y="92"/>
                        <a:pt x="326" y="76"/>
                      </a:cubicBezTo>
                      <a:cubicBezTo>
                        <a:pt x="343" y="55"/>
                        <a:pt x="326" y="22"/>
                        <a:pt x="310" y="22"/>
                      </a:cubicBezTo>
                      <a:cubicBezTo>
                        <a:pt x="275" y="7"/>
                        <a:pt x="242" y="1"/>
                        <a:pt x="210"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0" name="Google Shape;2430;p63"/>
              <p:cNvSpPr/>
              <p:nvPr/>
            </p:nvSpPr>
            <p:spPr>
              <a:xfrm rot="-10425944" flipH="1">
                <a:off x="1278620" y="3123806"/>
                <a:ext cx="66972" cy="17228"/>
              </a:xfrm>
              <a:custGeom>
                <a:avLst/>
                <a:gdLst/>
                <a:ahLst/>
                <a:cxnLst/>
                <a:rect l="l" t="t" r="r" b="b"/>
                <a:pathLst>
                  <a:path w="311" h="80" extrusionOk="0">
                    <a:moveTo>
                      <a:pt x="104" y="1"/>
                    </a:moveTo>
                    <a:cubicBezTo>
                      <a:pt x="72" y="1"/>
                      <a:pt x="37" y="4"/>
                      <a:pt x="1" y="13"/>
                    </a:cubicBezTo>
                    <a:lnTo>
                      <a:pt x="1" y="30"/>
                    </a:lnTo>
                    <a:lnTo>
                      <a:pt x="17" y="30"/>
                    </a:lnTo>
                    <a:cubicBezTo>
                      <a:pt x="44" y="23"/>
                      <a:pt x="71" y="21"/>
                      <a:pt x="97" y="21"/>
                    </a:cubicBezTo>
                    <a:cubicBezTo>
                      <a:pt x="199" y="21"/>
                      <a:pt x="280" y="63"/>
                      <a:pt x="294" y="63"/>
                    </a:cubicBezTo>
                    <a:cubicBezTo>
                      <a:pt x="281" y="38"/>
                      <a:pt x="206" y="1"/>
                      <a:pt x="104" y="1"/>
                    </a:cubicBezTo>
                    <a:close/>
                    <a:moveTo>
                      <a:pt x="294" y="63"/>
                    </a:moveTo>
                    <a:lnTo>
                      <a:pt x="294" y="79"/>
                    </a:lnTo>
                    <a:lnTo>
                      <a:pt x="310" y="79"/>
                    </a:lnTo>
                    <a:cubicBezTo>
                      <a:pt x="310" y="63"/>
                      <a:pt x="310" y="63"/>
                      <a:pt x="294" y="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63"/>
              <p:cNvSpPr/>
              <p:nvPr/>
            </p:nvSpPr>
            <p:spPr>
              <a:xfrm flipH="1">
                <a:off x="1346320" y="2709664"/>
                <a:ext cx="55344" cy="59221"/>
              </a:xfrm>
              <a:custGeom>
                <a:avLst/>
                <a:gdLst/>
                <a:ahLst/>
                <a:cxnLst/>
                <a:rect l="l" t="t" r="r" b="b"/>
                <a:pathLst>
                  <a:path w="257" h="275" extrusionOk="0">
                    <a:moveTo>
                      <a:pt x="133" y="1"/>
                    </a:moveTo>
                    <a:cubicBezTo>
                      <a:pt x="118" y="1"/>
                      <a:pt x="103" y="3"/>
                      <a:pt x="87" y="8"/>
                    </a:cubicBezTo>
                    <a:cubicBezTo>
                      <a:pt x="0" y="41"/>
                      <a:pt x="0" y="161"/>
                      <a:pt x="33" y="231"/>
                    </a:cubicBezTo>
                    <a:cubicBezTo>
                      <a:pt x="48" y="258"/>
                      <a:pt x="80" y="275"/>
                      <a:pt x="114" y="275"/>
                    </a:cubicBezTo>
                    <a:cubicBezTo>
                      <a:pt x="169" y="275"/>
                      <a:pt x="229" y="234"/>
                      <a:pt x="240" y="128"/>
                    </a:cubicBezTo>
                    <a:cubicBezTo>
                      <a:pt x="257" y="69"/>
                      <a:pt x="210" y="1"/>
                      <a:pt x="133" y="1"/>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3"/>
              <p:cNvSpPr/>
              <p:nvPr/>
            </p:nvSpPr>
            <p:spPr>
              <a:xfrm flipH="1">
                <a:off x="1500045" y="2709675"/>
                <a:ext cx="31175" cy="59200"/>
              </a:xfrm>
              <a:custGeom>
                <a:avLst/>
                <a:gdLst/>
                <a:ahLst/>
                <a:cxnLst/>
                <a:rect l="l" t="t" r="r" b="b"/>
                <a:pathLst>
                  <a:path w="257" h="275" extrusionOk="0">
                    <a:moveTo>
                      <a:pt x="133" y="1"/>
                    </a:moveTo>
                    <a:cubicBezTo>
                      <a:pt x="118" y="1"/>
                      <a:pt x="103" y="3"/>
                      <a:pt x="87" y="8"/>
                    </a:cubicBezTo>
                    <a:cubicBezTo>
                      <a:pt x="0" y="41"/>
                      <a:pt x="0" y="161"/>
                      <a:pt x="33" y="231"/>
                    </a:cubicBezTo>
                    <a:cubicBezTo>
                      <a:pt x="48" y="258"/>
                      <a:pt x="80" y="275"/>
                      <a:pt x="114" y="275"/>
                    </a:cubicBezTo>
                    <a:cubicBezTo>
                      <a:pt x="169" y="275"/>
                      <a:pt x="229" y="234"/>
                      <a:pt x="240" y="128"/>
                    </a:cubicBezTo>
                    <a:cubicBezTo>
                      <a:pt x="257" y="69"/>
                      <a:pt x="210" y="1"/>
                      <a:pt x="133" y="1"/>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63"/>
              <p:cNvSpPr/>
              <p:nvPr/>
            </p:nvSpPr>
            <p:spPr>
              <a:xfrm rot="10425944">
                <a:off x="1432345" y="3123806"/>
                <a:ext cx="66972" cy="17228"/>
              </a:xfrm>
              <a:custGeom>
                <a:avLst/>
                <a:gdLst/>
                <a:ahLst/>
                <a:cxnLst/>
                <a:rect l="l" t="t" r="r" b="b"/>
                <a:pathLst>
                  <a:path w="311" h="80" extrusionOk="0">
                    <a:moveTo>
                      <a:pt x="104" y="1"/>
                    </a:moveTo>
                    <a:cubicBezTo>
                      <a:pt x="72" y="1"/>
                      <a:pt x="37" y="4"/>
                      <a:pt x="1" y="13"/>
                    </a:cubicBezTo>
                    <a:lnTo>
                      <a:pt x="1" y="30"/>
                    </a:lnTo>
                    <a:lnTo>
                      <a:pt x="17" y="30"/>
                    </a:lnTo>
                    <a:cubicBezTo>
                      <a:pt x="44" y="23"/>
                      <a:pt x="71" y="21"/>
                      <a:pt x="97" y="21"/>
                    </a:cubicBezTo>
                    <a:cubicBezTo>
                      <a:pt x="199" y="21"/>
                      <a:pt x="280" y="63"/>
                      <a:pt x="294" y="63"/>
                    </a:cubicBezTo>
                    <a:cubicBezTo>
                      <a:pt x="281" y="38"/>
                      <a:pt x="206" y="1"/>
                      <a:pt x="104" y="1"/>
                    </a:cubicBezTo>
                    <a:close/>
                    <a:moveTo>
                      <a:pt x="294" y="63"/>
                    </a:moveTo>
                    <a:lnTo>
                      <a:pt x="294" y="79"/>
                    </a:lnTo>
                    <a:lnTo>
                      <a:pt x="310" y="79"/>
                    </a:lnTo>
                    <a:cubicBezTo>
                      <a:pt x="310" y="63"/>
                      <a:pt x="310" y="63"/>
                      <a:pt x="294" y="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4" name="Google Shape;2434;p63"/>
            <p:cNvGrpSpPr/>
            <p:nvPr/>
          </p:nvGrpSpPr>
          <p:grpSpPr>
            <a:xfrm>
              <a:off x="2157495" y="1935555"/>
              <a:ext cx="1592269" cy="2779158"/>
              <a:chOff x="2157495" y="1935555"/>
              <a:chExt cx="1592269" cy="2779158"/>
            </a:xfrm>
          </p:grpSpPr>
          <p:grpSp>
            <p:nvGrpSpPr>
              <p:cNvPr id="2435" name="Google Shape;2435;p63"/>
              <p:cNvGrpSpPr/>
              <p:nvPr/>
            </p:nvGrpSpPr>
            <p:grpSpPr>
              <a:xfrm>
                <a:off x="2157495" y="1935555"/>
                <a:ext cx="1592269" cy="2779158"/>
                <a:chOff x="1920160" y="2097417"/>
                <a:chExt cx="1499594" cy="2617402"/>
              </a:xfrm>
            </p:grpSpPr>
            <p:sp>
              <p:nvSpPr>
                <p:cNvPr id="2436" name="Google Shape;2436;p63"/>
                <p:cNvSpPr/>
                <p:nvPr/>
              </p:nvSpPr>
              <p:spPr>
                <a:xfrm>
                  <a:off x="1920160" y="2253522"/>
                  <a:ext cx="364973" cy="490075"/>
                </a:xfrm>
                <a:custGeom>
                  <a:avLst/>
                  <a:gdLst/>
                  <a:ahLst/>
                  <a:cxnLst/>
                  <a:rect l="l" t="t" r="r" b="b"/>
                  <a:pathLst>
                    <a:path w="2649" h="3557" extrusionOk="0">
                      <a:moveTo>
                        <a:pt x="0" y="1"/>
                      </a:moveTo>
                      <a:lnTo>
                        <a:pt x="2492" y="3557"/>
                      </a:lnTo>
                      <a:lnTo>
                        <a:pt x="2649" y="3437"/>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63"/>
                <p:cNvSpPr/>
                <p:nvPr/>
              </p:nvSpPr>
              <p:spPr>
                <a:xfrm>
                  <a:off x="2265713" y="2596870"/>
                  <a:ext cx="682274" cy="330942"/>
                </a:xfrm>
                <a:custGeom>
                  <a:avLst/>
                  <a:gdLst/>
                  <a:ahLst/>
                  <a:cxnLst/>
                  <a:rect l="l" t="t" r="r" b="b"/>
                  <a:pathLst>
                    <a:path w="4952" h="2402" extrusionOk="0">
                      <a:moveTo>
                        <a:pt x="4316" y="0"/>
                      </a:moveTo>
                      <a:cubicBezTo>
                        <a:pt x="4332" y="50"/>
                        <a:pt x="2992" y="1081"/>
                        <a:pt x="2888" y="1184"/>
                      </a:cubicBezTo>
                      <a:cubicBezTo>
                        <a:pt x="2736" y="1308"/>
                        <a:pt x="2649" y="1444"/>
                        <a:pt x="2443" y="1461"/>
                      </a:cubicBezTo>
                      <a:cubicBezTo>
                        <a:pt x="2429" y="1462"/>
                        <a:pt x="2414" y="1462"/>
                        <a:pt x="2400" y="1462"/>
                      </a:cubicBezTo>
                      <a:cubicBezTo>
                        <a:pt x="2183" y="1462"/>
                        <a:pt x="1913" y="1353"/>
                        <a:pt x="1704" y="1288"/>
                      </a:cubicBezTo>
                      <a:cubicBezTo>
                        <a:pt x="1205" y="1118"/>
                        <a:pt x="722" y="875"/>
                        <a:pt x="227" y="706"/>
                      </a:cubicBezTo>
                      <a:lnTo>
                        <a:pt x="0" y="1065"/>
                      </a:lnTo>
                      <a:cubicBezTo>
                        <a:pt x="396" y="1271"/>
                        <a:pt x="776" y="1494"/>
                        <a:pt x="1172" y="1721"/>
                      </a:cubicBezTo>
                      <a:cubicBezTo>
                        <a:pt x="1548" y="1927"/>
                        <a:pt x="1894" y="2253"/>
                        <a:pt x="2323" y="2373"/>
                      </a:cubicBezTo>
                      <a:cubicBezTo>
                        <a:pt x="2387" y="2393"/>
                        <a:pt x="2449" y="2402"/>
                        <a:pt x="2509" y="2402"/>
                      </a:cubicBezTo>
                      <a:cubicBezTo>
                        <a:pt x="2807" y="2402"/>
                        <a:pt x="3067" y="2185"/>
                        <a:pt x="3338" y="2030"/>
                      </a:cubicBezTo>
                      <a:cubicBezTo>
                        <a:pt x="3441" y="1977"/>
                        <a:pt x="4951" y="1118"/>
                        <a:pt x="4951" y="1118"/>
                      </a:cubicBezTo>
                      <a:lnTo>
                        <a:pt x="4316" y="0"/>
                      </a:ln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63"/>
                <p:cNvSpPr/>
                <p:nvPr/>
              </p:nvSpPr>
              <p:spPr>
                <a:xfrm>
                  <a:off x="2154800" y="2617950"/>
                  <a:ext cx="193991" cy="145217"/>
                </a:xfrm>
                <a:custGeom>
                  <a:avLst/>
                  <a:gdLst/>
                  <a:ahLst/>
                  <a:cxnLst/>
                  <a:rect l="l" t="t" r="r" b="b"/>
                  <a:pathLst>
                    <a:path w="1408" h="1054" extrusionOk="0">
                      <a:moveTo>
                        <a:pt x="310" y="0"/>
                      </a:moveTo>
                      <a:cubicBezTo>
                        <a:pt x="310" y="52"/>
                        <a:pt x="291" y="133"/>
                        <a:pt x="308" y="184"/>
                      </a:cubicBezTo>
                      <a:lnTo>
                        <a:pt x="308" y="184"/>
                      </a:lnTo>
                      <a:cubicBezTo>
                        <a:pt x="286" y="155"/>
                        <a:pt x="118" y="139"/>
                        <a:pt x="83" y="124"/>
                      </a:cubicBezTo>
                      <a:lnTo>
                        <a:pt x="83" y="124"/>
                      </a:lnTo>
                      <a:cubicBezTo>
                        <a:pt x="1" y="413"/>
                        <a:pt x="257" y="706"/>
                        <a:pt x="479" y="862"/>
                      </a:cubicBezTo>
                      <a:cubicBezTo>
                        <a:pt x="600" y="929"/>
                        <a:pt x="850" y="1054"/>
                        <a:pt x="1037" y="1054"/>
                      </a:cubicBezTo>
                      <a:cubicBezTo>
                        <a:pt x="1094" y="1054"/>
                        <a:pt x="1145" y="1043"/>
                        <a:pt x="1185" y="1015"/>
                      </a:cubicBezTo>
                      <a:cubicBezTo>
                        <a:pt x="1408" y="846"/>
                        <a:pt x="1012" y="309"/>
                        <a:pt x="843" y="206"/>
                      </a:cubicBezTo>
                      <a:cubicBezTo>
                        <a:pt x="653" y="103"/>
                        <a:pt x="479" y="157"/>
                        <a:pt x="310" y="0"/>
                      </a:cubicBez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63"/>
                <p:cNvSpPr/>
                <p:nvPr/>
              </p:nvSpPr>
              <p:spPr>
                <a:xfrm>
                  <a:off x="2815318" y="3733692"/>
                  <a:ext cx="192337" cy="930687"/>
                </a:xfrm>
                <a:custGeom>
                  <a:avLst/>
                  <a:gdLst/>
                  <a:ahLst/>
                  <a:cxnLst/>
                  <a:rect l="l" t="t" r="r" b="b"/>
                  <a:pathLst>
                    <a:path w="1396" h="6755" extrusionOk="0">
                      <a:moveTo>
                        <a:pt x="1049" y="1"/>
                      </a:moveTo>
                      <a:lnTo>
                        <a:pt x="121" y="620"/>
                      </a:lnTo>
                      <a:cubicBezTo>
                        <a:pt x="137" y="1119"/>
                        <a:pt x="277" y="1358"/>
                        <a:pt x="310" y="1874"/>
                      </a:cubicBezTo>
                      <a:cubicBezTo>
                        <a:pt x="327" y="2270"/>
                        <a:pt x="343" y="2666"/>
                        <a:pt x="364" y="3062"/>
                      </a:cubicBezTo>
                      <a:cubicBezTo>
                        <a:pt x="364" y="3508"/>
                        <a:pt x="447" y="3970"/>
                        <a:pt x="467" y="4419"/>
                      </a:cubicBezTo>
                      <a:cubicBezTo>
                        <a:pt x="484" y="4762"/>
                        <a:pt x="517" y="5228"/>
                        <a:pt x="381" y="5554"/>
                      </a:cubicBezTo>
                      <a:cubicBezTo>
                        <a:pt x="327" y="5707"/>
                        <a:pt x="261" y="5863"/>
                        <a:pt x="207" y="6033"/>
                      </a:cubicBezTo>
                      <a:cubicBezTo>
                        <a:pt x="137" y="6259"/>
                        <a:pt x="71" y="6499"/>
                        <a:pt x="1" y="6722"/>
                      </a:cubicBezTo>
                      <a:lnTo>
                        <a:pt x="550" y="6755"/>
                      </a:lnTo>
                      <a:cubicBezTo>
                        <a:pt x="706" y="6515"/>
                        <a:pt x="859" y="6276"/>
                        <a:pt x="1032" y="6033"/>
                      </a:cubicBezTo>
                      <a:cubicBezTo>
                        <a:pt x="1086" y="5967"/>
                        <a:pt x="1189" y="5863"/>
                        <a:pt x="1206" y="5777"/>
                      </a:cubicBezTo>
                      <a:cubicBezTo>
                        <a:pt x="1239" y="5620"/>
                        <a:pt x="1032" y="5467"/>
                        <a:pt x="1016" y="5294"/>
                      </a:cubicBezTo>
                      <a:cubicBezTo>
                        <a:pt x="999" y="5088"/>
                        <a:pt x="1049" y="4815"/>
                        <a:pt x="1086" y="4589"/>
                      </a:cubicBezTo>
                      <a:cubicBezTo>
                        <a:pt x="1086" y="4572"/>
                        <a:pt x="1086" y="4539"/>
                        <a:pt x="1103" y="4523"/>
                      </a:cubicBezTo>
                      <a:cubicBezTo>
                        <a:pt x="1136" y="4300"/>
                        <a:pt x="1189" y="4073"/>
                        <a:pt x="1222" y="3850"/>
                      </a:cubicBezTo>
                      <a:cubicBezTo>
                        <a:pt x="1272" y="3454"/>
                        <a:pt x="1358" y="3041"/>
                        <a:pt x="1375" y="2649"/>
                      </a:cubicBezTo>
                      <a:cubicBezTo>
                        <a:pt x="1395" y="2150"/>
                        <a:pt x="1272" y="1668"/>
                        <a:pt x="1206" y="1168"/>
                      </a:cubicBezTo>
                      <a:cubicBezTo>
                        <a:pt x="1152" y="772"/>
                        <a:pt x="1103" y="397"/>
                        <a:pt x="1049" y="1"/>
                      </a:cubicBez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63"/>
                <p:cNvSpPr/>
                <p:nvPr/>
              </p:nvSpPr>
              <p:spPr>
                <a:xfrm>
                  <a:off x="2768197" y="4501127"/>
                  <a:ext cx="227471" cy="191649"/>
                </a:xfrm>
                <a:custGeom>
                  <a:avLst/>
                  <a:gdLst/>
                  <a:ahLst/>
                  <a:cxnLst/>
                  <a:rect l="l" t="t" r="r" b="b"/>
                  <a:pathLst>
                    <a:path w="1651" h="1391" extrusionOk="0">
                      <a:moveTo>
                        <a:pt x="1511" y="0"/>
                      </a:moveTo>
                      <a:cubicBezTo>
                        <a:pt x="1511" y="0"/>
                        <a:pt x="1168" y="859"/>
                        <a:pt x="842" y="999"/>
                      </a:cubicBezTo>
                      <a:lnTo>
                        <a:pt x="207" y="1015"/>
                      </a:lnTo>
                      <a:cubicBezTo>
                        <a:pt x="170" y="1015"/>
                        <a:pt x="104" y="1119"/>
                        <a:pt x="87" y="1152"/>
                      </a:cubicBezTo>
                      <a:cubicBezTo>
                        <a:pt x="50" y="1205"/>
                        <a:pt x="1" y="1288"/>
                        <a:pt x="50" y="1341"/>
                      </a:cubicBezTo>
                      <a:cubicBezTo>
                        <a:pt x="87" y="1391"/>
                        <a:pt x="170" y="1391"/>
                        <a:pt x="256" y="1391"/>
                      </a:cubicBezTo>
                      <a:cubicBezTo>
                        <a:pt x="376" y="1391"/>
                        <a:pt x="582" y="1391"/>
                        <a:pt x="772" y="1374"/>
                      </a:cubicBezTo>
                      <a:cubicBezTo>
                        <a:pt x="809" y="1374"/>
                        <a:pt x="859" y="1374"/>
                        <a:pt x="892" y="1358"/>
                      </a:cubicBezTo>
                      <a:cubicBezTo>
                        <a:pt x="945" y="1341"/>
                        <a:pt x="962" y="1308"/>
                        <a:pt x="978" y="1271"/>
                      </a:cubicBezTo>
                      <a:cubicBezTo>
                        <a:pt x="1015" y="1205"/>
                        <a:pt x="1065" y="1135"/>
                        <a:pt x="1098" y="1065"/>
                      </a:cubicBezTo>
                      <a:cubicBezTo>
                        <a:pt x="1152" y="999"/>
                        <a:pt x="1185" y="945"/>
                        <a:pt x="1222" y="875"/>
                      </a:cubicBezTo>
                      <a:lnTo>
                        <a:pt x="1222" y="1358"/>
                      </a:lnTo>
                      <a:lnTo>
                        <a:pt x="1478" y="1358"/>
                      </a:lnTo>
                      <a:lnTo>
                        <a:pt x="1478" y="1341"/>
                      </a:lnTo>
                      <a:lnTo>
                        <a:pt x="1614" y="310"/>
                      </a:lnTo>
                      <a:cubicBezTo>
                        <a:pt x="1651" y="190"/>
                        <a:pt x="1614" y="87"/>
                        <a:pt x="15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63"/>
                <p:cNvSpPr/>
                <p:nvPr/>
              </p:nvSpPr>
              <p:spPr>
                <a:xfrm>
                  <a:off x="3184844" y="4498784"/>
                  <a:ext cx="234911" cy="216035"/>
                </a:xfrm>
                <a:custGeom>
                  <a:avLst/>
                  <a:gdLst/>
                  <a:ahLst/>
                  <a:cxnLst/>
                  <a:rect l="l" t="t" r="r" b="b"/>
                  <a:pathLst>
                    <a:path w="1705" h="1568" extrusionOk="0">
                      <a:moveTo>
                        <a:pt x="673" y="1"/>
                      </a:moveTo>
                      <a:lnTo>
                        <a:pt x="679" y="12"/>
                      </a:lnTo>
                      <a:lnTo>
                        <a:pt x="679" y="12"/>
                      </a:lnTo>
                      <a:cubicBezTo>
                        <a:pt x="677" y="8"/>
                        <a:pt x="675" y="4"/>
                        <a:pt x="673" y="1"/>
                      </a:cubicBezTo>
                      <a:close/>
                      <a:moveTo>
                        <a:pt x="679" y="12"/>
                      </a:moveTo>
                      <a:lnTo>
                        <a:pt x="679" y="12"/>
                      </a:lnTo>
                      <a:cubicBezTo>
                        <a:pt x="699" y="68"/>
                        <a:pt x="650" y="194"/>
                        <a:pt x="620" y="240"/>
                      </a:cubicBezTo>
                      <a:cubicBezTo>
                        <a:pt x="571" y="302"/>
                        <a:pt x="510" y="326"/>
                        <a:pt x="446" y="326"/>
                      </a:cubicBezTo>
                      <a:cubicBezTo>
                        <a:pt x="329" y="326"/>
                        <a:pt x="203" y="244"/>
                        <a:pt x="137" y="154"/>
                      </a:cubicBezTo>
                      <a:cubicBezTo>
                        <a:pt x="120" y="137"/>
                        <a:pt x="87" y="88"/>
                        <a:pt x="54" y="88"/>
                      </a:cubicBezTo>
                      <a:cubicBezTo>
                        <a:pt x="17" y="88"/>
                        <a:pt x="17" y="104"/>
                        <a:pt x="1" y="121"/>
                      </a:cubicBezTo>
                      <a:cubicBezTo>
                        <a:pt x="1" y="191"/>
                        <a:pt x="87" y="327"/>
                        <a:pt x="104" y="360"/>
                      </a:cubicBezTo>
                      <a:cubicBezTo>
                        <a:pt x="174" y="500"/>
                        <a:pt x="223" y="620"/>
                        <a:pt x="294" y="756"/>
                      </a:cubicBezTo>
                      <a:cubicBezTo>
                        <a:pt x="364" y="913"/>
                        <a:pt x="430" y="1049"/>
                        <a:pt x="500" y="1202"/>
                      </a:cubicBezTo>
                      <a:cubicBezTo>
                        <a:pt x="533" y="1288"/>
                        <a:pt x="570" y="1445"/>
                        <a:pt x="636" y="1511"/>
                      </a:cubicBezTo>
                      <a:cubicBezTo>
                        <a:pt x="653" y="1511"/>
                        <a:pt x="653" y="1532"/>
                        <a:pt x="673" y="1532"/>
                      </a:cubicBezTo>
                      <a:cubicBezTo>
                        <a:pt x="723" y="1565"/>
                        <a:pt x="809" y="1565"/>
                        <a:pt x="879" y="1565"/>
                      </a:cubicBezTo>
                      <a:cubicBezTo>
                        <a:pt x="906" y="1565"/>
                        <a:pt x="1032" y="1567"/>
                        <a:pt x="1175" y="1567"/>
                      </a:cubicBezTo>
                      <a:cubicBezTo>
                        <a:pt x="1389" y="1567"/>
                        <a:pt x="1641" y="1561"/>
                        <a:pt x="1651" y="1532"/>
                      </a:cubicBezTo>
                      <a:cubicBezTo>
                        <a:pt x="1651" y="1478"/>
                        <a:pt x="1705" y="1152"/>
                        <a:pt x="1271" y="1016"/>
                      </a:cubicBezTo>
                      <a:lnTo>
                        <a:pt x="1238" y="962"/>
                      </a:lnTo>
                      <a:lnTo>
                        <a:pt x="1049" y="636"/>
                      </a:lnTo>
                      <a:lnTo>
                        <a:pt x="690" y="34"/>
                      </a:lnTo>
                      <a:lnTo>
                        <a:pt x="679" y="1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63"/>
                <p:cNvSpPr/>
                <p:nvPr/>
              </p:nvSpPr>
              <p:spPr>
                <a:xfrm>
                  <a:off x="3031632" y="3838818"/>
                  <a:ext cx="326119" cy="845816"/>
                </a:xfrm>
                <a:custGeom>
                  <a:avLst/>
                  <a:gdLst/>
                  <a:ahLst/>
                  <a:cxnLst/>
                  <a:rect l="l" t="t" r="r" b="b"/>
                  <a:pathLst>
                    <a:path w="2367" h="6139" extrusionOk="0">
                      <a:moveTo>
                        <a:pt x="556" y="0"/>
                      </a:moveTo>
                      <a:cubicBezTo>
                        <a:pt x="0" y="0"/>
                        <a:pt x="359" y="1040"/>
                        <a:pt x="391" y="1350"/>
                      </a:cubicBezTo>
                      <a:cubicBezTo>
                        <a:pt x="407" y="1610"/>
                        <a:pt x="461" y="1866"/>
                        <a:pt x="510" y="2142"/>
                      </a:cubicBezTo>
                      <a:cubicBezTo>
                        <a:pt x="547" y="2349"/>
                        <a:pt x="597" y="2555"/>
                        <a:pt x="667" y="2761"/>
                      </a:cubicBezTo>
                      <a:cubicBezTo>
                        <a:pt x="700" y="2864"/>
                        <a:pt x="733" y="2967"/>
                        <a:pt x="770" y="3071"/>
                      </a:cubicBezTo>
                      <a:cubicBezTo>
                        <a:pt x="857" y="3310"/>
                        <a:pt x="939" y="3553"/>
                        <a:pt x="1026" y="3793"/>
                      </a:cubicBezTo>
                      <a:cubicBezTo>
                        <a:pt x="1129" y="4069"/>
                        <a:pt x="1146" y="4411"/>
                        <a:pt x="1146" y="4688"/>
                      </a:cubicBezTo>
                      <a:cubicBezTo>
                        <a:pt x="1146" y="4737"/>
                        <a:pt x="1129" y="4791"/>
                        <a:pt x="1113" y="4840"/>
                      </a:cubicBezTo>
                      <a:lnTo>
                        <a:pt x="1113" y="4894"/>
                      </a:lnTo>
                      <a:lnTo>
                        <a:pt x="1113" y="4911"/>
                      </a:lnTo>
                      <a:cubicBezTo>
                        <a:pt x="1146" y="5030"/>
                        <a:pt x="1232" y="5133"/>
                        <a:pt x="1286" y="5220"/>
                      </a:cubicBezTo>
                      <a:lnTo>
                        <a:pt x="1302" y="5237"/>
                      </a:lnTo>
                      <a:cubicBezTo>
                        <a:pt x="1352" y="5307"/>
                        <a:pt x="1406" y="5393"/>
                        <a:pt x="1439" y="5476"/>
                      </a:cubicBezTo>
                      <a:cubicBezTo>
                        <a:pt x="1558" y="5752"/>
                        <a:pt x="1645" y="6078"/>
                        <a:pt x="1954" y="6132"/>
                      </a:cubicBezTo>
                      <a:cubicBezTo>
                        <a:pt x="1985" y="6136"/>
                        <a:pt x="2014" y="6139"/>
                        <a:pt x="2043" y="6139"/>
                      </a:cubicBezTo>
                      <a:cubicBezTo>
                        <a:pt x="2221" y="6139"/>
                        <a:pt x="2350" y="6048"/>
                        <a:pt x="2350" y="5855"/>
                      </a:cubicBezTo>
                      <a:cubicBezTo>
                        <a:pt x="2367" y="5822"/>
                        <a:pt x="2367" y="5785"/>
                        <a:pt x="2350" y="5752"/>
                      </a:cubicBezTo>
                      <a:lnTo>
                        <a:pt x="2161" y="5426"/>
                      </a:lnTo>
                      <a:cubicBezTo>
                        <a:pt x="2111" y="5356"/>
                        <a:pt x="2057" y="5290"/>
                        <a:pt x="2008" y="5220"/>
                      </a:cubicBezTo>
                      <a:cubicBezTo>
                        <a:pt x="1938" y="5100"/>
                        <a:pt x="1868" y="4960"/>
                        <a:pt x="1802" y="4824"/>
                      </a:cubicBezTo>
                      <a:cubicBezTo>
                        <a:pt x="1785" y="4774"/>
                        <a:pt x="1748" y="4704"/>
                        <a:pt x="1732" y="4651"/>
                      </a:cubicBezTo>
                      <a:cubicBezTo>
                        <a:pt x="1476" y="3879"/>
                        <a:pt x="1699" y="2984"/>
                        <a:pt x="1579" y="2196"/>
                      </a:cubicBezTo>
                      <a:cubicBezTo>
                        <a:pt x="1492" y="1660"/>
                        <a:pt x="1319" y="1164"/>
                        <a:pt x="1166" y="649"/>
                      </a:cubicBezTo>
                      <a:cubicBezTo>
                        <a:pt x="1080" y="389"/>
                        <a:pt x="960" y="63"/>
                        <a:pt x="651" y="9"/>
                      </a:cubicBezTo>
                      <a:cubicBezTo>
                        <a:pt x="616" y="3"/>
                        <a:pt x="585" y="0"/>
                        <a:pt x="556" y="0"/>
                      </a:cubicBez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3"/>
                <p:cNvSpPr/>
                <p:nvPr/>
              </p:nvSpPr>
              <p:spPr>
                <a:xfrm>
                  <a:off x="3184844" y="4505673"/>
                  <a:ext cx="199088" cy="186689"/>
                </a:xfrm>
                <a:custGeom>
                  <a:avLst/>
                  <a:gdLst/>
                  <a:ahLst/>
                  <a:cxnLst/>
                  <a:rect l="l" t="t" r="r" b="b"/>
                  <a:pathLst>
                    <a:path w="1445" h="1355" extrusionOk="0">
                      <a:moveTo>
                        <a:pt x="1" y="0"/>
                      </a:moveTo>
                      <a:lnTo>
                        <a:pt x="1" y="54"/>
                      </a:lnTo>
                      <a:lnTo>
                        <a:pt x="1" y="71"/>
                      </a:lnTo>
                      <a:cubicBezTo>
                        <a:pt x="17" y="141"/>
                        <a:pt x="54" y="190"/>
                        <a:pt x="87" y="260"/>
                      </a:cubicBezTo>
                      <a:lnTo>
                        <a:pt x="294" y="673"/>
                      </a:lnTo>
                      <a:lnTo>
                        <a:pt x="413" y="842"/>
                      </a:lnTo>
                      <a:cubicBezTo>
                        <a:pt x="500" y="1086"/>
                        <a:pt x="620" y="1308"/>
                        <a:pt x="842" y="1341"/>
                      </a:cubicBezTo>
                      <a:cubicBezTo>
                        <a:pt x="891" y="1349"/>
                        <a:pt x="949" y="1355"/>
                        <a:pt x="1008" y="1355"/>
                      </a:cubicBezTo>
                      <a:cubicBezTo>
                        <a:pt x="1219" y="1355"/>
                        <a:pt x="1444" y="1286"/>
                        <a:pt x="1325" y="1032"/>
                      </a:cubicBezTo>
                      <a:cubicBezTo>
                        <a:pt x="1309" y="999"/>
                        <a:pt x="1255" y="945"/>
                        <a:pt x="1238" y="912"/>
                      </a:cubicBezTo>
                      <a:lnTo>
                        <a:pt x="1049" y="586"/>
                      </a:lnTo>
                      <a:cubicBezTo>
                        <a:pt x="999" y="516"/>
                        <a:pt x="945" y="450"/>
                        <a:pt x="896" y="380"/>
                      </a:cubicBezTo>
                      <a:lnTo>
                        <a:pt x="896" y="380"/>
                      </a:lnTo>
                      <a:cubicBezTo>
                        <a:pt x="1032" y="673"/>
                        <a:pt x="1189" y="1069"/>
                        <a:pt x="1016" y="1119"/>
                      </a:cubicBezTo>
                      <a:cubicBezTo>
                        <a:pt x="982" y="1134"/>
                        <a:pt x="949" y="1140"/>
                        <a:pt x="917" y="1140"/>
                      </a:cubicBezTo>
                      <a:cubicBezTo>
                        <a:pt x="837" y="1140"/>
                        <a:pt x="764" y="1099"/>
                        <a:pt x="690" y="1048"/>
                      </a:cubicBezTo>
                      <a:cubicBezTo>
                        <a:pt x="636" y="1015"/>
                        <a:pt x="603" y="982"/>
                        <a:pt x="570" y="945"/>
                      </a:cubicBezTo>
                      <a:cubicBezTo>
                        <a:pt x="446" y="809"/>
                        <a:pt x="71" y="104"/>
                        <a:pt x="71" y="104"/>
                      </a:cubicBezTo>
                      <a:lnTo>
                        <a:pt x="54" y="104"/>
                      </a:lnTo>
                      <a:cubicBezTo>
                        <a:pt x="54" y="71"/>
                        <a:pt x="34" y="38"/>
                        <a:pt x="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63"/>
                <p:cNvSpPr/>
                <p:nvPr/>
              </p:nvSpPr>
              <p:spPr>
                <a:xfrm>
                  <a:off x="2744361" y="3146474"/>
                  <a:ext cx="566266" cy="899136"/>
                </a:xfrm>
                <a:custGeom>
                  <a:avLst/>
                  <a:gdLst/>
                  <a:ahLst/>
                  <a:cxnLst/>
                  <a:rect l="l" t="t" r="r" b="b"/>
                  <a:pathLst>
                    <a:path w="4110" h="6526" extrusionOk="0">
                      <a:moveTo>
                        <a:pt x="3078" y="1"/>
                      </a:moveTo>
                      <a:lnTo>
                        <a:pt x="603" y="104"/>
                      </a:lnTo>
                      <a:cubicBezTo>
                        <a:pt x="603" y="104"/>
                        <a:pt x="0" y="3009"/>
                        <a:pt x="207" y="5723"/>
                      </a:cubicBezTo>
                      <a:cubicBezTo>
                        <a:pt x="207" y="5723"/>
                        <a:pt x="190" y="6119"/>
                        <a:pt x="174" y="6375"/>
                      </a:cubicBezTo>
                      <a:cubicBezTo>
                        <a:pt x="657" y="6432"/>
                        <a:pt x="1547" y="6526"/>
                        <a:pt x="2529" y="6526"/>
                      </a:cubicBezTo>
                      <a:cubicBezTo>
                        <a:pt x="3045" y="6526"/>
                        <a:pt x="3588" y="6500"/>
                        <a:pt x="4109" y="6429"/>
                      </a:cubicBezTo>
                      <a:cubicBezTo>
                        <a:pt x="4006" y="6119"/>
                        <a:pt x="4039" y="5740"/>
                        <a:pt x="4023" y="5430"/>
                      </a:cubicBezTo>
                      <a:cubicBezTo>
                        <a:pt x="3990" y="4915"/>
                        <a:pt x="3953" y="4415"/>
                        <a:pt x="3903" y="3920"/>
                      </a:cubicBezTo>
                      <a:cubicBezTo>
                        <a:pt x="3800" y="2889"/>
                        <a:pt x="3697" y="1804"/>
                        <a:pt x="3387" y="805"/>
                      </a:cubicBezTo>
                      <a:lnTo>
                        <a:pt x="30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63"/>
                <p:cNvSpPr/>
                <p:nvPr/>
              </p:nvSpPr>
              <p:spPr>
                <a:xfrm>
                  <a:off x="2739814" y="2525500"/>
                  <a:ext cx="438408" cy="681034"/>
                </a:xfrm>
                <a:custGeom>
                  <a:avLst/>
                  <a:gdLst/>
                  <a:ahLst/>
                  <a:cxnLst/>
                  <a:rect l="l" t="t" r="r" b="b"/>
                  <a:pathLst>
                    <a:path w="3182" h="4943" extrusionOk="0">
                      <a:moveTo>
                        <a:pt x="1712" y="0"/>
                      </a:moveTo>
                      <a:cubicBezTo>
                        <a:pt x="1417" y="0"/>
                        <a:pt x="1117" y="76"/>
                        <a:pt x="962" y="258"/>
                      </a:cubicBezTo>
                      <a:cubicBezTo>
                        <a:pt x="499" y="844"/>
                        <a:pt x="0" y="1566"/>
                        <a:pt x="223" y="2321"/>
                      </a:cubicBezTo>
                      <a:cubicBezTo>
                        <a:pt x="310" y="2598"/>
                        <a:pt x="462" y="2684"/>
                        <a:pt x="636" y="2891"/>
                      </a:cubicBezTo>
                      <a:cubicBezTo>
                        <a:pt x="945" y="3250"/>
                        <a:pt x="858" y="3819"/>
                        <a:pt x="739" y="4248"/>
                      </a:cubicBezTo>
                      <a:cubicBezTo>
                        <a:pt x="722" y="4351"/>
                        <a:pt x="582" y="4694"/>
                        <a:pt x="636" y="4797"/>
                      </a:cubicBezTo>
                      <a:cubicBezTo>
                        <a:pt x="703" y="4921"/>
                        <a:pt x="1104" y="4943"/>
                        <a:pt x="1430" y="4943"/>
                      </a:cubicBezTo>
                      <a:cubicBezTo>
                        <a:pt x="1600" y="4943"/>
                        <a:pt x="1749" y="4937"/>
                        <a:pt x="1820" y="4937"/>
                      </a:cubicBezTo>
                      <a:cubicBezTo>
                        <a:pt x="1867" y="4940"/>
                        <a:pt x="1914" y="4941"/>
                        <a:pt x="1961" y="4941"/>
                      </a:cubicBezTo>
                      <a:cubicBezTo>
                        <a:pt x="2173" y="4941"/>
                        <a:pt x="2383" y="4914"/>
                        <a:pt x="2595" y="4883"/>
                      </a:cubicBezTo>
                      <a:cubicBezTo>
                        <a:pt x="2698" y="4867"/>
                        <a:pt x="2991" y="4850"/>
                        <a:pt x="3078" y="4780"/>
                      </a:cubicBezTo>
                      <a:cubicBezTo>
                        <a:pt x="3111" y="4747"/>
                        <a:pt x="3144" y="4694"/>
                        <a:pt x="3144" y="4644"/>
                      </a:cubicBezTo>
                      <a:cubicBezTo>
                        <a:pt x="3181" y="4318"/>
                        <a:pt x="2888" y="3613"/>
                        <a:pt x="2835" y="3406"/>
                      </a:cubicBezTo>
                      <a:cubicBezTo>
                        <a:pt x="2628" y="2717"/>
                        <a:pt x="3111" y="1962"/>
                        <a:pt x="2991" y="1257"/>
                      </a:cubicBezTo>
                      <a:cubicBezTo>
                        <a:pt x="2921" y="828"/>
                        <a:pt x="2731" y="312"/>
                        <a:pt x="2319" y="122"/>
                      </a:cubicBezTo>
                      <a:cubicBezTo>
                        <a:pt x="2169" y="46"/>
                        <a:pt x="1942" y="0"/>
                        <a:pt x="17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63"/>
                <p:cNvSpPr/>
                <p:nvPr/>
              </p:nvSpPr>
              <p:spPr>
                <a:xfrm>
                  <a:off x="3018819" y="2588741"/>
                  <a:ext cx="338933" cy="943914"/>
                </a:xfrm>
                <a:custGeom>
                  <a:avLst/>
                  <a:gdLst/>
                  <a:ahLst/>
                  <a:cxnLst/>
                  <a:rect l="l" t="t" r="r" b="b"/>
                  <a:pathLst>
                    <a:path w="2460" h="6851" extrusionOk="0">
                      <a:moveTo>
                        <a:pt x="465" y="0"/>
                      </a:moveTo>
                      <a:cubicBezTo>
                        <a:pt x="399" y="0"/>
                        <a:pt x="336" y="23"/>
                        <a:pt x="277" y="76"/>
                      </a:cubicBezTo>
                      <a:cubicBezTo>
                        <a:pt x="228" y="109"/>
                        <a:pt x="207" y="146"/>
                        <a:pt x="191" y="196"/>
                      </a:cubicBezTo>
                      <a:cubicBezTo>
                        <a:pt x="1" y="575"/>
                        <a:pt x="451" y="1227"/>
                        <a:pt x="640" y="1520"/>
                      </a:cubicBezTo>
                      <a:cubicBezTo>
                        <a:pt x="896" y="1965"/>
                        <a:pt x="1276" y="2345"/>
                        <a:pt x="1499" y="2828"/>
                      </a:cubicBezTo>
                      <a:cubicBezTo>
                        <a:pt x="1635" y="3137"/>
                        <a:pt x="1515" y="3409"/>
                        <a:pt x="1445" y="3702"/>
                      </a:cubicBezTo>
                      <a:cubicBezTo>
                        <a:pt x="1379" y="3979"/>
                        <a:pt x="1309" y="4255"/>
                        <a:pt x="1239" y="4528"/>
                      </a:cubicBezTo>
                      <a:cubicBezTo>
                        <a:pt x="1206" y="4684"/>
                        <a:pt x="1173" y="4853"/>
                        <a:pt x="1136" y="5010"/>
                      </a:cubicBezTo>
                      <a:cubicBezTo>
                        <a:pt x="1086" y="5200"/>
                        <a:pt x="950" y="5369"/>
                        <a:pt x="929" y="5575"/>
                      </a:cubicBezTo>
                      <a:cubicBezTo>
                        <a:pt x="913" y="5765"/>
                        <a:pt x="913" y="5972"/>
                        <a:pt x="896" y="6145"/>
                      </a:cubicBezTo>
                      <a:cubicBezTo>
                        <a:pt x="1053" y="6145"/>
                        <a:pt x="983" y="5939"/>
                        <a:pt x="1103" y="5885"/>
                      </a:cubicBezTo>
                      <a:cubicBezTo>
                        <a:pt x="1103" y="6112"/>
                        <a:pt x="1156" y="6351"/>
                        <a:pt x="1239" y="6557"/>
                      </a:cubicBezTo>
                      <a:cubicBezTo>
                        <a:pt x="1276" y="6644"/>
                        <a:pt x="1325" y="6850"/>
                        <a:pt x="1445" y="6850"/>
                      </a:cubicBezTo>
                      <a:cubicBezTo>
                        <a:pt x="1651" y="6834"/>
                        <a:pt x="1651" y="6318"/>
                        <a:pt x="1651" y="6194"/>
                      </a:cubicBezTo>
                      <a:cubicBezTo>
                        <a:pt x="1672" y="5988"/>
                        <a:pt x="1618" y="5819"/>
                        <a:pt x="1585" y="5613"/>
                      </a:cubicBezTo>
                      <a:cubicBezTo>
                        <a:pt x="1532" y="5163"/>
                        <a:pt x="1775" y="4631"/>
                        <a:pt x="1998" y="4305"/>
                      </a:cubicBezTo>
                      <a:cubicBezTo>
                        <a:pt x="2254" y="3925"/>
                        <a:pt x="2460" y="3533"/>
                        <a:pt x="2443" y="3034"/>
                      </a:cubicBezTo>
                      <a:cubicBezTo>
                        <a:pt x="2427" y="2638"/>
                        <a:pt x="2204" y="2329"/>
                        <a:pt x="2031" y="2003"/>
                      </a:cubicBezTo>
                      <a:cubicBezTo>
                        <a:pt x="1858" y="1640"/>
                        <a:pt x="1651" y="1281"/>
                        <a:pt x="1428" y="934"/>
                      </a:cubicBezTo>
                      <a:cubicBezTo>
                        <a:pt x="1268" y="690"/>
                        <a:pt x="827" y="0"/>
                        <a:pt x="465" y="0"/>
                      </a:cubicBez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63"/>
                <p:cNvSpPr/>
                <p:nvPr/>
              </p:nvSpPr>
              <p:spPr>
                <a:xfrm>
                  <a:off x="2734716" y="2128693"/>
                  <a:ext cx="305866" cy="348853"/>
                </a:xfrm>
                <a:custGeom>
                  <a:avLst/>
                  <a:gdLst/>
                  <a:ahLst/>
                  <a:cxnLst/>
                  <a:rect l="l" t="t" r="r" b="b"/>
                  <a:pathLst>
                    <a:path w="2220" h="2532" extrusionOk="0">
                      <a:moveTo>
                        <a:pt x="1255" y="0"/>
                      </a:moveTo>
                      <a:cubicBezTo>
                        <a:pt x="785" y="0"/>
                        <a:pt x="383" y="357"/>
                        <a:pt x="330" y="869"/>
                      </a:cubicBezTo>
                      <a:cubicBezTo>
                        <a:pt x="310" y="1010"/>
                        <a:pt x="310" y="1162"/>
                        <a:pt x="277" y="1303"/>
                      </a:cubicBezTo>
                      <a:cubicBezTo>
                        <a:pt x="244" y="1385"/>
                        <a:pt x="190" y="1488"/>
                        <a:pt x="140" y="1558"/>
                      </a:cubicBezTo>
                      <a:cubicBezTo>
                        <a:pt x="87" y="1645"/>
                        <a:pt x="0" y="1732"/>
                        <a:pt x="140" y="1798"/>
                      </a:cubicBezTo>
                      <a:cubicBezTo>
                        <a:pt x="190" y="1835"/>
                        <a:pt x="244" y="1798"/>
                        <a:pt x="260" y="1884"/>
                      </a:cubicBezTo>
                      <a:cubicBezTo>
                        <a:pt x="277" y="1954"/>
                        <a:pt x="277" y="2004"/>
                        <a:pt x="277" y="2074"/>
                      </a:cubicBezTo>
                      <a:cubicBezTo>
                        <a:pt x="277" y="2128"/>
                        <a:pt x="293" y="2177"/>
                        <a:pt x="293" y="2210"/>
                      </a:cubicBezTo>
                      <a:cubicBezTo>
                        <a:pt x="293" y="2297"/>
                        <a:pt x="260" y="2350"/>
                        <a:pt x="310" y="2417"/>
                      </a:cubicBezTo>
                      <a:cubicBezTo>
                        <a:pt x="375" y="2490"/>
                        <a:pt x="468" y="2511"/>
                        <a:pt x="563" y="2511"/>
                      </a:cubicBezTo>
                      <a:cubicBezTo>
                        <a:pt x="649" y="2511"/>
                        <a:pt x="737" y="2494"/>
                        <a:pt x="809" y="2487"/>
                      </a:cubicBezTo>
                      <a:cubicBezTo>
                        <a:pt x="895" y="2487"/>
                        <a:pt x="928" y="2487"/>
                        <a:pt x="1015" y="2503"/>
                      </a:cubicBezTo>
                      <a:cubicBezTo>
                        <a:pt x="1058" y="2513"/>
                        <a:pt x="1087" y="2531"/>
                        <a:pt x="1119" y="2531"/>
                      </a:cubicBezTo>
                      <a:cubicBezTo>
                        <a:pt x="1140" y="2531"/>
                        <a:pt x="1161" y="2524"/>
                        <a:pt x="1188" y="2503"/>
                      </a:cubicBezTo>
                      <a:cubicBezTo>
                        <a:pt x="1481" y="2264"/>
                        <a:pt x="1737" y="1938"/>
                        <a:pt x="1910" y="1612"/>
                      </a:cubicBezTo>
                      <a:cubicBezTo>
                        <a:pt x="2084" y="1249"/>
                        <a:pt x="2220" y="787"/>
                        <a:pt x="2013" y="407"/>
                      </a:cubicBezTo>
                      <a:cubicBezTo>
                        <a:pt x="1927" y="251"/>
                        <a:pt x="1774" y="131"/>
                        <a:pt x="1601" y="65"/>
                      </a:cubicBezTo>
                      <a:cubicBezTo>
                        <a:pt x="1484" y="21"/>
                        <a:pt x="1368" y="0"/>
                        <a:pt x="1255" y="0"/>
                      </a:cubicBez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63"/>
                <p:cNvSpPr/>
                <p:nvPr/>
              </p:nvSpPr>
              <p:spPr>
                <a:xfrm>
                  <a:off x="2865469" y="2309185"/>
                  <a:ext cx="160924" cy="281204"/>
                </a:xfrm>
                <a:custGeom>
                  <a:avLst/>
                  <a:gdLst/>
                  <a:ahLst/>
                  <a:cxnLst/>
                  <a:rect l="l" t="t" r="r" b="b"/>
                  <a:pathLst>
                    <a:path w="1168" h="2041" extrusionOk="0">
                      <a:moveTo>
                        <a:pt x="847" y="0"/>
                      </a:moveTo>
                      <a:cubicBezTo>
                        <a:pt x="830" y="0"/>
                        <a:pt x="811" y="3"/>
                        <a:pt x="788" y="9"/>
                      </a:cubicBezTo>
                      <a:cubicBezTo>
                        <a:pt x="685" y="26"/>
                        <a:pt x="516" y="199"/>
                        <a:pt x="429" y="265"/>
                      </a:cubicBezTo>
                      <a:cubicBezTo>
                        <a:pt x="309" y="368"/>
                        <a:pt x="186" y="471"/>
                        <a:pt x="83" y="611"/>
                      </a:cubicBezTo>
                      <a:cubicBezTo>
                        <a:pt x="17" y="694"/>
                        <a:pt x="0" y="781"/>
                        <a:pt x="17" y="884"/>
                      </a:cubicBezTo>
                      <a:cubicBezTo>
                        <a:pt x="33" y="970"/>
                        <a:pt x="66" y="1057"/>
                        <a:pt x="83" y="1144"/>
                      </a:cubicBezTo>
                      <a:cubicBezTo>
                        <a:pt x="120" y="1230"/>
                        <a:pt x="136" y="1313"/>
                        <a:pt x="153" y="1416"/>
                      </a:cubicBezTo>
                      <a:cubicBezTo>
                        <a:pt x="186" y="1556"/>
                        <a:pt x="153" y="1725"/>
                        <a:pt x="223" y="1866"/>
                      </a:cubicBezTo>
                      <a:cubicBezTo>
                        <a:pt x="275" y="1991"/>
                        <a:pt x="372" y="2040"/>
                        <a:pt x="474" y="2040"/>
                      </a:cubicBezTo>
                      <a:cubicBezTo>
                        <a:pt x="540" y="2040"/>
                        <a:pt x="608" y="2019"/>
                        <a:pt x="668" y="1985"/>
                      </a:cubicBezTo>
                      <a:cubicBezTo>
                        <a:pt x="842" y="1915"/>
                        <a:pt x="1168" y="1828"/>
                        <a:pt x="1168" y="1589"/>
                      </a:cubicBezTo>
                      <a:cubicBezTo>
                        <a:pt x="1168" y="1399"/>
                        <a:pt x="1011" y="1247"/>
                        <a:pt x="961" y="1073"/>
                      </a:cubicBezTo>
                      <a:cubicBezTo>
                        <a:pt x="891" y="867"/>
                        <a:pt x="842" y="628"/>
                        <a:pt x="875" y="405"/>
                      </a:cubicBezTo>
                      <a:cubicBezTo>
                        <a:pt x="890" y="311"/>
                        <a:pt x="1022" y="0"/>
                        <a:pt x="847" y="0"/>
                      </a:cubicBez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63"/>
                <p:cNvSpPr/>
                <p:nvPr/>
              </p:nvSpPr>
              <p:spPr>
                <a:xfrm>
                  <a:off x="2823447" y="2097417"/>
                  <a:ext cx="318955" cy="412230"/>
                </a:xfrm>
                <a:custGeom>
                  <a:avLst/>
                  <a:gdLst/>
                  <a:ahLst/>
                  <a:cxnLst/>
                  <a:rect l="l" t="t" r="r" b="b"/>
                  <a:pathLst>
                    <a:path w="2315" h="2992" extrusionOk="0">
                      <a:moveTo>
                        <a:pt x="763" y="1746"/>
                      </a:moveTo>
                      <a:cubicBezTo>
                        <a:pt x="759" y="1754"/>
                        <a:pt x="754" y="1761"/>
                        <a:pt x="751" y="1769"/>
                      </a:cubicBezTo>
                      <a:cubicBezTo>
                        <a:pt x="755" y="1762"/>
                        <a:pt x="759" y="1754"/>
                        <a:pt x="763" y="1746"/>
                      </a:cubicBezTo>
                      <a:close/>
                      <a:moveTo>
                        <a:pt x="600" y="0"/>
                      </a:moveTo>
                      <a:cubicBezTo>
                        <a:pt x="443" y="0"/>
                        <a:pt x="294" y="40"/>
                        <a:pt x="181" y="152"/>
                      </a:cubicBezTo>
                      <a:cubicBezTo>
                        <a:pt x="118" y="203"/>
                        <a:pt x="35" y="316"/>
                        <a:pt x="14" y="416"/>
                      </a:cubicBezTo>
                      <a:lnTo>
                        <a:pt x="14" y="416"/>
                      </a:lnTo>
                      <a:lnTo>
                        <a:pt x="12" y="412"/>
                      </a:lnTo>
                      <a:lnTo>
                        <a:pt x="12" y="412"/>
                      </a:lnTo>
                      <a:cubicBezTo>
                        <a:pt x="7" y="434"/>
                        <a:pt x="5" y="455"/>
                        <a:pt x="4" y="476"/>
                      </a:cubicBezTo>
                      <a:lnTo>
                        <a:pt x="4" y="476"/>
                      </a:lnTo>
                      <a:cubicBezTo>
                        <a:pt x="1" y="524"/>
                        <a:pt x="10" y="564"/>
                        <a:pt x="29" y="602"/>
                      </a:cubicBezTo>
                      <a:lnTo>
                        <a:pt x="29" y="602"/>
                      </a:lnTo>
                      <a:cubicBezTo>
                        <a:pt x="114" y="806"/>
                        <a:pt x="393" y="957"/>
                        <a:pt x="528" y="1117"/>
                      </a:cubicBezTo>
                      <a:cubicBezTo>
                        <a:pt x="631" y="1237"/>
                        <a:pt x="680" y="1426"/>
                        <a:pt x="664" y="1579"/>
                      </a:cubicBezTo>
                      <a:cubicBezTo>
                        <a:pt x="664" y="1736"/>
                        <a:pt x="594" y="1889"/>
                        <a:pt x="680" y="2025"/>
                      </a:cubicBezTo>
                      <a:cubicBezTo>
                        <a:pt x="680" y="1872"/>
                        <a:pt x="734" y="1715"/>
                        <a:pt x="821" y="1579"/>
                      </a:cubicBezTo>
                      <a:lnTo>
                        <a:pt x="821" y="1579"/>
                      </a:lnTo>
                      <a:cubicBezTo>
                        <a:pt x="803" y="1626"/>
                        <a:pt x="788" y="1694"/>
                        <a:pt x="763" y="1746"/>
                      </a:cubicBezTo>
                      <a:lnTo>
                        <a:pt x="763" y="1746"/>
                      </a:lnTo>
                      <a:cubicBezTo>
                        <a:pt x="825" y="1639"/>
                        <a:pt x="938" y="1551"/>
                        <a:pt x="1012" y="1551"/>
                      </a:cubicBezTo>
                      <a:cubicBezTo>
                        <a:pt x="1072" y="1551"/>
                        <a:pt x="1105" y="1611"/>
                        <a:pt x="1060" y="1769"/>
                      </a:cubicBezTo>
                      <a:cubicBezTo>
                        <a:pt x="1027" y="1855"/>
                        <a:pt x="924" y="1975"/>
                        <a:pt x="924" y="2078"/>
                      </a:cubicBezTo>
                      <a:cubicBezTo>
                        <a:pt x="924" y="2148"/>
                        <a:pt x="973" y="2301"/>
                        <a:pt x="1044" y="2371"/>
                      </a:cubicBezTo>
                      <a:cubicBezTo>
                        <a:pt x="1077" y="2404"/>
                        <a:pt x="1130" y="2404"/>
                        <a:pt x="1147" y="2437"/>
                      </a:cubicBezTo>
                      <a:cubicBezTo>
                        <a:pt x="1163" y="2474"/>
                        <a:pt x="1163" y="2577"/>
                        <a:pt x="1163" y="2627"/>
                      </a:cubicBezTo>
                      <a:cubicBezTo>
                        <a:pt x="1246" y="2824"/>
                        <a:pt x="1438" y="2991"/>
                        <a:pt x="1664" y="2991"/>
                      </a:cubicBezTo>
                      <a:cubicBezTo>
                        <a:pt x="1674" y="2991"/>
                        <a:pt x="1685" y="2991"/>
                        <a:pt x="1695" y="2990"/>
                      </a:cubicBezTo>
                      <a:cubicBezTo>
                        <a:pt x="2091" y="2953"/>
                        <a:pt x="2314" y="2474"/>
                        <a:pt x="2124" y="2128"/>
                      </a:cubicBezTo>
                      <a:cubicBezTo>
                        <a:pt x="2091" y="2062"/>
                        <a:pt x="2021" y="2045"/>
                        <a:pt x="1955" y="2008"/>
                      </a:cubicBezTo>
                      <a:cubicBezTo>
                        <a:pt x="2058" y="1682"/>
                        <a:pt x="2141" y="1286"/>
                        <a:pt x="2021" y="960"/>
                      </a:cubicBezTo>
                      <a:cubicBezTo>
                        <a:pt x="1885" y="581"/>
                        <a:pt x="1559" y="292"/>
                        <a:pt x="1196" y="135"/>
                      </a:cubicBezTo>
                      <a:cubicBezTo>
                        <a:pt x="1022" y="68"/>
                        <a:pt x="803" y="0"/>
                        <a:pt x="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63"/>
                <p:cNvSpPr/>
                <p:nvPr/>
              </p:nvSpPr>
              <p:spPr>
                <a:xfrm>
                  <a:off x="2791482" y="2279424"/>
                  <a:ext cx="62138" cy="23698"/>
                </a:xfrm>
                <a:custGeom>
                  <a:avLst/>
                  <a:gdLst/>
                  <a:ahLst/>
                  <a:cxnLst/>
                  <a:rect l="l" t="t" r="r" b="b"/>
                  <a:pathLst>
                    <a:path w="451" h="172" extrusionOk="0">
                      <a:moveTo>
                        <a:pt x="92" y="1"/>
                      </a:moveTo>
                      <a:cubicBezTo>
                        <a:pt x="68" y="1"/>
                        <a:pt x="54" y="2"/>
                        <a:pt x="54" y="2"/>
                      </a:cubicBezTo>
                      <a:cubicBezTo>
                        <a:pt x="21" y="2"/>
                        <a:pt x="1" y="19"/>
                        <a:pt x="1" y="35"/>
                      </a:cubicBezTo>
                      <a:cubicBezTo>
                        <a:pt x="1" y="52"/>
                        <a:pt x="21" y="68"/>
                        <a:pt x="54" y="68"/>
                      </a:cubicBezTo>
                      <a:cubicBezTo>
                        <a:pt x="54" y="68"/>
                        <a:pt x="244" y="68"/>
                        <a:pt x="380" y="171"/>
                      </a:cubicBezTo>
                      <a:lnTo>
                        <a:pt x="434" y="171"/>
                      </a:lnTo>
                      <a:cubicBezTo>
                        <a:pt x="450" y="155"/>
                        <a:pt x="450" y="122"/>
                        <a:pt x="434" y="105"/>
                      </a:cubicBezTo>
                      <a:cubicBezTo>
                        <a:pt x="316" y="13"/>
                        <a:pt x="162"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3"/>
                <p:cNvSpPr/>
                <p:nvPr/>
              </p:nvSpPr>
              <p:spPr>
                <a:xfrm>
                  <a:off x="2801126" y="2310425"/>
                  <a:ext cx="30862" cy="14053"/>
                </a:xfrm>
                <a:custGeom>
                  <a:avLst/>
                  <a:gdLst/>
                  <a:ahLst/>
                  <a:cxnLst/>
                  <a:rect l="l" t="t" r="r" b="b"/>
                  <a:pathLst>
                    <a:path w="224" h="102" extrusionOk="0">
                      <a:moveTo>
                        <a:pt x="1" y="0"/>
                      </a:moveTo>
                      <a:lnTo>
                        <a:pt x="1" y="0"/>
                      </a:lnTo>
                      <a:cubicBezTo>
                        <a:pt x="1" y="0"/>
                        <a:pt x="38" y="101"/>
                        <a:pt x="118" y="101"/>
                      </a:cubicBezTo>
                      <a:cubicBezTo>
                        <a:pt x="147" y="101"/>
                        <a:pt x="182" y="87"/>
                        <a:pt x="224" y="50"/>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3"/>
                <p:cNvSpPr/>
                <p:nvPr/>
              </p:nvSpPr>
              <p:spPr>
                <a:xfrm>
                  <a:off x="2853483" y="2403702"/>
                  <a:ext cx="83080" cy="63102"/>
                </a:xfrm>
                <a:custGeom>
                  <a:avLst/>
                  <a:gdLst/>
                  <a:ahLst/>
                  <a:cxnLst/>
                  <a:rect l="l" t="t" r="r" b="b"/>
                  <a:pathLst>
                    <a:path w="603" h="458" extrusionOk="0">
                      <a:moveTo>
                        <a:pt x="578" y="1"/>
                      </a:moveTo>
                      <a:cubicBezTo>
                        <a:pt x="573" y="1"/>
                        <a:pt x="566" y="8"/>
                        <a:pt x="566" y="8"/>
                      </a:cubicBezTo>
                      <a:cubicBezTo>
                        <a:pt x="343" y="354"/>
                        <a:pt x="33" y="404"/>
                        <a:pt x="17" y="404"/>
                      </a:cubicBezTo>
                      <a:cubicBezTo>
                        <a:pt x="17" y="404"/>
                        <a:pt x="0" y="421"/>
                        <a:pt x="0" y="441"/>
                      </a:cubicBezTo>
                      <a:cubicBezTo>
                        <a:pt x="17" y="441"/>
                        <a:pt x="17" y="458"/>
                        <a:pt x="33" y="458"/>
                      </a:cubicBezTo>
                      <a:cubicBezTo>
                        <a:pt x="50" y="441"/>
                        <a:pt x="359" y="404"/>
                        <a:pt x="603" y="29"/>
                      </a:cubicBezTo>
                      <a:cubicBezTo>
                        <a:pt x="603" y="29"/>
                        <a:pt x="603" y="8"/>
                        <a:pt x="582" y="8"/>
                      </a:cubicBezTo>
                      <a:cubicBezTo>
                        <a:pt x="582" y="2"/>
                        <a:pt x="580"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63"/>
                <p:cNvSpPr/>
                <p:nvPr/>
              </p:nvSpPr>
              <p:spPr>
                <a:xfrm>
                  <a:off x="2772743" y="2402462"/>
                  <a:ext cx="30862" cy="9782"/>
                </a:xfrm>
                <a:custGeom>
                  <a:avLst/>
                  <a:gdLst/>
                  <a:ahLst/>
                  <a:cxnLst/>
                  <a:rect l="l" t="t" r="r" b="b"/>
                  <a:pathLst>
                    <a:path w="224" h="71" extrusionOk="0">
                      <a:moveTo>
                        <a:pt x="207" y="0"/>
                      </a:moveTo>
                      <a:cubicBezTo>
                        <a:pt x="207" y="0"/>
                        <a:pt x="190" y="0"/>
                        <a:pt x="190" y="17"/>
                      </a:cubicBezTo>
                      <a:cubicBezTo>
                        <a:pt x="182" y="27"/>
                        <a:pt x="160" y="32"/>
                        <a:pt x="132" y="32"/>
                      </a:cubicBezTo>
                      <a:cubicBezTo>
                        <a:pt x="104" y="32"/>
                        <a:pt x="69" y="27"/>
                        <a:pt x="34" y="17"/>
                      </a:cubicBezTo>
                      <a:cubicBezTo>
                        <a:pt x="17" y="17"/>
                        <a:pt x="17" y="17"/>
                        <a:pt x="17" y="38"/>
                      </a:cubicBezTo>
                      <a:cubicBezTo>
                        <a:pt x="1" y="38"/>
                        <a:pt x="17" y="54"/>
                        <a:pt x="17" y="54"/>
                      </a:cubicBezTo>
                      <a:cubicBezTo>
                        <a:pt x="54" y="54"/>
                        <a:pt x="87" y="71"/>
                        <a:pt x="137" y="71"/>
                      </a:cubicBezTo>
                      <a:cubicBezTo>
                        <a:pt x="174" y="71"/>
                        <a:pt x="207" y="54"/>
                        <a:pt x="223" y="38"/>
                      </a:cubicBezTo>
                      <a:cubicBezTo>
                        <a:pt x="223" y="17"/>
                        <a:pt x="223" y="17"/>
                        <a:pt x="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63"/>
                <p:cNvSpPr/>
                <p:nvPr/>
              </p:nvSpPr>
              <p:spPr>
                <a:xfrm>
                  <a:off x="2734716" y="2113951"/>
                  <a:ext cx="157617" cy="144253"/>
                </a:xfrm>
                <a:custGeom>
                  <a:avLst/>
                  <a:gdLst/>
                  <a:ahLst/>
                  <a:cxnLst/>
                  <a:rect l="l" t="t" r="r" b="b"/>
                  <a:pathLst>
                    <a:path w="1144" h="1047" extrusionOk="0">
                      <a:moveTo>
                        <a:pt x="860" y="0"/>
                      </a:moveTo>
                      <a:cubicBezTo>
                        <a:pt x="794" y="0"/>
                        <a:pt x="729" y="12"/>
                        <a:pt x="689" y="32"/>
                      </a:cubicBezTo>
                      <a:cubicBezTo>
                        <a:pt x="396" y="172"/>
                        <a:pt x="0" y="704"/>
                        <a:pt x="87" y="1047"/>
                      </a:cubicBezTo>
                      <a:cubicBezTo>
                        <a:pt x="173" y="873"/>
                        <a:pt x="260" y="721"/>
                        <a:pt x="413" y="617"/>
                      </a:cubicBezTo>
                      <a:cubicBezTo>
                        <a:pt x="551" y="548"/>
                        <a:pt x="755" y="531"/>
                        <a:pt x="843" y="415"/>
                      </a:cubicBezTo>
                      <a:lnTo>
                        <a:pt x="843" y="415"/>
                      </a:lnTo>
                      <a:cubicBezTo>
                        <a:pt x="965" y="351"/>
                        <a:pt x="1143" y="195"/>
                        <a:pt x="1102" y="102"/>
                      </a:cubicBezTo>
                      <a:cubicBezTo>
                        <a:pt x="1072" y="29"/>
                        <a:pt x="964" y="0"/>
                        <a:pt x="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5" name="Google Shape;2455;p63"/>
              <p:cNvSpPr/>
              <p:nvPr/>
            </p:nvSpPr>
            <p:spPr>
              <a:xfrm flipH="1">
                <a:off x="3118970" y="2196664"/>
                <a:ext cx="55344" cy="59221"/>
              </a:xfrm>
              <a:custGeom>
                <a:avLst/>
                <a:gdLst/>
                <a:ahLst/>
                <a:cxnLst/>
                <a:rect l="l" t="t" r="r" b="b"/>
                <a:pathLst>
                  <a:path w="257" h="275" extrusionOk="0">
                    <a:moveTo>
                      <a:pt x="133" y="1"/>
                    </a:moveTo>
                    <a:cubicBezTo>
                      <a:pt x="118" y="1"/>
                      <a:pt x="103" y="3"/>
                      <a:pt x="87" y="8"/>
                    </a:cubicBezTo>
                    <a:cubicBezTo>
                      <a:pt x="0" y="41"/>
                      <a:pt x="0" y="161"/>
                      <a:pt x="33" y="231"/>
                    </a:cubicBezTo>
                    <a:cubicBezTo>
                      <a:pt x="48" y="258"/>
                      <a:pt x="80" y="275"/>
                      <a:pt x="114" y="275"/>
                    </a:cubicBezTo>
                    <a:cubicBezTo>
                      <a:pt x="169" y="275"/>
                      <a:pt x="229" y="234"/>
                      <a:pt x="240" y="128"/>
                    </a:cubicBezTo>
                    <a:cubicBezTo>
                      <a:pt x="257" y="69"/>
                      <a:pt x="210" y="1"/>
                      <a:pt x="133" y="1"/>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3"/>
              <p:cNvSpPr/>
              <p:nvPr/>
            </p:nvSpPr>
            <p:spPr>
              <a:xfrm rot="-10425944" flipH="1">
                <a:off x="3119720" y="2779081"/>
                <a:ext cx="66972" cy="17228"/>
              </a:xfrm>
              <a:custGeom>
                <a:avLst/>
                <a:gdLst/>
                <a:ahLst/>
                <a:cxnLst/>
                <a:rect l="l" t="t" r="r" b="b"/>
                <a:pathLst>
                  <a:path w="311" h="80" extrusionOk="0">
                    <a:moveTo>
                      <a:pt x="104" y="1"/>
                    </a:moveTo>
                    <a:cubicBezTo>
                      <a:pt x="72" y="1"/>
                      <a:pt x="37" y="4"/>
                      <a:pt x="1" y="13"/>
                    </a:cubicBezTo>
                    <a:lnTo>
                      <a:pt x="1" y="30"/>
                    </a:lnTo>
                    <a:lnTo>
                      <a:pt x="17" y="30"/>
                    </a:lnTo>
                    <a:cubicBezTo>
                      <a:pt x="44" y="23"/>
                      <a:pt x="71" y="21"/>
                      <a:pt x="97" y="21"/>
                    </a:cubicBezTo>
                    <a:cubicBezTo>
                      <a:pt x="199" y="21"/>
                      <a:pt x="280" y="63"/>
                      <a:pt x="294" y="63"/>
                    </a:cubicBezTo>
                    <a:cubicBezTo>
                      <a:pt x="281" y="38"/>
                      <a:pt x="206" y="1"/>
                      <a:pt x="104" y="1"/>
                    </a:cubicBezTo>
                    <a:close/>
                    <a:moveTo>
                      <a:pt x="294" y="63"/>
                    </a:moveTo>
                    <a:lnTo>
                      <a:pt x="294" y="79"/>
                    </a:lnTo>
                    <a:lnTo>
                      <a:pt x="310" y="79"/>
                    </a:lnTo>
                    <a:cubicBezTo>
                      <a:pt x="310" y="63"/>
                      <a:pt x="310" y="63"/>
                      <a:pt x="294" y="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7" name="Google Shape;1217;p45"/>
          <p:cNvSpPr txBox="1">
            <a:spLocks noGrp="1"/>
          </p:cNvSpPr>
          <p:nvPr>
            <p:ph type="subTitle" idx="2"/>
          </p:nvPr>
        </p:nvSpPr>
        <p:spPr>
          <a:xfrm>
            <a:off x="689436" y="537486"/>
            <a:ext cx="8015384" cy="14092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object or target of educational evaluation is everything related to educational activities or processes, which is used as the center of attention or observation, because the assessor wants to obtain information about the educational activity or process. Evaluation is carried out on students, institutions and educational programs on formal and non-formal channels for all levels, units and types of education.</a:t>
            </a:r>
            <a:endParaRPr dirty="0"/>
          </a:p>
        </p:txBody>
      </p:sp>
      <p:grpSp>
        <p:nvGrpSpPr>
          <p:cNvPr id="4" name="Google Shape;3039;p73">
            <a:extLst>
              <a:ext uri="{FF2B5EF4-FFF2-40B4-BE49-F238E27FC236}">
                <a16:creationId xmlns:a16="http://schemas.microsoft.com/office/drawing/2014/main" id="{52B066AA-4CB4-1509-5FDF-4D2523B9D3B3}"/>
              </a:ext>
            </a:extLst>
          </p:cNvPr>
          <p:cNvGrpSpPr/>
          <p:nvPr/>
        </p:nvGrpSpPr>
        <p:grpSpPr>
          <a:xfrm>
            <a:off x="310074" y="2586434"/>
            <a:ext cx="892445" cy="2019558"/>
            <a:chOff x="713225" y="509075"/>
            <a:chExt cx="1804012" cy="4082389"/>
          </a:xfrm>
        </p:grpSpPr>
        <p:sp>
          <p:nvSpPr>
            <p:cNvPr id="5" name="Google Shape;3040;p73">
              <a:extLst>
                <a:ext uri="{FF2B5EF4-FFF2-40B4-BE49-F238E27FC236}">
                  <a16:creationId xmlns:a16="http://schemas.microsoft.com/office/drawing/2014/main" id="{D8BF9ED3-D078-CDC2-7A53-36D96C56FDA3}"/>
                </a:ext>
              </a:extLst>
            </p:cNvPr>
            <p:cNvSpPr/>
            <p:nvPr/>
          </p:nvSpPr>
          <p:spPr>
            <a:xfrm>
              <a:off x="1432272" y="1430879"/>
              <a:ext cx="342005" cy="1269175"/>
            </a:xfrm>
            <a:custGeom>
              <a:avLst/>
              <a:gdLst/>
              <a:ahLst/>
              <a:cxnLst/>
              <a:rect l="l" t="t" r="r" b="b"/>
              <a:pathLst>
                <a:path w="1717" h="6372" extrusionOk="0">
                  <a:moveTo>
                    <a:pt x="1255" y="0"/>
                  </a:moveTo>
                  <a:lnTo>
                    <a:pt x="1048" y="190"/>
                  </a:lnTo>
                  <a:lnTo>
                    <a:pt x="0" y="4815"/>
                  </a:lnTo>
                  <a:cubicBezTo>
                    <a:pt x="0" y="4815"/>
                    <a:pt x="714" y="6372"/>
                    <a:pt x="1129" y="6372"/>
                  </a:cubicBezTo>
                  <a:cubicBezTo>
                    <a:pt x="1237" y="6372"/>
                    <a:pt x="1325" y="6266"/>
                    <a:pt x="1374" y="5999"/>
                  </a:cubicBezTo>
                  <a:cubicBezTo>
                    <a:pt x="1597" y="4674"/>
                    <a:pt x="1717" y="4608"/>
                    <a:pt x="1255" y="0"/>
                  </a:cubicBezTo>
                  <a:close/>
                </a:path>
              </a:pathLst>
            </a:custGeom>
            <a:solidFill>
              <a:srgbClr val="FF8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041;p73">
              <a:extLst>
                <a:ext uri="{FF2B5EF4-FFF2-40B4-BE49-F238E27FC236}">
                  <a16:creationId xmlns:a16="http://schemas.microsoft.com/office/drawing/2014/main" id="{99396867-5ABD-491E-E7C9-9102C2B89FE0}"/>
                </a:ext>
              </a:extLst>
            </p:cNvPr>
            <p:cNvSpPr/>
            <p:nvPr/>
          </p:nvSpPr>
          <p:spPr>
            <a:xfrm>
              <a:off x="1802153" y="834933"/>
              <a:ext cx="678034" cy="678208"/>
            </a:xfrm>
            <a:custGeom>
              <a:avLst/>
              <a:gdLst/>
              <a:ahLst/>
              <a:cxnLst/>
              <a:rect l="l" t="t" r="r" b="b"/>
              <a:pathLst>
                <a:path w="3404" h="3405" extrusionOk="0">
                  <a:moveTo>
                    <a:pt x="1700" y="1"/>
                  </a:moveTo>
                  <a:cubicBezTo>
                    <a:pt x="755" y="1"/>
                    <a:pt x="0" y="777"/>
                    <a:pt x="0" y="1705"/>
                  </a:cubicBezTo>
                  <a:cubicBezTo>
                    <a:pt x="0" y="2650"/>
                    <a:pt x="755" y="3405"/>
                    <a:pt x="1700" y="3405"/>
                  </a:cubicBezTo>
                  <a:cubicBezTo>
                    <a:pt x="2216" y="3405"/>
                    <a:pt x="2698" y="3165"/>
                    <a:pt x="3008" y="2786"/>
                  </a:cubicBezTo>
                  <a:cubicBezTo>
                    <a:pt x="3247" y="2493"/>
                    <a:pt x="3404" y="2117"/>
                    <a:pt x="3404" y="1705"/>
                  </a:cubicBezTo>
                  <a:cubicBezTo>
                    <a:pt x="3404" y="843"/>
                    <a:pt x="2748" y="121"/>
                    <a:pt x="1923" y="17"/>
                  </a:cubicBezTo>
                  <a:cubicBezTo>
                    <a:pt x="1836" y="17"/>
                    <a:pt x="1770" y="1"/>
                    <a:pt x="17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042;p73">
              <a:extLst>
                <a:ext uri="{FF2B5EF4-FFF2-40B4-BE49-F238E27FC236}">
                  <a16:creationId xmlns:a16="http://schemas.microsoft.com/office/drawing/2014/main" id="{2EBE5576-5CC5-8C9D-39E7-FE317023481E}"/>
                </a:ext>
              </a:extLst>
            </p:cNvPr>
            <p:cNvSpPr/>
            <p:nvPr/>
          </p:nvSpPr>
          <p:spPr>
            <a:xfrm>
              <a:off x="2147136" y="838319"/>
              <a:ext cx="333042" cy="552724"/>
            </a:xfrm>
            <a:custGeom>
              <a:avLst/>
              <a:gdLst/>
              <a:ahLst/>
              <a:cxnLst/>
              <a:rect l="l" t="t" r="r" b="b"/>
              <a:pathLst>
                <a:path w="1672" h="2775" extrusionOk="0">
                  <a:moveTo>
                    <a:pt x="191" y="0"/>
                  </a:moveTo>
                  <a:cubicBezTo>
                    <a:pt x="158" y="17"/>
                    <a:pt x="141" y="54"/>
                    <a:pt x="125" y="87"/>
                  </a:cubicBezTo>
                  <a:cubicBezTo>
                    <a:pt x="38" y="157"/>
                    <a:pt x="1" y="347"/>
                    <a:pt x="21" y="450"/>
                  </a:cubicBezTo>
                  <a:cubicBezTo>
                    <a:pt x="71" y="656"/>
                    <a:pt x="207" y="673"/>
                    <a:pt x="364" y="689"/>
                  </a:cubicBezTo>
                  <a:cubicBezTo>
                    <a:pt x="467" y="706"/>
                    <a:pt x="690" y="706"/>
                    <a:pt x="760" y="793"/>
                  </a:cubicBezTo>
                  <a:cubicBezTo>
                    <a:pt x="847" y="896"/>
                    <a:pt x="743" y="1086"/>
                    <a:pt x="847" y="1189"/>
                  </a:cubicBezTo>
                  <a:cubicBezTo>
                    <a:pt x="929" y="1292"/>
                    <a:pt x="1032" y="1238"/>
                    <a:pt x="1069" y="1411"/>
                  </a:cubicBezTo>
                  <a:cubicBezTo>
                    <a:pt x="1086" y="1548"/>
                    <a:pt x="999" y="1667"/>
                    <a:pt x="1032" y="1824"/>
                  </a:cubicBezTo>
                  <a:cubicBezTo>
                    <a:pt x="1069" y="1977"/>
                    <a:pt x="1206" y="1944"/>
                    <a:pt x="1276" y="2063"/>
                  </a:cubicBezTo>
                  <a:cubicBezTo>
                    <a:pt x="1362" y="2204"/>
                    <a:pt x="1222" y="2410"/>
                    <a:pt x="1189" y="2546"/>
                  </a:cubicBezTo>
                  <a:cubicBezTo>
                    <a:pt x="1160" y="2679"/>
                    <a:pt x="1157" y="2775"/>
                    <a:pt x="1236" y="2775"/>
                  </a:cubicBezTo>
                  <a:cubicBezTo>
                    <a:pt x="1247" y="2775"/>
                    <a:pt x="1261" y="2773"/>
                    <a:pt x="1276" y="2769"/>
                  </a:cubicBezTo>
                  <a:cubicBezTo>
                    <a:pt x="1515" y="2476"/>
                    <a:pt x="1672" y="2100"/>
                    <a:pt x="1672" y="1688"/>
                  </a:cubicBezTo>
                  <a:cubicBezTo>
                    <a:pt x="1672" y="826"/>
                    <a:pt x="1016" y="104"/>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43;p73">
              <a:extLst>
                <a:ext uri="{FF2B5EF4-FFF2-40B4-BE49-F238E27FC236}">
                  <a16:creationId xmlns:a16="http://schemas.microsoft.com/office/drawing/2014/main" id="{58BE7966-9E01-6507-DC6F-C0AEEF0C42A3}"/>
                </a:ext>
              </a:extLst>
            </p:cNvPr>
            <p:cNvSpPr/>
            <p:nvPr/>
          </p:nvSpPr>
          <p:spPr>
            <a:xfrm>
              <a:off x="1894773" y="904248"/>
              <a:ext cx="355351" cy="452736"/>
            </a:xfrm>
            <a:custGeom>
              <a:avLst/>
              <a:gdLst/>
              <a:ahLst/>
              <a:cxnLst/>
              <a:rect l="l" t="t" r="r" b="b"/>
              <a:pathLst>
                <a:path w="1784" h="2273" extrusionOk="0">
                  <a:moveTo>
                    <a:pt x="782" y="0"/>
                  </a:moveTo>
                  <a:cubicBezTo>
                    <a:pt x="420" y="0"/>
                    <a:pt x="0" y="316"/>
                    <a:pt x="170" y="684"/>
                  </a:cubicBezTo>
                  <a:cubicBezTo>
                    <a:pt x="257" y="874"/>
                    <a:pt x="463" y="891"/>
                    <a:pt x="496" y="1097"/>
                  </a:cubicBezTo>
                  <a:cubicBezTo>
                    <a:pt x="496" y="1167"/>
                    <a:pt x="443" y="1184"/>
                    <a:pt x="480" y="1270"/>
                  </a:cubicBezTo>
                  <a:cubicBezTo>
                    <a:pt x="496" y="1320"/>
                    <a:pt x="583" y="1336"/>
                    <a:pt x="599" y="1390"/>
                  </a:cubicBezTo>
                  <a:cubicBezTo>
                    <a:pt x="649" y="1563"/>
                    <a:pt x="529" y="1580"/>
                    <a:pt x="463" y="1699"/>
                  </a:cubicBezTo>
                  <a:cubicBezTo>
                    <a:pt x="348" y="1909"/>
                    <a:pt x="444" y="2272"/>
                    <a:pt x="672" y="2272"/>
                  </a:cubicBezTo>
                  <a:cubicBezTo>
                    <a:pt x="722" y="2272"/>
                    <a:pt x="777" y="2255"/>
                    <a:pt x="839" y="2215"/>
                  </a:cubicBezTo>
                  <a:cubicBezTo>
                    <a:pt x="1029" y="2095"/>
                    <a:pt x="1062" y="1802"/>
                    <a:pt x="1288" y="1716"/>
                  </a:cubicBezTo>
                  <a:cubicBezTo>
                    <a:pt x="1425" y="1646"/>
                    <a:pt x="1577" y="1683"/>
                    <a:pt x="1701" y="1543"/>
                  </a:cubicBezTo>
                  <a:cubicBezTo>
                    <a:pt x="1784" y="1423"/>
                    <a:pt x="1784" y="1287"/>
                    <a:pt x="1767" y="1151"/>
                  </a:cubicBezTo>
                  <a:cubicBezTo>
                    <a:pt x="1751" y="1080"/>
                    <a:pt x="1718" y="1064"/>
                    <a:pt x="1718" y="994"/>
                  </a:cubicBezTo>
                  <a:cubicBezTo>
                    <a:pt x="1718" y="924"/>
                    <a:pt x="1784" y="841"/>
                    <a:pt x="1751" y="771"/>
                  </a:cubicBezTo>
                  <a:cubicBezTo>
                    <a:pt x="1664" y="635"/>
                    <a:pt x="1408" y="701"/>
                    <a:pt x="1288" y="581"/>
                  </a:cubicBezTo>
                  <a:cubicBezTo>
                    <a:pt x="1165" y="445"/>
                    <a:pt x="1235" y="239"/>
                    <a:pt x="1082" y="99"/>
                  </a:cubicBezTo>
                  <a:cubicBezTo>
                    <a:pt x="1000" y="30"/>
                    <a:pt x="894" y="0"/>
                    <a:pt x="7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44;p73">
              <a:extLst>
                <a:ext uri="{FF2B5EF4-FFF2-40B4-BE49-F238E27FC236}">
                  <a16:creationId xmlns:a16="http://schemas.microsoft.com/office/drawing/2014/main" id="{2BDF1123-9CAD-8719-6854-11F19AD0DCEA}"/>
                </a:ext>
              </a:extLst>
            </p:cNvPr>
            <p:cNvSpPr/>
            <p:nvPr/>
          </p:nvSpPr>
          <p:spPr>
            <a:xfrm>
              <a:off x="2154506" y="1312765"/>
              <a:ext cx="120309" cy="134247"/>
            </a:xfrm>
            <a:custGeom>
              <a:avLst/>
              <a:gdLst/>
              <a:ahLst/>
              <a:cxnLst/>
              <a:rect l="l" t="t" r="r" b="b"/>
              <a:pathLst>
                <a:path w="604" h="674" extrusionOk="0">
                  <a:moveTo>
                    <a:pt x="169" y="1"/>
                  </a:moveTo>
                  <a:cubicBezTo>
                    <a:pt x="133" y="1"/>
                    <a:pt x="98" y="9"/>
                    <a:pt x="67" y="28"/>
                  </a:cubicBezTo>
                  <a:cubicBezTo>
                    <a:pt x="1" y="61"/>
                    <a:pt x="34" y="131"/>
                    <a:pt x="34" y="197"/>
                  </a:cubicBezTo>
                  <a:cubicBezTo>
                    <a:pt x="50" y="267"/>
                    <a:pt x="88" y="354"/>
                    <a:pt x="67" y="440"/>
                  </a:cubicBezTo>
                  <a:cubicBezTo>
                    <a:pt x="55" y="565"/>
                    <a:pt x="43" y="673"/>
                    <a:pt x="132" y="673"/>
                  </a:cubicBezTo>
                  <a:cubicBezTo>
                    <a:pt x="164" y="673"/>
                    <a:pt x="210" y="659"/>
                    <a:pt x="273" y="626"/>
                  </a:cubicBezTo>
                  <a:cubicBezTo>
                    <a:pt x="500" y="506"/>
                    <a:pt x="603" y="181"/>
                    <a:pt x="343" y="61"/>
                  </a:cubicBezTo>
                  <a:cubicBezTo>
                    <a:pt x="298" y="26"/>
                    <a:pt x="233" y="1"/>
                    <a:pt x="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45;p73">
              <a:extLst>
                <a:ext uri="{FF2B5EF4-FFF2-40B4-BE49-F238E27FC236}">
                  <a16:creationId xmlns:a16="http://schemas.microsoft.com/office/drawing/2014/main" id="{9A8DE38F-C0A4-D20C-4BAC-BD2DA224816E}"/>
                </a:ext>
              </a:extLst>
            </p:cNvPr>
            <p:cNvSpPr/>
            <p:nvPr/>
          </p:nvSpPr>
          <p:spPr>
            <a:xfrm>
              <a:off x="1756939" y="830352"/>
              <a:ext cx="760299" cy="723820"/>
            </a:xfrm>
            <a:custGeom>
              <a:avLst/>
              <a:gdLst/>
              <a:ahLst/>
              <a:cxnLst/>
              <a:rect l="l" t="t" r="r" b="b"/>
              <a:pathLst>
                <a:path w="3817" h="3634" extrusionOk="0">
                  <a:moveTo>
                    <a:pt x="2778" y="1"/>
                  </a:moveTo>
                  <a:cubicBezTo>
                    <a:pt x="2759" y="1"/>
                    <a:pt x="2747" y="12"/>
                    <a:pt x="2735" y="24"/>
                  </a:cubicBezTo>
                  <a:cubicBezTo>
                    <a:pt x="2719" y="57"/>
                    <a:pt x="2735" y="94"/>
                    <a:pt x="2752" y="94"/>
                  </a:cubicBezTo>
                  <a:cubicBezTo>
                    <a:pt x="3354" y="420"/>
                    <a:pt x="3713" y="1039"/>
                    <a:pt x="3713" y="1707"/>
                  </a:cubicBezTo>
                  <a:cubicBezTo>
                    <a:pt x="3713" y="2722"/>
                    <a:pt x="2909" y="3531"/>
                    <a:pt x="1894" y="3531"/>
                  </a:cubicBezTo>
                  <a:cubicBezTo>
                    <a:pt x="1015" y="3531"/>
                    <a:pt x="260" y="2912"/>
                    <a:pt x="103" y="2054"/>
                  </a:cubicBezTo>
                  <a:cubicBezTo>
                    <a:pt x="87" y="2017"/>
                    <a:pt x="70" y="2000"/>
                    <a:pt x="37" y="2000"/>
                  </a:cubicBezTo>
                  <a:cubicBezTo>
                    <a:pt x="21" y="2017"/>
                    <a:pt x="0" y="2037"/>
                    <a:pt x="0" y="2070"/>
                  </a:cubicBezTo>
                  <a:cubicBezTo>
                    <a:pt x="173" y="2982"/>
                    <a:pt x="966" y="3634"/>
                    <a:pt x="1894" y="3634"/>
                  </a:cubicBezTo>
                  <a:cubicBezTo>
                    <a:pt x="2958" y="3634"/>
                    <a:pt x="3816" y="2776"/>
                    <a:pt x="3816" y="1707"/>
                  </a:cubicBezTo>
                  <a:cubicBezTo>
                    <a:pt x="3816" y="1006"/>
                    <a:pt x="3424" y="350"/>
                    <a:pt x="2806" y="7"/>
                  </a:cubicBezTo>
                  <a:cubicBezTo>
                    <a:pt x="2795" y="3"/>
                    <a:pt x="2786" y="1"/>
                    <a:pt x="2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46;p73">
              <a:extLst>
                <a:ext uri="{FF2B5EF4-FFF2-40B4-BE49-F238E27FC236}">
                  <a16:creationId xmlns:a16="http://schemas.microsoft.com/office/drawing/2014/main" id="{DD3B0B01-92C3-7325-FE1A-AE26EDC612E4}"/>
                </a:ext>
              </a:extLst>
            </p:cNvPr>
            <p:cNvSpPr/>
            <p:nvPr/>
          </p:nvSpPr>
          <p:spPr>
            <a:xfrm>
              <a:off x="2102918" y="1544212"/>
              <a:ext cx="37846" cy="294388"/>
            </a:xfrm>
            <a:custGeom>
              <a:avLst/>
              <a:gdLst/>
              <a:ahLst/>
              <a:cxnLst/>
              <a:rect l="l" t="t" r="r" b="b"/>
              <a:pathLst>
                <a:path w="190" h="1478" extrusionOk="0">
                  <a:moveTo>
                    <a:pt x="87" y="0"/>
                  </a:moveTo>
                  <a:cubicBezTo>
                    <a:pt x="54" y="0"/>
                    <a:pt x="0" y="50"/>
                    <a:pt x="0" y="83"/>
                  </a:cubicBezTo>
                  <a:lnTo>
                    <a:pt x="0" y="1391"/>
                  </a:lnTo>
                  <a:cubicBezTo>
                    <a:pt x="0" y="1444"/>
                    <a:pt x="54" y="1477"/>
                    <a:pt x="87" y="1477"/>
                  </a:cubicBezTo>
                  <a:cubicBezTo>
                    <a:pt x="140" y="1477"/>
                    <a:pt x="190" y="1444"/>
                    <a:pt x="190" y="1391"/>
                  </a:cubicBezTo>
                  <a:lnTo>
                    <a:pt x="190" y="83"/>
                  </a:lnTo>
                  <a:cubicBezTo>
                    <a:pt x="190" y="50"/>
                    <a:pt x="140"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47;p73">
              <a:extLst>
                <a:ext uri="{FF2B5EF4-FFF2-40B4-BE49-F238E27FC236}">
                  <a16:creationId xmlns:a16="http://schemas.microsoft.com/office/drawing/2014/main" id="{1BB00BB6-5CC8-8FA1-46E0-19ECBFA8CEFE}"/>
                </a:ext>
              </a:extLst>
            </p:cNvPr>
            <p:cNvSpPr/>
            <p:nvPr/>
          </p:nvSpPr>
          <p:spPr>
            <a:xfrm>
              <a:off x="2010697" y="1821072"/>
              <a:ext cx="226277" cy="82461"/>
            </a:xfrm>
            <a:custGeom>
              <a:avLst/>
              <a:gdLst/>
              <a:ahLst/>
              <a:cxnLst/>
              <a:rect l="l" t="t" r="r" b="b"/>
              <a:pathLst>
                <a:path w="1136" h="414" extrusionOk="0">
                  <a:moveTo>
                    <a:pt x="463" y="1"/>
                  </a:moveTo>
                  <a:lnTo>
                    <a:pt x="1" y="413"/>
                  </a:lnTo>
                  <a:lnTo>
                    <a:pt x="1136" y="413"/>
                  </a:lnTo>
                  <a:lnTo>
                    <a:pt x="6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48;p73">
              <a:extLst>
                <a:ext uri="{FF2B5EF4-FFF2-40B4-BE49-F238E27FC236}">
                  <a16:creationId xmlns:a16="http://schemas.microsoft.com/office/drawing/2014/main" id="{978D44AA-1014-69E6-25E1-266B9C9F988D}"/>
                </a:ext>
              </a:extLst>
            </p:cNvPr>
            <p:cNvSpPr/>
            <p:nvPr/>
          </p:nvSpPr>
          <p:spPr>
            <a:xfrm>
              <a:off x="1859517" y="1441435"/>
              <a:ext cx="113736" cy="130065"/>
            </a:xfrm>
            <a:custGeom>
              <a:avLst/>
              <a:gdLst/>
              <a:ahLst/>
              <a:cxnLst/>
              <a:rect l="l" t="t" r="r" b="b"/>
              <a:pathLst>
                <a:path w="571" h="653" extrusionOk="0">
                  <a:moveTo>
                    <a:pt x="347" y="1"/>
                  </a:moveTo>
                  <a:cubicBezTo>
                    <a:pt x="331" y="17"/>
                    <a:pt x="310" y="34"/>
                    <a:pt x="294" y="50"/>
                  </a:cubicBezTo>
                  <a:lnTo>
                    <a:pt x="38" y="413"/>
                  </a:lnTo>
                  <a:cubicBezTo>
                    <a:pt x="1" y="479"/>
                    <a:pt x="21" y="582"/>
                    <a:pt x="87" y="636"/>
                  </a:cubicBezTo>
                  <a:cubicBezTo>
                    <a:pt x="104" y="653"/>
                    <a:pt x="141" y="653"/>
                    <a:pt x="174" y="653"/>
                  </a:cubicBezTo>
                  <a:cubicBezTo>
                    <a:pt x="228" y="653"/>
                    <a:pt x="261" y="636"/>
                    <a:pt x="294" y="582"/>
                  </a:cubicBezTo>
                  <a:lnTo>
                    <a:pt x="554" y="224"/>
                  </a:lnTo>
                  <a:cubicBezTo>
                    <a:pt x="570" y="207"/>
                    <a:pt x="570" y="170"/>
                    <a:pt x="570" y="153"/>
                  </a:cubicBezTo>
                  <a:cubicBezTo>
                    <a:pt x="484" y="104"/>
                    <a:pt x="413" y="50"/>
                    <a:pt x="3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49;p73">
              <a:extLst>
                <a:ext uri="{FF2B5EF4-FFF2-40B4-BE49-F238E27FC236}">
                  <a16:creationId xmlns:a16="http://schemas.microsoft.com/office/drawing/2014/main" id="{F8821C7B-1887-1A01-AC0C-DF0E734F7523}"/>
                </a:ext>
              </a:extLst>
            </p:cNvPr>
            <p:cNvSpPr/>
            <p:nvPr/>
          </p:nvSpPr>
          <p:spPr>
            <a:xfrm>
              <a:off x="2263857" y="777769"/>
              <a:ext cx="109553" cy="109151"/>
            </a:xfrm>
            <a:custGeom>
              <a:avLst/>
              <a:gdLst/>
              <a:ahLst/>
              <a:cxnLst/>
              <a:rect l="l" t="t" r="r" b="b"/>
              <a:pathLst>
                <a:path w="550" h="548" extrusionOk="0">
                  <a:moveTo>
                    <a:pt x="372" y="0"/>
                  </a:moveTo>
                  <a:cubicBezTo>
                    <a:pt x="322" y="0"/>
                    <a:pt x="272" y="23"/>
                    <a:pt x="240" y="65"/>
                  </a:cubicBezTo>
                  <a:lnTo>
                    <a:pt x="1" y="408"/>
                  </a:lnTo>
                  <a:cubicBezTo>
                    <a:pt x="71" y="445"/>
                    <a:pt x="174" y="494"/>
                    <a:pt x="277" y="548"/>
                  </a:cubicBezTo>
                  <a:lnTo>
                    <a:pt x="500" y="238"/>
                  </a:lnTo>
                  <a:cubicBezTo>
                    <a:pt x="549" y="168"/>
                    <a:pt x="533" y="65"/>
                    <a:pt x="467" y="32"/>
                  </a:cubicBezTo>
                  <a:cubicBezTo>
                    <a:pt x="439" y="11"/>
                    <a:pt x="405" y="0"/>
                    <a:pt x="3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50;p73">
              <a:extLst>
                <a:ext uri="{FF2B5EF4-FFF2-40B4-BE49-F238E27FC236}">
                  <a16:creationId xmlns:a16="http://schemas.microsoft.com/office/drawing/2014/main" id="{FC30C99A-710C-417D-3874-22650CB31403}"/>
                </a:ext>
              </a:extLst>
            </p:cNvPr>
            <p:cNvSpPr/>
            <p:nvPr/>
          </p:nvSpPr>
          <p:spPr>
            <a:xfrm>
              <a:off x="713225" y="2963765"/>
              <a:ext cx="633018" cy="1627699"/>
            </a:xfrm>
            <a:custGeom>
              <a:avLst/>
              <a:gdLst/>
              <a:ahLst/>
              <a:cxnLst/>
              <a:rect l="l" t="t" r="r" b="b"/>
              <a:pathLst>
                <a:path w="3178" h="8172" extrusionOk="0">
                  <a:moveTo>
                    <a:pt x="2146" y="0"/>
                  </a:moveTo>
                  <a:cubicBezTo>
                    <a:pt x="1954" y="0"/>
                    <a:pt x="1801" y="106"/>
                    <a:pt x="1787" y="403"/>
                  </a:cubicBezTo>
                  <a:cubicBezTo>
                    <a:pt x="1770" y="898"/>
                    <a:pt x="1770" y="1484"/>
                    <a:pt x="1614" y="1950"/>
                  </a:cubicBezTo>
                  <a:cubicBezTo>
                    <a:pt x="1510" y="2259"/>
                    <a:pt x="1358" y="2515"/>
                    <a:pt x="1288" y="2841"/>
                  </a:cubicBezTo>
                  <a:cubicBezTo>
                    <a:pt x="1152" y="3443"/>
                    <a:pt x="1168" y="4079"/>
                    <a:pt x="1135" y="4698"/>
                  </a:cubicBezTo>
                  <a:cubicBezTo>
                    <a:pt x="1098" y="5267"/>
                    <a:pt x="1081" y="5832"/>
                    <a:pt x="962" y="6402"/>
                  </a:cubicBezTo>
                  <a:cubicBezTo>
                    <a:pt x="908" y="6608"/>
                    <a:pt x="875" y="6814"/>
                    <a:pt x="755" y="6983"/>
                  </a:cubicBezTo>
                  <a:cubicBezTo>
                    <a:pt x="669" y="7107"/>
                    <a:pt x="582" y="7210"/>
                    <a:pt x="479" y="7313"/>
                  </a:cubicBezTo>
                  <a:cubicBezTo>
                    <a:pt x="463" y="7330"/>
                    <a:pt x="430" y="7363"/>
                    <a:pt x="413" y="7379"/>
                  </a:cubicBezTo>
                  <a:cubicBezTo>
                    <a:pt x="392" y="7416"/>
                    <a:pt x="376" y="7433"/>
                    <a:pt x="343" y="7466"/>
                  </a:cubicBezTo>
                  <a:cubicBezTo>
                    <a:pt x="256" y="7586"/>
                    <a:pt x="0" y="7775"/>
                    <a:pt x="17" y="7949"/>
                  </a:cubicBezTo>
                  <a:cubicBezTo>
                    <a:pt x="30" y="8109"/>
                    <a:pt x="116" y="8171"/>
                    <a:pt x="240" y="8171"/>
                  </a:cubicBezTo>
                  <a:cubicBezTo>
                    <a:pt x="596" y="8171"/>
                    <a:pt x="1262" y="7659"/>
                    <a:pt x="1391" y="7466"/>
                  </a:cubicBezTo>
                  <a:cubicBezTo>
                    <a:pt x="1461" y="7346"/>
                    <a:pt x="1510" y="7227"/>
                    <a:pt x="1564" y="7086"/>
                  </a:cubicBezTo>
                  <a:cubicBezTo>
                    <a:pt x="1700" y="6591"/>
                    <a:pt x="1700" y="5972"/>
                    <a:pt x="1803" y="5539"/>
                  </a:cubicBezTo>
                  <a:cubicBezTo>
                    <a:pt x="1977" y="4887"/>
                    <a:pt x="2270" y="4322"/>
                    <a:pt x="2455" y="3666"/>
                  </a:cubicBezTo>
                  <a:cubicBezTo>
                    <a:pt x="2596" y="3204"/>
                    <a:pt x="2662" y="2721"/>
                    <a:pt x="2715" y="2259"/>
                  </a:cubicBezTo>
                  <a:cubicBezTo>
                    <a:pt x="2765" y="1777"/>
                    <a:pt x="2868" y="1500"/>
                    <a:pt x="3041" y="1071"/>
                  </a:cubicBezTo>
                  <a:cubicBezTo>
                    <a:pt x="3177" y="762"/>
                    <a:pt x="3111" y="588"/>
                    <a:pt x="2868" y="333"/>
                  </a:cubicBezTo>
                  <a:cubicBezTo>
                    <a:pt x="2695" y="169"/>
                    <a:pt x="2388" y="0"/>
                    <a:pt x="2146" y="0"/>
                  </a:cubicBezTo>
                  <a:close/>
                </a:path>
              </a:pathLst>
            </a:custGeom>
            <a:solidFill>
              <a:srgbClr val="FF8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51;p73">
              <a:extLst>
                <a:ext uri="{FF2B5EF4-FFF2-40B4-BE49-F238E27FC236}">
                  <a16:creationId xmlns:a16="http://schemas.microsoft.com/office/drawing/2014/main" id="{A9B48A62-BB10-B481-6E03-E09E5CBF2382}"/>
                </a:ext>
              </a:extLst>
            </p:cNvPr>
            <p:cNvSpPr/>
            <p:nvPr/>
          </p:nvSpPr>
          <p:spPr>
            <a:xfrm>
              <a:off x="713225" y="4375153"/>
              <a:ext cx="311728" cy="216309"/>
            </a:xfrm>
            <a:custGeom>
              <a:avLst/>
              <a:gdLst/>
              <a:ahLst/>
              <a:cxnLst/>
              <a:rect l="l" t="t" r="r" b="b"/>
              <a:pathLst>
                <a:path w="1565" h="1086" extrusionOk="0">
                  <a:moveTo>
                    <a:pt x="1564" y="0"/>
                  </a:moveTo>
                  <a:lnTo>
                    <a:pt x="1564" y="0"/>
                  </a:lnTo>
                  <a:cubicBezTo>
                    <a:pt x="1336" y="244"/>
                    <a:pt x="1126" y="608"/>
                    <a:pt x="791" y="608"/>
                  </a:cubicBezTo>
                  <a:cubicBezTo>
                    <a:pt x="769" y="608"/>
                    <a:pt x="746" y="606"/>
                    <a:pt x="722" y="603"/>
                  </a:cubicBezTo>
                  <a:cubicBezTo>
                    <a:pt x="516" y="570"/>
                    <a:pt x="413" y="500"/>
                    <a:pt x="413" y="293"/>
                  </a:cubicBezTo>
                  <a:cubicBezTo>
                    <a:pt x="392" y="330"/>
                    <a:pt x="376" y="347"/>
                    <a:pt x="343" y="380"/>
                  </a:cubicBezTo>
                  <a:cubicBezTo>
                    <a:pt x="256" y="500"/>
                    <a:pt x="0" y="689"/>
                    <a:pt x="17" y="863"/>
                  </a:cubicBezTo>
                  <a:cubicBezTo>
                    <a:pt x="30" y="1023"/>
                    <a:pt x="116" y="1085"/>
                    <a:pt x="240" y="1085"/>
                  </a:cubicBezTo>
                  <a:cubicBezTo>
                    <a:pt x="596" y="1085"/>
                    <a:pt x="1262" y="573"/>
                    <a:pt x="1391" y="380"/>
                  </a:cubicBezTo>
                  <a:cubicBezTo>
                    <a:pt x="1461" y="260"/>
                    <a:pt x="1510" y="141"/>
                    <a:pt x="1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52;p73">
              <a:extLst>
                <a:ext uri="{FF2B5EF4-FFF2-40B4-BE49-F238E27FC236}">
                  <a16:creationId xmlns:a16="http://schemas.microsoft.com/office/drawing/2014/main" id="{0B4A92BB-0EFB-7583-E6CC-2D96D06279BC}"/>
                </a:ext>
              </a:extLst>
            </p:cNvPr>
            <p:cNvSpPr/>
            <p:nvPr/>
          </p:nvSpPr>
          <p:spPr>
            <a:xfrm>
              <a:off x="784731" y="631770"/>
              <a:ext cx="363318" cy="837353"/>
            </a:xfrm>
            <a:custGeom>
              <a:avLst/>
              <a:gdLst/>
              <a:ahLst/>
              <a:cxnLst/>
              <a:rect l="l" t="t" r="r" b="b"/>
              <a:pathLst>
                <a:path w="1824" h="4204" extrusionOk="0">
                  <a:moveTo>
                    <a:pt x="1217" y="0"/>
                  </a:moveTo>
                  <a:cubicBezTo>
                    <a:pt x="1157" y="0"/>
                    <a:pt x="1100" y="8"/>
                    <a:pt x="1048" y="23"/>
                  </a:cubicBezTo>
                  <a:cubicBezTo>
                    <a:pt x="706" y="109"/>
                    <a:pt x="500" y="456"/>
                    <a:pt x="396" y="798"/>
                  </a:cubicBezTo>
                  <a:cubicBezTo>
                    <a:pt x="87" y="1900"/>
                    <a:pt x="223" y="3084"/>
                    <a:pt x="0" y="4185"/>
                  </a:cubicBezTo>
                  <a:cubicBezTo>
                    <a:pt x="113" y="4198"/>
                    <a:pt x="223" y="4203"/>
                    <a:pt x="332" y="4203"/>
                  </a:cubicBezTo>
                  <a:cubicBezTo>
                    <a:pt x="638" y="4203"/>
                    <a:pt x="934" y="4163"/>
                    <a:pt x="1238" y="4148"/>
                  </a:cubicBezTo>
                  <a:cubicBezTo>
                    <a:pt x="1341" y="3393"/>
                    <a:pt x="1292" y="2671"/>
                    <a:pt x="1222" y="1916"/>
                  </a:cubicBezTo>
                  <a:cubicBezTo>
                    <a:pt x="1189" y="1590"/>
                    <a:pt x="1135" y="1211"/>
                    <a:pt x="1222" y="901"/>
                  </a:cubicBezTo>
                  <a:cubicBezTo>
                    <a:pt x="1271" y="728"/>
                    <a:pt x="1341" y="608"/>
                    <a:pt x="1477" y="522"/>
                  </a:cubicBezTo>
                  <a:cubicBezTo>
                    <a:pt x="1564" y="472"/>
                    <a:pt x="1754" y="522"/>
                    <a:pt x="1787" y="402"/>
                  </a:cubicBezTo>
                  <a:cubicBezTo>
                    <a:pt x="1824" y="299"/>
                    <a:pt x="1667" y="163"/>
                    <a:pt x="1618" y="126"/>
                  </a:cubicBezTo>
                  <a:cubicBezTo>
                    <a:pt x="1508" y="42"/>
                    <a:pt x="1357" y="0"/>
                    <a:pt x="1217"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53;p73">
              <a:extLst>
                <a:ext uri="{FF2B5EF4-FFF2-40B4-BE49-F238E27FC236}">
                  <a16:creationId xmlns:a16="http://schemas.microsoft.com/office/drawing/2014/main" id="{0F5C719E-2DB7-3D66-AE93-8ECE0C4B98C3}"/>
                </a:ext>
              </a:extLst>
            </p:cNvPr>
            <p:cNvSpPr/>
            <p:nvPr/>
          </p:nvSpPr>
          <p:spPr>
            <a:xfrm>
              <a:off x="1424902" y="2938470"/>
              <a:ext cx="575453" cy="1587265"/>
            </a:xfrm>
            <a:custGeom>
              <a:avLst/>
              <a:gdLst/>
              <a:ahLst/>
              <a:cxnLst/>
              <a:rect l="l" t="t" r="r" b="b"/>
              <a:pathLst>
                <a:path w="2889" h="7969" extrusionOk="0">
                  <a:moveTo>
                    <a:pt x="709" y="0"/>
                  </a:moveTo>
                  <a:cubicBezTo>
                    <a:pt x="466" y="0"/>
                    <a:pt x="198" y="59"/>
                    <a:pt x="0" y="117"/>
                  </a:cubicBezTo>
                  <a:cubicBezTo>
                    <a:pt x="17" y="715"/>
                    <a:pt x="244" y="1301"/>
                    <a:pt x="310" y="1904"/>
                  </a:cubicBezTo>
                  <a:cubicBezTo>
                    <a:pt x="347" y="2230"/>
                    <a:pt x="293" y="2523"/>
                    <a:pt x="260" y="2848"/>
                  </a:cubicBezTo>
                  <a:cubicBezTo>
                    <a:pt x="190" y="3397"/>
                    <a:pt x="310" y="3913"/>
                    <a:pt x="467" y="4429"/>
                  </a:cubicBezTo>
                  <a:cubicBezTo>
                    <a:pt x="553" y="4738"/>
                    <a:pt x="706" y="5047"/>
                    <a:pt x="776" y="5357"/>
                  </a:cubicBezTo>
                  <a:cubicBezTo>
                    <a:pt x="879" y="5807"/>
                    <a:pt x="1048" y="6425"/>
                    <a:pt x="912" y="6871"/>
                  </a:cubicBezTo>
                  <a:cubicBezTo>
                    <a:pt x="896" y="6887"/>
                    <a:pt x="896" y="6904"/>
                    <a:pt x="896" y="6925"/>
                  </a:cubicBezTo>
                  <a:cubicBezTo>
                    <a:pt x="759" y="7354"/>
                    <a:pt x="879" y="7609"/>
                    <a:pt x="1378" y="7663"/>
                  </a:cubicBezTo>
                  <a:cubicBezTo>
                    <a:pt x="1747" y="7693"/>
                    <a:pt x="2115" y="7969"/>
                    <a:pt x="2495" y="7969"/>
                  </a:cubicBezTo>
                  <a:cubicBezTo>
                    <a:pt x="2541" y="7969"/>
                    <a:pt x="2587" y="7965"/>
                    <a:pt x="2633" y="7956"/>
                  </a:cubicBezTo>
                  <a:cubicBezTo>
                    <a:pt x="2699" y="7935"/>
                    <a:pt x="2785" y="7902"/>
                    <a:pt x="2822" y="7816"/>
                  </a:cubicBezTo>
                  <a:cubicBezTo>
                    <a:pt x="2888" y="7680"/>
                    <a:pt x="2699" y="7609"/>
                    <a:pt x="2595" y="7543"/>
                  </a:cubicBezTo>
                  <a:cubicBezTo>
                    <a:pt x="2529" y="7506"/>
                    <a:pt x="2476" y="7457"/>
                    <a:pt x="2410" y="7420"/>
                  </a:cubicBezTo>
                  <a:cubicBezTo>
                    <a:pt x="2183" y="7284"/>
                    <a:pt x="1960" y="7131"/>
                    <a:pt x="1824" y="6904"/>
                  </a:cubicBezTo>
                  <a:cubicBezTo>
                    <a:pt x="1791" y="6854"/>
                    <a:pt x="1754" y="6801"/>
                    <a:pt x="1737" y="6751"/>
                  </a:cubicBezTo>
                  <a:cubicBezTo>
                    <a:pt x="1498" y="6252"/>
                    <a:pt x="1634" y="5530"/>
                    <a:pt x="1651" y="4981"/>
                  </a:cubicBezTo>
                  <a:cubicBezTo>
                    <a:pt x="1688" y="4346"/>
                    <a:pt x="1634" y="3674"/>
                    <a:pt x="1564" y="3055"/>
                  </a:cubicBezTo>
                  <a:cubicBezTo>
                    <a:pt x="1514" y="2729"/>
                    <a:pt x="1411" y="2403"/>
                    <a:pt x="1461" y="2077"/>
                  </a:cubicBezTo>
                  <a:cubicBezTo>
                    <a:pt x="1481" y="1920"/>
                    <a:pt x="1481" y="1784"/>
                    <a:pt x="1461" y="1644"/>
                  </a:cubicBezTo>
                  <a:cubicBezTo>
                    <a:pt x="1461" y="1404"/>
                    <a:pt x="1444" y="1182"/>
                    <a:pt x="1411" y="959"/>
                  </a:cubicBezTo>
                  <a:cubicBezTo>
                    <a:pt x="1395" y="753"/>
                    <a:pt x="1358" y="546"/>
                    <a:pt x="1341" y="340"/>
                  </a:cubicBezTo>
                  <a:lnTo>
                    <a:pt x="1341" y="406"/>
                  </a:lnTo>
                  <a:cubicBezTo>
                    <a:pt x="1308" y="253"/>
                    <a:pt x="1222" y="117"/>
                    <a:pt x="1032" y="47"/>
                  </a:cubicBezTo>
                  <a:cubicBezTo>
                    <a:pt x="937" y="14"/>
                    <a:pt x="826" y="0"/>
                    <a:pt x="709" y="0"/>
                  </a:cubicBezTo>
                  <a:close/>
                </a:path>
              </a:pathLst>
            </a:custGeom>
            <a:solidFill>
              <a:srgbClr val="FF8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54;p73">
              <a:extLst>
                <a:ext uri="{FF2B5EF4-FFF2-40B4-BE49-F238E27FC236}">
                  <a16:creationId xmlns:a16="http://schemas.microsoft.com/office/drawing/2014/main" id="{E6229F0D-0058-AC6F-F109-68EBB534B7F3}"/>
                </a:ext>
              </a:extLst>
            </p:cNvPr>
            <p:cNvSpPr/>
            <p:nvPr/>
          </p:nvSpPr>
          <p:spPr>
            <a:xfrm>
              <a:off x="1576081" y="4317590"/>
              <a:ext cx="424269" cy="208143"/>
            </a:xfrm>
            <a:custGeom>
              <a:avLst/>
              <a:gdLst/>
              <a:ahLst/>
              <a:cxnLst/>
              <a:rect l="l" t="t" r="r" b="b"/>
              <a:pathLst>
                <a:path w="2130" h="1045" extrusionOk="0">
                  <a:moveTo>
                    <a:pt x="137" y="1"/>
                  </a:moveTo>
                  <a:cubicBezTo>
                    <a:pt x="0" y="430"/>
                    <a:pt x="120" y="685"/>
                    <a:pt x="619" y="739"/>
                  </a:cubicBezTo>
                  <a:cubicBezTo>
                    <a:pt x="988" y="769"/>
                    <a:pt x="1356" y="1045"/>
                    <a:pt x="1736" y="1045"/>
                  </a:cubicBezTo>
                  <a:cubicBezTo>
                    <a:pt x="1782" y="1045"/>
                    <a:pt x="1828" y="1041"/>
                    <a:pt x="1874" y="1032"/>
                  </a:cubicBezTo>
                  <a:cubicBezTo>
                    <a:pt x="1940" y="1011"/>
                    <a:pt x="2026" y="978"/>
                    <a:pt x="2063" y="892"/>
                  </a:cubicBezTo>
                  <a:cubicBezTo>
                    <a:pt x="2129" y="756"/>
                    <a:pt x="1940" y="685"/>
                    <a:pt x="1836" y="619"/>
                  </a:cubicBezTo>
                  <a:cubicBezTo>
                    <a:pt x="1770" y="582"/>
                    <a:pt x="1717" y="533"/>
                    <a:pt x="1651" y="496"/>
                  </a:cubicBezTo>
                  <a:cubicBezTo>
                    <a:pt x="1563" y="564"/>
                    <a:pt x="1454" y="590"/>
                    <a:pt x="1339" y="590"/>
                  </a:cubicBezTo>
                  <a:cubicBezTo>
                    <a:pt x="1134" y="590"/>
                    <a:pt x="909" y="506"/>
                    <a:pt x="755" y="430"/>
                  </a:cubicBezTo>
                  <a:cubicBezTo>
                    <a:pt x="566" y="343"/>
                    <a:pt x="392" y="240"/>
                    <a:pt x="240" y="120"/>
                  </a:cubicBezTo>
                  <a:cubicBezTo>
                    <a:pt x="207" y="83"/>
                    <a:pt x="170" y="50"/>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55;p73">
              <a:extLst>
                <a:ext uri="{FF2B5EF4-FFF2-40B4-BE49-F238E27FC236}">
                  <a16:creationId xmlns:a16="http://schemas.microsoft.com/office/drawing/2014/main" id="{1EC2AD0B-9588-BC0E-7B26-94C3BA1DEA4E}"/>
                </a:ext>
              </a:extLst>
            </p:cNvPr>
            <p:cNvSpPr/>
            <p:nvPr/>
          </p:nvSpPr>
          <p:spPr>
            <a:xfrm>
              <a:off x="722985" y="1207200"/>
              <a:ext cx="1051312" cy="1959931"/>
            </a:xfrm>
            <a:custGeom>
              <a:avLst/>
              <a:gdLst/>
              <a:ahLst/>
              <a:cxnLst/>
              <a:rect l="l" t="t" r="r" b="b"/>
              <a:pathLst>
                <a:path w="5278" h="9840" extrusionOk="0">
                  <a:moveTo>
                    <a:pt x="2918" y="0"/>
                  </a:moveTo>
                  <a:cubicBezTo>
                    <a:pt x="2462" y="0"/>
                    <a:pt x="1995" y="157"/>
                    <a:pt x="1651" y="418"/>
                  </a:cubicBezTo>
                  <a:cubicBezTo>
                    <a:pt x="1032" y="867"/>
                    <a:pt x="1705" y="2002"/>
                    <a:pt x="1858" y="2567"/>
                  </a:cubicBezTo>
                  <a:cubicBezTo>
                    <a:pt x="1994" y="3083"/>
                    <a:pt x="1977" y="3702"/>
                    <a:pt x="1911" y="4234"/>
                  </a:cubicBezTo>
                  <a:cubicBezTo>
                    <a:pt x="1808" y="4890"/>
                    <a:pt x="1461" y="5472"/>
                    <a:pt x="1309" y="6128"/>
                  </a:cubicBezTo>
                  <a:cubicBezTo>
                    <a:pt x="1152" y="6726"/>
                    <a:pt x="929" y="7295"/>
                    <a:pt x="739" y="7897"/>
                  </a:cubicBezTo>
                  <a:cubicBezTo>
                    <a:pt x="550" y="8463"/>
                    <a:pt x="397" y="9065"/>
                    <a:pt x="1" y="9548"/>
                  </a:cubicBezTo>
                  <a:cubicBezTo>
                    <a:pt x="1607" y="9782"/>
                    <a:pt x="3133" y="9839"/>
                    <a:pt x="4221" y="9839"/>
                  </a:cubicBezTo>
                  <a:cubicBezTo>
                    <a:pt x="4648" y="9839"/>
                    <a:pt x="5007" y="9830"/>
                    <a:pt x="5278" y="9820"/>
                  </a:cubicBezTo>
                  <a:cubicBezTo>
                    <a:pt x="5191" y="9222"/>
                    <a:pt x="5278" y="8549"/>
                    <a:pt x="5175" y="7963"/>
                  </a:cubicBezTo>
                  <a:cubicBezTo>
                    <a:pt x="5005" y="7138"/>
                    <a:pt x="4952" y="6247"/>
                    <a:pt x="4849" y="5406"/>
                  </a:cubicBezTo>
                  <a:cubicBezTo>
                    <a:pt x="4762" y="4766"/>
                    <a:pt x="4609" y="4131"/>
                    <a:pt x="4593" y="3479"/>
                  </a:cubicBezTo>
                  <a:cubicBezTo>
                    <a:pt x="4572" y="3033"/>
                    <a:pt x="4849" y="2724"/>
                    <a:pt x="4919" y="2291"/>
                  </a:cubicBezTo>
                  <a:cubicBezTo>
                    <a:pt x="5038" y="1589"/>
                    <a:pt x="4539" y="1193"/>
                    <a:pt x="4197" y="640"/>
                  </a:cubicBezTo>
                  <a:cubicBezTo>
                    <a:pt x="3907" y="190"/>
                    <a:pt x="3420" y="0"/>
                    <a:pt x="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3056;p73">
              <a:extLst>
                <a:ext uri="{FF2B5EF4-FFF2-40B4-BE49-F238E27FC236}">
                  <a16:creationId xmlns:a16="http://schemas.microsoft.com/office/drawing/2014/main" id="{4556B322-E2E3-D35E-E618-5E480F8546D3}"/>
                </a:ext>
              </a:extLst>
            </p:cNvPr>
            <p:cNvSpPr/>
            <p:nvPr/>
          </p:nvSpPr>
          <p:spPr>
            <a:xfrm>
              <a:off x="1192258" y="996070"/>
              <a:ext cx="277269" cy="430826"/>
            </a:xfrm>
            <a:custGeom>
              <a:avLst/>
              <a:gdLst/>
              <a:ahLst/>
              <a:cxnLst/>
              <a:rect l="l" t="t" r="r" b="b"/>
              <a:pathLst>
                <a:path w="1392" h="2163" extrusionOk="0">
                  <a:moveTo>
                    <a:pt x="137" y="1"/>
                  </a:moveTo>
                  <a:lnTo>
                    <a:pt x="1" y="1152"/>
                  </a:lnTo>
                  <a:lnTo>
                    <a:pt x="257" y="1494"/>
                  </a:lnTo>
                  <a:cubicBezTo>
                    <a:pt x="397" y="1684"/>
                    <a:pt x="566" y="1890"/>
                    <a:pt x="756" y="2030"/>
                  </a:cubicBezTo>
                  <a:cubicBezTo>
                    <a:pt x="847" y="2084"/>
                    <a:pt x="1011" y="2163"/>
                    <a:pt x="1146" y="2163"/>
                  </a:cubicBezTo>
                  <a:cubicBezTo>
                    <a:pt x="1219" y="2163"/>
                    <a:pt x="1283" y="2140"/>
                    <a:pt x="1325" y="2080"/>
                  </a:cubicBezTo>
                  <a:cubicBezTo>
                    <a:pt x="1391" y="1993"/>
                    <a:pt x="1375" y="1874"/>
                    <a:pt x="1342" y="1754"/>
                  </a:cubicBezTo>
                  <a:cubicBezTo>
                    <a:pt x="1309" y="1651"/>
                    <a:pt x="1238" y="1531"/>
                    <a:pt x="1168" y="1428"/>
                  </a:cubicBezTo>
                  <a:cubicBezTo>
                    <a:pt x="1152" y="1412"/>
                    <a:pt x="1065" y="1341"/>
                    <a:pt x="1065" y="1308"/>
                  </a:cubicBezTo>
                  <a:lnTo>
                    <a:pt x="1032" y="256"/>
                  </a:lnTo>
                  <a:lnTo>
                    <a:pt x="1016" y="190"/>
                  </a:lnTo>
                  <a:lnTo>
                    <a:pt x="137" y="1"/>
                  </a:lnTo>
                  <a:close/>
                </a:path>
              </a:pathLst>
            </a:custGeom>
            <a:solidFill>
              <a:srgbClr val="FF8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57;p73">
              <a:extLst>
                <a:ext uri="{FF2B5EF4-FFF2-40B4-BE49-F238E27FC236}">
                  <a16:creationId xmlns:a16="http://schemas.microsoft.com/office/drawing/2014/main" id="{1860F1DC-0879-5414-8C44-5E16225E60CA}"/>
                </a:ext>
              </a:extLst>
            </p:cNvPr>
            <p:cNvSpPr/>
            <p:nvPr/>
          </p:nvSpPr>
          <p:spPr>
            <a:xfrm>
              <a:off x="1137283" y="583569"/>
              <a:ext cx="431639" cy="540176"/>
            </a:xfrm>
            <a:custGeom>
              <a:avLst/>
              <a:gdLst/>
              <a:ahLst/>
              <a:cxnLst/>
              <a:rect l="l" t="t" r="r" b="b"/>
              <a:pathLst>
                <a:path w="2167" h="2712" extrusionOk="0">
                  <a:moveTo>
                    <a:pt x="1176" y="0"/>
                  </a:moveTo>
                  <a:cubicBezTo>
                    <a:pt x="1129" y="0"/>
                    <a:pt x="1080" y="3"/>
                    <a:pt x="1032" y="9"/>
                  </a:cubicBezTo>
                  <a:cubicBezTo>
                    <a:pt x="863" y="25"/>
                    <a:pt x="706" y="79"/>
                    <a:pt x="553" y="145"/>
                  </a:cubicBezTo>
                  <a:cubicBezTo>
                    <a:pt x="174" y="335"/>
                    <a:pt x="0" y="677"/>
                    <a:pt x="37" y="1090"/>
                  </a:cubicBezTo>
                  <a:cubicBezTo>
                    <a:pt x="103" y="1659"/>
                    <a:pt x="207" y="2365"/>
                    <a:pt x="792" y="2620"/>
                  </a:cubicBezTo>
                  <a:cubicBezTo>
                    <a:pt x="940" y="2682"/>
                    <a:pt x="1085" y="2711"/>
                    <a:pt x="1222" y="2711"/>
                  </a:cubicBezTo>
                  <a:cubicBezTo>
                    <a:pt x="1628" y="2711"/>
                    <a:pt x="1957" y="2452"/>
                    <a:pt x="2047" y="2001"/>
                  </a:cubicBezTo>
                  <a:cubicBezTo>
                    <a:pt x="2133" y="1572"/>
                    <a:pt x="2166" y="1090"/>
                    <a:pt x="2047" y="661"/>
                  </a:cubicBezTo>
                  <a:cubicBezTo>
                    <a:pt x="1911" y="201"/>
                    <a:pt x="1568" y="0"/>
                    <a:pt x="1176" y="0"/>
                  </a:cubicBezTo>
                  <a:close/>
                </a:path>
              </a:pathLst>
            </a:custGeom>
            <a:solidFill>
              <a:srgbClr val="FF8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58;p73">
              <a:extLst>
                <a:ext uri="{FF2B5EF4-FFF2-40B4-BE49-F238E27FC236}">
                  <a16:creationId xmlns:a16="http://schemas.microsoft.com/office/drawing/2014/main" id="{E6C698F6-EFBE-B6F8-4FEE-E8BB5D06AAA6}"/>
                </a:ext>
              </a:extLst>
            </p:cNvPr>
            <p:cNvSpPr/>
            <p:nvPr/>
          </p:nvSpPr>
          <p:spPr>
            <a:xfrm>
              <a:off x="1230102" y="509075"/>
              <a:ext cx="349375" cy="264511"/>
            </a:xfrm>
            <a:custGeom>
              <a:avLst/>
              <a:gdLst/>
              <a:ahLst/>
              <a:cxnLst/>
              <a:rect l="l" t="t" r="r" b="b"/>
              <a:pathLst>
                <a:path w="1754" h="1328" extrusionOk="0">
                  <a:moveTo>
                    <a:pt x="732" y="1"/>
                  </a:moveTo>
                  <a:cubicBezTo>
                    <a:pt x="553" y="1"/>
                    <a:pt x="326" y="67"/>
                    <a:pt x="170" y="160"/>
                  </a:cubicBezTo>
                  <a:cubicBezTo>
                    <a:pt x="1" y="280"/>
                    <a:pt x="104" y="383"/>
                    <a:pt x="170" y="535"/>
                  </a:cubicBezTo>
                  <a:cubicBezTo>
                    <a:pt x="273" y="779"/>
                    <a:pt x="326" y="1071"/>
                    <a:pt x="376" y="1327"/>
                  </a:cubicBezTo>
                  <a:lnTo>
                    <a:pt x="376" y="1327"/>
                  </a:lnTo>
                  <a:cubicBezTo>
                    <a:pt x="368" y="1275"/>
                    <a:pt x="1120" y="1217"/>
                    <a:pt x="1509" y="1217"/>
                  </a:cubicBezTo>
                  <a:cubicBezTo>
                    <a:pt x="1645" y="1217"/>
                    <a:pt x="1737" y="1224"/>
                    <a:pt x="1737" y="1241"/>
                  </a:cubicBezTo>
                  <a:cubicBezTo>
                    <a:pt x="1754" y="985"/>
                    <a:pt x="1717" y="779"/>
                    <a:pt x="1597" y="535"/>
                  </a:cubicBezTo>
                  <a:cubicBezTo>
                    <a:pt x="1445" y="247"/>
                    <a:pt x="1152" y="20"/>
                    <a:pt x="789" y="3"/>
                  </a:cubicBezTo>
                  <a:cubicBezTo>
                    <a:pt x="770" y="2"/>
                    <a:pt x="751" y="1"/>
                    <a:pt x="732" y="1"/>
                  </a:cubicBezTo>
                  <a:close/>
                  <a:moveTo>
                    <a:pt x="376" y="1327"/>
                  </a:moveTo>
                  <a:lnTo>
                    <a:pt x="376" y="1327"/>
                  </a:lnTo>
                  <a:cubicBezTo>
                    <a:pt x="376" y="1327"/>
                    <a:pt x="376" y="1327"/>
                    <a:pt x="376" y="1328"/>
                  </a:cubicBezTo>
                  <a:cubicBezTo>
                    <a:pt x="376" y="1327"/>
                    <a:pt x="376" y="1327"/>
                    <a:pt x="376" y="1327"/>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59;p73">
              <a:extLst>
                <a:ext uri="{FF2B5EF4-FFF2-40B4-BE49-F238E27FC236}">
                  <a16:creationId xmlns:a16="http://schemas.microsoft.com/office/drawing/2014/main" id="{56C23A4B-CCD7-3036-F6AC-D1A9C7E0E039}"/>
                </a:ext>
              </a:extLst>
            </p:cNvPr>
            <p:cNvSpPr/>
            <p:nvPr/>
          </p:nvSpPr>
          <p:spPr>
            <a:xfrm>
              <a:off x="1062391" y="548911"/>
              <a:ext cx="315115" cy="474447"/>
            </a:xfrm>
            <a:custGeom>
              <a:avLst/>
              <a:gdLst/>
              <a:ahLst/>
              <a:cxnLst/>
              <a:rect l="l" t="t" r="r" b="b"/>
              <a:pathLst>
                <a:path w="1582" h="2382" extrusionOk="0">
                  <a:moveTo>
                    <a:pt x="862" y="1"/>
                  </a:moveTo>
                  <a:cubicBezTo>
                    <a:pt x="663" y="1"/>
                    <a:pt x="464" y="70"/>
                    <a:pt x="310" y="199"/>
                  </a:cubicBezTo>
                  <a:cubicBezTo>
                    <a:pt x="67" y="422"/>
                    <a:pt x="1" y="769"/>
                    <a:pt x="17" y="1078"/>
                  </a:cubicBezTo>
                  <a:cubicBezTo>
                    <a:pt x="34" y="1404"/>
                    <a:pt x="104" y="1800"/>
                    <a:pt x="327" y="2039"/>
                  </a:cubicBezTo>
                  <a:cubicBezTo>
                    <a:pt x="430" y="2159"/>
                    <a:pt x="566" y="2295"/>
                    <a:pt x="686" y="2382"/>
                  </a:cubicBezTo>
                  <a:cubicBezTo>
                    <a:pt x="702" y="2142"/>
                    <a:pt x="723" y="1850"/>
                    <a:pt x="772" y="1627"/>
                  </a:cubicBezTo>
                  <a:cubicBezTo>
                    <a:pt x="826" y="1507"/>
                    <a:pt x="876" y="1420"/>
                    <a:pt x="946" y="1317"/>
                  </a:cubicBezTo>
                  <a:cubicBezTo>
                    <a:pt x="1115" y="1078"/>
                    <a:pt x="1581" y="183"/>
                    <a:pt x="1065" y="26"/>
                  </a:cubicBezTo>
                  <a:cubicBezTo>
                    <a:pt x="999" y="9"/>
                    <a:pt x="930" y="1"/>
                    <a:pt x="862"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60;p73">
              <a:extLst>
                <a:ext uri="{FF2B5EF4-FFF2-40B4-BE49-F238E27FC236}">
                  <a16:creationId xmlns:a16="http://schemas.microsoft.com/office/drawing/2014/main" id="{7CED722A-E787-79CB-232A-BF8B3C5F1318}"/>
                </a:ext>
              </a:extLst>
            </p:cNvPr>
            <p:cNvSpPr/>
            <p:nvPr/>
          </p:nvSpPr>
          <p:spPr>
            <a:xfrm>
              <a:off x="1168555" y="814219"/>
              <a:ext cx="95411" cy="150779"/>
            </a:xfrm>
            <a:custGeom>
              <a:avLst/>
              <a:gdLst/>
              <a:ahLst/>
              <a:cxnLst/>
              <a:rect l="l" t="t" r="r" b="b"/>
              <a:pathLst>
                <a:path w="479" h="757" extrusionOk="0">
                  <a:moveTo>
                    <a:pt x="224" y="1"/>
                  </a:moveTo>
                  <a:cubicBezTo>
                    <a:pt x="218" y="1"/>
                    <a:pt x="212" y="1"/>
                    <a:pt x="206" y="2"/>
                  </a:cubicBezTo>
                  <a:cubicBezTo>
                    <a:pt x="87" y="2"/>
                    <a:pt x="0" y="192"/>
                    <a:pt x="17" y="398"/>
                  </a:cubicBezTo>
                  <a:cubicBezTo>
                    <a:pt x="33" y="604"/>
                    <a:pt x="153" y="757"/>
                    <a:pt x="272" y="757"/>
                  </a:cubicBezTo>
                  <a:cubicBezTo>
                    <a:pt x="396" y="740"/>
                    <a:pt x="479" y="551"/>
                    <a:pt x="462" y="344"/>
                  </a:cubicBezTo>
                  <a:cubicBezTo>
                    <a:pt x="447" y="148"/>
                    <a:pt x="338" y="1"/>
                    <a:pt x="224" y="1"/>
                  </a:cubicBezTo>
                  <a:close/>
                </a:path>
              </a:pathLst>
            </a:custGeom>
            <a:solidFill>
              <a:srgbClr val="FF8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61;p73">
              <a:extLst>
                <a:ext uri="{FF2B5EF4-FFF2-40B4-BE49-F238E27FC236}">
                  <a16:creationId xmlns:a16="http://schemas.microsoft.com/office/drawing/2014/main" id="{E74E577B-61AE-8976-3D02-65613D185608}"/>
                </a:ext>
              </a:extLst>
            </p:cNvPr>
            <p:cNvSpPr/>
            <p:nvPr/>
          </p:nvSpPr>
          <p:spPr>
            <a:xfrm>
              <a:off x="1212773" y="989497"/>
              <a:ext cx="188431" cy="136637"/>
            </a:xfrm>
            <a:custGeom>
              <a:avLst/>
              <a:gdLst/>
              <a:ahLst/>
              <a:cxnLst/>
              <a:rect l="l" t="t" r="r" b="b"/>
              <a:pathLst>
                <a:path w="946" h="686" extrusionOk="0">
                  <a:moveTo>
                    <a:pt x="17" y="1"/>
                  </a:moveTo>
                  <a:cubicBezTo>
                    <a:pt x="1" y="17"/>
                    <a:pt x="1" y="34"/>
                    <a:pt x="1" y="50"/>
                  </a:cubicBezTo>
                  <a:cubicBezTo>
                    <a:pt x="257" y="669"/>
                    <a:pt x="843" y="685"/>
                    <a:pt x="913" y="685"/>
                  </a:cubicBezTo>
                  <a:cubicBezTo>
                    <a:pt x="929" y="685"/>
                    <a:pt x="946" y="669"/>
                    <a:pt x="946" y="652"/>
                  </a:cubicBezTo>
                  <a:cubicBezTo>
                    <a:pt x="946" y="636"/>
                    <a:pt x="929" y="619"/>
                    <a:pt x="913" y="619"/>
                  </a:cubicBezTo>
                  <a:lnTo>
                    <a:pt x="896" y="619"/>
                  </a:lnTo>
                  <a:cubicBezTo>
                    <a:pt x="826" y="619"/>
                    <a:pt x="294" y="582"/>
                    <a:pt x="71" y="34"/>
                  </a:cubicBezTo>
                  <a:cubicBezTo>
                    <a:pt x="50" y="17"/>
                    <a:pt x="34" y="1"/>
                    <a:pt x="17"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062;p73">
              <a:extLst>
                <a:ext uri="{FF2B5EF4-FFF2-40B4-BE49-F238E27FC236}">
                  <a16:creationId xmlns:a16="http://schemas.microsoft.com/office/drawing/2014/main" id="{79701AAD-E2B0-8D69-E7C2-CE5F809FDDA5}"/>
                </a:ext>
              </a:extLst>
            </p:cNvPr>
            <p:cNvSpPr/>
            <p:nvPr/>
          </p:nvSpPr>
          <p:spPr>
            <a:xfrm>
              <a:off x="1189071" y="850868"/>
              <a:ext cx="41232" cy="69912"/>
            </a:xfrm>
            <a:custGeom>
              <a:avLst/>
              <a:gdLst/>
              <a:ahLst/>
              <a:cxnLst/>
              <a:rect l="l" t="t" r="r" b="b"/>
              <a:pathLst>
                <a:path w="207" h="351" extrusionOk="0">
                  <a:moveTo>
                    <a:pt x="94" y="1"/>
                  </a:moveTo>
                  <a:cubicBezTo>
                    <a:pt x="75" y="1"/>
                    <a:pt x="61" y="12"/>
                    <a:pt x="50" y="24"/>
                  </a:cubicBezTo>
                  <a:cubicBezTo>
                    <a:pt x="0" y="78"/>
                    <a:pt x="0" y="197"/>
                    <a:pt x="17" y="301"/>
                  </a:cubicBezTo>
                  <a:cubicBezTo>
                    <a:pt x="17" y="317"/>
                    <a:pt x="17" y="317"/>
                    <a:pt x="33" y="317"/>
                  </a:cubicBezTo>
                  <a:cubicBezTo>
                    <a:pt x="33" y="334"/>
                    <a:pt x="33" y="350"/>
                    <a:pt x="50" y="350"/>
                  </a:cubicBezTo>
                  <a:lnTo>
                    <a:pt x="66" y="350"/>
                  </a:lnTo>
                  <a:cubicBezTo>
                    <a:pt x="87" y="350"/>
                    <a:pt x="103" y="334"/>
                    <a:pt x="87" y="317"/>
                  </a:cubicBezTo>
                  <a:lnTo>
                    <a:pt x="87" y="284"/>
                  </a:lnTo>
                  <a:cubicBezTo>
                    <a:pt x="87" y="247"/>
                    <a:pt x="66" y="111"/>
                    <a:pt x="103" y="78"/>
                  </a:cubicBezTo>
                  <a:cubicBezTo>
                    <a:pt x="103" y="78"/>
                    <a:pt x="103" y="57"/>
                    <a:pt x="120" y="57"/>
                  </a:cubicBezTo>
                  <a:lnTo>
                    <a:pt x="120" y="78"/>
                  </a:lnTo>
                  <a:cubicBezTo>
                    <a:pt x="132" y="89"/>
                    <a:pt x="143" y="101"/>
                    <a:pt x="155" y="101"/>
                  </a:cubicBezTo>
                  <a:cubicBezTo>
                    <a:pt x="160" y="101"/>
                    <a:pt x="165" y="99"/>
                    <a:pt x="169" y="94"/>
                  </a:cubicBezTo>
                  <a:cubicBezTo>
                    <a:pt x="190" y="94"/>
                    <a:pt x="207" y="78"/>
                    <a:pt x="190" y="57"/>
                  </a:cubicBezTo>
                  <a:cubicBezTo>
                    <a:pt x="169" y="8"/>
                    <a:pt x="136" y="8"/>
                    <a:pt x="120" y="8"/>
                  </a:cubicBezTo>
                  <a:cubicBezTo>
                    <a:pt x="110" y="3"/>
                    <a:pt x="102" y="1"/>
                    <a:pt x="94"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063;p73">
              <a:extLst>
                <a:ext uri="{FF2B5EF4-FFF2-40B4-BE49-F238E27FC236}">
                  <a16:creationId xmlns:a16="http://schemas.microsoft.com/office/drawing/2014/main" id="{2A0E8931-F620-F5B5-E527-2FA3E0839628}"/>
                </a:ext>
              </a:extLst>
            </p:cNvPr>
            <p:cNvSpPr/>
            <p:nvPr/>
          </p:nvSpPr>
          <p:spPr>
            <a:xfrm>
              <a:off x="1284280" y="814219"/>
              <a:ext cx="113736" cy="44816"/>
            </a:xfrm>
            <a:custGeom>
              <a:avLst/>
              <a:gdLst/>
              <a:ahLst/>
              <a:cxnLst/>
              <a:rect l="l" t="t" r="r" b="b"/>
              <a:pathLst>
                <a:path w="571" h="225" extrusionOk="0">
                  <a:moveTo>
                    <a:pt x="370" y="0"/>
                  </a:moveTo>
                  <a:cubicBezTo>
                    <a:pt x="273" y="0"/>
                    <a:pt x="143" y="26"/>
                    <a:pt x="21" y="138"/>
                  </a:cubicBezTo>
                  <a:cubicBezTo>
                    <a:pt x="1" y="159"/>
                    <a:pt x="1" y="192"/>
                    <a:pt x="21" y="208"/>
                  </a:cubicBezTo>
                  <a:cubicBezTo>
                    <a:pt x="38" y="225"/>
                    <a:pt x="38" y="225"/>
                    <a:pt x="54" y="225"/>
                  </a:cubicBezTo>
                  <a:cubicBezTo>
                    <a:pt x="71" y="225"/>
                    <a:pt x="87" y="225"/>
                    <a:pt x="104" y="208"/>
                  </a:cubicBezTo>
                  <a:cubicBezTo>
                    <a:pt x="188" y="126"/>
                    <a:pt x="286" y="107"/>
                    <a:pt x="362" y="107"/>
                  </a:cubicBezTo>
                  <a:cubicBezTo>
                    <a:pt x="427" y="107"/>
                    <a:pt x="476" y="121"/>
                    <a:pt x="484" y="121"/>
                  </a:cubicBezTo>
                  <a:cubicBezTo>
                    <a:pt x="492" y="126"/>
                    <a:pt x="502" y="128"/>
                    <a:pt x="510" y="128"/>
                  </a:cubicBezTo>
                  <a:cubicBezTo>
                    <a:pt x="534" y="128"/>
                    <a:pt x="554" y="113"/>
                    <a:pt x="554" y="88"/>
                  </a:cubicBezTo>
                  <a:cubicBezTo>
                    <a:pt x="570" y="55"/>
                    <a:pt x="554" y="18"/>
                    <a:pt x="517" y="18"/>
                  </a:cubicBezTo>
                  <a:cubicBezTo>
                    <a:pt x="509" y="18"/>
                    <a:pt x="452" y="0"/>
                    <a:pt x="370"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64;p73">
              <a:extLst>
                <a:ext uri="{FF2B5EF4-FFF2-40B4-BE49-F238E27FC236}">
                  <a16:creationId xmlns:a16="http://schemas.microsoft.com/office/drawing/2014/main" id="{7F762149-CD5D-08C6-8104-5DCC44CA892E}"/>
                </a:ext>
              </a:extLst>
            </p:cNvPr>
            <p:cNvSpPr/>
            <p:nvPr/>
          </p:nvSpPr>
          <p:spPr>
            <a:xfrm>
              <a:off x="1435459" y="845689"/>
              <a:ext cx="44618" cy="130065"/>
            </a:xfrm>
            <a:custGeom>
              <a:avLst/>
              <a:gdLst/>
              <a:ahLst/>
              <a:cxnLst/>
              <a:rect l="l" t="t" r="r" b="b"/>
              <a:pathLst>
                <a:path w="224" h="653" extrusionOk="0">
                  <a:moveTo>
                    <a:pt x="88" y="1"/>
                  </a:moveTo>
                  <a:cubicBezTo>
                    <a:pt x="67" y="1"/>
                    <a:pt x="50" y="1"/>
                    <a:pt x="50" y="17"/>
                  </a:cubicBezTo>
                  <a:cubicBezTo>
                    <a:pt x="1" y="120"/>
                    <a:pt x="17" y="273"/>
                    <a:pt x="50" y="360"/>
                  </a:cubicBezTo>
                  <a:cubicBezTo>
                    <a:pt x="67" y="360"/>
                    <a:pt x="67" y="376"/>
                    <a:pt x="88" y="393"/>
                  </a:cubicBezTo>
                  <a:cubicBezTo>
                    <a:pt x="104" y="446"/>
                    <a:pt x="154" y="533"/>
                    <a:pt x="137" y="566"/>
                  </a:cubicBezTo>
                  <a:cubicBezTo>
                    <a:pt x="121" y="582"/>
                    <a:pt x="88" y="599"/>
                    <a:pt x="50" y="599"/>
                  </a:cubicBezTo>
                  <a:cubicBezTo>
                    <a:pt x="50" y="599"/>
                    <a:pt x="34" y="599"/>
                    <a:pt x="34" y="619"/>
                  </a:cubicBezTo>
                  <a:cubicBezTo>
                    <a:pt x="34" y="636"/>
                    <a:pt x="50" y="652"/>
                    <a:pt x="50" y="652"/>
                  </a:cubicBezTo>
                  <a:cubicBezTo>
                    <a:pt x="121" y="652"/>
                    <a:pt x="154" y="636"/>
                    <a:pt x="170" y="599"/>
                  </a:cubicBezTo>
                  <a:cubicBezTo>
                    <a:pt x="224" y="533"/>
                    <a:pt x="170" y="446"/>
                    <a:pt x="121" y="376"/>
                  </a:cubicBezTo>
                  <a:cubicBezTo>
                    <a:pt x="121" y="360"/>
                    <a:pt x="121" y="343"/>
                    <a:pt x="104" y="327"/>
                  </a:cubicBezTo>
                  <a:cubicBezTo>
                    <a:pt x="67" y="256"/>
                    <a:pt x="50" y="120"/>
                    <a:pt x="104" y="34"/>
                  </a:cubicBezTo>
                  <a:cubicBezTo>
                    <a:pt x="104" y="34"/>
                    <a:pt x="104" y="17"/>
                    <a:pt x="88"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65;p73">
              <a:extLst>
                <a:ext uri="{FF2B5EF4-FFF2-40B4-BE49-F238E27FC236}">
                  <a16:creationId xmlns:a16="http://schemas.microsoft.com/office/drawing/2014/main" id="{63D45CAF-F3D3-56B3-3500-672B7212356B}"/>
                </a:ext>
              </a:extLst>
            </p:cNvPr>
            <p:cNvSpPr/>
            <p:nvPr/>
          </p:nvSpPr>
          <p:spPr>
            <a:xfrm>
              <a:off x="1465934" y="790118"/>
              <a:ext cx="102980" cy="38442"/>
            </a:xfrm>
            <a:custGeom>
              <a:avLst/>
              <a:gdLst/>
              <a:ahLst/>
              <a:cxnLst/>
              <a:rect l="l" t="t" r="r" b="b"/>
              <a:pathLst>
                <a:path w="517" h="193" extrusionOk="0">
                  <a:moveTo>
                    <a:pt x="300" y="1"/>
                  </a:moveTo>
                  <a:cubicBezTo>
                    <a:pt x="153" y="1"/>
                    <a:pt x="38" y="90"/>
                    <a:pt x="38" y="90"/>
                  </a:cubicBezTo>
                  <a:cubicBezTo>
                    <a:pt x="17" y="123"/>
                    <a:pt x="1" y="156"/>
                    <a:pt x="17" y="176"/>
                  </a:cubicBezTo>
                  <a:cubicBezTo>
                    <a:pt x="38" y="193"/>
                    <a:pt x="54" y="193"/>
                    <a:pt x="71" y="193"/>
                  </a:cubicBezTo>
                  <a:lnTo>
                    <a:pt x="104" y="193"/>
                  </a:lnTo>
                  <a:cubicBezTo>
                    <a:pt x="104" y="181"/>
                    <a:pt x="191" y="115"/>
                    <a:pt x="297" y="115"/>
                  </a:cubicBezTo>
                  <a:cubicBezTo>
                    <a:pt x="340" y="115"/>
                    <a:pt x="386" y="126"/>
                    <a:pt x="430" y="156"/>
                  </a:cubicBezTo>
                  <a:cubicBezTo>
                    <a:pt x="436" y="162"/>
                    <a:pt x="443" y="164"/>
                    <a:pt x="451" y="164"/>
                  </a:cubicBezTo>
                  <a:cubicBezTo>
                    <a:pt x="469" y="164"/>
                    <a:pt x="488" y="151"/>
                    <a:pt x="500" y="139"/>
                  </a:cubicBezTo>
                  <a:cubicBezTo>
                    <a:pt x="516" y="106"/>
                    <a:pt x="516" y="73"/>
                    <a:pt x="483" y="53"/>
                  </a:cubicBezTo>
                  <a:cubicBezTo>
                    <a:pt x="420" y="14"/>
                    <a:pt x="358" y="1"/>
                    <a:pt x="300"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66;p73">
              <a:extLst>
                <a:ext uri="{FF2B5EF4-FFF2-40B4-BE49-F238E27FC236}">
                  <a16:creationId xmlns:a16="http://schemas.microsoft.com/office/drawing/2014/main" id="{B3F178DF-4F1D-DB78-4413-E7F966802DCA}"/>
                </a:ext>
              </a:extLst>
            </p:cNvPr>
            <p:cNvSpPr/>
            <p:nvPr/>
          </p:nvSpPr>
          <p:spPr>
            <a:xfrm>
              <a:off x="1350010" y="996070"/>
              <a:ext cx="126882" cy="34657"/>
            </a:xfrm>
            <a:custGeom>
              <a:avLst/>
              <a:gdLst/>
              <a:ahLst/>
              <a:cxnLst/>
              <a:rect l="l" t="t" r="r" b="b"/>
              <a:pathLst>
                <a:path w="637" h="174" extrusionOk="0">
                  <a:moveTo>
                    <a:pt x="17" y="1"/>
                  </a:moveTo>
                  <a:cubicBezTo>
                    <a:pt x="1" y="17"/>
                    <a:pt x="17" y="34"/>
                    <a:pt x="17" y="50"/>
                  </a:cubicBezTo>
                  <a:cubicBezTo>
                    <a:pt x="137" y="137"/>
                    <a:pt x="257" y="174"/>
                    <a:pt x="343" y="174"/>
                  </a:cubicBezTo>
                  <a:cubicBezTo>
                    <a:pt x="496" y="174"/>
                    <a:pt x="620" y="104"/>
                    <a:pt x="620" y="104"/>
                  </a:cubicBezTo>
                  <a:cubicBezTo>
                    <a:pt x="636" y="87"/>
                    <a:pt x="636" y="71"/>
                    <a:pt x="636" y="50"/>
                  </a:cubicBezTo>
                  <a:lnTo>
                    <a:pt x="583" y="50"/>
                  </a:lnTo>
                  <a:cubicBezTo>
                    <a:pt x="583" y="50"/>
                    <a:pt x="482" y="114"/>
                    <a:pt x="344" y="114"/>
                  </a:cubicBezTo>
                  <a:cubicBezTo>
                    <a:pt x="256" y="114"/>
                    <a:pt x="152" y="88"/>
                    <a:pt x="50"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67;p73">
              <a:extLst>
                <a:ext uri="{FF2B5EF4-FFF2-40B4-BE49-F238E27FC236}">
                  <a16:creationId xmlns:a16="http://schemas.microsoft.com/office/drawing/2014/main" id="{13AFC9DE-D7B8-AD9B-BA29-E342276F4DF0}"/>
                </a:ext>
              </a:extLst>
            </p:cNvPr>
            <p:cNvSpPr/>
            <p:nvPr/>
          </p:nvSpPr>
          <p:spPr>
            <a:xfrm>
              <a:off x="1329494" y="866204"/>
              <a:ext cx="27289" cy="41429"/>
            </a:xfrm>
            <a:custGeom>
              <a:avLst/>
              <a:gdLst/>
              <a:ahLst/>
              <a:cxnLst/>
              <a:rect l="l" t="t" r="r" b="b"/>
              <a:pathLst>
                <a:path w="137" h="208" extrusionOk="0">
                  <a:moveTo>
                    <a:pt x="67" y="1"/>
                  </a:moveTo>
                  <a:cubicBezTo>
                    <a:pt x="34" y="1"/>
                    <a:pt x="1" y="50"/>
                    <a:pt x="1" y="104"/>
                  </a:cubicBezTo>
                  <a:cubicBezTo>
                    <a:pt x="1" y="170"/>
                    <a:pt x="34" y="207"/>
                    <a:pt x="67" y="207"/>
                  </a:cubicBezTo>
                  <a:cubicBezTo>
                    <a:pt x="104" y="207"/>
                    <a:pt x="137" y="170"/>
                    <a:pt x="137" y="104"/>
                  </a:cubicBezTo>
                  <a:cubicBezTo>
                    <a:pt x="137" y="50"/>
                    <a:pt x="104" y="1"/>
                    <a:pt x="67"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068;p73">
              <a:extLst>
                <a:ext uri="{FF2B5EF4-FFF2-40B4-BE49-F238E27FC236}">
                  <a16:creationId xmlns:a16="http://schemas.microsoft.com/office/drawing/2014/main" id="{0EBE0B3F-60A5-993A-36D9-7390824005A4}"/>
                </a:ext>
              </a:extLst>
            </p:cNvPr>
            <p:cNvSpPr/>
            <p:nvPr/>
          </p:nvSpPr>
          <p:spPr>
            <a:xfrm>
              <a:off x="1493819" y="855648"/>
              <a:ext cx="24102" cy="41230"/>
            </a:xfrm>
            <a:custGeom>
              <a:avLst/>
              <a:gdLst/>
              <a:ahLst/>
              <a:cxnLst/>
              <a:rect l="l" t="t" r="r" b="b"/>
              <a:pathLst>
                <a:path w="121" h="207" extrusionOk="0">
                  <a:moveTo>
                    <a:pt x="67" y="0"/>
                  </a:moveTo>
                  <a:cubicBezTo>
                    <a:pt x="17" y="0"/>
                    <a:pt x="1" y="33"/>
                    <a:pt x="1" y="103"/>
                  </a:cubicBezTo>
                  <a:cubicBezTo>
                    <a:pt x="1" y="157"/>
                    <a:pt x="17" y="206"/>
                    <a:pt x="67" y="206"/>
                  </a:cubicBezTo>
                  <a:cubicBezTo>
                    <a:pt x="104" y="206"/>
                    <a:pt x="121" y="157"/>
                    <a:pt x="121" y="103"/>
                  </a:cubicBezTo>
                  <a:cubicBezTo>
                    <a:pt x="121" y="33"/>
                    <a:pt x="104" y="0"/>
                    <a:pt x="67"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69;p73">
              <a:extLst>
                <a:ext uri="{FF2B5EF4-FFF2-40B4-BE49-F238E27FC236}">
                  <a16:creationId xmlns:a16="http://schemas.microsoft.com/office/drawing/2014/main" id="{E59065A5-7DDB-9804-8258-ED8D42C94A8C}"/>
                </a:ext>
              </a:extLst>
            </p:cNvPr>
            <p:cNvSpPr/>
            <p:nvPr/>
          </p:nvSpPr>
          <p:spPr>
            <a:xfrm>
              <a:off x="942483" y="1305794"/>
              <a:ext cx="1235162" cy="613474"/>
            </a:xfrm>
            <a:custGeom>
              <a:avLst/>
              <a:gdLst/>
              <a:ahLst/>
              <a:cxnLst/>
              <a:rect l="l" t="t" r="r" b="b"/>
              <a:pathLst>
                <a:path w="6201" h="3080" extrusionOk="0">
                  <a:moveTo>
                    <a:pt x="721" y="0"/>
                  </a:moveTo>
                  <a:cubicBezTo>
                    <a:pt x="694" y="0"/>
                    <a:pt x="665" y="3"/>
                    <a:pt x="636" y="9"/>
                  </a:cubicBezTo>
                  <a:cubicBezTo>
                    <a:pt x="549" y="26"/>
                    <a:pt x="463" y="42"/>
                    <a:pt x="413" y="96"/>
                  </a:cubicBezTo>
                  <a:cubicBezTo>
                    <a:pt x="1" y="335"/>
                    <a:pt x="153" y="1008"/>
                    <a:pt x="343" y="1367"/>
                  </a:cubicBezTo>
                  <a:cubicBezTo>
                    <a:pt x="652" y="1969"/>
                    <a:pt x="1119" y="2501"/>
                    <a:pt x="1684" y="2864"/>
                  </a:cubicBezTo>
                  <a:cubicBezTo>
                    <a:pt x="1941" y="3035"/>
                    <a:pt x="2207" y="3080"/>
                    <a:pt x="2483" y="3080"/>
                  </a:cubicBezTo>
                  <a:cubicBezTo>
                    <a:pt x="2708" y="3080"/>
                    <a:pt x="2941" y="3050"/>
                    <a:pt x="3181" y="3033"/>
                  </a:cubicBezTo>
                  <a:cubicBezTo>
                    <a:pt x="3334" y="3033"/>
                    <a:pt x="4675" y="2897"/>
                    <a:pt x="5055" y="2827"/>
                  </a:cubicBezTo>
                  <a:cubicBezTo>
                    <a:pt x="5224" y="2897"/>
                    <a:pt x="5554" y="2914"/>
                    <a:pt x="5723" y="2914"/>
                  </a:cubicBezTo>
                  <a:cubicBezTo>
                    <a:pt x="5748" y="2917"/>
                    <a:pt x="5776" y="2919"/>
                    <a:pt x="5804" y="2919"/>
                  </a:cubicBezTo>
                  <a:cubicBezTo>
                    <a:pt x="5931" y="2919"/>
                    <a:pt x="6069" y="2879"/>
                    <a:pt x="6069" y="2724"/>
                  </a:cubicBezTo>
                  <a:cubicBezTo>
                    <a:pt x="6075" y="2725"/>
                    <a:pt x="6080" y="2726"/>
                    <a:pt x="6086" y="2726"/>
                  </a:cubicBezTo>
                  <a:cubicBezTo>
                    <a:pt x="6158" y="2726"/>
                    <a:pt x="6200" y="2602"/>
                    <a:pt x="6136" y="2555"/>
                  </a:cubicBezTo>
                  <a:lnTo>
                    <a:pt x="6136" y="2555"/>
                  </a:lnTo>
                  <a:cubicBezTo>
                    <a:pt x="6137" y="2556"/>
                    <a:pt x="6137" y="2556"/>
                    <a:pt x="6137" y="2556"/>
                  </a:cubicBezTo>
                  <a:cubicBezTo>
                    <a:pt x="6153" y="2556"/>
                    <a:pt x="6173" y="2348"/>
                    <a:pt x="6173" y="2332"/>
                  </a:cubicBezTo>
                  <a:cubicBezTo>
                    <a:pt x="6153" y="2282"/>
                    <a:pt x="6123" y="2174"/>
                    <a:pt x="6048" y="2174"/>
                  </a:cubicBezTo>
                  <a:cubicBezTo>
                    <a:pt x="6043" y="2174"/>
                    <a:pt x="6038" y="2174"/>
                    <a:pt x="6032" y="2175"/>
                  </a:cubicBezTo>
                  <a:cubicBezTo>
                    <a:pt x="5966" y="2192"/>
                    <a:pt x="6032" y="2278"/>
                    <a:pt x="6016" y="2332"/>
                  </a:cubicBezTo>
                  <a:cubicBezTo>
                    <a:pt x="5996" y="2373"/>
                    <a:pt x="5954" y="2392"/>
                    <a:pt x="5909" y="2392"/>
                  </a:cubicBezTo>
                  <a:cubicBezTo>
                    <a:pt x="5842" y="2392"/>
                    <a:pt x="5770" y="2350"/>
                    <a:pt x="5760" y="2278"/>
                  </a:cubicBezTo>
                  <a:cubicBezTo>
                    <a:pt x="5739" y="2229"/>
                    <a:pt x="5966" y="1952"/>
                    <a:pt x="5810" y="1899"/>
                  </a:cubicBezTo>
                  <a:lnTo>
                    <a:pt x="5810" y="1899"/>
                  </a:lnTo>
                  <a:cubicBezTo>
                    <a:pt x="5793" y="1899"/>
                    <a:pt x="5739" y="1985"/>
                    <a:pt x="5690" y="2002"/>
                  </a:cubicBezTo>
                  <a:cubicBezTo>
                    <a:pt x="5666" y="2007"/>
                    <a:pt x="5643" y="2008"/>
                    <a:pt x="5621" y="2008"/>
                  </a:cubicBezTo>
                  <a:cubicBezTo>
                    <a:pt x="5565" y="2008"/>
                    <a:pt x="5512" y="1998"/>
                    <a:pt x="5455" y="1998"/>
                  </a:cubicBezTo>
                  <a:cubicBezTo>
                    <a:pt x="5436" y="1998"/>
                    <a:pt x="5417" y="1999"/>
                    <a:pt x="5397" y="2002"/>
                  </a:cubicBezTo>
                  <a:cubicBezTo>
                    <a:pt x="5224" y="2039"/>
                    <a:pt x="5121" y="2175"/>
                    <a:pt x="4984" y="2278"/>
                  </a:cubicBezTo>
                  <a:cubicBezTo>
                    <a:pt x="4605" y="2262"/>
                    <a:pt x="4229" y="2245"/>
                    <a:pt x="3850" y="2245"/>
                  </a:cubicBezTo>
                  <a:cubicBezTo>
                    <a:pt x="3793" y="2243"/>
                    <a:pt x="3736" y="2242"/>
                    <a:pt x="3679" y="2242"/>
                  </a:cubicBezTo>
                  <a:cubicBezTo>
                    <a:pt x="3456" y="2242"/>
                    <a:pt x="3235" y="2257"/>
                    <a:pt x="3012" y="2257"/>
                  </a:cubicBezTo>
                  <a:cubicBezTo>
                    <a:pt x="2914" y="2257"/>
                    <a:pt x="2815" y="2254"/>
                    <a:pt x="2715" y="2245"/>
                  </a:cubicBezTo>
                  <a:cubicBezTo>
                    <a:pt x="2286" y="2208"/>
                    <a:pt x="2216" y="2056"/>
                    <a:pt x="2026" y="1713"/>
                  </a:cubicBezTo>
                  <a:cubicBezTo>
                    <a:pt x="1803" y="1317"/>
                    <a:pt x="1597" y="921"/>
                    <a:pt x="1358" y="541"/>
                  </a:cubicBezTo>
                  <a:cubicBezTo>
                    <a:pt x="1215" y="323"/>
                    <a:pt x="1016" y="0"/>
                    <a:pt x="721" y="0"/>
                  </a:cubicBezTo>
                  <a:close/>
                </a:path>
              </a:pathLst>
            </a:custGeom>
            <a:solidFill>
              <a:srgbClr val="FF8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70;p73">
              <a:extLst>
                <a:ext uri="{FF2B5EF4-FFF2-40B4-BE49-F238E27FC236}">
                  <a16:creationId xmlns:a16="http://schemas.microsoft.com/office/drawing/2014/main" id="{1424B081-704B-C577-9699-B841811EFB8E}"/>
                </a:ext>
              </a:extLst>
            </p:cNvPr>
            <p:cNvSpPr/>
            <p:nvPr/>
          </p:nvSpPr>
          <p:spPr>
            <a:xfrm>
              <a:off x="928541" y="1270938"/>
              <a:ext cx="401164" cy="482215"/>
            </a:xfrm>
            <a:custGeom>
              <a:avLst/>
              <a:gdLst/>
              <a:ahLst/>
              <a:cxnLst/>
              <a:rect l="l" t="t" r="r" b="b"/>
              <a:pathLst>
                <a:path w="2014" h="2421" extrusionOk="0">
                  <a:moveTo>
                    <a:pt x="812" y="1"/>
                  </a:moveTo>
                  <a:cubicBezTo>
                    <a:pt x="643" y="1"/>
                    <a:pt x="477" y="78"/>
                    <a:pt x="343" y="238"/>
                  </a:cubicBezTo>
                  <a:cubicBezTo>
                    <a:pt x="0" y="650"/>
                    <a:pt x="190" y="1216"/>
                    <a:pt x="380" y="1645"/>
                  </a:cubicBezTo>
                  <a:cubicBezTo>
                    <a:pt x="500" y="1921"/>
                    <a:pt x="652" y="2177"/>
                    <a:pt x="826" y="2420"/>
                  </a:cubicBezTo>
                  <a:cubicBezTo>
                    <a:pt x="929" y="2231"/>
                    <a:pt x="2014" y="1579"/>
                    <a:pt x="2014" y="1579"/>
                  </a:cubicBezTo>
                  <a:cubicBezTo>
                    <a:pt x="1857" y="1183"/>
                    <a:pt x="1704" y="803"/>
                    <a:pt x="1461" y="444"/>
                  </a:cubicBezTo>
                  <a:cubicBezTo>
                    <a:pt x="1411" y="358"/>
                    <a:pt x="1341" y="271"/>
                    <a:pt x="1271" y="201"/>
                  </a:cubicBezTo>
                  <a:cubicBezTo>
                    <a:pt x="1131" y="69"/>
                    <a:pt x="970" y="1"/>
                    <a:pt x="8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71;p73">
              <a:extLst>
                <a:ext uri="{FF2B5EF4-FFF2-40B4-BE49-F238E27FC236}">
                  <a16:creationId xmlns:a16="http://schemas.microsoft.com/office/drawing/2014/main" id="{C8A2071C-E897-6CF8-AB78-D283DBB8426B}"/>
                </a:ext>
              </a:extLst>
            </p:cNvPr>
            <p:cNvSpPr/>
            <p:nvPr/>
          </p:nvSpPr>
          <p:spPr>
            <a:xfrm>
              <a:off x="1411756" y="1225325"/>
              <a:ext cx="280456" cy="267300"/>
            </a:xfrm>
            <a:custGeom>
              <a:avLst/>
              <a:gdLst/>
              <a:ahLst/>
              <a:cxnLst/>
              <a:rect l="l" t="t" r="r" b="b"/>
              <a:pathLst>
                <a:path w="1408" h="1342" extrusionOk="0">
                  <a:moveTo>
                    <a:pt x="0" y="1"/>
                  </a:moveTo>
                  <a:lnTo>
                    <a:pt x="1011" y="1342"/>
                  </a:lnTo>
                  <a:lnTo>
                    <a:pt x="1407" y="1032"/>
                  </a:lnTo>
                  <a:cubicBezTo>
                    <a:pt x="652" y="104"/>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072;p73">
            <a:extLst>
              <a:ext uri="{FF2B5EF4-FFF2-40B4-BE49-F238E27FC236}">
                <a16:creationId xmlns:a16="http://schemas.microsoft.com/office/drawing/2014/main" id="{ECD05C4E-43BA-D0C2-6319-44424B58B08B}"/>
              </a:ext>
            </a:extLst>
          </p:cNvPr>
          <p:cNvGrpSpPr/>
          <p:nvPr/>
        </p:nvGrpSpPr>
        <p:grpSpPr>
          <a:xfrm>
            <a:off x="1000122" y="3509951"/>
            <a:ext cx="436223" cy="1138349"/>
            <a:chOff x="9205182" y="1728307"/>
            <a:chExt cx="775605" cy="2875066"/>
          </a:xfrm>
        </p:grpSpPr>
        <p:sp>
          <p:nvSpPr>
            <p:cNvPr id="38" name="Google Shape;3073;p73">
              <a:extLst>
                <a:ext uri="{FF2B5EF4-FFF2-40B4-BE49-F238E27FC236}">
                  <a16:creationId xmlns:a16="http://schemas.microsoft.com/office/drawing/2014/main" id="{A2520059-9AA8-6F84-09C3-600451A8651C}"/>
                </a:ext>
              </a:extLst>
            </p:cNvPr>
            <p:cNvSpPr/>
            <p:nvPr/>
          </p:nvSpPr>
          <p:spPr>
            <a:xfrm>
              <a:off x="9462385" y="1728307"/>
              <a:ext cx="330236" cy="2095733"/>
            </a:xfrm>
            <a:custGeom>
              <a:avLst/>
              <a:gdLst/>
              <a:ahLst/>
              <a:cxnLst/>
              <a:rect l="l" t="t" r="r" b="b"/>
              <a:pathLst>
                <a:path w="1325" h="8409" extrusionOk="0">
                  <a:moveTo>
                    <a:pt x="722" y="0"/>
                  </a:moveTo>
                  <a:cubicBezTo>
                    <a:pt x="722" y="0"/>
                    <a:pt x="669" y="157"/>
                    <a:pt x="603" y="433"/>
                  </a:cubicBezTo>
                  <a:cubicBezTo>
                    <a:pt x="603" y="466"/>
                    <a:pt x="586" y="499"/>
                    <a:pt x="586" y="537"/>
                  </a:cubicBezTo>
                  <a:cubicBezTo>
                    <a:pt x="549" y="619"/>
                    <a:pt x="532" y="722"/>
                    <a:pt x="499" y="846"/>
                  </a:cubicBezTo>
                  <a:cubicBezTo>
                    <a:pt x="499" y="895"/>
                    <a:pt x="483" y="949"/>
                    <a:pt x="462" y="1015"/>
                  </a:cubicBezTo>
                  <a:cubicBezTo>
                    <a:pt x="446" y="1069"/>
                    <a:pt x="429" y="1135"/>
                    <a:pt x="429" y="1205"/>
                  </a:cubicBezTo>
                  <a:cubicBezTo>
                    <a:pt x="413" y="1238"/>
                    <a:pt x="413" y="1275"/>
                    <a:pt x="413" y="1292"/>
                  </a:cubicBezTo>
                  <a:cubicBezTo>
                    <a:pt x="380" y="1411"/>
                    <a:pt x="359" y="1531"/>
                    <a:pt x="343" y="1671"/>
                  </a:cubicBezTo>
                  <a:cubicBezTo>
                    <a:pt x="326" y="1721"/>
                    <a:pt x="310" y="1774"/>
                    <a:pt x="310" y="1824"/>
                  </a:cubicBezTo>
                  <a:cubicBezTo>
                    <a:pt x="293" y="1943"/>
                    <a:pt x="277" y="2063"/>
                    <a:pt x="239" y="2203"/>
                  </a:cubicBezTo>
                  <a:cubicBezTo>
                    <a:pt x="239" y="2290"/>
                    <a:pt x="223" y="2372"/>
                    <a:pt x="206" y="2459"/>
                  </a:cubicBezTo>
                  <a:cubicBezTo>
                    <a:pt x="190" y="2579"/>
                    <a:pt x="173" y="2703"/>
                    <a:pt x="173" y="2822"/>
                  </a:cubicBezTo>
                  <a:cubicBezTo>
                    <a:pt x="153" y="2855"/>
                    <a:pt x="153" y="2888"/>
                    <a:pt x="153" y="2942"/>
                  </a:cubicBezTo>
                  <a:cubicBezTo>
                    <a:pt x="136" y="3012"/>
                    <a:pt x="136" y="3094"/>
                    <a:pt x="120" y="3165"/>
                  </a:cubicBezTo>
                  <a:cubicBezTo>
                    <a:pt x="120" y="3218"/>
                    <a:pt x="120" y="3268"/>
                    <a:pt x="103" y="3321"/>
                  </a:cubicBezTo>
                  <a:cubicBezTo>
                    <a:pt x="103" y="3371"/>
                    <a:pt x="103" y="3441"/>
                    <a:pt x="87" y="3507"/>
                  </a:cubicBezTo>
                  <a:cubicBezTo>
                    <a:pt x="87" y="3594"/>
                    <a:pt x="70" y="3697"/>
                    <a:pt x="70" y="3800"/>
                  </a:cubicBezTo>
                  <a:lnTo>
                    <a:pt x="70" y="3940"/>
                  </a:lnTo>
                  <a:cubicBezTo>
                    <a:pt x="50" y="3990"/>
                    <a:pt x="50" y="4023"/>
                    <a:pt x="50" y="4076"/>
                  </a:cubicBezTo>
                  <a:cubicBezTo>
                    <a:pt x="33" y="4196"/>
                    <a:pt x="33" y="4316"/>
                    <a:pt x="33" y="4435"/>
                  </a:cubicBezTo>
                  <a:cubicBezTo>
                    <a:pt x="33" y="4538"/>
                    <a:pt x="17" y="4642"/>
                    <a:pt x="17" y="4765"/>
                  </a:cubicBezTo>
                  <a:lnTo>
                    <a:pt x="17" y="5108"/>
                  </a:lnTo>
                  <a:cubicBezTo>
                    <a:pt x="17" y="5141"/>
                    <a:pt x="0" y="5194"/>
                    <a:pt x="0" y="5244"/>
                  </a:cubicBezTo>
                  <a:lnTo>
                    <a:pt x="0" y="5553"/>
                  </a:lnTo>
                  <a:lnTo>
                    <a:pt x="0" y="5710"/>
                  </a:lnTo>
                  <a:cubicBezTo>
                    <a:pt x="0" y="5776"/>
                    <a:pt x="0" y="5830"/>
                    <a:pt x="17" y="5900"/>
                  </a:cubicBezTo>
                  <a:lnTo>
                    <a:pt x="17" y="6189"/>
                  </a:lnTo>
                  <a:lnTo>
                    <a:pt x="17" y="6346"/>
                  </a:lnTo>
                  <a:lnTo>
                    <a:pt x="17" y="6465"/>
                  </a:lnTo>
                  <a:cubicBezTo>
                    <a:pt x="33" y="6622"/>
                    <a:pt x="33" y="6791"/>
                    <a:pt x="50" y="6948"/>
                  </a:cubicBezTo>
                  <a:cubicBezTo>
                    <a:pt x="50" y="7051"/>
                    <a:pt x="70" y="7154"/>
                    <a:pt x="70" y="7257"/>
                  </a:cubicBezTo>
                  <a:cubicBezTo>
                    <a:pt x="70" y="7377"/>
                    <a:pt x="87" y="7513"/>
                    <a:pt x="103" y="7653"/>
                  </a:cubicBezTo>
                  <a:cubicBezTo>
                    <a:pt x="103" y="7703"/>
                    <a:pt x="103" y="7756"/>
                    <a:pt x="120" y="7806"/>
                  </a:cubicBezTo>
                  <a:cubicBezTo>
                    <a:pt x="136" y="8012"/>
                    <a:pt x="153" y="8202"/>
                    <a:pt x="173" y="8408"/>
                  </a:cubicBezTo>
                  <a:lnTo>
                    <a:pt x="722" y="8392"/>
                  </a:lnTo>
                  <a:cubicBezTo>
                    <a:pt x="722" y="8392"/>
                    <a:pt x="772" y="8169"/>
                    <a:pt x="842" y="7806"/>
                  </a:cubicBezTo>
                  <a:cubicBezTo>
                    <a:pt x="842" y="7773"/>
                    <a:pt x="858" y="7719"/>
                    <a:pt x="858" y="7686"/>
                  </a:cubicBezTo>
                  <a:cubicBezTo>
                    <a:pt x="895" y="7550"/>
                    <a:pt x="912" y="7410"/>
                    <a:pt x="945" y="7241"/>
                  </a:cubicBezTo>
                  <a:cubicBezTo>
                    <a:pt x="945" y="7171"/>
                    <a:pt x="961" y="7101"/>
                    <a:pt x="978" y="7034"/>
                  </a:cubicBezTo>
                  <a:cubicBezTo>
                    <a:pt x="999" y="6861"/>
                    <a:pt x="1032" y="6671"/>
                    <a:pt x="1065" y="6482"/>
                  </a:cubicBezTo>
                  <a:cubicBezTo>
                    <a:pt x="1065" y="6432"/>
                    <a:pt x="1065" y="6395"/>
                    <a:pt x="1081" y="6346"/>
                  </a:cubicBezTo>
                  <a:cubicBezTo>
                    <a:pt x="1081" y="6292"/>
                    <a:pt x="1081" y="6242"/>
                    <a:pt x="1102" y="6189"/>
                  </a:cubicBezTo>
                  <a:cubicBezTo>
                    <a:pt x="1102" y="6123"/>
                    <a:pt x="1118" y="6069"/>
                    <a:pt x="1118" y="6003"/>
                  </a:cubicBezTo>
                  <a:cubicBezTo>
                    <a:pt x="1135" y="5916"/>
                    <a:pt x="1151" y="5830"/>
                    <a:pt x="1151" y="5743"/>
                  </a:cubicBezTo>
                  <a:cubicBezTo>
                    <a:pt x="1168" y="5673"/>
                    <a:pt x="1168" y="5607"/>
                    <a:pt x="1168" y="5537"/>
                  </a:cubicBezTo>
                  <a:cubicBezTo>
                    <a:pt x="1184" y="5450"/>
                    <a:pt x="1205" y="5364"/>
                    <a:pt x="1205" y="5260"/>
                  </a:cubicBezTo>
                  <a:cubicBezTo>
                    <a:pt x="1221" y="5211"/>
                    <a:pt x="1221" y="5157"/>
                    <a:pt x="1221" y="5091"/>
                  </a:cubicBezTo>
                  <a:cubicBezTo>
                    <a:pt x="1238" y="4988"/>
                    <a:pt x="1238" y="4885"/>
                    <a:pt x="1254" y="4765"/>
                  </a:cubicBezTo>
                  <a:cubicBezTo>
                    <a:pt x="1254" y="4679"/>
                    <a:pt x="1271" y="4592"/>
                    <a:pt x="1271" y="4505"/>
                  </a:cubicBezTo>
                  <a:cubicBezTo>
                    <a:pt x="1271" y="4369"/>
                    <a:pt x="1287" y="4229"/>
                    <a:pt x="1287" y="4093"/>
                  </a:cubicBezTo>
                  <a:cubicBezTo>
                    <a:pt x="1287" y="4060"/>
                    <a:pt x="1308" y="4006"/>
                    <a:pt x="1308" y="3957"/>
                  </a:cubicBezTo>
                  <a:lnTo>
                    <a:pt x="1308" y="3816"/>
                  </a:lnTo>
                  <a:lnTo>
                    <a:pt x="1308" y="3594"/>
                  </a:lnTo>
                  <a:cubicBezTo>
                    <a:pt x="1308" y="3528"/>
                    <a:pt x="1325" y="3441"/>
                    <a:pt x="1325" y="3354"/>
                  </a:cubicBezTo>
                  <a:lnTo>
                    <a:pt x="1325" y="3148"/>
                  </a:lnTo>
                  <a:lnTo>
                    <a:pt x="1325" y="2975"/>
                  </a:lnTo>
                  <a:cubicBezTo>
                    <a:pt x="1325" y="2909"/>
                    <a:pt x="1308" y="2855"/>
                    <a:pt x="1308" y="2785"/>
                  </a:cubicBezTo>
                  <a:lnTo>
                    <a:pt x="1308" y="2513"/>
                  </a:lnTo>
                  <a:cubicBezTo>
                    <a:pt x="1287" y="2410"/>
                    <a:pt x="1287" y="2306"/>
                    <a:pt x="1287" y="2220"/>
                  </a:cubicBezTo>
                  <a:cubicBezTo>
                    <a:pt x="1271" y="2100"/>
                    <a:pt x="1254" y="1981"/>
                    <a:pt x="1254" y="1857"/>
                  </a:cubicBezTo>
                  <a:cubicBezTo>
                    <a:pt x="1238" y="1791"/>
                    <a:pt x="1238" y="1721"/>
                    <a:pt x="1221" y="1650"/>
                  </a:cubicBezTo>
                  <a:cubicBezTo>
                    <a:pt x="1205" y="1531"/>
                    <a:pt x="1184" y="1428"/>
                    <a:pt x="1168" y="1325"/>
                  </a:cubicBezTo>
                  <a:cubicBezTo>
                    <a:pt x="1168" y="1275"/>
                    <a:pt x="1151" y="1238"/>
                    <a:pt x="1151" y="1188"/>
                  </a:cubicBezTo>
                  <a:cubicBezTo>
                    <a:pt x="1135" y="1135"/>
                    <a:pt x="1118" y="1085"/>
                    <a:pt x="1118" y="1015"/>
                  </a:cubicBezTo>
                  <a:cubicBezTo>
                    <a:pt x="1102" y="966"/>
                    <a:pt x="1081" y="912"/>
                    <a:pt x="1065" y="846"/>
                  </a:cubicBezTo>
                  <a:cubicBezTo>
                    <a:pt x="1032" y="743"/>
                    <a:pt x="1015" y="656"/>
                    <a:pt x="978" y="553"/>
                  </a:cubicBezTo>
                  <a:cubicBezTo>
                    <a:pt x="961" y="499"/>
                    <a:pt x="945" y="466"/>
                    <a:pt x="928" y="413"/>
                  </a:cubicBezTo>
                  <a:cubicBezTo>
                    <a:pt x="858" y="277"/>
                    <a:pt x="809" y="124"/>
                    <a:pt x="7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74;p73">
              <a:extLst>
                <a:ext uri="{FF2B5EF4-FFF2-40B4-BE49-F238E27FC236}">
                  <a16:creationId xmlns:a16="http://schemas.microsoft.com/office/drawing/2014/main" id="{BB7D2DCD-3A13-23A5-8FD7-03B4A38B4A49}"/>
                </a:ext>
              </a:extLst>
            </p:cNvPr>
            <p:cNvSpPr/>
            <p:nvPr/>
          </p:nvSpPr>
          <p:spPr>
            <a:xfrm>
              <a:off x="9608433" y="1830988"/>
              <a:ext cx="97700" cy="35390"/>
            </a:xfrm>
            <a:custGeom>
              <a:avLst/>
              <a:gdLst/>
              <a:ahLst/>
              <a:cxnLst/>
              <a:rect l="l" t="t" r="r" b="b"/>
              <a:pathLst>
                <a:path w="392" h="142" extrusionOk="0">
                  <a:moveTo>
                    <a:pt x="342" y="1"/>
                  </a:moveTo>
                  <a:cubicBezTo>
                    <a:pt x="239" y="21"/>
                    <a:pt x="136" y="21"/>
                    <a:pt x="17" y="21"/>
                  </a:cubicBezTo>
                  <a:cubicBezTo>
                    <a:pt x="17" y="54"/>
                    <a:pt x="0" y="87"/>
                    <a:pt x="0" y="125"/>
                  </a:cubicBezTo>
                  <a:cubicBezTo>
                    <a:pt x="120" y="125"/>
                    <a:pt x="256" y="125"/>
                    <a:pt x="392" y="141"/>
                  </a:cubicBezTo>
                  <a:cubicBezTo>
                    <a:pt x="375" y="87"/>
                    <a:pt x="359" y="54"/>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075;p73">
              <a:extLst>
                <a:ext uri="{FF2B5EF4-FFF2-40B4-BE49-F238E27FC236}">
                  <a16:creationId xmlns:a16="http://schemas.microsoft.com/office/drawing/2014/main" id="{956AF5E2-F2D0-07E6-688E-8021AC143F77}"/>
                </a:ext>
              </a:extLst>
            </p:cNvPr>
            <p:cNvSpPr/>
            <p:nvPr/>
          </p:nvSpPr>
          <p:spPr>
            <a:xfrm>
              <a:off x="9565067" y="2024387"/>
              <a:ext cx="188422" cy="34144"/>
            </a:xfrm>
            <a:custGeom>
              <a:avLst/>
              <a:gdLst/>
              <a:ahLst/>
              <a:cxnLst/>
              <a:rect l="l" t="t" r="r" b="b"/>
              <a:pathLst>
                <a:path w="756" h="137" extrusionOk="0">
                  <a:moveTo>
                    <a:pt x="739" y="0"/>
                  </a:moveTo>
                  <a:cubicBezTo>
                    <a:pt x="593" y="12"/>
                    <a:pt x="423" y="24"/>
                    <a:pt x="243" y="24"/>
                  </a:cubicBezTo>
                  <a:cubicBezTo>
                    <a:pt x="169" y="24"/>
                    <a:pt x="93" y="22"/>
                    <a:pt x="17" y="17"/>
                  </a:cubicBezTo>
                  <a:cubicBezTo>
                    <a:pt x="1" y="50"/>
                    <a:pt x="1" y="87"/>
                    <a:pt x="1" y="104"/>
                  </a:cubicBezTo>
                  <a:cubicBezTo>
                    <a:pt x="240" y="104"/>
                    <a:pt x="516" y="104"/>
                    <a:pt x="756" y="137"/>
                  </a:cubicBezTo>
                  <a:cubicBezTo>
                    <a:pt x="756" y="87"/>
                    <a:pt x="739" y="50"/>
                    <a:pt x="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076;p73">
              <a:extLst>
                <a:ext uri="{FF2B5EF4-FFF2-40B4-BE49-F238E27FC236}">
                  <a16:creationId xmlns:a16="http://schemas.microsoft.com/office/drawing/2014/main" id="{6C928777-B172-D104-0340-3876A231C790}"/>
                </a:ext>
              </a:extLst>
            </p:cNvPr>
            <p:cNvSpPr/>
            <p:nvPr/>
          </p:nvSpPr>
          <p:spPr>
            <a:xfrm>
              <a:off x="9577529" y="1938903"/>
              <a:ext cx="163747" cy="42617"/>
            </a:xfrm>
            <a:custGeom>
              <a:avLst/>
              <a:gdLst/>
              <a:ahLst/>
              <a:cxnLst/>
              <a:rect l="l" t="t" r="r" b="b"/>
              <a:pathLst>
                <a:path w="657" h="171" extrusionOk="0">
                  <a:moveTo>
                    <a:pt x="37" y="1"/>
                  </a:moveTo>
                  <a:cubicBezTo>
                    <a:pt x="37" y="50"/>
                    <a:pt x="21" y="104"/>
                    <a:pt x="0" y="170"/>
                  </a:cubicBezTo>
                  <a:cubicBezTo>
                    <a:pt x="95" y="162"/>
                    <a:pt x="203" y="158"/>
                    <a:pt x="316" y="158"/>
                  </a:cubicBezTo>
                  <a:cubicBezTo>
                    <a:pt x="428" y="158"/>
                    <a:pt x="545" y="162"/>
                    <a:pt x="656" y="170"/>
                  </a:cubicBezTo>
                  <a:cubicBezTo>
                    <a:pt x="640" y="121"/>
                    <a:pt x="619" y="67"/>
                    <a:pt x="603" y="1"/>
                  </a:cubicBezTo>
                  <a:cubicBezTo>
                    <a:pt x="518" y="9"/>
                    <a:pt x="424" y="13"/>
                    <a:pt x="328" y="13"/>
                  </a:cubicBezTo>
                  <a:cubicBezTo>
                    <a:pt x="231" y="13"/>
                    <a:pt x="132" y="9"/>
                    <a:pt x="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077;p73">
              <a:extLst>
                <a:ext uri="{FF2B5EF4-FFF2-40B4-BE49-F238E27FC236}">
                  <a16:creationId xmlns:a16="http://schemas.microsoft.com/office/drawing/2014/main" id="{F9D86851-E85A-4C39-52C7-6AEBEAD54C69}"/>
                </a:ext>
              </a:extLst>
            </p:cNvPr>
            <p:cNvSpPr/>
            <p:nvPr/>
          </p:nvSpPr>
          <p:spPr>
            <a:xfrm>
              <a:off x="9462385" y="3108021"/>
              <a:ext cx="291106" cy="51839"/>
            </a:xfrm>
            <a:custGeom>
              <a:avLst/>
              <a:gdLst/>
              <a:ahLst/>
              <a:cxnLst/>
              <a:rect l="l" t="t" r="r" b="b"/>
              <a:pathLst>
                <a:path w="1168" h="208" extrusionOk="0">
                  <a:moveTo>
                    <a:pt x="1168" y="1"/>
                  </a:moveTo>
                  <a:lnTo>
                    <a:pt x="1168" y="1"/>
                  </a:lnTo>
                  <a:cubicBezTo>
                    <a:pt x="1016" y="33"/>
                    <a:pt x="784" y="57"/>
                    <a:pt x="530" y="57"/>
                  </a:cubicBezTo>
                  <a:cubicBezTo>
                    <a:pt x="357" y="57"/>
                    <a:pt x="174" y="46"/>
                    <a:pt x="0" y="17"/>
                  </a:cubicBezTo>
                  <a:lnTo>
                    <a:pt x="0" y="174"/>
                  </a:lnTo>
                  <a:cubicBezTo>
                    <a:pt x="119" y="168"/>
                    <a:pt x="258" y="164"/>
                    <a:pt x="402" y="164"/>
                  </a:cubicBezTo>
                  <a:cubicBezTo>
                    <a:pt x="653" y="164"/>
                    <a:pt x="924" y="176"/>
                    <a:pt x="1151" y="207"/>
                  </a:cubicBezTo>
                  <a:cubicBezTo>
                    <a:pt x="1168" y="137"/>
                    <a:pt x="1168" y="71"/>
                    <a:pt x="1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078;p73">
              <a:extLst>
                <a:ext uri="{FF2B5EF4-FFF2-40B4-BE49-F238E27FC236}">
                  <a16:creationId xmlns:a16="http://schemas.microsoft.com/office/drawing/2014/main" id="{13B9B838-AC5A-36E2-0C39-B7A95BFBE924}"/>
                </a:ext>
              </a:extLst>
            </p:cNvPr>
            <p:cNvSpPr/>
            <p:nvPr/>
          </p:nvSpPr>
          <p:spPr>
            <a:xfrm>
              <a:off x="9466373" y="3309644"/>
              <a:ext cx="265685" cy="34144"/>
            </a:xfrm>
            <a:custGeom>
              <a:avLst/>
              <a:gdLst/>
              <a:ahLst/>
              <a:cxnLst/>
              <a:rect l="l" t="t" r="r" b="b"/>
              <a:pathLst>
                <a:path w="1066" h="137" extrusionOk="0">
                  <a:moveTo>
                    <a:pt x="1" y="1"/>
                  </a:moveTo>
                  <a:lnTo>
                    <a:pt x="1" y="120"/>
                  </a:lnTo>
                  <a:cubicBezTo>
                    <a:pt x="122" y="113"/>
                    <a:pt x="261" y="109"/>
                    <a:pt x="408" y="109"/>
                  </a:cubicBezTo>
                  <a:cubicBezTo>
                    <a:pt x="615" y="109"/>
                    <a:pt x="838" y="117"/>
                    <a:pt x="1049" y="137"/>
                  </a:cubicBezTo>
                  <a:cubicBezTo>
                    <a:pt x="1049" y="87"/>
                    <a:pt x="1049" y="50"/>
                    <a:pt x="1065" y="1"/>
                  </a:cubicBezTo>
                  <a:lnTo>
                    <a:pt x="1065" y="1"/>
                  </a:lnTo>
                  <a:cubicBezTo>
                    <a:pt x="907" y="19"/>
                    <a:pt x="711" y="32"/>
                    <a:pt x="507" y="32"/>
                  </a:cubicBezTo>
                  <a:cubicBezTo>
                    <a:pt x="339" y="32"/>
                    <a:pt x="165" y="23"/>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079;p73">
              <a:extLst>
                <a:ext uri="{FF2B5EF4-FFF2-40B4-BE49-F238E27FC236}">
                  <a16:creationId xmlns:a16="http://schemas.microsoft.com/office/drawing/2014/main" id="{77ED6C90-2658-1396-C5BA-3B2F99E19D24}"/>
                </a:ext>
              </a:extLst>
            </p:cNvPr>
            <p:cNvSpPr/>
            <p:nvPr/>
          </p:nvSpPr>
          <p:spPr>
            <a:xfrm>
              <a:off x="9466373" y="3198490"/>
              <a:ext cx="274906" cy="72275"/>
            </a:xfrm>
            <a:custGeom>
              <a:avLst/>
              <a:gdLst/>
              <a:ahLst/>
              <a:cxnLst/>
              <a:rect l="l" t="t" r="r" b="b"/>
              <a:pathLst>
                <a:path w="1103" h="290" extrusionOk="0">
                  <a:moveTo>
                    <a:pt x="1" y="1"/>
                  </a:moveTo>
                  <a:lnTo>
                    <a:pt x="1" y="290"/>
                  </a:lnTo>
                  <a:cubicBezTo>
                    <a:pt x="151" y="280"/>
                    <a:pt x="357" y="271"/>
                    <a:pt x="581" y="271"/>
                  </a:cubicBezTo>
                  <a:cubicBezTo>
                    <a:pt x="745" y="271"/>
                    <a:pt x="918" y="276"/>
                    <a:pt x="1086" y="290"/>
                  </a:cubicBezTo>
                  <a:cubicBezTo>
                    <a:pt x="1086" y="224"/>
                    <a:pt x="1102" y="170"/>
                    <a:pt x="1102" y="104"/>
                  </a:cubicBezTo>
                  <a:lnTo>
                    <a:pt x="1102" y="104"/>
                  </a:lnTo>
                  <a:cubicBezTo>
                    <a:pt x="988" y="116"/>
                    <a:pt x="855" y="126"/>
                    <a:pt x="715" y="126"/>
                  </a:cubicBezTo>
                  <a:cubicBezTo>
                    <a:pt x="475" y="126"/>
                    <a:pt x="217" y="9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080;p73">
              <a:extLst>
                <a:ext uri="{FF2B5EF4-FFF2-40B4-BE49-F238E27FC236}">
                  <a16:creationId xmlns:a16="http://schemas.microsoft.com/office/drawing/2014/main" id="{1F73693F-9EE3-9254-7422-35EB671FA098}"/>
                </a:ext>
              </a:extLst>
            </p:cNvPr>
            <p:cNvSpPr/>
            <p:nvPr/>
          </p:nvSpPr>
          <p:spPr>
            <a:xfrm>
              <a:off x="9488056" y="2512869"/>
              <a:ext cx="304565" cy="51590"/>
            </a:xfrm>
            <a:custGeom>
              <a:avLst/>
              <a:gdLst/>
              <a:ahLst/>
              <a:cxnLst/>
              <a:rect l="l" t="t" r="r" b="b"/>
              <a:pathLst>
                <a:path w="1222" h="207" extrusionOk="0">
                  <a:moveTo>
                    <a:pt x="1222" y="0"/>
                  </a:moveTo>
                  <a:cubicBezTo>
                    <a:pt x="1054" y="21"/>
                    <a:pt x="786" y="58"/>
                    <a:pt x="497" y="58"/>
                  </a:cubicBezTo>
                  <a:cubicBezTo>
                    <a:pt x="339" y="58"/>
                    <a:pt x="174" y="47"/>
                    <a:pt x="17" y="17"/>
                  </a:cubicBezTo>
                  <a:cubicBezTo>
                    <a:pt x="17" y="70"/>
                    <a:pt x="17" y="120"/>
                    <a:pt x="0" y="173"/>
                  </a:cubicBezTo>
                  <a:cubicBezTo>
                    <a:pt x="131" y="165"/>
                    <a:pt x="283" y="161"/>
                    <a:pt x="442" y="161"/>
                  </a:cubicBezTo>
                  <a:cubicBezTo>
                    <a:pt x="700" y="161"/>
                    <a:pt x="977" y="173"/>
                    <a:pt x="1222" y="206"/>
                  </a:cubicBezTo>
                  <a:lnTo>
                    <a:pt x="12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081;p73">
              <a:extLst>
                <a:ext uri="{FF2B5EF4-FFF2-40B4-BE49-F238E27FC236}">
                  <a16:creationId xmlns:a16="http://schemas.microsoft.com/office/drawing/2014/main" id="{0F38A418-765D-EEEF-B2C1-F50408F7A711}"/>
                </a:ext>
              </a:extLst>
            </p:cNvPr>
            <p:cNvSpPr/>
            <p:nvPr/>
          </p:nvSpPr>
          <p:spPr>
            <a:xfrm>
              <a:off x="9488056" y="3635632"/>
              <a:ext cx="188422" cy="38131"/>
            </a:xfrm>
            <a:custGeom>
              <a:avLst/>
              <a:gdLst/>
              <a:ahLst/>
              <a:cxnLst/>
              <a:rect l="l" t="t" r="r" b="b"/>
              <a:pathLst>
                <a:path w="756" h="153" extrusionOk="0">
                  <a:moveTo>
                    <a:pt x="0" y="0"/>
                  </a:moveTo>
                  <a:cubicBezTo>
                    <a:pt x="0" y="50"/>
                    <a:pt x="0" y="103"/>
                    <a:pt x="17" y="153"/>
                  </a:cubicBezTo>
                  <a:cubicBezTo>
                    <a:pt x="120" y="145"/>
                    <a:pt x="237" y="141"/>
                    <a:pt x="359" y="141"/>
                  </a:cubicBezTo>
                  <a:cubicBezTo>
                    <a:pt x="482" y="141"/>
                    <a:pt x="611" y="145"/>
                    <a:pt x="739" y="153"/>
                  </a:cubicBezTo>
                  <a:cubicBezTo>
                    <a:pt x="739" y="120"/>
                    <a:pt x="755" y="66"/>
                    <a:pt x="755" y="33"/>
                  </a:cubicBezTo>
                  <a:lnTo>
                    <a:pt x="755" y="33"/>
                  </a:lnTo>
                  <a:cubicBezTo>
                    <a:pt x="674" y="39"/>
                    <a:pt x="585" y="43"/>
                    <a:pt x="493" y="43"/>
                  </a:cubicBezTo>
                  <a:cubicBezTo>
                    <a:pt x="333" y="43"/>
                    <a:pt x="162" y="3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82;p73">
              <a:extLst>
                <a:ext uri="{FF2B5EF4-FFF2-40B4-BE49-F238E27FC236}">
                  <a16:creationId xmlns:a16="http://schemas.microsoft.com/office/drawing/2014/main" id="{0864A48A-2493-C704-3F0F-72B761CE15EF}"/>
                </a:ext>
              </a:extLst>
            </p:cNvPr>
            <p:cNvSpPr/>
            <p:nvPr/>
          </p:nvSpPr>
          <p:spPr>
            <a:xfrm>
              <a:off x="9474597" y="2710256"/>
              <a:ext cx="313787" cy="38131"/>
            </a:xfrm>
            <a:custGeom>
              <a:avLst/>
              <a:gdLst/>
              <a:ahLst/>
              <a:cxnLst/>
              <a:rect l="l" t="t" r="r" b="b"/>
              <a:pathLst>
                <a:path w="1259" h="153" extrusionOk="0">
                  <a:moveTo>
                    <a:pt x="21" y="0"/>
                  </a:moveTo>
                  <a:cubicBezTo>
                    <a:pt x="1" y="50"/>
                    <a:pt x="1" y="83"/>
                    <a:pt x="1" y="136"/>
                  </a:cubicBezTo>
                  <a:cubicBezTo>
                    <a:pt x="137" y="130"/>
                    <a:pt x="302" y="126"/>
                    <a:pt x="478" y="126"/>
                  </a:cubicBezTo>
                  <a:cubicBezTo>
                    <a:pt x="727" y="126"/>
                    <a:pt x="997" y="134"/>
                    <a:pt x="1238" y="153"/>
                  </a:cubicBezTo>
                  <a:cubicBezTo>
                    <a:pt x="1238" y="120"/>
                    <a:pt x="1259" y="66"/>
                    <a:pt x="1259" y="17"/>
                  </a:cubicBezTo>
                  <a:lnTo>
                    <a:pt x="1259" y="17"/>
                  </a:lnTo>
                  <a:cubicBezTo>
                    <a:pt x="1102" y="34"/>
                    <a:pt x="882" y="52"/>
                    <a:pt x="646" y="52"/>
                  </a:cubicBezTo>
                  <a:cubicBezTo>
                    <a:pt x="440" y="52"/>
                    <a:pt x="221" y="39"/>
                    <a:pt x="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083;p73">
              <a:extLst>
                <a:ext uri="{FF2B5EF4-FFF2-40B4-BE49-F238E27FC236}">
                  <a16:creationId xmlns:a16="http://schemas.microsoft.com/office/drawing/2014/main" id="{F194E054-4356-9B4D-BDD3-0D8BCB5F9B6B}"/>
                </a:ext>
              </a:extLst>
            </p:cNvPr>
            <p:cNvSpPr/>
            <p:nvPr/>
          </p:nvSpPr>
          <p:spPr>
            <a:xfrm>
              <a:off x="9479831" y="2602342"/>
              <a:ext cx="308553" cy="77260"/>
            </a:xfrm>
            <a:custGeom>
              <a:avLst/>
              <a:gdLst/>
              <a:ahLst/>
              <a:cxnLst/>
              <a:rect l="l" t="t" r="r" b="b"/>
              <a:pathLst>
                <a:path w="1238" h="310" extrusionOk="0">
                  <a:moveTo>
                    <a:pt x="17" y="0"/>
                  </a:moveTo>
                  <a:cubicBezTo>
                    <a:pt x="17" y="87"/>
                    <a:pt x="0" y="190"/>
                    <a:pt x="0" y="293"/>
                  </a:cubicBezTo>
                  <a:cubicBezTo>
                    <a:pt x="140" y="284"/>
                    <a:pt x="363" y="270"/>
                    <a:pt x="609" y="270"/>
                  </a:cubicBezTo>
                  <a:cubicBezTo>
                    <a:pt x="814" y="270"/>
                    <a:pt x="1034" y="280"/>
                    <a:pt x="1238" y="309"/>
                  </a:cubicBezTo>
                  <a:lnTo>
                    <a:pt x="1238" y="87"/>
                  </a:lnTo>
                  <a:cubicBezTo>
                    <a:pt x="1094" y="110"/>
                    <a:pt x="917" y="130"/>
                    <a:pt x="732" y="130"/>
                  </a:cubicBezTo>
                  <a:cubicBezTo>
                    <a:pt x="493" y="130"/>
                    <a:pt x="239" y="97"/>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084;p73">
              <a:extLst>
                <a:ext uri="{FF2B5EF4-FFF2-40B4-BE49-F238E27FC236}">
                  <a16:creationId xmlns:a16="http://schemas.microsoft.com/office/drawing/2014/main" id="{66A573C2-F775-A808-9E94-8500BD90B166}"/>
                </a:ext>
              </a:extLst>
            </p:cNvPr>
            <p:cNvSpPr/>
            <p:nvPr/>
          </p:nvSpPr>
          <p:spPr>
            <a:xfrm>
              <a:off x="9539397" y="2139529"/>
              <a:ext cx="235776" cy="51590"/>
            </a:xfrm>
            <a:custGeom>
              <a:avLst/>
              <a:gdLst/>
              <a:ahLst/>
              <a:cxnLst/>
              <a:rect l="l" t="t" r="r" b="b"/>
              <a:pathLst>
                <a:path w="946" h="207" extrusionOk="0">
                  <a:moveTo>
                    <a:pt x="912" y="0"/>
                  </a:moveTo>
                  <a:cubicBezTo>
                    <a:pt x="727" y="15"/>
                    <a:pt x="516" y="28"/>
                    <a:pt x="298" y="28"/>
                  </a:cubicBezTo>
                  <a:cubicBezTo>
                    <a:pt x="210" y="28"/>
                    <a:pt x="122" y="26"/>
                    <a:pt x="34" y="21"/>
                  </a:cubicBezTo>
                  <a:cubicBezTo>
                    <a:pt x="17" y="71"/>
                    <a:pt x="1" y="124"/>
                    <a:pt x="1" y="174"/>
                  </a:cubicBezTo>
                  <a:cubicBezTo>
                    <a:pt x="294" y="174"/>
                    <a:pt x="636" y="174"/>
                    <a:pt x="945" y="207"/>
                  </a:cubicBezTo>
                  <a:cubicBezTo>
                    <a:pt x="929" y="141"/>
                    <a:pt x="929" y="71"/>
                    <a:pt x="9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85;p73">
              <a:extLst>
                <a:ext uri="{FF2B5EF4-FFF2-40B4-BE49-F238E27FC236}">
                  <a16:creationId xmlns:a16="http://schemas.microsoft.com/office/drawing/2014/main" id="{3B15A659-FF8B-613E-80E7-70563ACD800F}"/>
                </a:ext>
              </a:extLst>
            </p:cNvPr>
            <p:cNvSpPr/>
            <p:nvPr/>
          </p:nvSpPr>
          <p:spPr>
            <a:xfrm>
              <a:off x="9500268" y="2422401"/>
              <a:ext cx="292353" cy="47353"/>
            </a:xfrm>
            <a:custGeom>
              <a:avLst/>
              <a:gdLst/>
              <a:ahLst/>
              <a:cxnLst/>
              <a:rect l="l" t="t" r="r" b="b"/>
              <a:pathLst>
                <a:path w="1173" h="190" extrusionOk="0">
                  <a:moveTo>
                    <a:pt x="1156" y="0"/>
                  </a:moveTo>
                  <a:cubicBezTo>
                    <a:pt x="928" y="27"/>
                    <a:pt x="644" y="44"/>
                    <a:pt x="345" y="44"/>
                  </a:cubicBezTo>
                  <a:cubicBezTo>
                    <a:pt x="238" y="44"/>
                    <a:pt x="130" y="42"/>
                    <a:pt x="21" y="37"/>
                  </a:cubicBezTo>
                  <a:cubicBezTo>
                    <a:pt x="1" y="70"/>
                    <a:pt x="1" y="103"/>
                    <a:pt x="1" y="157"/>
                  </a:cubicBezTo>
                  <a:cubicBezTo>
                    <a:pt x="364" y="157"/>
                    <a:pt x="793" y="157"/>
                    <a:pt x="1173" y="190"/>
                  </a:cubicBezTo>
                  <a:cubicBezTo>
                    <a:pt x="1173" y="124"/>
                    <a:pt x="1156" y="70"/>
                    <a:pt x="1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86;p73">
              <a:extLst>
                <a:ext uri="{FF2B5EF4-FFF2-40B4-BE49-F238E27FC236}">
                  <a16:creationId xmlns:a16="http://schemas.microsoft.com/office/drawing/2014/main" id="{D4E04802-1D6B-C32C-E202-1ABE9F71E4E8}"/>
                </a:ext>
              </a:extLst>
            </p:cNvPr>
            <p:cNvSpPr/>
            <p:nvPr/>
          </p:nvSpPr>
          <p:spPr>
            <a:xfrm>
              <a:off x="9462385" y="2997115"/>
              <a:ext cx="304565" cy="42368"/>
            </a:xfrm>
            <a:custGeom>
              <a:avLst/>
              <a:gdLst/>
              <a:ahLst/>
              <a:cxnLst/>
              <a:rect l="l" t="t" r="r" b="b"/>
              <a:pathLst>
                <a:path w="1222" h="170" extrusionOk="0">
                  <a:moveTo>
                    <a:pt x="1221" y="0"/>
                  </a:moveTo>
                  <a:lnTo>
                    <a:pt x="1221" y="0"/>
                  </a:lnTo>
                  <a:cubicBezTo>
                    <a:pt x="1007" y="21"/>
                    <a:pt x="755" y="35"/>
                    <a:pt x="497" y="35"/>
                  </a:cubicBezTo>
                  <a:cubicBezTo>
                    <a:pt x="337" y="35"/>
                    <a:pt x="174" y="29"/>
                    <a:pt x="17" y="17"/>
                  </a:cubicBezTo>
                  <a:cubicBezTo>
                    <a:pt x="17" y="50"/>
                    <a:pt x="0" y="103"/>
                    <a:pt x="0" y="153"/>
                  </a:cubicBezTo>
                  <a:cubicBezTo>
                    <a:pt x="105" y="148"/>
                    <a:pt x="218" y="146"/>
                    <a:pt x="335" y="146"/>
                  </a:cubicBezTo>
                  <a:cubicBezTo>
                    <a:pt x="618" y="146"/>
                    <a:pt x="925" y="158"/>
                    <a:pt x="1205" y="169"/>
                  </a:cubicBezTo>
                  <a:cubicBezTo>
                    <a:pt x="1221" y="120"/>
                    <a:pt x="1221" y="66"/>
                    <a:pt x="1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87;p73">
              <a:extLst>
                <a:ext uri="{FF2B5EF4-FFF2-40B4-BE49-F238E27FC236}">
                  <a16:creationId xmlns:a16="http://schemas.microsoft.com/office/drawing/2014/main" id="{5E11870C-D424-0E29-4B10-D98F0208BE44}"/>
                </a:ext>
              </a:extLst>
            </p:cNvPr>
            <p:cNvSpPr/>
            <p:nvPr/>
          </p:nvSpPr>
          <p:spPr>
            <a:xfrm>
              <a:off x="9513726" y="2277351"/>
              <a:ext cx="274657" cy="77260"/>
            </a:xfrm>
            <a:custGeom>
              <a:avLst/>
              <a:gdLst/>
              <a:ahLst/>
              <a:cxnLst/>
              <a:rect l="l" t="t" r="r" b="b"/>
              <a:pathLst>
                <a:path w="1102" h="310" extrusionOk="0">
                  <a:moveTo>
                    <a:pt x="33" y="0"/>
                  </a:moveTo>
                  <a:cubicBezTo>
                    <a:pt x="33" y="87"/>
                    <a:pt x="17" y="169"/>
                    <a:pt x="0" y="256"/>
                  </a:cubicBezTo>
                  <a:cubicBezTo>
                    <a:pt x="105" y="256"/>
                    <a:pt x="216" y="254"/>
                    <a:pt x="332" y="254"/>
                  </a:cubicBezTo>
                  <a:cubicBezTo>
                    <a:pt x="578" y="254"/>
                    <a:pt x="844" y="262"/>
                    <a:pt x="1102" y="310"/>
                  </a:cubicBezTo>
                  <a:cubicBezTo>
                    <a:pt x="1081" y="207"/>
                    <a:pt x="1081" y="103"/>
                    <a:pt x="1081" y="17"/>
                  </a:cubicBezTo>
                  <a:cubicBezTo>
                    <a:pt x="925" y="35"/>
                    <a:pt x="737" y="54"/>
                    <a:pt x="540" y="54"/>
                  </a:cubicBezTo>
                  <a:cubicBezTo>
                    <a:pt x="373" y="54"/>
                    <a:pt x="200" y="4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88;p73">
              <a:extLst>
                <a:ext uri="{FF2B5EF4-FFF2-40B4-BE49-F238E27FC236}">
                  <a16:creationId xmlns:a16="http://schemas.microsoft.com/office/drawing/2014/main" id="{4B4175AF-C570-20E0-3F57-42D46135C0E2}"/>
                </a:ext>
              </a:extLst>
            </p:cNvPr>
            <p:cNvSpPr/>
            <p:nvPr/>
          </p:nvSpPr>
          <p:spPr>
            <a:xfrm>
              <a:off x="9466373" y="2833623"/>
              <a:ext cx="312790" cy="82493"/>
            </a:xfrm>
            <a:custGeom>
              <a:avLst/>
              <a:gdLst/>
              <a:ahLst/>
              <a:cxnLst/>
              <a:rect l="l" t="t" r="r" b="b"/>
              <a:pathLst>
                <a:path w="1255" h="331" extrusionOk="0">
                  <a:moveTo>
                    <a:pt x="17" y="0"/>
                  </a:moveTo>
                  <a:cubicBezTo>
                    <a:pt x="17" y="103"/>
                    <a:pt x="1" y="207"/>
                    <a:pt x="1" y="330"/>
                  </a:cubicBezTo>
                  <a:cubicBezTo>
                    <a:pt x="172" y="312"/>
                    <a:pt x="370" y="303"/>
                    <a:pt x="581" y="303"/>
                  </a:cubicBezTo>
                  <a:cubicBezTo>
                    <a:pt x="792" y="303"/>
                    <a:pt x="1016" y="312"/>
                    <a:pt x="1238" y="330"/>
                  </a:cubicBezTo>
                  <a:cubicBezTo>
                    <a:pt x="1238" y="244"/>
                    <a:pt x="1255" y="157"/>
                    <a:pt x="1255" y="70"/>
                  </a:cubicBezTo>
                  <a:lnTo>
                    <a:pt x="1255" y="70"/>
                  </a:lnTo>
                  <a:cubicBezTo>
                    <a:pt x="1099" y="84"/>
                    <a:pt x="931" y="96"/>
                    <a:pt x="757" y="96"/>
                  </a:cubicBezTo>
                  <a:cubicBezTo>
                    <a:pt x="513" y="96"/>
                    <a:pt x="259" y="73"/>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89;p73">
              <a:extLst>
                <a:ext uri="{FF2B5EF4-FFF2-40B4-BE49-F238E27FC236}">
                  <a16:creationId xmlns:a16="http://schemas.microsoft.com/office/drawing/2014/main" id="{5AF594E3-8C87-0CDE-889F-FE000442B4E1}"/>
                </a:ext>
              </a:extLst>
            </p:cNvPr>
            <p:cNvSpPr/>
            <p:nvPr/>
          </p:nvSpPr>
          <p:spPr>
            <a:xfrm>
              <a:off x="9474597" y="3459678"/>
              <a:ext cx="231539" cy="77509"/>
            </a:xfrm>
            <a:custGeom>
              <a:avLst/>
              <a:gdLst/>
              <a:ahLst/>
              <a:cxnLst/>
              <a:rect l="l" t="t" r="r" b="b"/>
              <a:pathLst>
                <a:path w="929" h="311" extrusionOk="0">
                  <a:moveTo>
                    <a:pt x="1" y="1"/>
                  </a:moveTo>
                  <a:cubicBezTo>
                    <a:pt x="1" y="104"/>
                    <a:pt x="21" y="207"/>
                    <a:pt x="21" y="310"/>
                  </a:cubicBezTo>
                  <a:cubicBezTo>
                    <a:pt x="277" y="294"/>
                    <a:pt x="587" y="294"/>
                    <a:pt x="896" y="294"/>
                  </a:cubicBezTo>
                  <a:cubicBezTo>
                    <a:pt x="896" y="224"/>
                    <a:pt x="912" y="154"/>
                    <a:pt x="929" y="87"/>
                  </a:cubicBezTo>
                  <a:lnTo>
                    <a:pt x="929" y="87"/>
                  </a:lnTo>
                  <a:cubicBezTo>
                    <a:pt x="865" y="91"/>
                    <a:pt x="799" y="93"/>
                    <a:pt x="731" y="93"/>
                  </a:cubicBezTo>
                  <a:cubicBezTo>
                    <a:pt x="494" y="93"/>
                    <a:pt x="241" y="6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90;p73">
              <a:extLst>
                <a:ext uri="{FF2B5EF4-FFF2-40B4-BE49-F238E27FC236}">
                  <a16:creationId xmlns:a16="http://schemas.microsoft.com/office/drawing/2014/main" id="{2DC1B5D1-1AEE-749A-67E2-52D6C29130E7}"/>
                </a:ext>
              </a:extLst>
            </p:cNvPr>
            <p:cNvSpPr/>
            <p:nvPr/>
          </p:nvSpPr>
          <p:spPr>
            <a:xfrm>
              <a:off x="9205182" y="2020150"/>
              <a:ext cx="326249" cy="1821336"/>
            </a:xfrm>
            <a:custGeom>
              <a:avLst/>
              <a:gdLst/>
              <a:ahLst/>
              <a:cxnLst/>
              <a:rect l="l" t="t" r="r" b="b"/>
              <a:pathLst>
                <a:path w="1309" h="7308" extrusionOk="0">
                  <a:moveTo>
                    <a:pt x="380" y="1"/>
                  </a:moveTo>
                  <a:cubicBezTo>
                    <a:pt x="310" y="104"/>
                    <a:pt x="257" y="240"/>
                    <a:pt x="224" y="376"/>
                  </a:cubicBezTo>
                  <a:cubicBezTo>
                    <a:pt x="207" y="413"/>
                    <a:pt x="191" y="446"/>
                    <a:pt x="191" y="479"/>
                  </a:cubicBezTo>
                  <a:cubicBezTo>
                    <a:pt x="153" y="566"/>
                    <a:pt x="137" y="653"/>
                    <a:pt x="120" y="756"/>
                  </a:cubicBezTo>
                  <a:cubicBezTo>
                    <a:pt x="104" y="810"/>
                    <a:pt x="104" y="859"/>
                    <a:pt x="87" y="892"/>
                  </a:cubicBezTo>
                  <a:cubicBezTo>
                    <a:pt x="87" y="946"/>
                    <a:pt x="71" y="995"/>
                    <a:pt x="71" y="1049"/>
                  </a:cubicBezTo>
                  <a:cubicBezTo>
                    <a:pt x="50" y="1082"/>
                    <a:pt x="50" y="1119"/>
                    <a:pt x="50" y="1168"/>
                  </a:cubicBezTo>
                  <a:cubicBezTo>
                    <a:pt x="34" y="1255"/>
                    <a:pt x="34" y="1358"/>
                    <a:pt x="17" y="1461"/>
                  </a:cubicBezTo>
                  <a:cubicBezTo>
                    <a:pt x="17" y="1511"/>
                    <a:pt x="17" y="1581"/>
                    <a:pt x="1" y="1635"/>
                  </a:cubicBezTo>
                  <a:lnTo>
                    <a:pt x="1" y="1944"/>
                  </a:lnTo>
                  <a:lnTo>
                    <a:pt x="1" y="2200"/>
                  </a:lnTo>
                  <a:lnTo>
                    <a:pt x="1" y="2460"/>
                  </a:lnTo>
                  <a:lnTo>
                    <a:pt x="1" y="2612"/>
                  </a:lnTo>
                  <a:cubicBezTo>
                    <a:pt x="1" y="2666"/>
                    <a:pt x="17" y="2716"/>
                    <a:pt x="17" y="2769"/>
                  </a:cubicBezTo>
                  <a:lnTo>
                    <a:pt x="17" y="2955"/>
                  </a:lnTo>
                  <a:cubicBezTo>
                    <a:pt x="34" y="3025"/>
                    <a:pt x="34" y="3095"/>
                    <a:pt x="34" y="3161"/>
                  </a:cubicBezTo>
                  <a:cubicBezTo>
                    <a:pt x="50" y="3215"/>
                    <a:pt x="50" y="3285"/>
                    <a:pt x="50" y="3351"/>
                  </a:cubicBezTo>
                  <a:cubicBezTo>
                    <a:pt x="50" y="3388"/>
                    <a:pt x="71" y="3421"/>
                    <a:pt x="71" y="3471"/>
                  </a:cubicBezTo>
                  <a:cubicBezTo>
                    <a:pt x="71" y="3508"/>
                    <a:pt x="71" y="3557"/>
                    <a:pt x="87" y="3594"/>
                  </a:cubicBezTo>
                  <a:cubicBezTo>
                    <a:pt x="87" y="3714"/>
                    <a:pt x="104" y="3834"/>
                    <a:pt x="120" y="3953"/>
                  </a:cubicBezTo>
                  <a:cubicBezTo>
                    <a:pt x="137" y="4023"/>
                    <a:pt x="137" y="4089"/>
                    <a:pt x="153" y="4176"/>
                  </a:cubicBezTo>
                  <a:cubicBezTo>
                    <a:pt x="153" y="4263"/>
                    <a:pt x="174" y="4366"/>
                    <a:pt x="191" y="4453"/>
                  </a:cubicBezTo>
                  <a:cubicBezTo>
                    <a:pt x="207" y="4502"/>
                    <a:pt x="207" y="4556"/>
                    <a:pt x="207" y="4605"/>
                  </a:cubicBezTo>
                  <a:cubicBezTo>
                    <a:pt x="224" y="4692"/>
                    <a:pt x="240" y="4762"/>
                    <a:pt x="257" y="4849"/>
                  </a:cubicBezTo>
                  <a:cubicBezTo>
                    <a:pt x="257" y="4898"/>
                    <a:pt x="277" y="4968"/>
                    <a:pt x="277" y="5018"/>
                  </a:cubicBezTo>
                  <a:cubicBezTo>
                    <a:pt x="294" y="5088"/>
                    <a:pt x="310" y="5175"/>
                    <a:pt x="327" y="5245"/>
                  </a:cubicBezTo>
                  <a:cubicBezTo>
                    <a:pt x="327" y="5294"/>
                    <a:pt x="343" y="5348"/>
                    <a:pt x="360" y="5414"/>
                  </a:cubicBezTo>
                  <a:cubicBezTo>
                    <a:pt x="360" y="5451"/>
                    <a:pt x="380" y="5500"/>
                    <a:pt x="380" y="5554"/>
                  </a:cubicBezTo>
                  <a:cubicBezTo>
                    <a:pt x="397" y="5587"/>
                    <a:pt x="397" y="5620"/>
                    <a:pt x="397" y="5657"/>
                  </a:cubicBezTo>
                  <a:cubicBezTo>
                    <a:pt x="430" y="5826"/>
                    <a:pt x="463" y="5983"/>
                    <a:pt x="500" y="6136"/>
                  </a:cubicBezTo>
                  <a:cubicBezTo>
                    <a:pt x="516" y="6189"/>
                    <a:pt x="533" y="6255"/>
                    <a:pt x="549" y="6309"/>
                  </a:cubicBezTo>
                  <a:cubicBezTo>
                    <a:pt x="566" y="6462"/>
                    <a:pt x="603" y="6585"/>
                    <a:pt x="636" y="6705"/>
                  </a:cubicBezTo>
                  <a:cubicBezTo>
                    <a:pt x="636" y="6738"/>
                    <a:pt x="653" y="6771"/>
                    <a:pt x="653" y="6808"/>
                  </a:cubicBezTo>
                  <a:cubicBezTo>
                    <a:pt x="739" y="7118"/>
                    <a:pt x="793" y="7307"/>
                    <a:pt x="793" y="7307"/>
                  </a:cubicBezTo>
                  <a:lnTo>
                    <a:pt x="1255" y="7307"/>
                  </a:lnTo>
                  <a:cubicBezTo>
                    <a:pt x="1271" y="7118"/>
                    <a:pt x="1288" y="6944"/>
                    <a:pt x="1288" y="6771"/>
                  </a:cubicBezTo>
                  <a:lnTo>
                    <a:pt x="1288" y="6635"/>
                  </a:lnTo>
                  <a:cubicBezTo>
                    <a:pt x="1309" y="6515"/>
                    <a:pt x="1309" y="6396"/>
                    <a:pt x="1309" y="6276"/>
                  </a:cubicBezTo>
                  <a:lnTo>
                    <a:pt x="1309" y="6016"/>
                  </a:lnTo>
                  <a:lnTo>
                    <a:pt x="1309" y="5587"/>
                  </a:lnTo>
                  <a:lnTo>
                    <a:pt x="1309" y="5484"/>
                  </a:lnTo>
                  <a:cubicBezTo>
                    <a:pt x="1309" y="5430"/>
                    <a:pt x="1309" y="5397"/>
                    <a:pt x="1288" y="5348"/>
                  </a:cubicBezTo>
                  <a:lnTo>
                    <a:pt x="1288" y="5104"/>
                  </a:lnTo>
                  <a:cubicBezTo>
                    <a:pt x="1288" y="5038"/>
                    <a:pt x="1288" y="4985"/>
                    <a:pt x="1271" y="4935"/>
                  </a:cubicBezTo>
                  <a:lnTo>
                    <a:pt x="1271" y="4795"/>
                  </a:lnTo>
                  <a:cubicBezTo>
                    <a:pt x="1271" y="4708"/>
                    <a:pt x="1271" y="4626"/>
                    <a:pt x="1255" y="4523"/>
                  </a:cubicBezTo>
                  <a:lnTo>
                    <a:pt x="1255" y="4399"/>
                  </a:lnTo>
                  <a:cubicBezTo>
                    <a:pt x="1238" y="4296"/>
                    <a:pt x="1238" y="4193"/>
                    <a:pt x="1222" y="4110"/>
                  </a:cubicBezTo>
                  <a:cubicBezTo>
                    <a:pt x="1222" y="4007"/>
                    <a:pt x="1205" y="3920"/>
                    <a:pt x="1205" y="3834"/>
                  </a:cubicBezTo>
                  <a:cubicBezTo>
                    <a:pt x="1185" y="3731"/>
                    <a:pt x="1168" y="3611"/>
                    <a:pt x="1168" y="3508"/>
                  </a:cubicBezTo>
                  <a:cubicBezTo>
                    <a:pt x="1152" y="3471"/>
                    <a:pt x="1152" y="3438"/>
                    <a:pt x="1152" y="3388"/>
                  </a:cubicBezTo>
                  <a:cubicBezTo>
                    <a:pt x="1135" y="3351"/>
                    <a:pt x="1135" y="3318"/>
                    <a:pt x="1135" y="3285"/>
                  </a:cubicBezTo>
                  <a:cubicBezTo>
                    <a:pt x="1119" y="3182"/>
                    <a:pt x="1102" y="3095"/>
                    <a:pt x="1102" y="3009"/>
                  </a:cubicBezTo>
                  <a:cubicBezTo>
                    <a:pt x="1082" y="2955"/>
                    <a:pt x="1082" y="2905"/>
                    <a:pt x="1065" y="2852"/>
                  </a:cubicBezTo>
                  <a:cubicBezTo>
                    <a:pt x="1065" y="2802"/>
                    <a:pt x="1065" y="2769"/>
                    <a:pt x="1049" y="2716"/>
                  </a:cubicBezTo>
                  <a:cubicBezTo>
                    <a:pt x="1049" y="2666"/>
                    <a:pt x="1032" y="2596"/>
                    <a:pt x="1016" y="2526"/>
                  </a:cubicBezTo>
                  <a:cubicBezTo>
                    <a:pt x="1016" y="2493"/>
                    <a:pt x="1016" y="2460"/>
                    <a:pt x="999" y="2423"/>
                  </a:cubicBezTo>
                  <a:cubicBezTo>
                    <a:pt x="979" y="2320"/>
                    <a:pt x="962" y="2216"/>
                    <a:pt x="946" y="2113"/>
                  </a:cubicBezTo>
                  <a:cubicBezTo>
                    <a:pt x="929" y="2047"/>
                    <a:pt x="913" y="1961"/>
                    <a:pt x="896" y="1890"/>
                  </a:cubicBezTo>
                  <a:cubicBezTo>
                    <a:pt x="875" y="1771"/>
                    <a:pt x="842" y="1668"/>
                    <a:pt x="826" y="1565"/>
                  </a:cubicBezTo>
                  <a:cubicBezTo>
                    <a:pt x="826" y="1511"/>
                    <a:pt x="809" y="1478"/>
                    <a:pt x="793" y="1428"/>
                  </a:cubicBezTo>
                  <a:cubicBezTo>
                    <a:pt x="772" y="1325"/>
                    <a:pt x="739" y="1201"/>
                    <a:pt x="723" y="1098"/>
                  </a:cubicBezTo>
                  <a:cubicBezTo>
                    <a:pt x="706" y="1082"/>
                    <a:pt x="706" y="1049"/>
                    <a:pt x="690" y="1032"/>
                  </a:cubicBezTo>
                  <a:cubicBezTo>
                    <a:pt x="690" y="962"/>
                    <a:pt x="669" y="913"/>
                    <a:pt x="653" y="859"/>
                  </a:cubicBezTo>
                  <a:cubicBezTo>
                    <a:pt x="636" y="810"/>
                    <a:pt x="620" y="756"/>
                    <a:pt x="603" y="723"/>
                  </a:cubicBezTo>
                  <a:cubicBezTo>
                    <a:pt x="587" y="620"/>
                    <a:pt x="549" y="533"/>
                    <a:pt x="533" y="446"/>
                  </a:cubicBezTo>
                  <a:cubicBezTo>
                    <a:pt x="516" y="430"/>
                    <a:pt x="516" y="397"/>
                    <a:pt x="500" y="360"/>
                  </a:cubicBezTo>
                  <a:cubicBezTo>
                    <a:pt x="430" y="121"/>
                    <a:pt x="380"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091;p73">
              <a:extLst>
                <a:ext uri="{FF2B5EF4-FFF2-40B4-BE49-F238E27FC236}">
                  <a16:creationId xmlns:a16="http://schemas.microsoft.com/office/drawing/2014/main" id="{60C313C9-B98E-D8C6-8052-9E062968E8F8}"/>
                </a:ext>
              </a:extLst>
            </p:cNvPr>
            <p:cNvSpPr/>
            <p:nvPr/>
          </p:nvSpPr>
          <p:spPr>
            <a:xfrm>
              <a:off x="9252535" y="2109622"/>
              <a:ext cx="85488" cy="30156"/>
            </a:xfrm>
            <a:custGeom>
              <a:avLst/>
              <a:gdLst/>
              <a:ahLst/>
              <a:cxnLst/>
              <a:rect l="l" t="t" r="r" b="b"/>
              <a:pathLst>
                <a:path w="343" h="121" extrusionOk="0">
                  <a:moveTo>
                    <a:pt x="310" y="1"/>
                  </a:moveTo>
                  <a:cubicBezTo>
                    <a:pt x="207" y="1"/>
                    <a:pt x="120" y="17"/>
                    <a:pt x="34" y="17"/>
                  </a:cubicBezTo>
                  <a:cubicBezTo>
                    <a:pt x="17" y="54"/>
                    <a:pt x="1" y="87"/>
                    <a:pt x="1" y="120"/>
                  </a:cubicBezTo>
                  <a:cubicBezTo>
                    <a:pt x="104" y="104"/>
                    <a:pt x="223" y="104"/>
                    <a:pt x="343" y="87"/>
                  </a:cubicBezTo>
                  <a:cubicBezTo>
                    <a:pt x="326" y="71"/>
                    <a:pt x="326" y="38"/>
                    <a:pt x="3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092;p73">
              <a:extLst>
                <a:ext uri="{FF2B5EF4-FFF2-40B4-BE49-F238E27FC236}">
                  <a16:creationId xmlns:a16="http://schemas.microsoft.com/office/drawing/2014/main" id="{1F59142C-6EE0-3F32-9422-35DA7832C9DB}"/>
                </a:ext>
              </a:extLst>
            </p:cNvPr>
            <p:cNvSpPr/>
            <p:nvPr/>
          </p:nvSpPr>
          <p:spPr>
            <a:xfrm>
              <a:off x="9217643" y="2277351"/>
              <a:ext cx="167735" cy="34144"/>
            </a:xfrm>
            <a:custGeom>
              <a:avLst/>
              <a:gdLst/>
              <a:ahLst/>
              <a:cxnLst/>
              <a:rect l="l" t="t" r="r" b="b"/>
              <a:pathLst>
                <a:path w="673" h="137" extrusionOk="0">
                  <a:moveTo>
                    <a:pt x="640" y="0"/>
                  </a:moveTo>
                  <a:cubicBezTo>
                    <a:pt x="479" y="12"/>
                    <a:pt x="321" y="24"/>
                    <a:pt x="182" y="24"/>
                  </a:cubicBezTo>
                  <a:cubicBezTo>
                    <a:pt x="125" y="24"/>
                    <a:pt x="70" y="22"/>
                    <a:pt x="21" y="17"/>
                  </a:cubicBezTo>
                  <a:cubicBezTo>
                    <a:pt x="0" y="50"/>
                    <a:pt x="0" y="87"/>
                    <a:pt x="0" y="136"/>
                  </a:cubicBezTo>
                  <a:cubicBezTo>
                    <a:pt x="207" y="103"/>
                    <a:pt x="450" y="87"/>
                    <a:pt x="673" y="66"/>
                  </a:cubicBezTo>
                  <a:cubicBezTo>
                    <a:pt x="656" y="50"/>
                    <a:pt x="656" y="17"/>
                    <a:pt x="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093;p73">
              <a:extLst>
                <a:ext uri="{FF2B5EF4-FFF2-40B4-BE49-F238E27FC236}">
                  <a16:creationId xmlns:a16="http://schemas.microsoft.com/office/drawing/2014/main" id="{0835DAF1-6C44-BB53-9FE9-4F706EA3BC10}"/>
                </a:ext>
              </a:extLst>
            </p:cNvPr>
            <p:cNvSpPr/>
            <p:nvPr/>
          </p:nvSpPr>
          <p:spPr>
            <a:xfrm>
              <a:off x="9226865" y="2200091"/>
              <a:ext cx="141067" cy="42617"/>
            </a:xfrm>
            <a:custGeom>
              <a:avLst/>
              <a:gdLst/>
              <a:ahLst/>
              <a:cxnLst/>
              <a:rect l="l" t="t" r="r" b="b"/>
              <a:pathLst>
                <a:path w="566" h="171" extrusionOk="0">
                  <a:moveTo>
                    <a:pt x="516" y="1"/>
                  </a:moveTo>
                  <a:cubicBezTo>
                    <a:pt x="359" y="34"/>
                    <a:pt x="190" y="34"/>
                    <a:pt x="33" y="34"/>
                  </a:cubicBezTo>
                  <a:cubicBezTo>
                    <a:pt x="17" y="88"/>
                    <a:pt x="17" y="137"/>
                    <a:pt x="0" y="170"/>
                  </a:cubicBezTo>
                  <a:cubicBezTo>
                    <a:pt x="190" y="154"/>
                    <a:pt x="396" y="137"/>
                    <a:pt x="566" y="137"/>
                  </a:cubicBezTo>
                  <a:cubicBezTo>
                    <a:pt x="549" y="88"/>
                    <a:pt x="533" y="34"/>
                    <a:pt x="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094;p73">
              <a:extLst>
                <a:ext uri="{FF2B5EF4-FFF2-40B4-BE49-F238E27FC236}">
                  <a16:creationId xmlns:a16="http://schemas.microsoft.com/office/drawing/2014/main" id="{7479697C-AEF9-AC69-C637-8E20F5C9F8AE}"/>
                </a:ext>
              </a:extLst>
            </p:cNvPr>
            <p:cNvSpPr/>
            <p:nvPr/>
          </p:nvSpPr>
          <p:spPr>
            <a:xfrm>
              <a:off x="9268984" y="3214938"/>
              <a:ext cx="253223" cy="55826"/>
            </a:xfrm>
            <a:custGeom>
              <a:avLst/>
              <a:gdLst/>
              <a:ahLst/>
              <a:cxnLst/>
              <a:rect l="l" t="t" r="r" b="b"/>
              <a:pathLst>
                <a:path w="1016" h="224" extrusionOk="0">
                  <a:moveTo>
                    <a:pt x="1015" y="1"/>
                  </a:moveTo>
                  <a:cubicBezTo>
                    <a:pt x="800" y="53"/>
                    <a:pt x="559" y="68"/>
                    <a:pt x="352" y="68"/>
                  </a:cubicBezTo>
                  <a:cubicBezTo>
                    <a:pt x="214" y="68"/>
                    <a:pt x="91" y="61"/>
                    <a:pt x="1" y="55"/>
                  </a:cubicBezTo>
                  <a:lnTo>
                    <a:pt x="1" y="55"/>
                  </a:lnTo>
                  <a:cubicBezTo>
                    <a:pt x="1" y="104"/>
                    <a:pt x="21" y="174"/>
                    <a:pt x="21" y="224"/>
                  </a:cubicBezTo>
                  <a:cubicBezTo>
                    <a:pt x="347" y="158"/>
                    <a:pt x="743" y="141"/>
                    <a:pt x="1015" y="141"/>
                  </a:cubicBezTo>
                  <a:lnTo>
                    <a:pt x="10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095;p73">
              <a:extLst>
                <a:ext uri="{FF2B5EF4-FFF2-40B4-BE49-F238E27FC236}">
                  <a16:creationId xmlns:a16="http://schemas.microsoft.com/office/drawing/2014/main" id="{457CE01F-18A0-B9AC-A97E-D48119024A5F}"/>
                </a:ext>
              </a:extLst>
            </p:cNvPr>
            <p:cNvSpPr/>
            <p:nvPr/>
          </p:nvSpPr>
          <p:spPr>
            <a:xfrm>
              <a:off x="9299889" y="3386655"/>
              <a:ext cx="231539" cy="43614"/>
            </a:xfrm>
            <a:custGeom>
              <a:avLst/>
              <a:gdLst/>
              <a:ahLst/>
              <a:cxnLst/>
              <a:rect l="l" t="t" r="r" b="b"/>
              <a:pathLst>
                <a:path w="929" h="175" extrusionOk="0">
                  <a:moveTo>
                    <a:pt x="929" y="1"/>
                  </a:moveTo>
                  <a:cubicBezTo>
                    <a:pt x="599" y="71"/>
                    <a:pt x="256" y="71"/>
                    <a:pt x="0" y="71"/>
                  </a:cubicBezTo>
                  <a:cubicBezTo>
                    <a:pt x="17" y="104"/>
                    <a:pt x="17" y="137"/>
                    <a:pt x="17" y="174"/>
                  </a:cubicBezTo>
                  <a:cubicBezTo>
                    <a:pt x="326" y="137"/>
                    <a:pt x="669" y="121"/>
                    <a:pt x="929" y="104"/>
                  </a:cubicBezTo>
                  <a:lnTo>
                    <a:pt x="9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096;p73">
              <a:extLst>
                <a:ext uri="{FF2B5EF4-FFF2-40B4-BE49-F238E27FC236}">
                  <a16:creationId xmlns:a16="http://schemas.microsoft.com/office/drawing/2014/main" id="{FEEBB7C1-1213-9C58-A7F1-0EB424110B16}"/>
                </a:ext>
              </a:extLst>
            </p:cNvPr>
            <p:cNvSpPr/>
            <p:nvPr/>
          </p:nvSpPr>
          <p:spPr>
            <a:xfrm>
              <a:off x="9286430" y="3292198"/>
              <a:ext cx="239764" cy="77260"/>
            </a:xfrm>
            <a:custGeom>
              <a:avLst/>
              <a:gdLst/>
              <a:ahLst/>
              <a:cxnLst/>
              <a:rect l="l" t="t" r="r" b="b"/>
              <a:pathLst>
                <a:path w="962" h="310" extrusionOk="0">
                  <a:moveTo>
                    <a:pt x="962" y="0"/>
                  </a:moveTo>
                  <a:cubicBezTo>
                    <a:pt x="713" y="113"/>
                    <a:pt x="422" y="146"/>
                    <a:pt x="174" y="146"/>
                  </a:cubicBezTo>
                  <a:cubicBezTo>
                    <a:pt x="113" y="146"/>
                    <a:pt x="55" y="144"/>
                    <a:pt x="1" y="141"/>
                  </a:cubicBezTo>
                  <a:lnTo>
                    <a:pt x="1" y="141"/>
                  </a:lnTo>
                  <a:cubicBezTo>
                    <a:pt x="1" y="190"/>
                    <a:pt x="17" y="244"/>
                    <a:pt x="34" y="310"/>
                  </a:cubicBezTo>
                  <a:cubicBezTo>
                    <a:pt x="380" y="244"/>
                    <a:pt x="756" y="244"/>
                    <a:pt x="962" y="244"/>
                  </a:cubicBezTo>
                  <a:lnTo>
                    <a:pt x="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097;p73">
              <a:extLst>
                <a:ext uri="{FF2B5EF4-FFF2-40B4-BE49-F238E27FC236}">
                  <a16:creationId xmlns:a16="http://schemas.microsoft.com/office/drawing/2014/main" id="{2F93C634-339A-256E-C182-FBD5CB8B7BE1}"/>
                </a:ext>
              </a:extLst>
            </p:cNvPr>
            <p:cNvSpPr/>
            <p:nvPr/>
          </p:nvSpPr>
          <p:spPr>
            <a:xfrm>
              <a:off x="9209419" y="2696798"/>
              <a:ext cx="261448" cy="59814"/>
            </a:xfrm>
            <a:custGeom>
              <a:avLst/>
              <a:gdLst/>
              <a:ahLst/>
              <a:cxnLst/>
              <a:rect l="l" t="t" r="r" b="b"/>
              <a:pathLst>
                <a:path w="1049" h="240" extrusionOk="0">
                  <a:moveTo>
                    <a:pt x="1032" y="1"/>
                  </a:moveTo>
                  <a:cubicBezTo>
                    <a:pt x="825" y="57"/>
                    <a:pt x="603" y="73"/>
                    <a:pt x="408" y="73"/>
                  </a:cubicBezTo>
                  <a:cubicBezTo>
                    <a:pt x="245" y="73"/>
                    <a:pt x="101" y="62"/>
                    <a:pt x="0" y="54"/>
                  </a:cubicBezTo>
                  <a:lnTo>
                    <a:pt x="0" y="240"/>
                  </a:lnTo>
                  <a:cubicBezTo>
                    <a:pt x="326" y="174"/>
                    <a:pt x="755" y="137"/>
                    <a:pt x="1048" y="137"/>
                  </a:cubicBezTo>
                  <a:cubicBezTo>
                    <a:pt x="1048" y="87"/>
                    <a:pt x="1048" y="54"/>
                    <a:pt x="1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098;p73">
              <a:extLst>
                <a:ext uri="{FF2B5EF4-FFF2-40B4-BE49-F238E27FC236}">
                  <a16:creationId xmlns:a16="http://schemas.microsoft.com/office/drawing/2014/main" id="{5852DFC2-8BDC-5FB8-5C0D-844EEB4DB1FB}"/>
                </a:ext>
              </a:extLst>
            </p:cNvPr>
            <p:cNvSpPr/>
            <p:nvPr/>
          </p:nvSpPr>
          <p:spPr>
            <a:xfrm>
              <a:off x="9363691" y="3673763"/>
              <a:ext cx="162501" cy="43365"/>
            </a:xfrm>
            <a:custGeom>
              <a:avLst/>
              <a:gdLst/>
              <a:ahLst/>
              <a:cxnLst/>
              <a:rect l="l" t="t" r="r" b="b"/>
              <a:pathLst>
                <a:path w="652" h="174" extrusionOk="0">
                  <a:moveTo>
                    <a:pt x="652" y="0"/>
                  </a:moveTo>
                  <a:cubicBezTo>
                    <a:pt x="446" y="54"/>
                    <a:pt x="206" y="70"/>
                    <a:pt x="0" y="70"/>
                  </a:cubicBezTo>
                  <a:cubicBezTo>
                    <a:pt x="0" y="103"/>
                    <a:pt x="17" y="136"/>
                    <a:pt x="17" y="173"/>
                  </a:cubicBezTo>
                  <a:cubicBezTo>
                    <a:pt x="239" y="136"/>
                    <a:pt x="483" y="136"/>
                    <a:pt x="652" y="136"/>
                  </a:cubicBezTo>
                  <a:lnTo>
                    <a:pt x="6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3099;p73">
              <a:extLst>
                <a:ext uri="{FF2B5EF4-FFF2-40B4-BE49-F238E27FC236}">
                  <a16:creationId xmlns:a16="http://schemas.microsoft.com/office/drawing/2014/main" id="{56156209-4B0A-F617-3F1C-19815723EF7D}"/>
                </a:ext>
              </a:extLst>
            </p:cNvPr>
            <p:cNvSpPr/>
            <p:nvPr/>
          </p:nvSpPr>
          <p:spPr>
            <a:xfrm>
              <a:off x="9222628" y="2864527"/>
              <a:ext cx="273909" cy="51590"/>
            </a:xfrm>
            <a:custGeom>
              <a:avLst/>
              <a:gdLst/>
              <a:ahLst/>
              <a:cxnLst/>
              <a:rect l="l" t="t" r="r" b="b"/>
              <a:pathLst>
                <a:path w="1099" h="207" extrusionOk="0">
                  <a:moveTo>
                    <a:pt x="1082" y="0"/>
                  </a:moveTo>
                  <a:cubicBezTo>
                    <a:pt x="811" y="74"/>
                    <a:pt x="506" y="84"/>
                    <a:pt x="261" y="84"/>
                  </a:cubicBezTo>
                  <a:cubicBezTo>
                    <a:pt x="163" y="84"/>
                    <a:pt x="74" y="83"/>
                    <a:pt x="1" y="83"/>
                  </a:cubicBezTo>
                  <a:cubicBezTo>
                    <a:pt x="1" y="120"/>
                    <a:pt x="1" y="169"/>
                    <a:pt x="17" y="206"/>
                  </a:cubicBezTo>
                  <a:cubicBezTo>
                    <a:pt x="360" y="153"/>
                    <a:pt x="805" y="136"/>
                    <a:pt x="1098" y="120"/>
                  </a:cubicBezTo>
                  <a:cubicBezTo>
                    <a:pt x="1082" y="83"/>
                    <a:pt x="1082" y="50"/>
                    <a:pt x="1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3100;p73">
              <a:extLst>
                <a:ext uri="{FF2B5EF4-FFF2-40B4-BE49-F238E27FC236}">
                  <a16:creationId xmlns:a16="http://schemas.microsoft.com/office/drawing/2014/main" id="{0F7F880E-F7A3-4B8A-2F3B-E23529909354}"/>
                </a:ext>
              </a:extLst>
            </p:cNvPr>
            <p:cNvSpPr/>
            <p:nvPr/>
          </p:nvSpPr>
          <p:spPr>
            <a:xfrm>
              <a:off x="9213407" y="2769821"/>
              <a:ext cx="274906" cy="85484"/>
            </a:xfrm>
            <a:custGeom>
              <a:avLst/>
              <a:gdLst/>
              <a:ahLst/>
              <a:cxnLst/>
              <a:rect l="l" t="t" r="r" b="b"/>
              <a:pathLst>
                <a:path w="1103" h="343" extrusionOk="0">
                  <a:moveTo>
                    <a:pt x="1069" y="1"/>
                  </a:moveTo>
                  <a:cubicBezTo>
                    <a:pt x="824" y="129"/>
                    <a:pt x="515" y="162"/>
                    <a:pt x="252" y="162"/>
                  </a:cubicBezTo>
                  <a:cubicBezTo>
                    <a:pt x="161" y="162"/>
                    <a:pt x="76" y="158"/>
                    <a:pt x="1" y="153"/>
                  </a:cubicBezTo>
                  <a:lnTo>
                    <a:pt x="1" y="153"/>
                  </a:lnTo>
                  <a:cubicBezTo>
                    <a:pt x="17" y="207"/>
                    <a:pt x="17" y="277"/>
                    <a:pt x="17" y="343"/>
                  </a:cubicBezTo>
                  <a:cubicBezTo>
                    <a:pt x="283" y="285"/>
                    <a:pt x="581" y="266"/>
                    <a:pt x="816" y="266"/>
                  </a:cubicBezTo>
                  <a:cubicBezTo>
                    <a:pt x="930" y="266"/>
                    <a:pt x="1029" y="270"/>
                    <a:pt x="1102" y="277"/>
                  </a:cubicBezTo>
                  <a:cubicBezTo>
                    <a:pt x="1086" y="174"/>
                    <a:pt x="1069" y="87"/>
                    <a:pt x="1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3101;p73">
              <a:extLst>
                <a:ext uri="{FF2B5EF4-FFF2-40B4-BE49-F238E27FC236}">
                  <a16:creationId xmlns:a16="http://schemas.microsoft.com/office/drawing/2014/main" id="{C9466968-23D6-2AF7-CC6F-24F32F7AA30E}"/>
                </a:ext>
              </a:extLst>
            </p:cNvPr>
            <p:cNvSpPr/>
            <p:nvPr/>
          </p:nvSpPr>
          <p:spPr>
            <a:xfrm>
              <a:off x="9205182" y="2376045"/>
              <a:ext cx="205868" cy="51590"/>
            </a:xfrm>
            <a:custGeom>
              <a:avLst/>
              <a:gdLst/>
              <a:ahLst/>
              <a:cxnLst/>
              <a:rect l="l" t="t" r="r" b="b"/>
              <a:pathLst>
                <a:path w="826" h="207" extrusionOk="0">
                  <a:moveTo>
                    <a:pt x="793" y="0"/>
                  </a:moveTo>
                  <a:cubicBezTo>
                    <a:pt x="516" y="33"/>
                    <a:pt x="240" y="33"/>
                    <a:pt x="17" y="33"/>
                  </a:cubicBezTo>
                  <a:cubicBezTo>
                    <a:pt x="17" y="83"/>
                    <a:pt x="17" y="153"/>
                    <a:pt x="1" y="207"/>
                  </a:cubicBezTo>
                  <a:cubicBezTo>
                    <a:pt x="277" y="170"/>
                    <a:pt x="566" y="153"/>
                    <a:pt x="826" y="137"/>
                  </a:cubicBezTo>
                  <a:cubicBezTo>
                    <a:pt x="826" y="83"/>
                    <a:pt x="809" y="50"/>
                    <a:pt x="7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3102;p73">
              <a:extLst>
                <a:ext uri="{FF2B5EF4-FFF2-40B4-BE49-F238E27FC236}">
                  <a16:creationId xmlns:a16="http://schemas.microsoft.com/office/drawing/2014/main" id="{9CEF23C7-8DA0-05FC-5DA6-2A5960AE0E97}"/>
                </a:ext>
              </a:extLst>
            </p:cNvPr>
            <p:cNvSpPr/>
            <p:nvPr/>
          </p:nvSpPr>
          <p:spPr>
            <a:xfrm>
              <a:off x="9205182" y="2623775"/>
              <a:ext cx="253223" cy="47602"/>
            </a:xfrm>
            <a:custGeom>
              <a:avLst/>
              <a:gdLst/>
              <a:ahLst/>
              <a:cxnLst/>
              <a:rect l="l" t="t" r="r" b="b"/>
              <a:pathLst>
                <a:path w="1016" h="191" extrusionOk="0">
                  <a:moveTo>
                    <a:pt x="999" y="1"/>
                  </a:moveTo>
                  <a:cubicBezTo>
                    <a:pt x="636" y="38"/>
                    <a:pt x="277" y="38"/>
                    <a:pt x="1" y="38"/>
                  </a:cubicBezTo>
                  <a:lnTo>
                    <a:pt x="1" y="190"/>
                  </a:lnTo>
                  <a:cubicBezTo>
                    <a:pt x="327" y="141"/>
                    <a:pt x="706" y="120"/>
                    <a:pt x="1016" y="104"/>
                  </a:cubicBezTo>
                  <a:cubicBezTo>
                    <a:pt x="1016" y="71"/>
                    <a:pt x="1016" y="38"/>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3103;p73">
              <a:extLst>
                <a:ext uri="{FF2B5EF4-FFF2-40B4-BE49-F238E27FC236}">
                  <a16:creationId xmlns:a16="http://schemas.microsoft.com/office/drawing/2014/main" id="{C9D5F883-3D18-D423-1B76-A46510CE5C4E}"/>
                </a:ext>
              </a:extLst>
            </p:cNvPr>
            <p:cNvSpPr/>
            <p:nvPr/>
          </p:nvSpPr>
          <p:spPr>
            <a:xfrm>
              <a:off x="9252535" y="3116245"/>
              <a:ext cx="265435" cy="51839"/>
            </a:xfrm>
            <a:custGeom>
              <a:avLst/>
              <a:gdLst/>
              <a:ahLst/>
              <a:cxnLst/>
              <a:rect l="l" t="t" r="r" b="b"/>
              <a:pathLst>
                <a:path w="1065" h="208" extrusionOk="0">
                  <a:moveTo>
                    <a:pt x="1065" y="1"/>
                  </a:moveTo>
                  <a:cubicBezTo>
                    <a:pt x="779" y="41"/>
                    <a:pt x="486" y="61"/>
                    <a:pt x="233" y="61"/>
                  </a:cubicBezTo>
                  <a:cubicBezTo>
                    <a:pt x="151" y="61"/>
                    <a:pt x="73" y="59"/>
                    <a:pt x="1" y="55"/>
                  </a:cubicBezTo>
                  <a:lnTo>
                    <a:pt x="1" y="55"/>
                  </a:lnTo>
                  <a:cubicBezTo>
                    <a:pt x="17" y="104"/>
                    <a:pt x="17" y="158"/>
                    <a:pt x="17" y="207"/>
                  </a:cubicBezTo>
                  <a:cubicBezTo>
                    <a:pt x="376" y="158"/>
                    <a:pt x="756" y="141"/>
                    <a:pt x="1065" y="125"/>
                  </a:cubicBezTo>
                  <a:lnTo>
                    <a:pt x="10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3104;p73">
              <a:extLst>
                <a:ext uri="{FF2B5EF4-FFF2-40B4-BE49-F238E27FC236}">
                  <a16:creationId xmlns:a16="http://schemas.microsoft.com/office/drawing/2014/main" id="{77B7504E-2A1E-93E8-3592-1A67258D8CAD}"/>
                </a:ext>
              </a:extLst>
            </p:cNvPr>
            <p:cNvSpPr/>
            <p:nvPr/>
          </p:nvSpPr>
          <p:spPr>
            <a:xfrm>
              <a:off x="9205182" y="2491187"/>
              <a:ext cx="235776" cy="77260"/>
            </a:xfrm>
            <a:custGeom>
              <a:avLst/>
              <a:gdLst/>
              <a:ahLst/>
              <a:cxnLst/>
              <a:rect l="l" t="t" r="r" b="b"/>
              <a:pathLst>
                <a:path w="946" h="310" extrusionOk="0">
                  <a:moveTo>
                    <a:pt x="896" y="0"/>
                  </a:moveTo>
                  <a:cubicBezTo>
                    <a:pt x="705" y="54"/>
                    <a:pt x="505" y="74"/>
                    <a:pt x="321" y="74"/>
                  </a:cubicBezTo>
                  <a:cubicBezTo>
                    <a:pt x="207" y="74"/>
                    <a:pt x="98" y="67"/>
                    <a:pt x="1" y="54"/>
                  </a:cubicBezTo>
                  <a:lnTo>
                    <a:pt x="1" y="310"/>
                  </a:lnTo>
                  <a:cubicBezTo>
                    <a:pt x="310" y="240"/>
                    <a:pt x="669" y="223"/>
                    <a:pt x="946" y="223"/>
                  </a:cubicBezTo>
                  <a:cubicBezTo>
                    <a:pt x="929" y="157"/>
                    <a:pt x="913" y="71"/>
                    <a:pt x="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3105;p73">
              <a:extLst>
                <a:ext uri="{FF2B5EF4-FFF2-40B4-BE49-F238E27FC236}">
                  <a16:creationId xmlns:a16="http://schemas.microsoft.com/office/drawing/2014/main" id="{8C6EA269-618D-1458-75BB-220E0AFBAA51}"/>
                </a:ext>
              </a:extLst>
            </p:cNvPr>
            <p:cNvSpPr/>
            <p:nvPr/>
          </p:nvSpPr>
          <p:spPr>
            <a:xfrm>
              <a:off x="9235089" y="2975433"/>
              <a:ext cx="274657" cy="85733"/>
            </a:xfrm>
            <a:custGeom>
              <a:avLst/>
              <a:gdLst/>
              <a:ahLst/>
              <a:cxnLst/>
              <a:rect l="l" t="t" r="r" b="b"/>
              <a:pathLst>
                <a:path w="1102" h="344" extrusionOk="0">
                  <a:moveTo>
                    <a:pt x="1085" y="1"/>
                  </a:moveTo>
                  <a:cubicBezTo>
                    <a:pt x="797" y="96"/>
                    <a:pt x="488" y="126"/>
                    <a:pt x="209" y="126"/>
                  </a:cubicBezTo>
                  <a:cubicBezTo>
                    <a:pt x="137" y="126"/>
                    <a:pt x="67" y="124"/>
                    <a:pt x="0" y="120"/>
                  </a:cubicBezTo>
                  <a:lnTo>
                    <a:pt x="0" y="120"/>
                  </a:lnTo>
                  <a:cubicBezTo>
                    <a:pt x="17" y="190"/>
                    <a:pt x="17" y="256"/>
                    <a:pt x="33" y="343"/>
                  </a:cubicBezTo>
                  <a:cubicBezTo>
                    <a:pt x="413" y="277"/>
                    <a:pt x="809" y="277"/>
                    <a:pt x="1102" y="277"/>
                  </a:cubicBezTo>
                  <a:cubicBezTo>
                    <a:pt x="1102" y="174"/>
                    <a:pt x="1085" y="87"/>
                    <a:pt x="1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3106;p73">
              <a:extLst>
                <a:ext uri="{FF2B5EF4-FFF2-40B4-BE49-F238E27FC236}">
                  <a16:creationId xmlns:a16="http://schemas.microsoft.com/office/drawing/2014/main" id="{3C5574D8-CE85-5503-09E6-C9798B44EE33}"/>
                </a:ext>
              </a:extLst>
            </p:cNvPr>
            <p:cNvSpPr/>
            <p:nvPr/>
          </p:nvSpPr>
          <p:spPr>
            <a:xfrm>
              <a:off x="9329547" y="3519492"/>
              <a:ext cx="201880" cy="73272"/>
            </a:xfrm>
            <a:custGeom>
              <a:avLst/>
              <a:gdLst/>
              <a:ahLst/>
              <a:cxnLst/>
              <a:rect l="l" t="t" r="r" b="b"/>
              <a:pathLst>
                <a:path w="810" h="294" extrusionOk="0">
                  <a:moveTo>
                    <a:pt x="810" y="0"/>
                  </a:moveTo>
                  <a:cubicBezTo>
                    <a:pt x="550" y="87"/>
                    <a:pt x="257" y="120"/>
                    <a:pt x="1" y="120"/>
                  </a:cubicBezTo>
                  <a:cubicBezTo>
                    <a:pt x="17" y="173"/>
                    <a:pt x="34" y="239"/>
                    <a:pt x="50" y="293"/>
                  </a:cubicBezTo>
                  <a:cubicBezTo>
                    <a:pt x="310" y="277"/>
                    <a:pt x="583" y="260"/>
                    <a:pt x="810" y="260"/>
                  </a:cubicBezTo>
                  <a:lnTo>
                    <a:pt x="8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3107;p73">
              <a:extLst>
                <a:ext uri="{FF2B5EF4-FFF2-40B4-BE49-F238E27FC236}">
                  <a16:creationId xmlns:a16="http://schemas.microsoft.com/office/drawing/2014/main" id="{0BFA831C-1426-3765-7064-F761690A53E6}"/>
                </a:ext>
              </a:extLst>
            </p:cNvPr>
            <p:cNvSpPr/>
            <p:nvPr/>
          </p:nvSpPr>
          <p:spPr>
            <a:xfrm>
              <a:off x="9654539" y="2020150"/>
              <a:ext cx="326248" cy="1821336"/>
            </a:xfrm>
            <a:custGeom>
              <a:avLst/>
              <a:gdLst/>
              <a:ahLst/>
              <a:cxnLst/>
              <a:rect l="l" t="t" r="r" b="b"/>
              <a:pathLst>
                <a:path w="1309" h="7308" extrusionOk="0">
                  <a:moveTo>
                    <a:pt x="929" y="1"/>
                  </a:moveTo>
                  <a:cubicBezTo>
                    <a:pt x="929" y="1"/>
                    <a:pt x="879" y="121"/>
                    <a:pt x="809" y="360"/>
                  </a:cubicBezTo>
                  <a:cubicBezTo>
                    <a:pt x="793" y="397"/>
                    <a:pt x="793" y="430"/>
                    <a:pt x="776" y="446"/>
                  </a:cubicBezTo>
                  <a:cubicBezTo>
                    <a:pt x="760" y="533"/>
                    <a:pt x="723" y="620"/>
                    <a:pt x="706" y="723"/>
                  </a:cubicBezTo>
                  <a:cubicBezTo>
                    <a:pt x="690" y="756"/>
                    <a:pt x="673" y="810"/>
                    <a:pt x="657" y="859"/>
                  </a:cubicBezTo>
                  <a:cubicBezTo>
                    <a:pt x="640" y="913"/>
                    <a:pt x="640" y="962"/>
                    <a:pt x="620" y="1032"/>
                  </a:cubicBezTo>
                  <a:cubicBezTo>
                    <a:pt x="603" y="1049"/>
                    <a:pt x="603" y="1082"/>
                    <a:pt x="587" y="1098"/>
                  </a:cubicBezTo>
                  <a:cubicBezTo>
                    <a:pt x="570" y="1201"/>
                    <a:pt x="537" y="1325"/>
                    <a:pt x="516" y="1428"/>
                  </a:cubicBezTo>
                  <a:cubicBezTo>
                    <a:pt x="500" y="1478"/>
                    <a:pt x="500" y="1511"/>
                    <a:pt x="483" y="1565"/>
                  </a:cubicBezTo>
                  <a:cubicBezTo>
                    <a:pt x="467" y="1668"/>
                    <a:pt x="434" y="1771"/>
                    <a:pt x="413" y="1890"/>
                  </a:cubicBezTo>
                  <a:cubicBezTo>
                    <a:pt x="397" y="1961"/>
                    <a:pt x="380" y="2047"/>
                    <a:pt x="364" y="2113"/>
                  </a:cubicBezTo>
                  <a:cubicBezTo>
                    <a:pt x="347" y="2216"/>
                    <a:pt x="331" y="2320"/>
                    <a:pt x="310" y="2423"/>
                  </a:cubicBezTo>
                  <a:cubicBezTo>
                    <a:pt x="294" y="2460"/>
                    <a:pt x="294" y="2493"/>
                    <a:pt x="294" y="2526"/>
                  </a:cubicBezTo>
                  <a:cubicBezTo>
                    <a:pt x="277" y="2596"/>
                    <a:pt x="261" y="2666"/>
                    <a:pt x="261" y="2716"/>
                  </a:cubicBezTo>
                  <a:cubicBezTo>
                    <a:pt x="244" y="2769"/>
                    <a:pt x="244" y="2802"/>
                    <a:pt x="244" y="2852"/>
                  </a:cubicBezTo>
                  <a:cubicBezTo>
                    <a:pt x="228" y="2905"/>
                    <a:pt x="228" y="2955"/>
                    <a:pt x="207" y="3009"/>
                  </a:cubicBezTo>
                  <a:cubicBezTo>
                    <a:pt x="207" y="3095"/>
                    <a:pt x="190" y="3182"/>
                    <a:pt x="174" y="3285"/>
                  </a:cubicBezTo>
                  <a:cubicBezTo>
                    <a:pt x="174" y="3318"/>
                    <a:pt x="174" y="3351"/>
                    <a:pt x="157" y="3388"/>
                  </a:cubicBezTo>
                  <a:cubicBezTo>
                    <a:pt x="157" y="3438"/>
                    <a:pt x="157" y="3471"/>
                    <a:pt x="141" y="3508"/>
                  </a:cubicBezTo>
                  <a:cubicBezTo>
                    <a:pt x="141" y="3611"/>
                    <a:pt x="124" y="3731"/>
                    <a:pt x="104" y="3834"/>
                  </a:cubicBezTo>
                  <a:cubicBezTo>
                    <a:pt x="104" y="3920"/>
                    <a:pt x="87" y="4007"/>
                    <a:pt x="87" y="4110"/>
                  </a:cubicBezTo>
                  <a:cubicBezTo>
                    <a:pt x="71" y="4193"/>
                    <a:pt x="71" y="4296"/>
                    <a:pt x="54" y="4399"/>
                  </a:cubicBezTo>
                  <a:lnTo>
                    <a:pt x="54" y="4523"/>
                  </a:lnTo>
                  <a:cubicBezTo>
                    <a:pt x="54" y="4626"/>
                    <a:pt x="38" y="4708"/>
                    <a:pt x="38" y="4795"/>
                  </a:cubicBezTo>
                  <a:lnTo>
                    <a:pt x="38" y="4935"/>
                  </a:lnTo>
                  <a:cubicBezTo>
                    <a:pt x="21" y="4985"/>
                    <a:pt x="21" y="5038"/>
                    <a:pt x="21" y="5104"/>
                  </a:cubicBezTo>
                  <a:lnTo>
                    <a:pt x="21" y="5348"/>
                  </a:lnTo>
                  <a:cubicBezTo>
                    <a:pt x="21" y="5397"/>
                    <a:pt x="1" y="5430"/>
                    <a:pt x="1" y="5484"/>
                  </a:cubicBezTo>
                  <a:lnTo>
                    <a:pt x="1" y="5587"/>
                  </a:lnTo>
                  <a:lnTo>
                    <a:pt x="1" y="6016"/>
                  </a:lnTo>
                  <a:lnTo>
                    <a:pt x="1" y="6276"/>
                  </a:lnTo>
                  <a:cubicBezTo>
                    <a:pt x="1" y="6396"/>
                    <a:pt x="1" y="6515"/>
                    <a:pt x="21" y="6635"/>
                  </a:cubicBezTo>
                  <a:lnTo>
                    <a:pt x="21" y="6771"/>
                  </a:lnTo>
                  <a:cubicBezTo>
                    <a:pt x="21" y="6944"/>
                    <a:pt x="38" y="7118"/>
                    <a:pt x="54" y="7307"/>
                  </a:cubicBezTo>
                  <a:lnTo>
                    <a:pt x="516" y="7307"/>
                  </a:lnTo>
                  <a:cubicBezTo>
                    <a:pt x="516" y="7307"/>
                    <a:pt x="570" y="7118"/>
                    <a:pt x="657" y="6808"/>
                  </a:cubicBezTo>
                  <a:cubicBezTo>
                    <a:pt x="657" y="6771"/>
                    <a:pt x="673" y="6738"/>
                    <a:pt x="673" y="6705"/>
                  </a:cubicBezTo>
                  <a:cubicBezTo>
                    <a:pt x="706" y="6585"/>
                    <a:pt x="743" y="6462"/>
                    <a:pt x="776" y="6309"/>
                  </a:cubicBezTo>
                  <a:cubicBezTo>
                    <a:pt x="776" y="6255"/>
                    <a:pt x="793" y="6189"/>
                    <a:pt x="809" y="6136"/>
                  </a:cubicBezTo>
                  <a:cubicBezTo>
                    <a:pt x="846" y="5983"/>
                    <a:pt x="879" y="5826"/>
                    <a:pt x="912" y="5657"/>
                  </a:cubicBezTo>
                  <a:cubicBezTo>
                    <a:pt x="912" y="5620"/>
                    <a:pt x="912" y="5587"/>
                    <a:pt x="929" y="5554"/>
                  </a:cubicBezTo>
                  <a:cubicBezTo>
                    <a:pt x="929" y="5500"/>
                    <a:pt x="950" y="5451"/>
                    <a:pt x="950" y="5414"/>
                  </a:cubicBezTo>
                  <a:cubicBezTo>
                    <a:pt x="966" y="5348"/>
                    <a:pt x="983" y="5294"/>
                    <a:pt x="983" y="5245"/>
                  </a:cubicBezTo>
                  <a:cubicBezTo>
                    <a:pt x="999" y="5175"/>
                    <a:pt x="1016" y="5088"/>
                    <a:pt x="1032" y="5018"/>
                  </a:cubicBezTo>
                  <a:cubicBezTo>
                    <a:pt x="1032" y="4968"/>
                    <a:pt x="1053" y="4898"/>
                    <a:pt x="1053" y="4849"/>
                  </a:cubicBezTo>
                  <a:cubicBezTo>
                    <a:pt x="1069" y="4762"/>
                    <a:pt x="1086" y="4692"/>
                    <a:pt x="1102" y="4605"/>
                  </a:cubicBezTo>
                  <a:cubicBezTo>
                    <a:pt x="1102" y="4556"/>
                    <a:pt x="1119" y="4502"/>
                    <a:pt x="1119" y="4453"/>
                  </a:cubicBezTo>
                  <a:cubicBezTo>
                    <a:pt x="1135" y="4366"/>
                    <a:pt x="1156" y="4263"/>
                    <a:pt x="1156" y="4176"/>
                  </a:cubicBezTo>
                  <a:cubicBezTo>
                    <a:pt x="1172" y="4089"/>
                    <a:pt x="1189" y="4023"/>
                    <a:pt x="1189" y="3953"/>
                  </a:cubicBezTo>
                  <a:cubicBezTo>
                    <a:pt x="1205" y="3834"/>
                    <a:pt x="1222" y="3714"/>
                    <a:pt x="1222" y="3594"/>
                  </a:cubicBezTo>
                  <a:cubicBezTo>
                    <a:pt x="1238" y="3557"/>
                    <a:pt x="1238" y="3508"/>
                    <a:pt x="1238" y="3471"/>
                  </a:cubicBezTo>
                  <a:cubicBezTo>
                    <a:pt x="1238" y="3421"/>
                    <a:pt x="1259" y="3388"/>
                    <a:pt x="1259" y="3351"/>
                  </a:cubicBezTo>
                  <a:cubicBezTo>
                    <a:pt x="1259" y="3285"/>
                    <a:pt x="1276" y="3215"/>
                    <a:pt x="1276" y="3161"/>
                  </a:cubicBezTo>
                  <a:cubicBezTo>
                    <a:pt x="1276" y="3095"/>
                    <a:pt x="1276" y="3025"/>
                    <a:pt x="1292" y="2955"/>
                  </a:cubicBezTo>
                  <a:lnTo>
                    <a:pt x="1292" y="2769"/>
                  </a:lnTo>
                  <a:cubicBezTo>
                    <a:pt x="1309" y="2716"/>
                    <a:pt x="1309" y="2666"/>
                    <a:pt x="1309" y="2612"/>
                  </a:cubicBezTo>
                  <a:lnTo>
                    <a:pt x="1309" y="2460"/>
                  </a:lnTo>
                  <a:lnTo>
                    <a:pt x="1309" y="2200"/>
                  </a:lnTo>
                  <a:lnTo>
                    <a:pt x="1309" y="1944"/>
                  </a:lnTo>
                  <a:lnTo>
                    <a:pt x="1309" y="1635"/>
                  </a:lnTo>
                  <a:cubicBezTo>
                    <a:pt x="1292" y="1581"/>
                    <a:pt x="1292" y="1511"/>
                    <a:pt x="1292" y="1461"/>
                  </a:cubicBezTo>
                  <a:cubicBezTo>
                    <a:pt x="1276" y="1358"/>
                    <a:pt x="1276" y="1255"/>
                    <a:pt x="1259" y="1168"/>
                  </a:cubicBezTo>
                  <a:cubicBezTo>
                    <a:pt x="1259" y="1119"/>
                    <a:pt x="1259" y="1082"/>
                    <a:pt x="1238" y="1049"/>
                  </a:cubicBezTo>
                  <a:cubicBezTo>
                    <a:pt x="1238" y="995"/>
                    <a:pt x="1222" y="946"/>
                    <a:pt x="1222" y="892"/>
                  </a:cubicBezTo>
                  <a:cubicBezTo>
                    <a:pt x="1205" y="859"/>
                    <a:pt x="1205" y="810"/>
                    <a:pt x="1189" y="756"/>
                  </a:cubicBezTo>
                  <a:cubicBezTo>
                    <a:pt x="1172" y="653"/>
                    <a:pt x="1156" y="566"/>
                    <a:pt x="1119" y="479"/>
                  </a:cubicBezTo>
                  <a:cubicBezTo>
                    <a:pt x="1119" y="446"/>
                    <a:pt x="1102" y="413"/>
                    <a:pt x="1086" y="376"/>
                  </a:cubicBezTo>
                  <a:cubicBezTo>
                    <a:pt x="1053" y="240"/>
                    <a:pt x="999" y="104"/>
                    <a:pt x="9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3108;p73">
              <a:extLst>
                <a:ext uri="{FF2B5EF4-FFF2-40B4-BE49-F238E27FC236}">
                  <a16:creationId xmlns:a16="http://schemas.microsoft.com/office/drawing/2014/main" id="{E16B42EB-A006-0556-535D-19D428F5EE31}"/>
                </a:ext>
              </a:extLst>
            </p:cNvPr>
            <p:cNvSpPr/>
            <p:nvPr/>
          </p:nvSpPr>
          <p:spPr>
            <a:xfrm>
              <a:off x="9847941" y="2109622"/>
              <a:ext cx="85488" cy="30156"/>
            </a:xfrm>
            <a:custGeom>
              <a:avLst/>
              <a:gdLst/>
              <a:ahLst/>
              <a:cxnLst/>
              <a:rect l="l" t="t" r="r" b="b"/>
              <a:pathLst>
                <a:path w="343" h="121" extrusionOk="0">
                  <a:moveTo>
                    <a:pt x="33" y="1"/>
                  </a:moveTo>
                  <a:cubicBezTo>
                    <a:pt x="17" y="38"/>
                    <a:pt x="17" y="71"/>
                    <a:pt x="0" y="87"/>
                  </a:cubicBezTo>
                  <a:cubicBezTo>
                    <a:pt x="120" y="104"/>
                    <a:pt x="240" y="104"/>
                    <a:pt x="343" y="120"/>
                  </a:cubicBezTo>
                  <a:cubicBezTo>
                    <a:pt x="343" y="87"/>
                    <a:pt x="326" y="54"/>
                    <a:pt x="310" y="17"/>
                  </a:cubicBezTo>
                  <a:cubicBezTo>
                    <a:pt x="223" y="17"/>
                    <a:pt x="136" y="1"/>
                    <a:pt x="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3109;p73">
              <a:extLst>
                <a:ext uri="{FF2B5EF4-FFF2-40B4-BE49-F238E27FC236}">
                  <a16:creationId xmlns:a16="http://schemas.microsoft.com/office/drawing/2014/main" id="{BC44DFA3-F37F-F1E0-DD02-8D493E54C4DE}"/>
                </a:ext>
              </a:extLst>
            </p:cNvPr>
            <p:cNvSpPr/>
            <p:nvPr/>
          </p:nvSpPr>
          <p:spPr>
            <a:xfrm>
              <a:off x="9800588" y="2277351"/>
              <a:ext cx="167735" cy="34144"/>
            </a:xfrm>
            <a:custGeom>
              <a:avLst/>
              <a:gdLst/>
              <a:ahLst/>
              <a:cxnLst/>
              <a:rect l="l" t="t" r="r" b="b"/>
              <a:pathLst>
                <a:path w="673" h="137" extrusionOk="0">
                  <a:moveTo>
                    <a:pt x="34" y="0"/>
                  </a:moveTo>
                  <a:cubicBezTo>
                    <a:pt x="17" y="17"/>
                    <a:pt x="17" y="50"/>
                    <a:pt x="1" y="66"/>
                  </a:cubicBezTo>
                  <a:cubicBezTo>
                    <a:pt x="223" y="87"/>
                    <a:pt x="467" y="103"/>
                    <a:pt x="673" y="136"/>
                  </a:cubicBezTo>
                  <a:cubicBezTo>
                    <a:pt x="673" y="87"/>
                    <a:pt x="673" y="50"/>
                    <a:pt x="652" y="17"/>
                  </a:cubicBezTo>
                  <a:cubicBezTo>
                    <a:pt x="603" y="22"/>
                    <a:pt x="549" y="24"/>
                    <a:pt x="491" y="24"/>
                  </a:cubicBezTo>
                  <a:cubicBezTo>
                    <a:pt x="352" y="24"/>
                    <a:pt x="194" y="12"/>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3110;p73">
              <a:extLst>
                <a:ext uri="{FF2B5EF4-FFF2-40B4-BE49-F238E27FC236}">
                  <a16:creationId xmlns:a16="http://schemas.microsoft.com/office/drawing/2014/main" id="{2AD91BE1-B826-59CF-CF5A-878C8E6867A4}"/>
                </a:ext>
              </a:extLst>
            </p:cNvPr>
            <p:cNvSpPr/>
            <p:nvPr/>
          </p:nvSpPr>
          <p:spPr>
            <a:xfrm>
              <a:off x="9818034" y="2200091"/>
              <a:ext cx="141067" cy="42617"/>
            </a:xfrm>
            <a:custGeom>
              <a:avLst/>
              <a:gdLst/>
              <a:ahLst/>
              <a:cxnLst/>
              <a:rect l="l" t="t" r="r" b="b"/>
              <a:pathLst>
                <a:path w="566" h="171" extrusionOk="0">
                  <a:moveTo>
                    <a:pt x="50" y="1"/>
                  </a:moveTo>
                  <a:cubicBezTo>
                    <a:pt x="34" y="34"/>
                    <a:pt x="17" y="88"/>
                    <a:pt x="1" y="137"/>
                  </a:cubicBezTo>
                  <a:cubicBezTo>
                    <a:pt x="170" y="137"/>
                    <a:pt x="376" y="154"/>
                    <a:pt x="566" y="170"/>
                  </a:cubicBezTo>
                  <a:cubicBezTo>
                    <a:pt x="549" y="137"/>
                    <a:pt x="549" y="88"/>
                    <a:pt x="533" y="34"/>
                  </a:cubicBezTo>
                  <a:cubicBezTo>
                    <a:pt x="376" y="34"/>
                    <a:pt x="207" y="34"/>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3111;p73">
              <a:extLst>
                <a:ext uri="{FF2B5EF4-FFF2-40B4-BE49-F238E27FC236}">
                  <a16:creationId xmlns:a16="http://schemas.microsoft.com/office/drawing/2014/main" id="{66495189-C49D-88C4-0772-BD09E59D4A30}"/>
                </a:ext>
              </a:extLst>
            </p:cNvPr>
            <p:cNvSpPr/>
            <p:nvPr/>
          </p:nvSpPr>
          <p:spPr>
            <a:xfrm>
              <a:off x="9663762" y="3214938"/>
              <a:ext cx="253223" cy="55826"/>
            </a:xfrm>
            <a:custGeom>
              <a:avLst/>
              <a:gdLst/>
              <a:ahLst/>
              <a:cxnLst/>
              <a:rect l="l" t="t" r="r" b="b"/>
              <a:pathLst>
                <a:path w="1016" h="224" extrusionOk="0">
                  <a:moveTo>
                    <a:pt x="1" y="1"/>
                  </a:moveTo>
                  <a:lnTo>
                    <a:pt x="1" y="141"/>
                  </a:lnTo>
                  <a:cubicBezTo>
                    <a:pt x="273" y="141"/>
                    <a:pt x="669" y="158"/>
                    <a:pt x="995" y="224"/>
                  </a:cubicBezTo>
                  <a:cubicBezTo>
                    <a:pt x="995" y="174"/>
                    <a:pt x="1016" y="104"/>
                    <a:pt x="1016" y="55"/>
                  </a:cubicBezTo>
                  <a:lnTo>
                    <a:pt x="1016" y="55"/>
                  </a:lnTo>
                  <a:cubicBezTo>
                    <a:pt x="925" y="61"/>
                    <a:pt x="802" y="68"/>
                    <a:pt x="664" y="68"/>
                  </a:cubicBezTo>
                  <a:cubicBezTo>
                    <a:pt x="457" y="68"/>
                    <a:pt x="216" y="5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3112;p73">
              <a:extLst>
                <a:ext uri="{FF2B5EF4-FFF2-40B4-BE49-F238E27FC236}">
                  <a16:creationId xmlns:a16="http://schemas.microsoft.com/office/drawing/2014/main" id="{F399626B-4E43-843C-C807-7DCA7340E4F1}"/>
                </a:ext>
              </a:extLst>
            </p:cNvPr>
            <p:cNvSpPr/>
            <p:nvPr/>
          </p:nvSpPr>
          <p:spPr>
            <a:xfrm>
              <a:off x="9654540" y="3386655"/>
              <a:ext cx="231539" cy="43614"/>
            </a:xfrm>
            <a:custGeom>
              <a:avLst/>
              <a:gdLst/>
              <a:ahLst/>
              <a:cxnLst/>
              <a:rect l="l" t="t" r="r" b="b"/>
              <a:pathLst>
                <a:path w="929" h="175" extrusionOk="0">
                  <a:moveTo>
                    <a:pt x="1" y="1"/>
                  </a:moveTo>
                  <a:lnTo>
                    <a:pt x="1" y="104"/>
                  </a:lnTo>
                  <a:cubicBezTo>
                    <a:pt x="261" y="121"/>
                    <a:pt x="603" y="137"/>
                    <a:pt x="912" y="174"/>
                  </a:cubicBezTo>
                  <a:cubicBezTo>
                    <a:pt x="912" y="137"/>
                    <a:pt x="912" y="104"/>
                    <a:pt x="929" y="71"/>
                  </a:cubicBezTo>
                  <a:cubicBezTo>
                    <a:pt x="690" y="71"/>
                    <a:pt x="331" y="7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3113;p73">
              <a:extLst>
                <a:ext uri="{FF2B5EF4-FFF2-40B4-BE49-F238E27FC236}">
                  <a16:creationId xmlns:a16="http://schemas.microsoft.com/office/drawing/2014/main" id="{05835B58-AD78-88B6-3B36-03E7157123D7}"/>
                </a:ext>
              </a:extLst>
            </p:cNvPr>
            <p:cNvSpPr/>
            <p:nvPr/>
          </p:nvSpPr>
          <p:spPr>
            <a:xfrm>
              <a:off x="9659774" y="3292198"/>
              <a:ext cx="239764" cy="77260"/>
            </a:xfrm>
            <a:custGeom>
              <a:avLst/>
              <a:gdLst/>
              <a:ahLst/>
              <a:cxnLst/>
              <a:rect l="l" t="t" r="r" b="b"/>
              <a:pathLst>
                <a:path w="962" h="310" extrusionOk="0">
                  <a:moveTo>
                    <a:pt x="0" y="0"/>
                  </a:moveTo>
                  <a:lnTo>
                    <a:pt x="0" y="244"/>
                  </a:lnTo>
                  <a:cubicBezTo>
                    <a:pt x="207" y="244"/>
                    <a:pt x="582" y="244"/>
                    <a:pt x="929" y="310"/>
                  </a:cubicBezTo>
                  <a:cubicBezTo>
                    <a:pt x="945" y="244"/>
                    <a:pt x="962" y="190"/>
                    <a:pt x="962" y="141"/>
                  </a:cubicBezTo>
                  <a:lnTo>
                    <a:pt x="962" y="141"/>
                  </a:lnTo>
                  <a:cubicBezTo>
                    <a:pt x="907" y="144"/>
                    <a:pt x="849" y="146"/>
                    <a:pt x="788" y="146"/>
                  </a:cubicBezTo>
                  <a:cubicBezTo>
                    <a:pt x="540" y="146"/>
                    <a:pt x="249" y="11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3114;p73">
              <a:extLst>
                <a:ext uri="{FF2B5EF4-FFF2-40B4-BE49-F238E27FC236}">
                  <a16:creationId xmlns:a16="http://schemas.microsoft.com/office/drawing/2014/main" id="{C58468BA-F5E3-5D0A-B539-47D6AF222371}"/>
                </a:ext>
              </a:extLst>
            </p:cNvPr>
            <p:cNvSpPr/>
            <p:nvPr/>
          </p:nvSpPr>
          <p:spPr>
            <a:xfrm>
              <a:off x="9715352" y="2696798"/>
              <a:ext cx="261198" cy="59814"/>
            </a:xfrm>
            <a:custGeom>
              <a:avLst/>
              <a:gdLst/>
              <a:ahLst/>
              <a:cxnLst/>
              <a:rect l="l" t="t" r="r" b="b"/>
              <a:pathLst>
                <a:path w="1048" h="240" extrusionOk="0">
                  <a:moveTo>
                    <a:pt x="17" y="1"/>
                  </a:moveTo>
                  <a:cubicBezTo>
                    <a:pt x="0" y="54"/>
                    <a:pt x="0" y="87"/>
                    <a:pt x="0" y="137"/>
                  </a:cubicBezTo>
                  <a:cubicBezTo>
                    <a:pt x="293" y="137"/>
                    <a:pt x="722" y="174"/>
                    <a:pt x="1048" y="240"/>
                  </a:cubicBezTo>
                  <a:lnTo>
                    <a:pt x="1048" y="54"/>
                  </a:lnTo>
                  <a:cubicBezTo>
                    <a:pt x="947" y="62"/>
                    <a:pt x="803" y="73"/>
                    <a:pt x="641" y="73"/>
                  </a:cubicBezTo>
                  <a:cubicBezTo>
                    <a:pt x="446" y="73"/>
                    <a:pt x="224" y="57"/>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4" name="Google Shape;3115;p73">
              <a:extLst>
                <a:ext uri="{FF2B5EF4-FFF2-40B4-BE49-F238E27FC236}">
                  <a16:creationId xmlns:a16="http://schemas.microsoft.com/office/drawing/2014/main" id="{42EBE36C-C5E4-A31C-C36A-D7E7ED500EFE}"/>
                </a:ext>
              </a:extLst>
            </p:cNvPr>
            <p:cNvSpPr/>
            <p:nvPr/>
          </p:nvSpPr>
          <p:spPr>
            <a:xfrm>
              <a:off x="9659774" y="3673763"/>
              <a:ext cx="162750" cy="43365"/>
            </a:xfrm>
            <a:custGeom>
              <a:avLst/>
              <a:gdLst/>
              <a:ahLst/>
              <a:cxnLst/>
              <a:rect l="l" t="t" r="r" b="b"/>
              <a:pathLst>
                <a:path w="653" h="174" extrusionOk="0">
                  <a:moveTo>
                    <a:pt x="0" y="0"/>
                  </a:moveTo>
                  <a:lnTo>
                    <a:pt x="0" y="136"/>
                  </a:lnTo>
                  <a:cubicBezTo>
                    <a:pt x="186" y="136"/>
                    <a:pt x="413" y="136"/>
                    <a:pt x="636" y="173"/>
                  </a:cubicBezTo>
                  <a:cubicBezTo>
                    <a:pt x="636" y="136"/>
                    <a:pt x="652" y="103"/>
                    <a:pt x="652" y="70"/>
                  </a:cubicBezTo>
                  <a:cubicBezTo>
                    <a:pt x="446" y="70"/>
                    <a:pt x="207" y="5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3116;p73">
              <a:extLst>
                <a:ext uri="{FF2B5EF4-FFF2-40B4-BE49-F238E27FC236}">
                  <a16:creationId xmlns:a16="http://schemas.microsoft.com/office/drawing/2014/main" id="{320ABEF9-4B2E-0876-7FB7-737F8B5720A4}"/>
                </a:ext>
              </a:extLst>
            </p:cNvPr>
            <p:cNvSpPr/>
            <p:nvPr/>
          </p:nvSpPr>
          <p:spPr>
            <a:xfrm>
              <a:off x="9689432" y="2864527"/>
              <a:ext cx="273909" cy="51590"/>
            </a:xfrm>
            <a:custGeom>
              <a:avLst/>
              <a:gdLst/>
              <a:ahLst/>
              <a:cxnLst/>
              <a:rect l="l" t="t" r="r" b="b"/>
              <a:pathLst>
                <a:path w="1099" h="207" extrusionOk="0">
                  <a:moveTo>
                    <a:pt x="17" y="0"/>
                  </a:moveTo>
                  <a:cubicBezTo>
                    <a:pt x="17" y="50"/>
                    <a:pt x="17" y="83"/>
                    <a:pt x="1" y="120"/>
                  </a:cubicBezTo>
                  <a:cubicBezTo>
                    <a:pt x="294" y="136"/>
                    <a:pt x="739" y="153"/>
                    <a:pt x="1082" y="206"/>
                  </a:cubicBezTo>
                  <a:cubicBezTo>
                    <a:pt x="1098" y="169"/>
                    <a:pt x="1098" y="120"/>
                    <a:pt x="1098" y="83"/>
                  </a:cubicBezTo>
                  <a:cubicBezTo>
                    <a:pt x="1025" y="83"/>
                    <a:pt x="937" y="84"/>
                    <a:pt x="839" y="84"/>
                  </a:cubicBezTo>
                  <a:cubicBezTo>
                    <a:pt x="593" y="84"/>
                    <a:pt x="289" y="74"/>
                    <a:pt x="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3117;p73">
              <a:extLst>
                <a:ext uri="{FF2B5EF4-FFF2-40B4-BE49-F238E27FC236}">
                  <a16:creationId xmlns:a16="http://schemas.microsoft.com/office/drawing/2014/main" id="{796F758A-C7F1-DB1A-E3AA-B67A1397565C}"/>
                </a:ext>
              </a:extLst>
            </p:cNvPr>
            <p:cNvSpPr/>
            <p:nvPr/>
          </p:nvSpPr>
          <p:spPr>
            <a:xfrm>
              <a:off x="9697657" y="2769821"/>
              <a:ext cx="274906" cy="85484"/>
            </a:xfrm>
            <a:custGeom>
              <a:avLst/>
              <a:gdLst/>
              <a:ahLst/>
              <a:cxnLst/>
              <a:rect l="l" t="t" r="r" b="b"/>
              <a:pathLst>
                <a:path w="1103" h="343" extrusionOk="0">
                  <a:moveTo>
                    <a:pt x="34" y="1"/>
                  </a:moveTo>
                  <a:cubicBezTo>
                    <a:pt x="34" y="87"/>
                    <a:pt x="17" y="174"/>
                    <a:pt x="1" y="277"/>
                  </a:cubicBezTo>
                  <a:cubicBezTo>
                    <a:pt x="74" y="270"/>
                    <a:pt x="173" y="266"/>
                    <a:pt x="288" y="266"/>
                  </a:cubicBezTo>
                  <a:cubicBezTo>
                    <a:pt x="522" y="266"/>
                    <a:pt x="820" y="285"/>
                    <a:pt x="1086" y="343"/>
                  </a:cubicBezTo>
                  <a:cubicBezTo>
                    <a:pt x="1086" y="277"/>
                    <a:pt x="1103" y="207"/>
                    <a:pt x="1103" y="153"/>
                  </a:cubicBezTo>
                  <a:lnTo>
                    <a:pt x="1103" y="153"/>
                  </a:lnTo>
                  <a:cubicBezTo>
                    <a:pt x="1027" y="158"/>
                    <a:pt x="943" y="162"/>
                    <a:pt x="854" y="162"/>
                  </a:cubicBezTo>
                  <a:cubicBezTo>
                    <a:pt x="595" y="162"/>
                    <a:pt x="292" y="129"/>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3118;p73">
              <a:extLst>
                <a:ext uri="{FF2B5EF4-FFF2-40B4-BE49-F238E27FC236}">
                  <a16:creationId xmlns:a16="http://schemas.microsoft.com/office/drawing/2014/main" id="{B9BF6D47-1E13-5655-54EC-B2BDE699F41F}"/>
                </a:ext>
              </a:extLst>
            </p:cNvPr>
            <p:cNvSpPr/>
            <p:nvPr/>
          </p:nvSpPr>
          <p:spPr>
            <a:xfrm>
              <a:off x="9774917" y="2376045"/>
              <a:ext cx="205868" cy="51590"/>
            </a:xfrm>
            <a:custGeom>
              <a:avLst/>
              <a:gdLst/>
              <a:ahLst/>
              <a:cxnLst/>
              <a:rect l="l" t="t" r="r" b="b"/>
              <a:pathLst>
                <a:path w="826" h="207" extrusionOk="0">
                  <a:moveTo>
                    <a:pt x="33" y="0"/>
                  </a:moveTo>
                  <a:cubicBezTo>
                    <a:pt x="17" y="50"/>
                    <a:pt x="17" y="83"/>
                    <a:pt x="0" y="137"/>
                  </a:cubicBezTo>
                  <a:cubicBezTo>
                    <a:pt x="260" y="153"/>
                    <a:pt x="549" y="170"/>
                    <a:pt x="826" y="207"/>
                  </a:cubicBezTo>
                  <a:cubicBezTo>
                    <a:pt x="809" y="153"/>
                    <a:pt x="809" y="83"/>
                    <a:pt x="809" y="33"/>
                  </a:cubicBezTo>
                  <a:cubicBezTo>
                    <a:pt x="586" y="33"/>
                    <a:pt x="310" y="33"/>
                    <a:pt x="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3119;p73">
              <a:extLst>
                <a:ext uri="{FF2B5EF4-FFF2-40B4-BE49-F238E27FC236}">
                  <a16:creationId xmlns:a16="http://schemas.microsoft.com/office/drawing/2014/main" id="{28B1C1D2-A3DA-0D20-6930-B98DA6DAC246}"/>
                </a:ext>
              </a:extLst>
            </p:cNvPr>
            <p:cNvSpPr/>
            <p:nvPr/>
          </p:nvSpPr>
          <p:spPr>
            <a:xfrm>
              <a:off x="9727564" y="2623775"/>
              <a:ext cx="253223" cy="47602"/>
            </a:xfrm>
            <a:custGeom>
              <a:avLst/>
              <a:gdLst/>
              <a:ahLst/>
              <a:cxnLst/>
              <a:rect l="l" t="t" r="r" b="b"/>
              <a:pathLst>
                <a:path w="1016" h="191" extrusionOk="0">
                  <a:moveTo>
                    <a:pt x="17" y="1"/>
                  </a:moveTo>
                  <a:cubicBezTo>
                    <a:pt x="1" y="38"/>
                    <a:pt x="1" y="71"/>
                    <a:pt x="1" y="104"/>
                  </a:cubicBezTo>
                  <a:cubicBezTo>
                    <a:pt x="310" y="120"/>
                    <a:pt x="690" y="141"/>
                    <a:pt x="1016" y="190"/>
                  </a:cubicBezTo>
                  <a:lnTo>
                    <a:pt x="1016" y="38"/>
                  </a:lnTo>
                  <a:cubicBezTo>
                    <a:pt x="739" y="38"/>
                    <a:pt x="380" y="38"/>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3120;p73">
              <a:extLst>
                <a:ext uri="{FF2B5EF4-FFF2-40B4-BE49-F238E27FC236}">
                  <a16:creationId xmlns:a16="http://schemas.microsoft.com/office/drawing/2014/main" id="{E599C3E7-EF4A-C832-D251-1C15624AAEF4}"/>
                </a:ext>
              </a:extLst>
            </p:cNvPr>
            <p:cNvSpPr/>
            <p:nvPr/>
          </p:nvSpPr>
          <p:spPr>
            <a:xfrm>
              <a:off x="9667998" y="3116245"/>
              <a:ext cx="265435" cy="51839"/>
            </a:xfrm>
            <a:custGeom>
              <a:avLst/>
              <a:gdLst/>
              <a:ahLst/>
              <a:cxnLst/>
              <a:rect l="l" t="t" r="r" b="b"/>
              <a:pathLst>
                <a:path w="1065" h="208" extrusionOk="0">
                  <a:moveTo>
                    <a:pt x="0" y="1"/>
                  </a:moveTo>
                  <a:lnTo>
                    <a:pt x="0" y="125"/>
                  </a:lnTo>
                  <a:cubicBezTo>
                    <a:pt x="310" y="141"/>
                    <a:pt x="689" y="158"/>
                    <a:pt x="1048" y="207"/>
                  </a:cubicBezTo>
                  <a:cubicBezTo>
                    <a:pt x="1048" y="158"/>
                    <a:pt x="1065" y="104"/>
                    <a:pt x="1065" y="55"/>
                  </a:cubicBezTo>
                  <a:lnTo>
                    <a:pt x="1065" y="55"/>
                  </a:lnTo>
                  <a:cubicBezTo>
                    <a:pt x="993" y="59"/>
                    <a:pt x="914" y="61"/>
                    <a:pt x="832" y="61"/>
                  </a:cubicBezTo>
                  <a:cubicBezTo>
                    <a:pt x="580" y="61"/>
                    <a:pt x="286" y="4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3121;p73">
              <a:extLst>
                <a:ext uri="{FF2B5EF4-FFF2-40B4-BE49-F238E27FC236}">
                  <a16:creationId xmlns:a16="http://schemas.microsoft.com/office/drawing/2014/main" id="{9B50D9D3-FAD3-A521-1BD9-4F2F23AAB162}"/>
                </a:ext>
              </a:extLst>
            </p:cNvPr>
            <p:cNvSpPr/>
            <p:nvPr/>
          </p:nvSpPr>
          <p:spPr>
            <a:xfrm>
              <a:off x="9745010" y="2491187"/>
              <a:ext cx="235776" cy="77260"/>
            </a:xfrm>
            <a:custGeom>
              <a:avLst/>
              <a:gdLst/>
              <a:ahLst/>
              <a:cxnLst/>
              <a:rect l="l" t="t" r="r" b="b"/>
              <a:pathLst>
                <a:path w="946" h="310" extrusionOk="0">
                  <a:moveTo>
                    <a:pt x="50" y="0"/>
                  </a:moveTo>
                  <a:cubicBezTo>
                    <a:pt x="34" y="71"/>
                    <a:pt x="17" y="157"/>
                    <a:pt x="1" y="223"/>
                  </a:cubicBezTo>
                  <a:cubicBezTo>
                    <a:pt x="277" y="223"/>
                    <a:pt x="636" y="240"/>
                    <a:pt x="946" y="310"/>
                  </a:cubicBezTo>
                  <a:lnTo>
                    <a:pt x="946" y="54"/>
                  </a:lnTo>
                  <a:cubicBezTo>
                    <a:pt x="848" y="67"/>
                    <a:pt x="739" y="74"/>
                    <a:pt x="625" y="74"/>
                  </a:cubicBezTo>
                  <a:cubicBezTo>
                    <a:pt x="441" y="74"/>
                    <a:pt x="242" y="54"/>
                    <a:pt x="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3122;p73">
              <a:extLst>
                <a:ext uri="{FF2B5EF4-FFF2-40B4-BE49-F238E27FC236}">
                  <a16:creationId xmlns:a16="http://schemas.microsoft.com/office/drawing/2014/main" id="{C833EE04-579A-0D83-B370-4EFE80AA3C6B}"/>
                </a:ext>
              </a:extLst>
            </p:cNvPr>
            <p:cNvSpPr/>
            <p:nvPr/>
          </p:nvSpPr>
          <p:spPr>
            <a:xfrm>
              <a:off x="9676223" y="2975433"/>
              <a:ext cx="274657" cy="85733"/>
            </a:xfrm>
            <a:custGeom>
              <a:avLst/>
              <a:gdLst/>
              <a:ahLst/>
              <a:cxnLst/>
              <a:rect l="l" t="t" r="r" b="b"/>
              <a:pathLst>
                <a:path w="1102" h="344" extrusionOk="0">
                  <a:moveTo>
                    <a:pt x="17" y="1"/>
                  </a:moveTo>
                  <a:cubicBezTo>
                    <a:pt x="17" y="87"/>
                    <a:pt x="0" y="174"/>
                    <a:pt x="0" y="277"/>
                  </a:cubicBezTo>
                  <a:cubicBezTo>
                    <a:pt x="293" y="277"/>
                    <a:pt x="689" y="277"/>
                    <a:pt x="1069" y="343"/>
                  </a:cubicBezTo>
                  <a:cubicBezTo>
                    <a:pt x="1085" y="256"/>
                    <a:pt x="1102" y="190"/>
                    <a:pt x="1102" y="120"/>
                  </a:cubicBezTo>
                  <a:lnTo>
                    <a:pt x="1102" y="120"/>
                  </a:lnTo>
                  <a:cubicBezTo>
                    <a:pt x="1035" y="124"/>
                    <a:pt x="965" y="126"/>
                    <a:pt x="893" y="126"/>
                  </a:cubicBezTo>
                  <a:cubicBezTo>
                    <a:pt x="615" y="126"/>
                    <a:pt x="305" y="96"/>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3123;p73">
              <a:extLst>
                <a:ext uri="{FF2B5EF4-FFF2-40B4-BE49-F238E27FC236}">
                  <a16:creationId xmlns:a16="http://schemas.microsoft.com/office/drawing/2014/main" id="{A1D10E40-F608-F39D-BF85-1BC33A6365B7}"/>
                </a:ext>
              </a:extLst>
            </p:cNvPr>
            <p:cNvSpPr/>
            <p:nvPr/>
          </p:nvSpPr>
          <p:spPr>
            <a:xfrm>
              <a:off x="9654540" y="3519492"/>
              <a:ext cx="201880" cy="73272"/>
            </a:xfrm>
            <a:custGeom>
              <a:avLst/>
              <a:gdLst/>
              <a:ahLst/>
              <a:cxnLst/>
              <a:rect l="l" t="t" r="r" b="b"/>
              <a:pathLst>
                <a:path w="810" h="294" extrusionOk="0">
                  <a:moveTo>
                    <a:pt x="1" y="0"/>
                  </a:moveTo>
                  <a:lnTo>
                    <a:pt x="1" y="260"/>
                  </a:lnTo>
                  <a:cubicBezTo>
                    <a:pt x="228" y="260"/>
                    <a:pt x="500" y="277"/>
                    <a:pt x="776" y="293"/>
                  </a:cubicBezTo>
                  <a:cubicBezTo>
                    <a:pt x="776" y="239"/>
                    <a:pt x="793" y="173"/>
                    <a:pt x="809" y="120"/>
                  </a:cubicBezTo>
                  <a:cubicBezTo>
                    <a:pt x="554" y="120"/>
                    <a:pt x="261" y="8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3124;p73">
              <a:extLst>
                <a:ext uri="{FF2B5EF4-FFF2-40B4-BE49-F238E27FC236}">
                  <a16:creationId xmlns:a16="http://schemas.microsoft.com/office/drawing/2014/main" id="{78D953E6-B923-F638-7573-C2713B65C0B2}"/>
                </a:ext>
              </a:extLst>
            </p:cNvPr>
            <p:cNvSpPr/>
            <p:nvPr/>
          </p:nvSpPr>
          <p:spPr>
            <a:xfrm>
              <a:off x="9217643" y="3784669"/>
              <a:ext cx="733249" cy="818704"/>
            </a:xfrm>
            <a:custGeom>
              <a:avLst/>
              <a:gdLst/>
              <a:ahLst/>
              <a:cxnLst/>
              <a:rect l="l" t="t" r="r" b="b"/>
              <a:pathLst>
                <a:path w="2942" h="3285" extrusionOk="0">
                  <a:moveTo>
                    <a:pt x="603" y="1"/>
                  </a:moveTo>
                  <a:lnTo>
                    <a:pt x="516" y="310"/>
                  </a:lnTo>
                  <a:lnTo>
                    <a:pt x="499" y="397"/>
                  </a:lnTo>
                  <a:lnTo>
                    <a:pt x="483" y="434"/>
                  </a:lnTo>
                  <a:lnTo>
                    <a:pt x="450" y="537"/>
                  </a:lnTo>
                  <a:lnTo>
                    <a:pt x="54" y="1944"/>
                  </a:lnTo>
                  <a:cubicBezTo>
                    <a:pt x="0" y="2134"/>
                    <a:pt x="54" y="2426"/>
                    <a:pt x="157" y="2579"/>
                  </a:cubicBezTo>
                  <a:lnTo>
                    <a:pt x="413" y="2992"/>
                  </a:lnTo>
                  <a:cubicBezTo>
                    <a:pt x="537" y="3148"/>
                    <a:pt x="776" y="3285"/>
                    <a:pt x="966" y="3285"/>
                  </a:cubicBezTo>
                  <a:lnTo>
                    <a:pt x="1981" y="3285"/>
                  </a:lnTo>
                  <a:cubicBezTo>
                    <a:pt x="2166" y="3285"/>
                    <a:pt x="2426" y="3148"/>
                    <a:pt x="2529" y="2992"/>
                  </a:cubicBezTo>
                  <a:lnTo>
                    <a:pt x="2785" y="2600"/>
                  </a:lnTo>
                  <a:cubicBezTo>
                    <a:pt x="2888" y="2426"/>
                    <a:pt x="2942" y="2150"/>
                    <a:pt x="2888" y="1960"/>
                  </a:cubicBezTo>
                  <a:lnTo>
                    <a:pt x="2546" y="516"/>
                  </a:lnTo>
                  <a:lnTo>
                    <a:pt x="2513" y="434"/>
                  </a:lnTo>
                  <a:lnTo>
                    <a:pt x="2513" y="397"/>
                  </a:lnTo>
                  <a:lnTo>
                    <a:pt x="2496" y="310"/>
                  </a:lnTo>
                  <a:lnTo>
                    <a:pt x="24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4" name="Google Shape;3125;p73">
              <a:extLst>
                <a:ext uri="{FF2B5EF4-FFF2-40B4-BE49-F238E27FC236}">
                  <a16:creationId xmlns:a16="http://schemas.microsoft.com/office/drawing/2014/main" id="{5F1F4CA5-24E9-2A88-7539-B5CA9FF601B4}"/>
                </a:ext>
              </a:extLst>
            </p:cNvPr>
            <p:cNvSpPr/>
            <p:nvPr/>
          </p:nvSpPr>
          <p:spPr>
            <a:xfrm>
              <a:off x="9342008" y="3861929"/>
              <a:ext cx="501959" cy="21683"/>
            </a:xfrm>
            <a:custGeom>
              <a:avLst/>
              <a:gdLst/>
              <a:ahLst/>
              <a:cxnLst/>
              <a:rect l="l" t="t" r="r" b="b"/>
              <a:pathLst>
                <a:path w="2014" h="87" extrusionOk="0">
                  <a:moveTo>
                    <a:pt x="17" y="0"/>
                  </a:moveTo>
                  <a:lnTo>
                    <a:pt x="0" y="87"/>
                  </a:lnTo>
                  <a:lnTo>
                    <a:pt x="2014" y="87"/>
                  </a:lnTo>
                  <a:lnTo>
                    <a:pt x="19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5" name="Google Shape;1217;p45">
            <a:extLst>
              <a:ext uri="{FF2B5EF4-FFF2-40B4-BE49-F238E27FC236}">
                <a16:creationId xmlns:a16="http://schemas.microsoft.com/office/drawing/2014/main" id="{E69C870F-325B-23F8-3890-9D9C324E7BA5}"/>
              </a:ext>
            </a:extLst>
          </p:cNvPr>
          <p:cNvSpPr txBox="1">
            <a:spLocks/>
          </p:cNvSpPr>
          <p:nvPr/>
        </p:nvSpPr>
        <p:spPr>
          <a:xfrm>
            <a:off x="1593840" y="2066340"/>
            <a:ext cx="7242004" cy="25071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Arimo"/>
              <a:buNone/>
              <a:defRPr sz="1400" b="0" i="0" u="none" strike="noStrike" cap="none">
                <a:solidFill>
                  <a:schemeClr val="dk1"/>
                </a:solidFill>
                <a:latin typeface="Arimo"/>
                <a:ea typeface="Arimo"/>
                <a:cs typeface="Arimo"/>
                <a:sym typeface="Arimo"/>
              </a:defRPr>
            </a:lvl1pPr>
            <a:lvl2pPr marL="914400" marR="0" lvl="1" indent="-317500" algn="ctr" rtl="0">
              <a:lnSpc>
                <a:spcPct val="100000"/>
              </a:lnSpc>
              <a:spcBef>
                <a:spcPts val="0"/>
              </a:spcBef>
              <a:spcAft>
                <a:spcPts val="0"/>
              </a:spcAft>
              <a:buClr>
                <a:schemeClr val="dk1"/>
              </a:buClr>
              <a:buSzPts val="1400"/>
              <a:buFont typeface="Arimo"/>
              <a:buNone/>
              <a:defRPr sz="1400" b="0" i="0" u="none" strike="noStrike" cap="none">
                <a:solidFill>
                  <a:schemeClr val="dk1"/>
                </a:solidFill>
                <a:latin typeface="Arimo"/>
                <a:ea typeface="Arimo"/>
                <a:cs typeface="Arimo"/>
                <a:sym typeface="Arimo"/>
              </a:defRPr>
            </a:lvl2pPr>
            <a:lvl3pPr marL="1371600" marR="0" lvl="2" indent="-317500" algn="ctr" rtl="0">
              <a:lnSpc>
                <a:spcPct val="100000"/>
              </a:lnSpc>
              <a:spcBef>
                <a:spcPts val="0"/>
              </a:spcBef>
              <a:spcAft>
                <a:spcPts val="0"/>
              </a:spcAft>
              <a:buClr>
                <a:schemeClr val="dk1"/>
              </a:buClr>
              <a:buSzPts val="1400"/>
              <a:buFont typeface="Arimo"/>
              <a:buNone/>
              <a:defRPr sz="1400" b="0" i="0" u="none" strike="noStrike" cap="none">
                <a:solidFill>
                  <a:schemeClr val="dk1"/>
                </a:solidFill>
                <a:latin typeface="Arimo"/>
                <a:ea typeface="Arimo"/>
                <a:cs typeface="Arimo"/>
                <a:sym typeface="Arimo"/>
              </a:defRPr>
            </a:lvl3pPr>
            <a:lvl4pPr marL="1828800" marR="0" lvl="3" indent="-317500" algn="ctr" rtl="0">
              <a:lnSpc>
                <a:spcPct val="100000"/>
              </a:lnSpc>
              <a:spcBef>
                <a:spcPts val="0"/>
              </a:spcBef>
              <a:spcAft>
                <a:spcPts val="0"/>
              </a:spcAft>
              <a:buClr>
                <a:schemeClr val="dk1"/>
              </a:buClr>
              <a:buSzPts val="1400"/>
              <a:buFont typeface="Arimo"/>
              <a:buNone/>
              <a:defRPr sz="1400" b="0" i="0" u="none" strike="noStrike" cap="none">
                <a:solidFill>
                  <a:schemeClr val="dk1"/>
                </a:solidFill>
                <a:latin typeface="Arimo"/>
                <a:ea typeface="Arimo"/>
                <a:cs typeface="Arimo"/>
                <a:sym typeface="Arimo"/>
              </a:defRPr>
            </a:lvl4pPr>
            <a:lvl5pPr marL="2286000" marR="0" lvl="4" indent="-317500" algn="ctr" rtl="0">
              <a:lnSpc>
                <a:spcPct val="100000"/>
              </a:lnSpc>
              <a:spcBef>
                <a:spcPts val="0"/>
              </a:spcBef>
              <a:spcAft>
                <a:spcPts val="0"/>
              </a:spcAft>
              <a:buClr>
                <a:schemeClr val="dk1"/>
              </a:buClr>
              <a:buSzPts val="1400"/>
              <a:buFont typeface="Arimo"/>
              <a:buNone/>
              <a:defRPr sz="1400" b="0" i="0" u="none" strike="noStrike" cap="none">
                <a:solidFill>
                  <a:schemeClr val="dk1"/>
                </a:solidFill>
                <a:latin typeface="Arimo"/>
                <a:ea typeface="Arimo"/>
                <a:cs typeface="Arimo"/>
                <a:sym typeface="Arimo"/>
              </a:defRPr>
            </a:lvl5pPr>
            <a:lvl6pPr marL="2743200" marR="0" lvl="5" indent="-317500" algn="ctr" rtl="0">
              <a:lnSpc>
                <a:spcPct val="100000"/>
              </a:lnSpc>
              <a:spcBef>
                <a:spcPts val="0"/>
              </a:spcBef>
              <a:spcAft>
                <a:spcPts val="0"/>
              </a:spcAft>
              <a:buClr>
                <a:schemeClr val="dk1"/>
              </a:buClr>
              <a:buSzPts val="1400"/>
              <a:buFont typeface="Arimo"/>
              <a:buNone/>
              <a:defRPr sz="1400" b="0" i="0" u="none" strike="noStrike" cap="none">
                <a:solidFill>
                  <a:schemeClr val="dk1"/>
                </a:solidFill>
                <a:latin typeface="Arimo"/>
                <a:ea typeface="Arimo"/>
                <a:cs typeface="Arimo"/>
                <a:sym typeface="Arimo"/>
              </a:defRPr>
            </a:lvl6pPr>
            <a:lvl7pPr marL="3200400" marR="0" lvl="6" indent="-317500" algn="ctr" rtl="0">
              <a:lnSpc>
                <a:spcPct val="100000"/>
              </a:lnSpc>
              <a:spcBef>
                <a:spcPts val="0"/>
              </a:spcBef>
              <a:spcAft>
                <a:spcPts val="0"/>
              </a:spcAft>
              <a:buClr>
                <a:schemeClr val="dk1"/>
              </a:buClr>
              <a:buSzPts val="1400"/>
              <a:buFont typeface="Arimo"/>
              <a:buNone/>
              <a:defRPr sz="1400" b="0" i="0" u="none" strike="noStrike" cap="none">
                <a:solidFill>
                  <a:schemeClr val="dk1"/>
                </a:solidFill>
                <a:latin typeface="Arimo"/>
                <a:ea typeface="Arimo"/>
                <a:cs typeface="Arimo"/>
                <a:sym typeface="Arimo"/>
              </a:defRPr>
            </a:lvl7pPr>
            <a:lvl8pPr marL="3657600" marR="0" lvl="7" indent="-317500" algn="ctr" rtl="0">
              <a:lnSpc>
                <a:spcPct val="100000"/>
              </a:lnSpc>
              <a:spcBef>
                <a:spcPts val="0"/>
              </a:spcBef>
              <a:spcAft>
                <a:spcPts val="0"/>
              </a:spcAft>
              <a:buClr>
                <a:schemeClr val="dk1"/>
              </a:buClr>
              <a:buSzPts val="1400"/>
              <a:buFont typeface="Arimo"/>
              <a:buNone/>
              <a:defRPr sz="1400" b="0" i="0" u="none" strike="noStrike" cap="none">
                <a:solidFill>
                  <a:schemeClr val="dk1"/>
                </a:solidFill>
                <a:latin typeface="Arimo"/>
                <a:ea typeface="Arimo"/>
                <a:cs typeface="Arimo"/>
                <a:sym typeface="Arimo"/>
              </a:defRPr>
            </a:lvl8pPr>
            <a:lvl9pPr marL="4114800" marR="0" lvl="8" indent="-317500" algn="ctr" rtl="0">
              <a:lnSpc>
                <a:spcPct val="100000"/>
              </a:lnSpc>
              <a:spcBef>
                <a:spcPts val="0"/>
              </a:spcBef>
              <a:spcAft>
                <a:spcPts val="0"/>
              </a:spcAft>
              <a:buClr>
                <a:schemeClr val="dk1"/>
              </a:buClr>
              <a:buSzPts val="1400"/>
              <a:buFont typeface="Arimo"/>
              <a:buNone/>
              <a:defRPr sz="1400" b="0" i="0" u="none" strike="noStrike" cap="none">
                <a:solidFill>
                  <a:schemeClr val="dk1"/>
                </a:solidFill>
                <a:latin typeface="Arimo"/>
                <a:ea typeface="Arimo"/>
                <a:cs typeface="Arimo"/>
                <a:sym typeface="Arimo"/>
              </a:defRPr>
            </a:lvl9pPr>
          </a:lstStyle>
          <a:p>
            <a:pPr marL="0" indent="0" algn="l"/>
            <a:r>
              <a:rPr lang="en-US" dirty="0"/>
              <a:t>Seen from this input perspective, the object of educational evaluation includes 4 aspects, namely;</a:t>
            </a:r>
          </a:p>
          <a:p>
            <a:pPr marL="342900" indent="-342900" algn="l">
              <a:buAutoNum type="arabicPeriod"/>
            </a:pPr>
            <a:r>
              <a:rPr lang="en-US" dirty="0"/>
              <a:t>Aspect of ability, find out the extent of the abilities possessed by each student.</a:t>
            </a:r>
          </a:p>
          <a:p>
            <a:pPr marL="342900" indent="-342900" algn="l">
              <a:buAutoNum type="arabicPeriod"/>
            </a:pPr>
            <a:r>
              <a:rPr lang="en-US" dirty="0"/>
              <a:t>Personality aspect, prospective students need to have their personality evaluated first, because whether their personality is good or bad psychologically will influence their success in participating in the educational program</a:t>
            </a:r>
          </a:p>
          <a:p>
            <a:pPr marL="342900" indent="-342900" algn="l">
              <a:buAutoNum type="arabicPeriod"/>
            </a:pPr>
            <a:r>
              <a:rPr lang="en-US" dirty="0"/>
              <a:t>Attitude aspect, because attitude is something that is really needed in social interactions, obtaining information about attitude is important.</a:t>
            </a:r>
          </a:p>
          <a:p>
            <a:pPr marL="342900" indent="-342900" algn="l">
              <a:buAutoNum type="arabicPeriod"/>
            </a:pPr>
            <a:r>
              <a:rPr lang="en-US" dirty="0"/>
              <a:t>Aspects of intelligence, to determine the level of intelligence is used intelligence tests that have been created by many experts, one of which is the Binet-Simon test.</a:t>
            </a:r>
          </a:p>
        </p:txBody>
      </p:sp>
    </p:spTree>
    <p:extLst>
      <p:ext uri="{BB962C8B-B14F-4D97-AF65-F5344CB8AC3E}">
        <p14:creationId xmlns:p14="http://schemas.microsoft.com/office/powerpoint/2010/main" val="696883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42"/>
          <p:cNvSpPr txBox="1">
            <a:spLocks noGrp="1"/>
          </p:cNvSpPr>
          <p:nvPr>
            <p:ph type="title"/>
          </p:nvPr>
        </p:nvSpPr>
        <p:spPr>
          <a:xfrm>
            <a:off x="713225" y="2806058"/>
            <a:ext cx="4609500" cy="108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D" sz="5400" dirty="0"/>
              <a:t>ASSESMENT OBJECT</a:t>
            </a:r>
          </a:p>
        </p:txBody>
      </p:sp>
      <p:sp>
        <p:nvSpPr>
          <p:cNvPr id="858" name="Google Shape;858;p42"/>
          <p:cNvSpPr txBox="1">
            <a:spLocks noGrp="1"/>
          </p:cNvSpPr>
          <p:nvPr>
            <p:ph type="title" idx="2"/>
          </p:nvPr>
        </p:nvSpPr>
        <p:spPr>
          <a:xfrm>
            <a:off x="713225" y="1191350"/>
            <a:ext cx="1652100"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04</a:t>
            </a:r>
            <a:endParaRPr dirty="0"/>
          </a:p>
        </p:txBody>
      </p:sp>
      <p:sp>
        <p:nvSpPr>
          <p:cNvPr id="859" name="Google Shape;859;p42"/>
          <p:cNvSpPr txBox="1">
            <a:spLocks noGrp="1"/>
          </p:cNvSpPr>
          <p:nvPr>
            <p:ph type="subTitle" idx="1"/>
          </p:nvPr>
        </p:nvSpPr>
        <p:spPr>
          <a:xfrm>
            <a:off x="794343" y="3942290"/>
            <a:ext cx="4609500" cy="32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60" name="Google Shape;860;p42"/>
          <p:cNvGrpSpPr/>
          <p:nvPr/>
        </p:nvGrpSpPr>
        <p:grpSpPr>
          <a:xfrm>
            <a:off x="6962384" y="1406796"/>
            <a:ext cx="1468382" cy="3293080"/>
            <a:chOff x="1487134" y="2331006"/>
            <a:chExt cx="528670" cy="1185627"/>
          </a:xfrm>
        </p:grpSpPr>
        <p:sp>
          <p:nvSpPr>
            <p:cNvPr id="861" name="Google Shape;861;p42"/>
            <p:cNvSpPr/>
            <p:nvPr/>
          </p:nvSpPr>
          <p:spPr>
            <a:xfrm>
              <a:off x="1487134" y="2331006"/>
              <a:ext cx="528670" cy="1185611"/>
            </a:xfrm>
            <a:custGeom>
              <a:avLst/>
              <a:gdLst/>
              <a:ahLst/>
              <a:cxnLst/>
              <a:rect l="l" t="t" r="r" b="b"/>
              <a:pathLst>
                <a:path w="7291" h="16351" extrusionOk="0">
                  <a:moveTo>
                    <a:pt x="7254" y="33"/>
                  </a:moveTo>
                  <a:lnTo>
                    <a:pt x="7254" y="16313"/>
                  </a:lnTo>
                  <a:lnTo>
                    <a:pt x="34" y="16313"/>
                  </a:lnTo>
                  <a:lnTo>
                    <a:pt x="34" y="33"/>
                  </a:lnTo>
                  <a:close/>
                  <a:moveTo>
                    <a:pt x="17" y="0"/>
                  </a:moveTo>
                  <a:cubicBezTo>
                    <a:pt x="1" y="0"/>
                    <a:pt x="1" y="0"/>
                    <a:pt x="1" y="17"/>
                  </a:cubicBezTo>
                  <a:lnTo>
                    <a:pt x="1" y="16330"/>
                  </a:lnTo>
                  <a:cubicBezTo>
                    <a:pt x="1" y="16350"/>
                    <a:pt x="1" y="16350"/>
                    <a:pt x="17" y="16350"/>
                  </a:cubicBezTo>
                  <a:lnTo>
                    <a:pt x="7270" y="16350"/>
                  </a:lnTo>
                  <a:cubicBezTo>
                    <a:pt x="7291" y="16350"/>
                    <a:pt x="7291" y="16350"/>
                    <a:pt x="7291" y="16330"/>
                  </a:cubicBezTo>
                  <a:lnTo>
                    <a:pt x="7291" y="17"/>
                  </a:lnTo>
                  <a:cubicBezTo>
                    <a:pt x="7291" y="0"/>
                    <a:pt x="7291" y="0"/>
                    <a:pt x="727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1503304" y="2349859"/>
              <a:ext cx="238195" cy="222896"/>
            </a:xfrm>
            <a:custGeom>
              <a:avLst/>
              <a:gdLst/>
              <a:ahLst/>
              <a:cxnLst/>
              <a:rect l="l" t="t" r="r" b="b"/>
              <a:pathLst>
                <a:path w="3285" h="3074" extrusionOk="0">
                  <a:moveTo>
                    <a:pt x="3252" y="33"/>
                  </a:moveTo>
                  <a:lnTo>
                    <a:pt x="3252" y="3041"/>
                  </a:lnTo>
                  <a:lnTo>
                    <a:pt x="34" y="3041"/>
                  </a:lnTo>
                  <a:lnTo>
                    <a:pt x="34" y="33"/>
                  </a:lnTo>
                  <a:close/>
                  <a:moveTo>
                    <a:pt x="17" y="0"/>
                  </a:moveTo>
                  <a:cubicBezTo>
                    <a:pt x="1" y="0"/>
                    <a:pt x="1" y="0"/>
                    <a:pt x="1" y="17"/>
                  </a:cubicBezTo>
                  <a:lnTo>
                    <a:pt x="1" y="3057"/>
                  </a:lnTo>
                  <a:cubicBezTo>
                    <a:pt x="1" y="3074"/>
                    <a:pt x="1" y="3074"/>
                    <a:pt x="17" y="3074"/>
                  </a:cubicBezTo>
                  <a:lnTo>
                    <a:pt x="3268" y="3074"/>
                  </a:lnTo>
                  <a:cubicBezTo>
                    <a:pt x="3268" y="3074"/>
                    <a:pt x="3285" y="3074"/>
                    <a:pt x="3285" y="3057"/>
                  </a:cubicBezTo>
                  <a:lnTo>
                    <a:pt x="3285" y="17"/>
                  </a:lnTo>
                  <a:cubicBezTo>
                    <a:pt x="3285" y="0"/>
                    <a:pt x="3268" y="0"/>
                    <a:pt x="326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1761517" y="2349859"/>
              <a:ext cx="237905" cy="222896"/>
            </a:xfrm>
            <a:custGeom>
              <a:avLst/>
              <a:gdLst/>
              <a:ahLst/>
              <a:cxnLst/>
              <a:rect l="l" t="t" r="r" b="b"/>
              <a:pathLst>
                <a:path w="3281" h="3074" extrusionOk="0">
                  <a:moveTo>
                    <a:pt x="3247" y="33"/>
                  </a:moveTo>
                  <a:lnTo>
                    <a:pt x="3247" y="3041"/>
                  </a:lnTo>
                  <a:lnTo>
                    <a:pt x="33" y="3041"/>
                  </a:lnTo>
                  <a:lnTo>
                    <a:pt x="33" y="33"/>
                  </a:lnTo>
                  <a:close/>
                  <a:moveTo>
                    <a:pt x="17" y="0"/>
                  </a:moveTo>
                  <a:cubicBezTo>
                    <a:pt x="0" y="0"/>
                    <a:pt x="0" y="0"/>
                    <a:pt x="0" y="17"/>
                  </a:cubicBezTo>
                  <a:lnTo>
                    <a:pt x="0" y="3057"/>
                  </a:lnTo>
                  <a:cubicBezTo>
                    <a:pt x="0" y="3074"/>
                    <a:pt x="0" y="3074"/>
                    <a:pt x="17" y="3074"/>
                  </a:cubicBezTo>
                  <a:lnTo>
                    <a:pt x="3264" y="3074"/>
                  </a:lnTo>
                  <a:cubicBezTo>
                    <a:pt x="3280" y="3074"/>
                    <a:pt x="3280" y="3074"/>
                    <a:pt x="3280" y="3057"/>
                  </a:cubicBezTo>
                  <a:lnTo>
                    <a:pt x="3280" y="17"/>
                  </a:lnTo>
                  <a:cubicBezTo>
                    <a:pt x="3280" y="0"/>
                    <a:pt x="3280" y="0"/>
                    <a:pt x="326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1503304" y="2591540"/>
              <a:ext cx="238195" cy="245736"/>
            </a:xfrm>
            <a:custGeom>
              <a:avLst/>
              <a:gdLst/>
              <a:ahLst/>
              <a:cxnLst/>
              <a:rect l="l" t="t" r="r" b="b"/>
              <a:pathLst>
                <a:path w="3285" h="3389" extrusionOk="0">
                  <a:moveTo>
                    <a:pt x="3252" y="34"/>
                  </a:moveTo>
                  <a:lnTo>
                    <a:pt x="3252" y="3351"/>
                  </a:lnTo>
                  <a:lnTo>
                    <a:pt x="34" y="3351"/>
                  </a:lnTo>
                  <a:lnTo>
                    <a:pt x="34" y="34"/>
                  </a:lnTo>
                  <a:close/>
                  <a:moveTo>
                    <a:pt x="17" y="1"/>
                  </a:moveTo>
                  <a:cubicBezTo>
                    <a:pt x="1" y="1"/>
                    <a:pt x="1" y="1"/>
                    <a:pt x="1" y="17"/>
                  </a:cubicBezTo>
                  <a:lnTo>
                    <a:pt x="1" y="3372"/>
                  </a:lnTo>
                  <a:cubicBezTo>
                    <a:pt x="1" y="3372"/>
                    <a:pt x="1" y="3388"/>
                    <a:pt x="17" y="3388"/>
                  </a:cubicBezTo>
                  <a:lnTo>
                    <a:pt x="3268" y="3388"/>
                  </a:lnTo>
                  <a:lnTo>
                    <a:pt x="3285" y="3372"/>
                  </a:lnTo>
                  <a:lnTo>
                    <a:pt x="3285" y="17"/>
                  </a:lnTo>
                  <a:cubicBezTo>
                    <a:pt x="3285" y="1"/>
                    <a:pt x="3268" y="1"/>
                    <a:pt x="32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1761517" y="2591540"/>
              <a:ext cx="237905" cy="245736"/>
            </a:xfrm>
            <a:custGeom>
              <a:avLst/>
              <a:gdLst/>
              <a:ahLst/>
              <a:cxnLst/>
              <a:rect l="l" t="t" r="r" b="b"/>
              <a:pathLst>
                <a:path w="3281" h="3389" extrusionOk="0">
                  <a:moveTo>
                    <a:pt x="3247" y="34"/>
                  </a:moveTo>
                  <a:lnTo>
                    <a:pt x="3247" y="3351"/>
                  </a:lnTo>
                  <a:lnTo>
                    <a:pt x="33" y="3351"/>
                  </a:lnTo>
                  <a:lnTo>
                    <a:pt x="33" y="34"/>
                  </a:lnTo>
                  <a:close/>
                  <a:moveTo>
                    <a:pt x="17" y="1"/>
                  </a:moveTo>
                  <a:cubicBezTo>
                    <a:pt x="0" y="1"/>
                    <a:pt x="0" y="1"/>
                    <a:pt x="0" y="17"/>
                  </a:cubicBezTo>
                  <a:lnTo>
                    <a:pt x="0" y="3372"/>
                  </a:lnTo>
                  <a:cubicBezTo>
                    <a:pt x="0" y="3372"/>
                    <a:pt x="0" y="3388"/>
                    <a:pt x="17" y="3388"/>
                  </a:cubicBezTo>
                  <a:lnTo>
                    <a:pt x="3264" y="3388"/>
                  </a:lnTo>
                  <a:cubicBezTo>
                    <a:pt x="3280" y="3388"/>
                    <a:pt x="3280" y="3372"/>
                    <a:pt x="3280" y="3372"/>
                  </a:cubicBezTo>
                  <a:lnTo>
                    <a:pt x="3280" y="17"/>
                  </a:lnTo>
                  <a:cubicBezTo>
                    <a:pt x="3280" y="1"/>
                    <a:pt x="3280" y="1"/>
                    <a:pt x="326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1503304" y="2852146"/>
              <a:ext cx="238195" cy="265387"/>
            </a:xfrm>
            <a:custGeom>
              <a:avLst/>
              <a:gdLst/>
              <a:ahLst/>
              <a:cxnLst/>
              <a:rect l="l" t="t" r="r" b="b"/>
              <a:pathLst>
                <a:path w="3285" h="3660" extrusionOk="0">
                  <a:moveTo>
                    <a:pt x="3252" y="33"/>
                  </a:moveTo>
                  <a:lnTo>
                    <a:pt x="3252" y="3627"/>
                  </a:lnTo>
                  <a:lnTo>
                    <a:pt x="34" y="3627"/>
                  </a:lnTo>
                  <a:lnTo>
                    <a:pt x="34" y="33"/>
                  </a:lnTo>
                  <a:close/>
                  <a:moveTo>
                    <a:pt x="17" y="0"/>
                  </a:moveTo>
                  <a:cubicBezTo>
                    <a:pt x="1" y="0"/>
                    <a:pt x="1" y="0"/>
                    <a:pt x="1" y="17"/>
                  </a:cubicBezTo>
                  <a:lnTo>
                    <a:pt x="1" y="3643"/>
                  </a:lnTo>
                  <a:cubicBezTo>
                    <a:pt x="1" y="3660"/>
                    <a:pt x="1" y="3660"/>
                    <a:pt x="17" y="3660"/>
                  </a:cubicBezTo>
                  <a:lnTo>
                    <a:pt x="3268" y="3660"/>
                  </a:lnTo>
                  <a:cubicBezTo>
                    <a:pt x="3268" y="3660"/>
                    <a:pt x="3285" y="3660"/>
                    <a:pt x="3285" y="3643"/>
                  </a:cubicBezTo>
                  <a:lnTo>
                    <a:pt x="3285" y="17"/>
                  </a:lnTo>
                  <a:cubicBezTo>
                    <a:pt x="3285" y="0"/>
                    <a:pt x="3268" y="0"/>
                    <a:pt x="326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1761517" y="2852146"/>
              <a:ext cx="237905" cy="265387"/>
            </a:xfrm>
            <a:custGeom>
              <a:avLst/>
              <a:gdLst/>
              <a:ahLst/>
              <a:cxnLst/>
              <a:rect l="l" t="t" r="r" b="b"/>
              <a:pathLst>
                <a:path w="3281" h="3660" extrusionOk="0">
                  <a:moveTo>
                    <a:pt x="3247" y="33"/>
                  </a:moveTo>
                  <a:lnTo>
                    <a:pt x="3247" y="3627"/>
                  </a:lnTo>
                  <a:lnTo>
                    <a:pt x="33" y="3627"/>
                  </a:lnTo>
                  <a:lnTo>
                    <a:pt x="33" y="33"/>
                  </a:lnTo>
                  <a:close/>
                  <a:moveTo>
                    <a:pt x="17" y="0"/>
                  </a:moveTo>
                  <a:cubicBezTo>
                    <a:pt x="0" y="0"/>
                    <a:pt x="0" y="0"/>
                    <a:pt x="0" y="17"/>
                  </a:cubicBezTo>
                  <a:lnTo>
                    <a:pt x="0" y="3643"/>
                  </a:lnTo>
                  <a:cubicBezTo>
                    <a:pt x="0" y="3660"/>
                    <a:pt x="0" y="3660"/>
                    <a:pt x="17" y="3660"/>
                  </a:cubicBezTo>
                  <a:lnTo>
                    <a:pt x="3264" y="3660"/>
                  </a:lnTo>
                  <a:cubicBezTo>
                    <a:pt x="3280" y="3660"/>
                    <a:pt x="3280" y="3660"/>
                    <a:pt x="3280" y="3643"/>
                  </a:cubicBezTo>
                  <a:lnTo>
                    <a:pt x="3280" y="17"/>
                  </a:lnTo>
                  <a:cubicBezTo>
                    <a:pt x="3280" y="0"/>
                    <a:pt x="3280" y="0"/>
                    <a:pt x="326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1761517" y="2591540"/>
              <a:ext cx="124500" cy="245736"/>
            </a:xfrm>
            <a:custGeom>
              <a:avLst/>
              <a:gdLst/>
              <a:ahLst/>
              <a:cxnLst/>
              <a:rect l="l" t="t" r="r" b="b"/>
              <a:pathLst>
                <a:path w="1717" h="3389" extrusionOk="0">
                  <a:moveTo>
                    <a:pt x="1683" y="34"/>
                  </a:moveTo>
                  <a:lnTo>
                    <a:pt x="1683" y="3351"/>
                  </a:lnTo>
                  <a:lnTo>
                    <a:pt x="33" y="3351"/>
                  </a:lnTo>
                  <a:lnTo>
                    <a:pt x="33" y="34"/>
                  </a:lnTo>
                  <a:close/>
                  <a:moveTo>
                    <a:pt x="17" y="1"/>
                  </a:moveTo>
                  <a:cubicBezTo>
                    <a:pt x="0" y="1"/>
                    <a:pt x="0" y="1"/>
                    <a:pt x="0" y="17"/>
                  </a:cubicBezTo>
                  <a:lnTo>
                    <a:pt x="0" y="3372"/>
                  </a:lnTo>
                  <a:cubicBezTo>
                    <a:pt x="0" y="3372"/>
                    <a:pt x="0" y="3388"/>
                    <a:pt x="17" y="3388"/>
                  </a:cubicBezTo>
                  <a:lnTo>
                    <a:pt x="1700" y="3388"/>
                  </a:lnTo>
                  <a:cubicBezTo>
                    <a:pt x="1716" y="3388"/>
                    <a:pt x="1716" y="3372"/>
                    <a:pt x="1716" y="3372"/>
                  </a:cubicBezTo>
                  <a:lnTo>
                    <a:pt x="1716" y="17"/>
                  </a:lnTo>
                  <a:cubicBezTo>
                    <a:pt x="1716" y="1"/>
                    <a:pt x="1716" y="1"/>
                    <a:pt x="170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1883554" y="2710024"/>
              <a:ext cx="115871" cy="127255"/>
            </a:xfrm>
            <a:custGeom>
              <a:avLst/>
              <a:gdLst/>
              <a:ahLst/>
              <a:cxnLst/>
              <a:rect l="l" t="t" r="r" b="b"/>
              <a:pathLst>
                <a:path w="1598" h="1755" extrusionOk="0">
                  <a:moveTo>
                    <a:pt x="1564" y="34"/>
                  </a:moveTo>
                  <a:lnTo>
                    <a:pt x="1564" y="1717"/>
                  </a:lnTo>
                  <a:lnTo>
                    <a:pt x="33" y="1717"/>
                  </a:lnTo>
                  <a:lnTo>
                    <a:pt x="33" y="34"/>
                  </a:lnTo>
                  <a:close/>
                  <a:moveTo>
                    <a:pt x="17" y="1"/>
                  </a:moveTo>
                  <a:lnTo>
                    <a:pt x="0" y="17"/>
                  </a:lnTo>
                  <a:lnTo>
                    <a:pt x="0" y="1738"/>
                  </a:lnTo>
                  <a:lnTo>
                    <a:pt x="17" y="1754"/>
                  </a:lnTo>
                  <a:lnTo>
                    <a:pt x="1581" y="1754"/>
                  </a:lnTo>
                  <a:cubicBezTo>
                    <a:pt x="1597" y="1754"/>
                    <a:pt x="1597" y="1738"/>
                    <a:pt x="1597" y="1738"/>
                  </a:cubicBezTo>
                  <a:lnTo>
                    <a:pt x="1597" y="17"/>
                  </a:lnTo>
                  <a:cubicBezTo>
                    <a:pt x="1597" y="17"/>
                    <a:pt x="1597" y="1"/>
                    <a:pt x="158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1761517" y="2591540"/>
              <a:ext cx="124500" cy="28786"/>
            </a:xfrm>
            <a:custGeom>
              <a:avLst/>
              <a:gdLst/>
              <a:ahLst/>
              <a:cxnLst/>
              <a:rect l="l" t="t" r="r" b="b"/>
              <a:pathLst>
                <a:path w="1717" h="397" extrusionOk="0">
                  <a:moveTo>
                    <a:pt x="1683" y="34"/>
                  </a:moveTo>
                  <a:lnTo>
                    <a:pt x="1683" y="360"/>
                  </a:lnTo>
                  <a:lnTo>
                    <a:pt x="33" y="360"/>
                  </a:lnTo>
                  <a:lnTo>
                    <a:pt x="33" y="34"/>
                  </a:lnTo>
                  <a:close/>
                  <a:moveTo>
                    <a:pt x="17" y="1"/>
                  </a:moveTo>
                  <a:cubicBezTo>
                    <a:pt x="0" y="1"/>
                    <a:pt x="0" y="1"/>
                    <a:pt x="0" y="17"/>
                  </a:cubicBezTo>
                  <a:lnTo>
                    <a:pt x="0" y="380"/>
                  </a:lnTo>
                  <a:cubicBezTo>
                    <a:pt x="0" y="397"/>
                    <a:pt x="0" y="397"/>
                    <a:pt x="17" y="397"/>
                  </a:cubicBezTo>
                  <a:lnTo>
                    <a:pt x="1700" y="397"/>
                  </a:lnTo>
                  <a:cubicBezTo>
                    <a:pt x="1716" y="397"/>
                    <a:pt x="1716" y="397"/>
                    <a:pt x="1716" y="380"/>
                  </a:cubicBezTo>
                  <a:lnTo>
                    <a:pt x="1716" y="17"/>
                  </a:lnTo>
                  <a:cubicBezTo>
                    <a:pt x="1716" y="1"/>
                    <a:pt x="1716" y="1"/>
                    <a:pt x="170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2"/>
            <p:cNvSpPr/>
            <p:nvPr/>
          </p:nvSpPr>
          <p:spPr>
            <a:xfrm>
              <a:off x="1761517" y="2710024"/>
              <a:ext cx="237905" cy="28786"/>
            </a:xfrm>
            <a:custGeom>
              <a:avLst/>
              <a:gdLst/>
              <a:ahLst/>
              <a:cxnLst/>
              <a:rect l="l" t="t" r="r" b="b"/>
              <a:pathLst>
                <a:path w="3281" h="397" extrusionOk="0">
                  <a:moveTo>
                    <a:pt x="3247" y="34"/>
                  </a:moveTo>
                  <a:lnTo>
                    <a:pt x="3247" y="360"/>
                  </a:lnTo>
                  <a:lnTo>
                    <a:pt x="33" y="360"/>
                  </a:lnTo>
                  <a:lnTo>
                    <a:pt x="33" y="34"/>
                  </a:lnTo>
                  <a:close/>
                  <a:moveTo>
                    <a:pt x="17" y="1"/>
                  </a:moveTo>
                  <a:cubicBezTo>
                    <a:pt x="0" y="1"/>
                    <a:pt x="0" y="17"/>
                    <a:pt x="0" y="17"/>
                  </a:cubicBezTo>
                  <a:lnTo>
                    <a:pt x="0" y="376"/>
                  </a:lnTo>
                  <a:cubicBezTo>
                    <a:pt x="0" y="376"/>
                    <a:pt x="0" y="397"/>
                    <a:pt x="17" y="397"/>
                  </a:cubicBezTo>
                  <a:lnTo>
                    <a:pt x="3264" y="397"/>
                  </a:lnTo>
                  <a:cubicBezTo>
                    <a:pt x="3280" y="397"/>
                    <a:pt x="3280" y="376"/>
                    <a:pt x="3280" y="376"/>
                  </a:cubicBezTo>
                  <a:lnTo>
                    <a:pt x="3280" y="17"/>
                  </a:lnTo>
                  <a:cubicBezTo>
                    <a:pt x="3280" y="17"/>
                    <a:pt x="3280" y="1"/>
                    <a:pt x="326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2"/>
            <p:cNvSpPr/>
            <p:nvPr/>
          </p:nvSpPr>
          <p:spPr>
            <a:xfrm>
              <a:off x="1891023" y="2447097"/>
              <a:ext cx="88607" cy="125660"/>
            </a:xfrm>
            <a:custGeom>
              <a:avLst/>
              <a:gdLst/>
              <a:ahLst/>
              <a:cxnLst/>
              <a:rect l="l" t="t" r="r" b="b"/>
              <a:pathLst>
                <a:path w="1222" h="1733" extrusionOk="0">
                  <a:moveTo>
                    <a:pt x="690" y="33"/>
                  </a:moveTo>
                  <a:lnTo>
                    <a:pt x="690" y="272"/>
                  </a:lnTo>
                  <a:cubicBezTo>
                    <a:pt x="690" y="272"/>
                    <a:pt x="669" y="343"/>
                    <a:pt x="723" y="413"/>
                  </a:cubicBezTo>
                  <a:cubicBezTo>
                    <a:pt x="756" y="446"/>
                    <a:pt x="809" y="462"/>
                    <a:pt x="875" y="462"/>
                  </a:cubicBezTo>
                  <a:cubicBezTo>
                    <a:pt x="1119" y="462"/>
                    <a:pt x="1185" y="479"/>
                    <a:pt x="1185" y="685"/>
                  </a:cubicBezTo>
                  <a:lnTo>
                    <a:pt x="1185" y="1700"/>
                  </a:lnTo>
                  <a:lnTo>
                    <a:pt x="71" y="1700"/>
                  </a:lnTo>
                  <a:lnTo>
                    <a:pt x="71" y="772"/>
                  </a:lnTo>
                  <a:cubicBezTo>
                    <a:pt x="71" y="772"/>
                    <a:pt x="34" y="619"/>
                    <a:pt x="104" y="532"/>
                  </a:cubicBezTo>
                  <a:cubicBezTo>
                    <a:pt x="137" y="495"/>
                    <a:pt x="174" y="479"/>
                    <a:pt x="240" y="479"/>
                  </a:cubicBezTo>
                  <a:cubicBezTo>
                    <a:pt x="359" y="479"/>
                    <a:pt x="430" y="462"/>
                    <a:pt x="463" y="429"/>
                  </a:cubicBezTo>
                  <a:cubicBezTo>
                    <a:pt x="500" y="376"/>
                    <a:pt x="500" y="343"/>
                    <a:pt x="500" y="289"/>
                  </a:cubicBezTo>
                  <a:lnTo>
                    <a:pt x="500" y="33"/>
                  </a:lnTo>
                  <a:close/>
                  <a:moveTo>
                    <a:pt x="483" y="0"/>
                  </a:moveTo>
                  <a:cubicBezTo>
                    <a:pt x="483" y="0"/>
                    <a:pt x="463" y="0"/>
                    <a:pt x="463" y="17"/>
                  </a:cubicBezTo>
                  <a:lnTo>
                    <a:pt x="463" y="289"/>
                  </a:lnTo>
                  <a:cubicBezTo>
                    <a:pt x="463" y="326"/>
                    <a:pt x="463" y="376"/>
                    <a:pt x="446" y="392"/>
                  </a:cubicBezTo>
                  <a:cubicBezTo>
                    <a:pt x="413" y="429"/>
                    <a:pt x="343" y="446"/>
                    <a:pt x="240" y="446"/>
                  </a:cubicBezTo>
                  <a:cubicBezTo>
                    <a:pt x="174" y="446"/>
                    <a:pt x="104" y="462"/>
                    <a:pt x="71" y="516"/>
                  </a:cubicBezTo>
                  <a:cubicBezTo>
                    <a:pt x="1" y="598"/>
                    <a:pt x="34" y="772"/>
                    <a:pt x="34" y="772"/>
                  </a:cubicBezTo>
                  <a:lnTo>
                    <a:pt x="34" y="1716"/>
                  </a:lnTo>
                  <a:cubicBezTo>
                    <a:pt x="34" y="1733"/>
                    <a:pt x="34" y="1733"/>
                    <a:pt x="50" y="1733"/>
                  </a:cubicBezTo>
                  <a:lnTo>
                    <a:pt x="1205" y="1733"/>
                  </a:lnTo>
                  <a:cubicBezTo>
                    <a:pt x="1205" y="1733"/>
                    <a:pt x="1222" y="1733"/>
                    <a:pt x="1222" y="1716"/>
                  </a:cubicBezTo>
                  <a:lnTo>
                    <a:pt x="1222" y="685"/>
                  </a:lnTo>
                  <a:cubicBezTo>
                    <a:pt x="1222" y="446"/>
                    <a:pt x="1102" y="429"/>
                    <a:pt x="875" y="429"/>
                  </a:cubicBezTo>
                  <a:cubicBezTo>
                    <a:pt x="826" y="429"/>
                    <a:pt x="772" y="413"/>
                    <a:pt x="739" y="376"/>
                  </a:cubicBezTo>
                  <a:cubicBezTo>
                    <a:pt x="706" y="343"/>
                    <a:pt x="723" y="272"/>
                    <a:pt x="723" y="272"/>
                  </a:cubicBezTo>
                  <a:lnTo>
                    <a:pt x="723" y="17"/>
                  </a:lnTo>
                  <a:cubicBezTo>
                    <a:pt x="723" y="0"/>
                    <a:pt x="706" y="0"/>
                    <a:pt x="70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1789942" y="2377051"/>
              <a:ext cx="68812" cy="195704"/>
            </a:xfrm>
            <a:custGeom>
              <a:avLst/>
              <a:gdLst/>
              <a:ahLst/>
              <a:cxnLst/>
              <a:rect l="l" t="t" r="r" b="b"/>
              <a:pathLst>
                <a:path w="949" h="2699" extrusionOk="0">
                  <a:moveTo>
                    <a:pt x="243" y="1"/>
                  </a:moveTo>
                  <a:cubicBezTo>
                    <a:pt x="103" y="1"/>
                    <a:pt x="0" y="104"/>
                    <a:pt x="0" y="224"/>
                  </a:cubicBezTo>
                  <a:lnTo>
                    <a:pt x="0" y="2460"/>
                  </a:lnTo>
                  <a:cubicBezTo>
                    <a:pt x="0" y="2596"/>
                    <a:pt x="103" y="2699"/>
                    <a:pt x="243" y="2699"/>
                  </a:cubicBezTo>
                  <a:lnTo>
                    <a:pt x="706" y="2699"/>
                  </a:lnTo>
                  <a:cubicBezTo>
                    <a:pt x="743" y="2699"/>
                    <a:pt x="759" y="2699"/>
                    <a:pt x="776" y="2682"/>
                  </a:cubicBezTo>
                  <a:cubicBezTo>
                    <a:pt x="759" y="2682"/>
                    <a:pt x="743" y="2682"/>
                    <a:pt x="722" y="2666"/>
                  </a:cubicBezTo>
                  <a:lnTo>
                    <a:pt x="243" y="2666"/>
                  </a:lnTo>
                  <a:cubicBezTo>
                    <a:pt x="124" y="2666"/>
                    <a:pt x="37" y="2579"/>
                    <a:pt x="37" y="2460"/>
                  </a:cubicBezTo>
                  <a:lnTo>
                    <a:pt x="37" y="224"/>
                  </a:lnTo>
                  <a:cubicBezTo>
                    <a:pt x="37" y="120"/>
                    <a:pt x="124" y="38"/>
                    <a:pt x="243" y="38"/>
                  </a:cubicBezTo>
                  <a:lnTo>
                    <a:pt x="706" y="38"/>
                  </a:lnTo>
                  <a:cubicBezTo>
                    <a:pt x="825" y="38"/>
                    <a:pt x="912" y="120"/>
                    <a:pt x="912" y="224"/>
                  </a:cubicBezTo>
                  <a:lnTo>
                    <a:pt x="912" y="2064"/>
                  </a:lnTo>
                  <a:lnTo>
                    <a:pt x="949" y="2064"/>
                  </a:lnTo>
                  <a:lnTo>
                    <a:pt x="949" y="224"/>
                  </a:lnTo>
                  <a:cubicBezTo>
                    <a:pt x="949" y="104"/>
                    <a:pt x="846" y="1"/>
                    <a:pt x="70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1822499" y="2526642"/>
              <a:ext cx="33572" cy="43724"/>
            </a:xfrm>
            <a:custGeom>
              <a:avLst/>
              <a:gdLst/>
              <a:ahLst/>
              <a:cxnLst/>
              <a:rect l="l" t="t" r="r" b="b"/>
              <a:pathLst>
                <a:path w="463" h="603" extrusionOk="0">
                  <a:moveTo>
                    <a:pt x="17" y="1"/>
                  </a:moveTo>
                  <a:lnTo>
                    <a:pt x="17" y="17"/>
                  </a:lnTo>
                  <a:lnTo>
                    <a:pt x="1" y="17"/>
                  </a:lnTo>
                  <a:cubicBezTo>
                    <a:pt x="1" y="38"/>
                    <a:pt x="17" y="174"/>
                    <a:pt x="67" y="327"/>
                  </a:cubicBezTo>
                  <a:cubicBezTo>
                    <a:pt x="104" y="467"/>
                    <a:pt x="191" y="553"/>
                    <a:pt x="273" y="603"/>
                  </a:cubicBezTo>
                  <a:cubicBezTo>
                    <a:pt x="294" y="603"/>
                    <a:pt x="310" y="603"/>
                    <a:pt x="327" y="586"/>
                  </a:cubicBezTo>
                  <a:cubicBezTo>
                    <a:pt x="87" y="516"/>
                    <a:pt x="50" y="120"/>
                    <a:pt x="34" y="38"/>
                  </a:cubicBezTo>
                  <a:lnTo>
                    <a:pt x="463" y="38"/>
                  </a:lnTo>
                  <a:lnTo>
                    <a:pt x="4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2"/>
            <p:cNvSpPr/>
            <p:nvPr/>
          </p:nvSpPr>
          <p:spPr>
            <a:xfrm>
              <a:off x="1846138" y="2526642"/>
              <a:ext cx="38648" cy="46116"/>
            </a:xfrm>
            <a:custGeom>
              <a:avLst/>
              <a:gdLst/>
              <a:ahLst/>
              <a:cxnLst/>
              <a:rect l="l" t="t" r="r" b="b"/>
              <a:pathLst>
                <a:path w="533" h="636" extrusionOk="0">
                  <a:moveTo>
                    <a:pt x="174" y="1"/>
                  </a:moveTo>
                  <a:lnTo>
                    <a:pt x="174" y="38"/>
                  </a:lnTo>
                  <a:lnTo>
                    <a:pt x="500" y="38"/>
                  </a:lnTo>
                  <a:cubicBezTo>
                    <a:pt x="483" y="141"/>
                    <a:pt x="430" y="603"/>
                    <a:pt x="104" y="603"/>
                  </a:cubicBezTo>
                  <a:lnTo>
                    <a:pt x="50" y="603"/>
                  </a:lnTo>
                  <a:cubicBezTo>
                    <a:pt x="34" y="619"/>
                    <a:pt x="17" y="619"/>
                    <a:pt x="1" y="619"/>
                  </a:cubicBezTo>
                  <a:cubicBezTo>
                    <a:pt x="34" y="636"/>
                    <a:pt x="71" y="636"/>
                    <a:pt x="104" y="636"/>
                  </a:cubicBezTo>
                  <a:cubicBezTo>
                    <a:pt x="277" y="636"/>
                    <a:pt x="397" y="533"/>
                    <a:pt x="463" y="327"/>
                  </a:cubicBezTo>
                  <a:cubicBezTo>
                    <a:pt x="533" y="174"/>
                    <a:pt x="533" y="38"/>
                    <a:pt x="533" y="17"/>
                  </a:cubicBezTo>
                  <a:lnTo>
                    <a:pt x="51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2"/>
            <p:cNvSpPr/>
            <p:nvPr/>
          </p:nvSpPr>
          <p:spPr>
            <a:xfrm>
              <a:off x="1856000" y="2526642"/>
              <a:ext cx="2755" cy="2755"/>
            </a:xfrm>
            <a:custGeom>
              <a:avLst/>
              <a:gdLst/>
              <a:ahLst/>
              <a:cxnLst/>
              <a:rect l="l" t="t" r="r" b="b"/>
              <a:pathLst>
                <a:path w="38" h="38" extrusionOk="0">
                  <a:moveTo>
                    <a:pt x="1" y="1"/>
                  </a:moveTo>
                  <a:lnTo>
                    <a:pt x="1" y="38"/>
                  </a:lnTo>
                  <a:lnTo>
                    <a:pt x="38" y="38"/>
                  </a:lnTo>
                  <a:lnTo>
                    <a:pt x="38"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1842295" y="2569134"/>
              <a:ext cx="7541" cy="2465"/>
            </a:xfrm>
            <a:custGeom>
              <a:avLst/>
              <a:gdLst/>
              <a:ahLst/>
              <a:cxnLst/>
              <a:rect l="l" t="t" r="r" b="b"/>
              <a:pathLst>
                <a:path w="104" h="34" extrusionOk="0">
                  <a:moveTo>
                    <a:pt x="54" y="0"/>
                  </a:moveTo>
                  <a:cubicBezTo>
                    <a:pt x="37" y="17"/>
                    <a:pt x="21" y="17"/>
                    <a:pt x="0" y="17"/>
                  </a:cubicBezTo>
                  <a:cubicBezTo>
                    <a:pt x="21" y="33"/>
                    <a:pt x="37" y="33"/>
                    <a:pt x="54" y="33"/>
                  </a:cubicBezTo>
                  <a:cubicBezTo>
                    <a:pt x="70" y="33"/>
                    <a:pt x="87" y="33"/>
                    <a:pt x="103" y="17"/>
                  </a:cubicBezTo>
                  <a:cubicBezTo>
                    <a:pt x="87" y="17"/>
                    <a:pt x="70" y="17"/>
                    <a:pt x="5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2"/>
            <p:cNvSpPr/>
            <p:nvPr/>
          </p:nvSpPr>
          <p:spPr>
            <a:xfrm>
              <a:off x="1584372" y="2710024"/>
              <a:ext cx="148500" cy="31179"/>
            </a:xfrm>
            <a:custGeom>
              <a:avLst/>
              <a:gdLst/>
              <a:ahLst/>
              <a:cxnLst/>
              <a:rect l="l" t="t" r="r" b="b"/>
              <a:pathLst>
                <a:path w="2048" h="430" extrusionOk="0">
                  <a:moveTo>
                    <a:pt x="2010" y="34"/>
                  </a:moveTo>
                  <a:lnTo>
                    <a:pt x="2010" y="397"/>
                  </a:lnTo>
                  <a:lnTo>
                    <a:pt x="34" y="397"/>
                  </a:lnTo>
                  <a:lnTo>
                    <a:pt x="34" y="34"/>
                  </a:lnTo>
                  <a:close/>
                  <a:moveTo>
                    <a:pt x="17" y="1"/>
                  </a:moveTo>
                  <a:cubicBezTo>
                    <a:pt x="1" y="1"/>
                    <a:pt x="1" y="17"/>
                    <a:pt x="1" y="17"/>
                  </a:cubicBezTo>
                  <a:lnTo>
                    <a:pt x="1" y="413"/>
                  </a:lnTo>
                  <a:cubicBezTo>
                    <a:pt x="1" y="430"/>
                    <a:pt x="1" y="430"/>
                    <a:pt x="17" y="430"/>
                  </a:cubicBezTo>
                  <a:lnTo>
                    <a:pt x="2031" y="430"/>
                  </a:lnTo>
                  <a:cubicBezTo>
                    <a:pt x="2031" y="430"/>
                    <a:pt x="2047" y="430"/>
                    <a:pt x="2047" y="413"/>
                  </a:cubicBezTo>
                  <a:lnTo>
                    <a:pt x="2047" y="17"/>
                  </a:lnTo>
                  <a:lnTo>
                    <a:pt x="2031"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2"/>
            <p:cNvSpPr/>
            <p:nvPr/>
          </p:nvSpPr>
          <p:spPr>
            <a:xfrm>
              <a:off x="1512005" y="2738738"/>
              <a:ext cx="199620" cy="37488"/>
            </a:xfrm>
            <a:custGeom>
              <a:avLst/>
              <a:gdLst/>
              <a:ahLst/>
              <a:cxnLst/>
              <a:rect l="l" t="t" r="r" b="b"/>
              <a:pathLst>
                <a:path w="2753" h="517" extrusionOk="0">
                  <a:moveTo>
                    <a:pt x="2719" y="34"/>
                  </a:moveTo>
                  <a:lnTo>
                    <a:pt x="2719" y="479"/>
                  </a:lnTo>
                  <a:lnTo>
                    <a:pt x="37" y="479"/>
                  </a:lnTo>
                  <a:lnTo>
                    <a:pt x="37" y="34"/>
                  </a:lnTo>
                  <a:close/>
                  <a:moveTo>
                    <a:pt x="17" y="1"/>
                  </a:moveTo>
                  <a:cubicBezTo>
                    <a:pt x="0" y="1"/>
                    <a:pt x="0" y="17"/>
                    <a:pt x="0" y="17"/>
                  </a:cubicBezTo>
                  <a:lnTo>
                    <a:pt x="0" y="496"/>
                  </a:lnTo>
                  <a:cubicBezTo>
                    <a:pt x="0" y="516"/>
                    <a:pt x="0" y="516"/>
                    <a:pt x="17" y="516"/>
                  </a:cubicBezTo>
                  <a:lnTo>
                    <a:pt x="2736" y="516"/>
                  </a:lnTo>
                  <a:cubicBezTo>
                    <a:pt x="2736" y="516"/>
                    <a:pt x="2752" y="516"/>
                    <a:pt x="2752" y="496"/>
                  </a:cubicBezTo>
                  <a:lnTo>
                    <a:pt x="2752" y="17"/>
                  </a:lnTo>
                  <a:lnTo>
                    <a:pt x="27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2"/>
            <p:cNvSpPr/>
            <p:nvPr/>
          </p:nvSpPr>
          <p:spPr>
            <a:xfrm>
              <a:off x="1519474" y="2773471"/>
              <a:ext cx="174749" cy="31179"/>
            </a:xfrm>
            <a:custGeom>
              <a:avLst/>
              <a:gdLst/>
              <a:ahLst/>
              <a:cxnLst/>
              <a:rect l="l" t="t" r="r" b="b"/>
              <a:pathLst>
                <a:path w="2410" h="430" extrusionOk="0">
                  <a:moveTo>
                    <a:pt x="2373" y="37"/>
                  </a:moveTo>
                  <a:lnTo>
                    <a:pt x="2373" y="396"/>
                  </a:lnTo>
                  <a:lnTo>
                    <a:pt x="38" y="396"/>
                  </a:lnTo>
                  <a:lnTo>
                    <a:pt x="38" y="37"/>
                  </a:lnTo>
                  <a:close/>
                  <a:moveTo>
                    <a:pt x="17" y="0"/>
                  </a:moveTo>
                  <a:cubicBezTo>
                    <a:pt x="17" y="0"/>
                    <a:pt x="0" y="0"/>
                    <a:pt x="0" y="17"/>
                  </a:cubicBezTo>
                  <a:lnTo>
                    <a:pt x="0" y="413"/>
                  </a:lnTo>
                  <a:cubicBezTo>
                    <a:pt x="0" y="429"/>
                    <a:pt x="17" y="429"/>
                    <a:pt x="17" y="429"/>
                  </a:cubicBezTo>
                  <a:lnTo>
                    <a:pt x="2389" y="429"/>
                  </a:lnTo>
                  <a:cubicBezTo>
                    <a:pt x="2410" y="429"/>
                    <a:pt x="2410" y="429"/>
                    <a:pt x="2410" y="413"/>
                  </a:cubicBezTo>
                  <a:lnTo>
                    <a:pt x="2410" y="17"/>
                  </a:lnTo>
                  <a:cubicBezTo>
                    <a:pt x="2410" y="0"/>
                    <a:pt x="2410" y="0"/>
                    <a:pt x="238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a:off x="1503304" y="2802186"/>
              <a:ext cx="214557" cy="35095"/>
            </a:xfrm>
            <a:custGeom>
              <a:avLst/>
              <a:gdLst/>
              <a:ahLst/>
              <a:cxnLst/>
              <a:rect l="l" t="t" r="r" b="b"/>
              <a:pathLst>
                <a:path w="2959" h="484" extrusionOk="0">
                  <a:moveTo>
                    <a:pt x="2922" y="33"/>
                  </a:moveTo>
                  <a:lnTo>
                    <a:pt x="2922" y="446"/>
                  </a:lnTo>
                  <a:lnTo>
                    <a:pt x="34" y="446"/>
                  </a:lnTo>
                  <a:lnTo>
                    <a:pt x="34" y="33"/>
                  </a:lnTo>
                  <a:close/>
                  <a:moveTo>
                    <a:pt x="17" y="0"/>
                  </a:moveTo>
                  <a:cubicBezTo>
                    <a:pt x="1" y="0"/>
                    <a:pt x="1" y="17"/>
                    <a:pt x="1" y="17"/>
                  </a:cubicBezTo>
                  <a:lnTo>
                    <a:pt x="1" y="467"/>
                  </a:lnTo>
                  <a:cubicBezTo>
                    <a:pt x="1" y="467"/>
                    <a:pt x="1" y="483"/>
                    <a:pt x="17" y="483"/>
                  </a:cubicBezTo>
                  <a:lnTo>
                    <a:pt x="2942" y="483"/>
                  </a:lnTo>
                  <a:lnTo>
                    <a:pt x="2959" y="467"/>
                  </a:lnTo>
                  <a:lnTo>
                    <a:pt x="2959" y="17"/>
                  </a:lnTo>
                  <a:lnTo>
                    <a:pt x="294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a:off x="1503304" y="2863168"/>
              <a:ext cx="102384" cy="254365"/>
            </a:xfrm>
            <a:custGeom>
              <a:avLst/>
              <a:gdLst/>
              <a:ahLst/>
              <a:cxnLst/>
              <a:rect l="l" t="t" r="r" b="b"/>
              <a:pathLst>
                <a:path w="1412" h="3508" extrusionOk="0">
                  <a:moveTo>
                    <a:pt x="1374" y="38"/>
                  </a:moveTo>
                  <a:lnTo>
                    <a:pt x="1374" y="3475"/>
                  </a:lnTo>
                  <a:lnTo>
                    <a:pt x="34" y="3475"/>
                  </a:lnTo>
                  <a:lnTo>
                    <a:pt x="34" y="38"/>
                  </a:lnTo>
                  <a:close/>
                  <a:moveTo>
                    <a:pt x="17" y="1"/>
                  </a:moveTo>
                  <a:cubicBezTo>
                    <a:pt x="1" y="1"/>
                    <a:pt x="1" y="1"/>
                    <a:pt x="1" y="17"/>
                  </a:cubicBezTo>
                  <a:lnTo>
                    <a:pt x="1" y="3491"/>
                  </a:lnTo>
                  <a:lnTo>
                    <a:pt x="1" y="3508"/>
                  </a:lnTo>
                  <a:lnTo>
                    <a:pt x="1395" y="3508"/>
                  </a:lnTo>
                  <a:cubicBezTo>
                    <a:pt x="1412" y="3508"/>
                    <a:pt x="1412" y="3508"/>
                    <a:pt x="1412" y="3491"/>
                  </a:cubicBezTo>
                  <a:lnTo>
                    <a:pt x="1412" y="17"/>
                  </a:lnTo>
                  <a:cubicBezTo>
                    <a:pt x="1412" y="1"/>
                    <a:pt x="1412" y="1"/>
                    <a:pt x="139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a:off x="1602935" y="2890723"/>
              <a:ext cx="98759" cy="226811"/>
            </a:xfrm>
            <a:custGeom>
              <a:avLst/>
              <a:gdLst/>
              <a:ahLst/>
              <a:cxnLst/>
              <a:rect l="l" t="t" r="r" b="b"/>
              <a:pathLst>
                <a:path w="1362" h="3128" extrusionOk="0">
                  <a:moveTo>
                    <a:pt x="1292" y="34"/>
                  </a:moveTo>
                  <a:lnTo>
                    <a:pt x="1325" y="3095"/>
                  </a:lnTo>
                  <a:lnTo>
                    <a:pt x="38" y="3095"/>
                  </a:lnTo>
                  <a:lnTo>
                    <a:pt x="38" y="34"/>
                  </a:lnTo>
                  <a:close/>
                  <a:moveTo>
                    <a:pt x="21" y="1"/>
                  </a:moveTo>
                  <a:cubicBezTo>
                    <a:pt x="21" y="1"/>
                    <a:pt x="0" y="1"/>
                    <a:pt x="0" y="17"/>
                  </a:cubicBezTo>
                  <a:lnTo>
                    <a:pt x="0" y="3111"/>
                  </a:lnTo>
                  <a:cubicBezTo>
                    <a:pt x="0" y="3128"/>
                    <a:pt x="21" y="3128"/>
                    <a:pt x="21" y="3128"/>
                  </a:cubicBezTo>
                  <a:lnTo>
                    <a:pt x="1362" y="3128"/>
                  </a:lnTo>
                  <a:lnTo>
                    <a:pt x="1362" y="3111"/>
                  </a:lnTo>
                  <a:lnTo>
                    <a:pt x="1325" y="17"/>
                  </a:lnTo>
                  <a:cubicBezTo>
                    <a:pt x="1325" y="1"/>
                    <a:pt x="1325" y="1"/>
                    <a:pt x="130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a:off x="1804879" y="2631349"/>
              <a:ext cx="35095" cy="10224"/>
            </a:xfrm>
            <a:custGeom>
              <a:avLst/>
              <a:gdLst/>
              <a:ahLst/>
              <a:cxnLst/>
              <a:rect l="l" t="t" r="r" b="b"/>
              <a:pathLst>
                <a:path w="484" h="141" extrusionOk="0">
                  <a:moveTo>
                    <a:pt x="396" y="38"/>
                  </a:moveTo>
                  <a:lnTo>
                    <a:pt x="434" y="104"/>
                  </a:lnTo>
                  <a:lnTo>
                    <a:pt x="37" y="104"/>
                  </a:lnTo>
                  <a:lnTo>
                    <a:pt x="70" y="38"/>
                  </a:lnTo>
                  <a:close/>
                  <a:moveTo>
                    <a:pt x="54" y="1"/>
                  </a:moveTo>
                  <a:lnTo>
                    <a:pt x="0" y="120"/>
                  </a:lnTo>
                  <a:lnTo>
                    <a:pt x="0" y="141"/>
                  </a:lnTo>
                  <a:lnTo>
                    <a:pt x="467" y="141"/>
                  </a:lnTo>
                  <a:lnTo>
                    <a:pt x="483" y="120"/>
                  </a:lnTo>
                  <a:lnTo>
                    <a:pt x="41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a:off x="1806329" y="2748600"/>
              <a:ext cx="34805" cy="9934"/>
            </a:xfrm>
            <a:custGeom>
              <a:avLst/>
              <a:gdLst/>
              <a:ahLst/>
              <a:cxnLst/>
              <a:rect l="l" t="t" r="r" b="b"/>
              <a:pathLst>
                <a:path w="480" h="137" extrusionOk="0">
                  <a:moveTo>
                    <a:pt x="393" y="34"/>
                  </a:moveTo>
                  <a:lnTo>
                    <a:pt x="430" y="104"/>
                  </a:lnTo>
                  <a:lnTo>
                    <a:pt x="50" y="104"/>
                  </a:lnTo>
                  <a:lnTo>
                    <a:pt x="83" y="34"/>
                  </a:lnTo>
                  <a:close/>
                  <a:moveTo>
                    <a:pt x="50" y="1"/>
                  </a:moveTo>
                  <a:lnTo>
                    <a:pt x="1" y="120"/>
                  </a:lnTo>
                  <a:lnTo>
                    <a:pt x="17" y="137"/>
                  </a:lnTo>
                  <a:lnTo>
                    <a:pt x="480" y="137"/>
                  </a:lnTo>
                  <a:lnTo>
                    <a:pt x="480" y="120"/>
                  </a:lnTo>
                  <a:lnTo>
                    <a:pt x="43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a:off x="1923363" y="2748600"/>
              <a:ext cx="33862" cy="9934"/>
            </a:xfrm>
            <a:custGeom>
              <a:avLst/>
              <a:gdLst/>
              <a:ahLst/>
              <a:cxnLst/>
              <a:rect l="l" t="t" r="r" b="b"/>
              <a:pathLst>
                <a:path w="467" h="137" extrusionOk="0">
                  <a:moveTo>
                    <a:pt x="396" y="34"/>
                  </a:moveTo>
                  <a:lnTo>
                    <a:pt x="429" y="104"/>
                  </a:lnTo>
                  <a:lnTo>
                    <a:pt x="37" y="104"/>
                  </a:lnTo>
                  <a:lnTo>
                    <a:pt x="70" y="34"/>
                  </a:lnTo>
                  <a:close/>
                  <a:moveTo>
                    <a:pt x="54" y="1"/>
                  </a:moveTo>
                  <a:lnTo>
                    <a:pt x="0" y="120"/>
                  </a:lnTo>
                  <a:lnTo>
                    <a:pt x="0" y="137"/>
                  </a:lnTo>
                  <a:lnTo>
                    <a:pt x="466" y="137"/>
                  </a:lnTo>
                  <a:lnTo>
                    <a:pt x="466" y="120"/>
                  </a:lnTo>
                  <a:lnTo>
                    <a:pt x="41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2"/>
            <p:cNvSpPr/>
            <p:nvPr/>
          </p:nvSpPr>
          <p:spPr>
            <a:xfrm>
              <a:off x="1620555" y="3051408"/>
              <a:ext cx="66202" cy="33862"/>
            </a:xfrm>
            <a:custGeom>
              <a:avLst/>
              <a:gdLst/>
              <a:ahLst/>
              <a:cxnLst/>
              <a:rect l="l" t="t" r="r" b="b"/>
              <a:pathLst>
                <a:path w="913" h="467" extrusionOk="0">
                  <a:moveTo>
                    <a:pt x="876" y="37"/>
                  </a:moveTo>
                  <a:lnTo>
                    <a:pt x="876" y="433"/>
                  </a:lnTo>
                  <a:lnTo>
                    <a:pt x="34" y="433"/>
                  </a:lnTo>
                  <a:lnTo>
                    <a:pt x="34" y="37"/>
                  </a:lnTo>
                  <a:close/>
                  <a:moveTo>
                    <a:pt x="17" y="0"/>
                  </a:moveTo>
                  <a:cubicBezTo>
                    <a:pt x="17" y="0"/>
                    <a:pt x="1" y="0"/>
                    <a:pt x="1" y="21"/>
                  </a:cubicBezTo>
                  <a:lnTo>
                    <a:pt x="1" y="450"/>
                  </a:lnTo>
                  <a:cubicBezTo>
                    <a:pt x="1" y="466"/>
                    <a:pt x="17" y="466"/>
                    <a:pt x="17" y="466"/>
                  </a:cubicBezTo>
                  <a:lnTo>
                    <a:pt x="892" y="466"/>
                  </a:lnTo>
                  <a:cubicBezTo>
                    <a:pt x="913" y="466"/>
                    <a:pt x="913" y="466"/>
                    <a:pt x="913" y="450"/>
                  </a:cubicBezTo>
                  <a:lnTo>
                    <a:pt x="913" y="21"/>
                  </a:lnTo>
                  <a:cubicBezTo>
                    <a:pt x="913" y="0"/>
                    <a:pt x="913" y="0"/>
                    <a:pt x="89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2"/>
            <p:cNvSpPr/>
            <p:nvPr/>
          </p:nvSpPr>
          <p:spPr>
            <a:xfrm>
              <a:off x="1529625" y="2894348"/>
              <a:ext cx="57210" cy="21245"/>
            </a:xfrm>
            <a:custGeom>
              <a:avLst/>
              <a:gdLst/>
              <a:ahLst/>
              <a:cxnLst/>
              <a:rect l="l" t="t" r="r" b="b"/>
              <a:pathLst>
                <a:path w="789" h="293" extrusionOk="0">
                  <a:moveTo>
                    <a:pt x="756" y="37"/>
                  </a:moveTo>
                  <a:lnTo>
                    <a:pt x="756" y="260"/>
                  </a:lnTo>
                  <a:lnTo>
                    <a:pt x="34" y="260"/>
                  </a:lnTo>
                  <a:lnTo>
                    <a:pt x="34" y="37"/>
                  </a:lnTo>
                  <a:close/>
                  <a:moveTo>
                    <a:pt x="17" y="0"/>
                  </a:moveTo>
                  <a:cubicBezTo>
                    <a:pt x="1" y="0"/>
                    <a:pt x="1" y="0"/>
                    <a:pt x="1" y="21"/>
                  </a:cubicBezTo>
                  <a:lnTo>
                    <a:pt x="1" y="276"/>
                  </a:lnTo>
                  <a:cubicBezTo>
                    <a:pt x="1" y="276"/>
                    <a:pt x="1" y="293"/>
                    <a:pt x="17" y="293"/>
                  </a:cubicBezTo>
                  <a:lnTo>
                    <a:pt x="772" y="293"/>
                  </a:lnTo>
                  <a:lnTo>
                    <a:pt x="789" y="276"/>
                  </a:lnTo>
                  <a:lnTo>
                    <a:pt x="789" y="21"/>
                  </a:lnTo>
                  <a:cubicBezTo>
                    <a:pt x="789" y="0"/>
                    <a:pt x="772" y="0"/>
                    <a:pt x="77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2"/>
            <p:cNvSpPr/>
            <p:nvPr/>
          </p:nvSpPr>
          <p:spPr>
            <a:xfrm>
              <a:off x="1896098" y="2869477"/>
              <a:ext cx="103327" cy="248057"/>
            </a:xfrm>
            <a:custGeom>
              <a:avLst/>
              <a:gdLst/>
              <a:ahLst/>
              <a:cxnLst/>
              <a:rect l="l" t="t" r="r" b="b"/>
              <a:pathLst>
                <a:path w="1425" h="3421" extrusionOk="0">
                  <a:moveTo>
                    <a:pt x="1391" y="34"/>
                  </a:moveTo>
                  <a:lnTo>
                    <a:pt x="1391" y="3388"/>
                  </a:lnTo>
                  <a:lnTo>
                    <a:pt x="34" y="3388"/>
                  </a:lnTo>
                  <a:lnTo>
                    <a:pt x="34" y="34"/>
                  </a:lnTo>
                  <a:close/>
                  <a:moveTo>
                    <a:pt x="17" y="1"/>
                  </a:moveTo>
                  <a:lnTo>
                    <a:pt x="1" y="17"/>
                  </a:lnTo>
                  <a:lnTo>
                    <a:pt x="1" y="3404"/>
                  </a:lnTo>
                  <a:cubicBezTo>
                    <a:pt x="1" y="3421"/>
                    <a:pt x="17" y="3421"/>
                    <a:pt x="17" y="3421"/>
                  </a:cubicBezTo>
                  <a:lnTo>
                    <a:pt x="1408" y="3421"/>
                  </a:lnTo>
                  <a:cubicBezTo>
                    <a:pt x="1424" y="3421"/>
                    <a:pt x="1424" y="3421"/>
                    <a:pt x="1424" y="3404"/>
                  </a:cubicBezTo>
                  <a:lnTo>
                    <a:pt x="1424" y="17"/>
                  </a:lnTo>
                  <a:cubicBezTo>
                    <a:pt x="1424" y="17"/>
                    <a:pt x="1424" y="1"/>
                    <a:pt x="140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2"/>
            <p:cNvSpPr/>
            <p:nvPr/>
          </p:nvSpPr>
          <p:spPr>
            <a:xfrm>
              <a:off x="1848531" y="2909285"/>
              <a:ext cx="50032" cy="208249"/>
            </a:xfrm>
            <a:custGeom>
              <a:avLst/>
              <a:gdLst/>
              <a:ahLst/>
              <a:cxnLst/>
              <a:rect l="l" t="t" r="r" b="b"/>
              <a:pathLst>
                <a:path w="690" h="2872" extrusionOk="0">
                  <a:moveTo>
                    <a:pt x="657" y="37"/>
                  </a:moveTo>
                  <a:lnTo>
                    <a:pt x="657" y="2839"/>
                  </a:lnTo>
                  <a:lnTo>
                    <a:pt x="38" y="2839"/>
                  </a:lnTo>
                  <a:lnTo>
                    <a:pt x="38" y="37"/>
                  </a:lnTo>
                  <a:close/>
                  <a:moveTo>
                    <a:pt x="17" y="0"/>
                  </a:moveTo>
                  <a:lnTo>
                    <a:pt x="1" y="21"/>
                  </a:lnTo>
                  <a:lnTo>
                    <a:pt x="1" y="2855"/>
                  </a:lnTo>
                  <a:cubicBezTo>
                    <a:pt x="1" y="2872"/>
                    <a:pt x="17" y="2872"/>
                    <a:pt x="17" y="2872"/>
                  </a:cubicBezTo>
                  <a:lnTo>
                    <a:pt x="673" y="2872"/>
                  </a:lnTo>
                  <a:cubicBezTo>
                    <a:pt x="690" y="2872"/>
                    <a:pt x="690" y="2872"/>
                    <a:pt x="690" y="2855"/>
                  </a:cubicBezTo>
                  <a:lnTo>
                    <a:pt x="690" y="21"/>
                  </a:lnTo>
                  <a:cubicBezTo>
                    <a:pt x="690" y="21"/>
                    <a:pt x="690" y="0"/>
                    <a:pt x="67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2"/>
            <p:cNvSpPr/>
            <p:nvPr/>
          </p:nvSpPr>
          <p:spPr>
            <a:xfrm>
              <a:off x="1777615" y="2976576"/>
              <a:ext cx="73670" cy="140959"/>
            </a:xfrm>
            <a:custGeom>
              <a:avLst/>
              <a:gdLst/>
              <a:ahLst/>
              <a:cxnLst/>
              <a:rect l="l" t="t" r="r" b="b"/>
              <a:pathLst>
                <a:path w="1016" h="1944" extrusionOk="0">
                  <a:moveTo>
                    <a:pt x="653" y="38"/>
                  </a:moveTo>
                  <a:lnTo>
                    <a:pt x="979" y="157"/>
                  </a:lnTo>
                  <a:lnTo>
                    <a:pt x="360" y="1911"/>
                  </a:lnTo>
                  <a:lnTo>
                    <a:pt x="34" y="1791"/>
                  </a:lnTo>
                  <a:lnTo>
                    <a:pt x="653" y="38"/>
                  </a:lnTo>
                  <a:close/>
                  <a:moveTo>
                    <a:pt x="636" y="1"/>
                  </a:moveTo>
                  <a:lnTo>
                    <a:pt x="636" y="21"/>
                  </a:lnTo>
                  <a:lnTo>
                    <a:pt x="1" y="1808"/>
                  </a:lnTo>
                  <a:cubicBezTo>
                    <a:pt x="1" y="1808"/>
                    <a:pt x="1" y="1824"/>
                    <a:pt x="17" y="1824"/>
                  </a:cubicBezTo>
                  <a:lnTo>
                    <a:pt x="360" y="1944"/>
                  </a:lnTo>
                  <a:lnTo>
                    <a:pt x="376" y="1944"/>
                  </a:lnTo>
                  <a:lnTo>
                    <a:pt x="397" y="1927"/>
                  </a:lnTo>
                  <a:lnTo>
                    <a:pt x="1016" y="157"/>
                  </a:lnTo>
                  <a:lnTo>
                    <a:pt x="1016" y="124"/>
                  </a:lnTo>
                  <a:lnTo>
                    <a:pt x="65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2"/>
            <p:cNvSpPr/>
            <p:nvPr/>
          </p:nvSpPr>
          <p:spPr>
            <a:xfrm>
              <a:off x="1503304" y="2354645"/>
              <a:ext cx="210714" cy="218110"/>
            </a:xfrm>
            <a:custGeom>
              <a:avLst/>
              <a:gdLst/>
              <a:ahLst/>
              <a:cxnLst/>
              <a:rect l="l" t="t" r="r" b="b"/>
              <a:pathLst>
                <a:path w="2906" h="3008" extrusionOk="0">
                  <a:moveTo>
                    <a:pt x="2872" y="37"/>
                  </a:moveTo>
                  <a:lnTo>
                    <a:pt x="2872" y="2975"/>
                  </a:lnTo>
                  <a:lnTo>
                    <a:pt x="34" y="2975"/>
                  </a:lnTo>
                  <a:lnTo>
                    <a:pt x="34" y="37"/>
                  </a:lnTo>
                  <a:close/>
                  <a:moveTo>
                    <a:pt x="17" y="0"/>
                  </a:moveTo>
                  <a:cubicBezTo>
                    <a:pt x="1" y="0"/>
                    <a:pt x="1" y="0"/>
                    <a:pt x="1" y="17"/>
                  </a:cubicBezTo>
                  <a:lnTo>
                    <a:pt x="1" y="2991"/>
                  </a:lnTo>
                  <a:cubicBezTo>
                    <a:pt x="1" y="3008"/>
                    <a:pt x="1" y="3008"/>
                    <a:pt x="17" y="3008"/>
                  </a:cubicBezTo>
                  <a:lnTo>
                    <a:pt x="2889" y="3008"/>
                  </a:lnTo>
                  <a:cubicBezTo>
                    <a:pt x="2905" y="3008"/>
                    <a:pt x="2905" y="3008"/>
                    <a:pt x="2905" y="2991"/>
                  </a:cubicBezTo>
                  <a:lnTo>
                    <a:pt x="2905" y="17"/>
                  </a:lnTo>
                  <a:cubicBezTo>
                    <a:pt x="2905" y="0"/>
                    <a:pt x="2905" y="0"/>
                    <a:pt x="288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a:off x="1919737" y="2895798"/>
              <a:ext cx="59893" cy="2465"/>
            </a:xfrm>
            <a:custGeom>
              <a:avLst/>
              <a:gdLst/>
              <a:ahLst/>
              <a:cxnLst/>
              <a:rect l="l" t="t" r="r" b="b"/>
              <a:pathLst>
                <a:path w="826" h="34" extrusionOk="0">
                  <a:moveTo>
                    <a:pt x="17" y="1"/>
                  </a:moveTo>
                  <a:cubicBezTo>
                    <a:pt x="17" y="1"/>
                    <a:pt x="1" y="1"/>
                    <a:pt x="1" y="17"/>
                  </a:cubicBezTo>
                  <a:lnTo>
                    <a:pt x="17" y="34"/>
                  </a:lnTo>
                  <a:lnTo>
                    <a:pt x="809" y="34"/>
                  </a:lnTo>
                  <a:lnTo>
                    <a:pt x="826" y="17"/>
                  </a:lnTo>
                  <a:cubicBezTo>
                    <a:pt x="826" y="1"/>
                    <a:pt x="809" y="1"/>
                    <a:pt x="80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a:off x="1919737" y="3030452"/>
              <a:ext cx="67362" cy="23711"/>
            </a:xfrm>
            <a:custGeom>
              <a:avLst/>
              <a:gdLst/>
              <a:ahLst/>
              <a:cxnLst/>
              <a:rect l="l" t="t" r="r" b="b"/>
              <a:pathLst>
                <a:path w="929" h="327" extrusionOk="0">
                  <a:moveTo>
                    <a:pt x="892" y="33"/>
                  </a:moveTo>
                  <a:lnTo>
                    <a:pt x="892" y="289"/>
                  </a:lnTo>
                  <a:lnTo>
                    <a:pt x="34" y="289"/>
                  </a:lnTo>
                  <a:lnTo>
                    <a:pt x="34" y="33"/>
                  </a:lnTo>
                  <a:close/>
                  <a:moveTo>
                    <a:pt x="17" y="0"/>
                  </a:moveTo>
                  <a:cubicBezTo>
                    <a:pt x="17" y="0"/>
                    <a:pt x="1" y="0"/>
                    <a:pt x="1" y="17"/>
                  </a:cubicBezTo>
                  <a:lnTo>
                    <a:pt x="1" y="310"/>
                  </a:lnTo>
                  <a:lnTo>
                    <a:pt x="17" y="326"/>
                  </a:lnTo>
                  <a:lnTo>
                    <a:pt x="912" y="326"/>
                  </a:lnTo>
                  <a:lnTo>
                    <a:pt x="929" y="310"/>
                  </a:lnTo>
                  <a:lnTo>
                    <a:pt x="929" y="17"/>
                  </a:lnTo>
                  <a:cubicBezTo>
                    <a:pt x="929" y="0"/>
                    <a:pt x="912" y="0"/>
                    <a:pt x="91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2"/>
            <p:cNvSpPr/>
            <p:nvPr/>
          </p:nvSpPr>
          <p:spPr>
            <a:xfrm>
              <a:off x="1748900" y="3116306"/>
              <a:ext cx="2465" cy="400328"/>
            </a:xfrm>
            <a:custGeom>
              <a:avLst/>
              <a:gdLst/>
              <a:ahLst/>
              <a:cxnLst/>
              <a:rect l="l" t="t" r="r" b="b"/>
              <a:pathLst>
                <a:path w="34" h="5521" extrusionOk="0">
                  <a:moveTo>
                    <a:pt x="17" y="0"/>
                  </a:moveTo>
                  <a:cubicBezTo>
                    <a:pt x="1" y="0"/>
                    <a:pt x="1" y="0"/>
                    <a:pt x="1" y="17"/>
                  </a:cubicBezTo>
                  <a:lnTo>
                    <a:pt x="1" y="5500"/>
                  </a:lnTo>
                  <a:cubicBezTo>
                    <a:pt x="1" y="5520"/>
                    <a:pt x="1" y="5520"/>
                    <a:pt x="17" y="5520"/>
                  </a:cubicBezTo>
                  <a:cubicBezTo>
                    <a:pt x="34" y="5520"/>
                    <a:pt x="34" y="5520"/>
                    <a:pt x="34" y="5500"/>
                  </a:cubicBezTo>
                  <a:lnTo>
                    <a:pt x="34" y="17"/>
                  </a:lnTo>
                  <a:cubicBezTo>
                    <a:pt x="34" y="0"/>
                    <a:pt x="34"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2"/>
            <p:cNvSpPr/>
            <p:nvPr/>
          </p:nvSpPr>
          <p:spPr>
            <a:xfrm>
              <a:off x="1696547" y="3158798"/>
              <a:ext cx="16242" cy="24871"/>
            </a:xfrm>
            <a:custGeom>
              <a:avLst/>
              <a:gdLst/>
              <a:ahLst/>
              <a:cxnLst/>
              <a:rect l="l" t="t" r="r" b="b"/>
              <a:pathLst>
                <a:path w="224" h="343" extrusionOk="0">
                  <a:moveTo>
                    <a:pt x="120" y="33"/>
                  </a:moveTo>
                  <a:cubicBezTo>
                    <a:pt x="153" y="33"/>
                    <a:pt x="191" y="87"/>
                    <a:pt x="191" y="169"/>
                  </a:cubicBezTo>
                  <a:cubicBezTo>
                    <a:pt x="191" y="256"/>
                    <a:pt x="153" y="310"/>
                    <a:pt x="120" y="310"/>
                  </a:cubicBezTo>
                  <a:cubicBezTo>
                    <a:pt x="87" y="310"/>
                    <a:pt x="34" y="256"/>
                    <a:pt x="34" y="169"/>
                  </a:cubicBezTo>
                  <a:cubicBezTo>
                    <a:pt x="34" y="87"/>
                    <a:pt x="87" y="33"/>
                    <a:pt x="120" y="33"/>
                  </a:cubicBezTo>
                  <a:close/>
                  <a:moveTo>
                    <a:pt x="120" y="0"/>
                  </a:moveTo>
                  <a:cubicBezTo>
                    <a:pt x="50" y="0"/>
                    <a:pt x="1" y="87"/>
                    <a:pt x="1" y="169"/>
                  </a:cubicBezTo>
                  <a:cubicBezTo>
                    <a:pt x="1" y="272"/>
                    <a:pt x="50" y="343"/>
                    <a:pt x="120" y="343"/>
                  </a:cubicBezTo>
                  <a:cubicBezTo>
                    <a:pt x="174" y="343"/>
                    <a:pt x="224" y="272"/>
                    <a:pt x="224" y="169"/>
                  </a:cubicBezTo>
                  <a:cubicBezTo>
                    <a:pt x="224" y="87"/>
                    <a:pt x="174" y="0"/>
                    <a:pt x="12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2"/>
            <p:cNvSpPr/>
            <p:nvPr/>
          </p:nvSpPr>
          <p:spPr>
            <a:xfrm>
              <a:off x="1801253" y="3158798"/>
              <a:ext cx="15082" cy="23711"/>
            </a:xfrm>
            <a:custGeom>
              <a:avLst/>
              <a:gdLst/>
              <a:ahLst/>
              <a:cxnLst/>
              <a:rect l="l" t="t" r="r" b="b"/>
              <a:pathLst>
                <a:path w="208" h="327" extrusionOk="0">
                  <a:moveTo>
                    <a:pt x="104" y="33"/>
                  </a:moveTo>
                  <a:cubicBezTo>
                    <a:pt x="137" y="33"/>
                    <a:pt x="174" y="87"/>
                    <a:pt x="174" y="153"/>
                  </a:cubicBezTo>
                  <a:cubicBezTo>
                    <a:pt x="174" y="239"/>
                    <a:pt x="137" y="293"/>
                    <a:pt x="104" y="293"/>
                  </a:cubicBezTo>
                  <a:cubicBezTo>
                    <a:pt x="71" y="293"/>
                    <a:pt x="34" y="239"/>
                    <a:pt x="34" y="153"/>
                  </a:cubicBezTo>
                  <a:cubicBezTo>
                    <a:pt x="34" y="87"/>
                    <a:pt x="71" y="33"/>
                    <a:pt x="104" y="33"/>
                  </a:cubicBezTo>
                  <a:close/>
                  <a:moveTo>
                    <a:pt x="104" y="0"/>
                  </a:moveTo>
                  <a:cubicBezTo>
                    <a:pt x="50" y="0"/>
                    <a:pt x="1" y="66"/>
                    <a:pt x="1" y="153"/>
                  </a:cubicBezTo>
                  <a:cubicBezTo>
                    <a:pt x="1" y="256"/>
                    <a:pt x="50" y="326"/>
                    <a:pt x="104" y="326"/>
                  </a:cubicBezTo>
                  <a:cubicBezTo>
                    <a:pt x="153" y="326"/>
                    <a:pt x="207" y="256"/>
                    <a:pt x="207" y="153"/>
                  </a:cubicBezTo>
                  <a:cubicBezTo>
                    <a:pt x="207" y="66"/>
                    <a:pt x="153" y="0"/>
                    <a:pt x="10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2"/>
            <p:cNvSpPr/>
            <p:nvPr/>
          </p:nvSpPr>
          <p:spPr>
            <a:xfrm>
              <a:off x="1609243" y="2354645"/>
              <a:ext cx="2755" cy="218110"/>
            </a:xfrm>
            <a:custGeom>
              <a:avLst/>
              <a:gdLst/>
              <a:ahLst/>
              <a:cxnLst/>
              <a:rect l="l" t="t" r="r" b="b"/>
              <a:pathLst>
                <a:path w="38" h="3008" extrusionOk="0">
                  <a:moveTo>
                    <a:pt x="17" y="0"/>
                  </a:moveTo>
                  <a:cubicBezTo>
                    <a:pt x="0" y="0"/>
                    <a:pt x="0" y="0"/>
                    <a:pt x="0" y="17"/>
                  </a:cubicBezTo>
                  <a:lnTo>
                    <a:pt x="0" y="2991"/>
                  </a:lnTo>
                  <a:cubicBezTo>
                    <a:pt x="0" y="3008"/>
                    <a:pt x="0" y="3008"/>
                    <a:pt x="17" y="3008"/>
                  </a:cubicBezTo>
                  <a:cubicBezTo>
                    <a:pt x="17" y="3008"/>
                    <a:pt x="37" y="3008"/>
                    <a:pt x="37" y="2991"/>
                  </a:cubicBezTo>
                  <a:lnTo>
                    <a:pt x="37" y="17"/>
                  </a:lnTo>
                  <a:cubicBezTo>
                    <a:pt x="37" y="0"/>
                    <a:pt x="17"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2"/>
            <p:cNvSpPr/>
            <p:nvPr/>
          </p:nvSpPr>
          <p:spPr>
            <a:xfrm>
              <a:off x="1539487" y="2354645"/>
              <a:ext cx="2465" cy="218110"/>
            </a:xfrm>
            <a:custGeom>
              <a:avLst/>
              <a:gdLst/>
              <a:ahLst/>
              <a:cxnLst/>
              <a:rect l="l" t="t" r="r" b="b"/>
              <a:pathLst>
                <a:path w="34" h="3008" extrusionOk="0">
                  <a:moveTo>
                    <a:pt x="17" y="0"/>
                  </a:moveTo>
                  <a:cubicBezTo>
                    <a:pt x="17" y="0"/>
                    <a:pt x="1" y="0"/>
                    <a:pt x="1" y="17"/>
                  </a:cubicBezTo>
                  <a:lnTo>
                    <a:pt x="1" y="2991"/>
                  </a:lnTo>
                  <a:cubicBezTo>
                    <a:pt x="1" y="3008"/>
                    <a:pt x="17" y="3008"/>
                    <a:pt x="17" y="3008"/>
                  </a:cubicBezTo>
                  <a:cubicBezTo>
                    <a:pt x="34" y="3008"/>
                    <a:pt x="34" y="3008"/>
                    <a:pt x="34" y="2991"/>
                  </a:cubicBezTo>
                  <a:lnTo>
                    <a:pt x="34" y="17"/>
                  </a:lnTo>
                  <a:cubicBezTo>
                    <a:pt x="34" y="0"/>
                    <a:pt x="34"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2"/>
            <p:cNvSpPr/>
            <p:nvPr/>
          </p:nvSpPr>
          <p:spPr>
            <a:xfrm>
              <a:off x="1576903" y="2354645"/>
              <a:ext cx="2465" cy="218110"/>
            </a:xfrm>
            <a:custGeom>
              <a:avLst/>
              <a:gdLst/>
              <a:ahLst/>
              <a:cxnLst/>
              <a:rect l="l" t="t" r="r" b="b"/>
              <a:pathLst>
                <a:path w="34" h="3008" extrusionOk="0">
                  <a:moveTo>
                    <a:pt x="17" y="0"/>
                  </a:moveTo>
                  <a:cubicBezTo>
                    <a:pt x="17" y="0"/>
                    <a:pt x="1" y="0"/>
                    <a:pt x="1" y="17"/>
                  </a:cubicBezTo>
                  <a:lnTo>
                    <a:pt x="1" y="2991"/>
                  </a:lnTo>
                  <a:cubicBezTo>
                    <a:pt x="1" y="3008"/>
                    <a:pt x="17" y="3008"/>
                    <a:pt x="17" y="3008"/>
                  </a:cubicBezTo>
                  <a:cubicBezTo>
                    <a:pt x="34" y="3008"/>
                    <a:pt x="34" y="3008"/>
                    <a:pt x="34" y="2991"/>
                  </a:cubicBezTo>
                  <a:lnTo>
                    <a:pt x="34" y="17"/>
                  </a:lnTo>
                  <a:cubicBezTo>
                    <a:pt x="34" y="0"/>
                    <a:pt x="34"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2"/>
            <p:cNvSpPr/>
            <p:nvPr/>
          </p:nvSpPr>
          <p:spPr>
            <a:xfrm>
              <a:off x="1643033" y="2354645"/>
              <a:ext cx="2465" cy="218110"/>
            </a:xfrm>
            <a:custGeom>
              <a:avLst/>
              <a:gdLst/>
              <a:ahLst/>
              <a:cxnLst/>
              <a:rect l="l" t="t" r="r" b="b"/>
              <a:pathLst>
                <a:path w="34" h="3008" extrusionOk="0">
                  <a:moveTo>
                    <a:pt x="17" y="0"/>
                  </a:moveTo>
                  <a:cubicBezTo>
                    <a:pt x="0" y="0"/>
                    <a:pt x="0" y="0"/>
                    <a:pt x="0" y="17"/>
                  </a:cubicBezTo>
                  <a:lnTo>
                    <a:pt x="0" y="2991"/>
                  </a:lnTo>
                  <a:cubicBezTo>
                    <a:pt x="0" y="3008"/>
                    <a:pt x="0" y="3008"/>
                    <a:pt x="17" y="3008"/>
                  </a:cubicBezTo>
                  <a:cubicBezTo>
                    <a:pt x="17" y="3008"/>
                    <a:pt x="33" y="3008"/>
                    <a:pt x="33" y="2991"/>
                  </a:cubicBezTo>
                  <a:lnTo>
                    <a:pt x="33" y="17"/>
                  </a:lnTo>
                  <a:cubicBezTo>
                    <a:pt x="33" y="0"/>
                    <a:pt x="17"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2"/>
            <p:cNvSpPr/>
            <p:nvPr/>
          </p:nvSpPr>
          <p:spPr>
            <a:xfrm>
              <a:off x="1677694" y="2354645"/>
              <a:ext cx="2828" cy="218110"/>
            </a:xfrm>
            <a:custGeom>
              <a:avLst/>
              <a:gdLst/>
              <a:ahLst/>
              <a:cxnLst/>
              <a:rect l="l" t="t" r="r" b="b"/>
              <a:pathLst>
                <a:path w="39" h="3008" extrusionOk="0">
                  <a:moveTo>
                    <a:pt x="22" y="0"/>
                  </a:moveTo>
                  <a:cubicBezTo>
                    <a:pt x="1" y="0"/>
                    <a:pt x="1" y="0"/>
                    <a:pt x="1" y="17"/>
                  </a:cubicBezTo>
                  <a:lnTo>
                    <a:pt x="1" y="2991"/>
                  </a:lnTo>
                  <a:cubicBezTo>
                    <a:pt x="1" y="3008"/>
                    <a:pt x="1" y="3008"/>
                    <a:pt x="22" y="3008"/>
                  </a:cubicBezTo>
                  <a:cubicBezTo>
                    <a:pt x="22" y="3008"/>
                    <a:pt x="38" y="3008"/>
                    <a:pt x="38" y="2991"/>
                  </a:cubicBezTo>
                  <a:lnTo>
                    <a:pt x="38" y="17"/>
                  </a:lnTo>
                  <a:cubicBezTo>
                    <a:pt x="38" y="0"/>
                    <a:pt x="22" y="0"/>
                    <a:pt x="2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2"/>
            <p:cNvSpPr/>
            <p:nvPr/>
          </p:nvSpPr>
          <p:spPr>
            <a:xfrm>
              <a:off x="1503304" y="2397137"/>
              <a:ext cx="38648" cy="2465"/>
            </a:xfrm>
            <a:custGeom>
              <a:avLst/>
              <a:gdLst/>
              <a:ahLst/>
              <a:cxnLst/>
              <a:rect l="l" t="t" r="r" b="b"/>
              <a:pathLst>
                <a:path w="533" h="34" extrusionOk="0">
                  <a:moveTo>
                    <a:pt x="17" y="0"/>
                  </a:moveTo>
                  <a:cubicBezTo>
                    <a:pt x="1" y="0"/>
                    <a:pt x="1" y="17"/>
                    <a:pt x="1" y="17"/>
                  </a:cubicBezTo>
                  <a:cubicBezTo>
                    <a:pt x="1" y="33"/>
                    <a:pt x="1" y="33"/>
                    <a:pt x="17" y="33"/>
                  </a:cubicBezTo>
                  <a:lnTo>
                    <a:pt x="516" y="33"/>
                  </a:lnTo>
                  <a:cubicBezTo>
                    <a:pt x="533" y="33"/>
                    <a:pt x="533" y="33"/>
                    <a:pt x="533" y="17"/>
                  </a:cubicBezTo>
                  <a:cubicBezTo>
                    <a:pt x="533" y="17"/>
                    <a:pt x="533" y="0"/>
                    <a:pt x="51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2"/>
            <p:cNvSpPr/>
            <p:nvPr/>
          </p:nvSpPr>
          <p:spPr>
            <a:xfrm>
              <a:off x="1539487" y="2484440"/>
              <a:ext cx="39881" cy="2465"/>
            </a:xfrm>
            <a:custGeom>
              <a:avLst/>
              <a:gdLst/>
              <a:ahLst/>
              <a:cxnLst/>
              <a:rect l="l" t="t" r="r" b="b"/>
              <a:pathLst>
                <a:path w="550" h="34" extrusionOk="0">
                  <a:moveTo>
                    <a:pt x="17" y="1"/>
                  </a:moveTo>
                  <a:cubicBezTo>
                    <a:pt x="17" y="1"/>
                    <a:pt x="1" y="1"/>
                    <a:pt x="1" y="17"/>
                  </a:cubicBezTo>
                  <a:cubicBezTo>
                    <a:pt x="1" y="34"/>
                    <a:pt x="17" y="34"/>
                    <a:pt x="17" y="34"/>
                  </a:cubicBezTo>
                  <a:lnTo>
                    <a:pt x="533" y="34"/>
                  </a:lnTo>
                  <a:cubicBezTo>
                    <a:pt x="550" y="34"/>
                    <a:pt x="550" y="34"/>
                    <a:pt x="550" y="17"/>
                  </a:cubicBezTo>
                  <a:cubicBezTo>
                    <a:pt x="550" y="1"/>
                    <a:pt x="550" y="1"/>
                    <a:pt x="53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2"/>
            <p:cNvSpPr/>
            <p:nvPr/>
          </p:nvSpPr>
          <p:spPr>
            <a:xfrm>
              <a:off x="1609243" y="2404605"/>
              <a:ext cx="36255" cy="2465"/>
            </a:xfrm>
            <a:custGeom>
              <a:avLst/>
              <a:gdLst/>
              <a:ahLst/>
              <a:cxnLst/>
              <a:rect l="l" t="t" r="r" b="b"/>
              <a:pathLst>
                <a:path w="500" h="34" extrusionOk="0">
                  <a:moveTo>
                    <a:pt x="17" y="0"/>
                  </a:moveTo>
                  <a:cubicBezTo>
                    <a:pt x="0" y="0"/>
                    <a:pt x="0" y="17"/>
                    <a:pt x="0" y="17"/>
                  </a:cubicBezTo>
                  <a:cubicBezTo>
                    <a:pt x="0" y="33"/>
                    <a:pt x="0" y="33"/>
                    <a:pt x="17" y="33"/>
                  </a:cubicBezTo>
                  <a:lnTo>
                    <a:pt x="483" y="33"/>
                  </a:lnTo>
                  <a:cubicBezTo>
                    <a:pt x="483" y="33"/>
                    <a:pt x="499" y="33"/>
                    <a:pt x="499" y="17"/>
                  </a:cubicBezTo>
                  <a:lnTo>
                    <a:pt x="483"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2"/>
            <p:cNvSpPr/>
            <p:nvPr/>
          </p:nvSpPr>
          <p:spPr>
            <a:xfrm>
              <a:off x="1677694" y="2499450"/>
              <a:ext cx="36328" cy="2465"/>
            </a:xfrm>
            <a:custGeom>
              <a:avLst/>
              <a:gdLst/>
              <a:ahLst/>
              <a:cxnLst/>
              <a:rect l="l" t="t" r="r" b="b"/>
              <a:pathLst>
                <a:path w="501" h="34" extrusionOk="0">
                  <a:moveTo>
                    <a:pt x="22" y="0"/>
                  </a:moveTo>
                  <a:cubicBezTo>
                    <a:pt x="1" y="0"/>
                    <a:pt x="1" y="0"/>
                    <a:pt x="1" y="17"/>
                  </a:cubicBezTo>
                  <a:cubicBezTo>
                    <a:pt x="1" y="17"/>
                    <a:pt x="1" y="33"/>
                    <a:pt x="22" y="33"/>
                  </a:cubicBezTo>
                  <a:lnTo>
                    <a:pt x="484" y="33"/>
                  </a:lnTo>
                  <a:cubicBezTo>
                    <a:pt x="500" y="33"/>
                    <a:pt x="500" y="17"/>
                    <a:pt x="500" y="17"/>
                  </a:cubicBezTo>
                  <a:cubicBezTo>
                    <a:pt x="500" y="0"/>
                    <a:pt x="500" y="0"/>
                    <a:pt x="48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2"/>
            <p:cNvSpPr/>
            <p:nvPr/>
          </p:nvSpPr>
          <p:spPr>
            <a:xfrm>
              <a:off x="1677694" y="2390828"/>
              <a:ext cx="35095" cy="2465"/>
            </a:xfrm>
            <a:custGeom>
              <a:avLst/>
              <a:gdLst/>
              <a:ahLst/>
              <a:cxnLst/>
              <a:rect l="l" t="t" r="r" b="b"/>
              <a:pathLst>
                <a:path w="484" h="34" extrusionOk="0">
                  <a:moveTo>
                    <a:pt x="22" y="1"/>
                  </a:moveTo>
                  <a:cubicBezTo>
                    <a:pt x="1" y="1"/>
                    <a:pt x="1" y="17"/>
                    <a:pt x="1" y="17"/>
                  </a:cubicBezTo>
                  <a:cubicBezTo>
                    <a:pt x="1" y="34"/>
                    <a:pt x="1" y="34"/>
                    <a:pt x="22" y="34"/>
                  </a:cubicBezTo>
                  <a:lnTo>
                    <a:pt x="467" y="34"/>
                  </a:lnTo>
                  <a:cubicBezTo>
                    <a:pt x="484" y="34"/>
                    <a:pt x="484" y="34"/>
                    <a:pt x="484" y="17"/>
                  </a:cubicBezTo>
                  <a:cubicBezTo>
                    <a:pt x="484" y="17"/>
                    <a:pt x="484" y="1"/>
                    <a:pt x="46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42"/>
          <p:cNvGrpSpPr/>
          <p:nvPr/>
        </p:nvGrpSpPr>
        <p:grpSpPr>
          <a:xfrm>
            <a:off x="5942425" y="1765246"/>
            <a:ext cx="821900" cy="2917878"/>
            <a:chOff x="5942425" y="1755896"/>
            <a:chExt cx="821900" cy="2917878"/>
          </a:xfrm>
        </p:grpSpPr>
        <p:sp>
          <p:nvSpPr>
            <p:cNvPr id="909" name="Google Shape;909;p42"/>
            <p:cNvSpPr/>
            <p:nvPr/>
          </p:nvSpPr>
          <p:spPr>
            <a:xfrm>
              <a:off x="6078057" y="4593795"/>
              <a:ext cx="198262" cy="78404"/>
            </a:xfrm>
            <a:custGeom>
              <a:avLst/>
              <a:gdLst/>
              <a:ahLst/>
              <a:cxnLst/>
              <a:rect l="l" t="t" r="r" b="b"/>
              <a:pathLst>
                <a:path w="880" h="348" extrusionOk="0">
                  <a:moveTo>
                    <a:pt x="636" y="1"/>
                  </a:moveTo>
                  <a:lnTo>
                    <a:pt x="1" y="347"/>
                  </a:lnTo>
                  <a:lnTo>
                    <a:pt x="880" y="347"/>
                  </a:lnTo>
                  <a:lnTo>
                    <a:pt x="880" y="1"/>
                  </a:lnTo>
                  <a:cubicBezTo>
                    <a:pt x="845" y="29"/>
                    <a:pt x="807" y="39"/>
                    <a:pt x="771" y="39"/>
                  </a:cubicBezTo>
                  <a:cubicBezTo>
                    <a:pt x="699" y="39"/>
                    <a:pt x="636" y="1"/>
                    <a:pt x="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2"/>
            <p:cNvSpPr/>
            <p:nvPr/>
          </p:nvSpPr>
          <p:spPr>
            <a:xfrm>
              <a:off x="6527985" y="4574193"/>
              <a:ext cx="189926" cy="99581"/>
            </a:xfrm>
            <a:custGeom>
              <a:avLst/>
              <a:gdLst/>
              <a:ahLst/>
              <a:cxnLst/>
              <a:rect l="l" t="t" r="r" b="b"/>
              <a:pathLst>
                <a:path w="843" h="442" extrusionOk="0">
                  <a:moveTo>
                    <a:pt x="240" y="1"/>
                  </a:moveTo>
                  <a:cubicBezTo>
                    <a:pt x="240" y="1"/>
                    <a:pt x="224" y="125"/>
                    <a:pt x="120" y="125"/>
                  </a:cubicBezTo>
                  <a:cubicBezTo>
                    <a:pt x="17" y="125"/>
                    <a:pt x="1" y="22"/>
                    <a:pt x="1" y="22"/>
                  </a:cubicBezTo>
                  <a:lnTo>
                    <a:pt x="1" y="434"/>
                  </a:lnTo>
                  <a:cubicBezTo>
                    <a:pt x="1" y="434"/>
                    <a:pt x="358" y="441"/>
                    <a:pt x="603" y="441"/>
                  </a:cubicBezTo>
                  <a:cubicBezTo>
                    <a:pt x="725" y="441"/>
                    <a:pt x="819" y="440"/>
                    <a:pt x="826" y="434"/>
                  </a:cubicBezTo>
                  <a:cubicBezTo>
                    <a:pt x="842" y="413"/>
                    <a:pt x="240" y="1"/>
                    <a:pt x="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2"/>
            <p:cNvSpPr/>
            <p:nvPr/>
          </p:nvSpPr>
          <p:spPr>
            <a:xfrm>
              <a:off x="6101488" y="3406615"/>
              <a:ext cx="577437" cy="1201737"/>
            </a:xfrm>
            <a:custGeom>
              <a:avLst/>
              <a:gdLst/>
              <a:ahLst/>
              <a:cxnLst/>
              <a:rect l="l" t="t" r="r" b="b"/>
              <a:pathLst>
                <a:path w="2563" h="5334" extrusionOk="0">
                  <a:moveTo>
                    <a:pt x="70" y="0"/>
                  </a:moveTo>
                  <a:lnTo>
                    <a:pt x="70" y="87"/>
                  </a:lnTo>
                  <a:lnTo>
                    <a:pt x="87" y="809"/>
                  </a:lnTo>
                  <a:lnTo>
                    <a:pt x="87" y="825"/>
                  </a:lnTo>
                  <a:lnTo>
                    <a:pt x="140" y="2509"/>
                  </a:lnTo>
                  <a:cubicBezTo>
                    <a:pt x="140" y="2509"/>
                    <a:pt x="0" y="3165"/>
                    <a:pt x="70" y="3730"/>
                  </a:cubicBezTo>
                  <a:cubicBezTo>
                    <a:pt x="140" y="4299"/>
                    <a:pt x="532" y="5294"/>
                    <a:pt x="532" y="5294"/>
                  </a:cubicBezTo>
                  <a:cubicBezTo>
                    <a:pt x="532" y="5294"/>
                    <a:pt x="585" y="5334"/>
                    <a:pt x="655" y="5334"/>
                  </a:cubicBezTo>
                  <a:cubicBezTo>
                    <a:pt x="666" y="5334"/>
                    <a:pt x="678" y="5333"/>
                    <a:pt x="689" y="5331"/>
                  </a:cubicBezTo>
                  <a:cubicBezTo>
                    <a:pt x="706" y="5331"/>
                    <a:pt x="739" y="5310"/>
                    <a:pt x="776" y="5294"/>
                  </a:cubicBezTo>
                  <a:lnTo>
                    <a:pt x="776" y="5277"/>
                  </a:lnTo>
                  <a:cubicBezTo>
                    <a:pt x="792" y="5054"/>
                    <a:pt x="966" y="3008"/>
                    <a:pt x="999" y="2612"/>
                  </a:cubicBezTo>
                  <a:cubicBezTo>
                    <a:pt x="1032" y="2199"/>
                    <a:pt x="1308" y="689"/>
                    <a:pt x="1308" y="689"/>
                  </a:cubicBezTo>
                  <a:cubicBezTo>
                    <a:pt x="1324" y="739"/>
                    <a:pt x="1634" y="2443"/>
                    <a:pt x="1650" y="2665"/>
                  </a:cubicBezTo>
                  <a:cubicBezTo>
                    <a:pt x="1688" y="2888"/>
                    <a:pt x="1894" y="5228"/>
                    <a:pt x="1894" y="5228"/>
                  </a:cubicBezTo>
                  <a:cubicBezTo>
                    <a:pt x="1894" y="5228"/>
                    <a:pt x="1910" y="5310"/>
                    <a:pt x="1997" y="5310"/>
                  </a:cubicBezTo>
                  <a:lnTo>
                    <a:pt x="2013" y="5331"/>
                  </a:lnTo>
                  <a:cubicBezTo>
                    <a:pt x="2117" y="5331"/>
                    <a:pt x="2133" y="5207"/>
                    <a:pt x="2133" y="5207"/>
                  </a:cubicBezTo>
                  <a:cubicBezTo>
                    <a:pt x="2133" y="5207"/>
                    <a:pt x="2562" y="3887"/>
                    <a:pt x="2562" y="3474"/>
                  </a:cubicBezTo>
                  <a:cubicBezTo>
                    <a:pt x="2562" y="3041"/>
                    <a:pt x="2410" y="2406"/>
                    <a:pt x="2410" y="2406"/>
                  </a:cubicBezTo>
                  <a:cubicBezTo>
                    <a:pt x="2410" y="2406"/>
                    <a:pt x="2426" y="1618"/>
                    <a:pt x="2410" y="896"/>
                  </a:cubicBezTo>
                  <a:lnTo>
                    <a:pt x="2410" y="858"/>
                  </a:lnTo>
                  <a:cubicBezTo>
                    <a:pt x="2389" y="565"/>
                    <a:pt x="2372" y="277"/>
                    <a:pt x="2339" y="87"/>
                  </a:cubicBezTo>
                  <a:cubicBezTo>
                    <a:pt x="2339" y="50"/>
                    <a:pt x="2339" y="17"/>
                    <a:pt x="2323" y="0"/>
                  </a:cubicBezTo>
                  <a:cubicBezTo>
                    <a:pt x="2236" y="17"/>
                    <a:pt x="2117" y="33"/>
                    <a:pt x="2013" y="50"/>
                  </a:cubicBezTo>
                  <a:lnTo>
                    <a:pt x="1997" y="50"/>
                  </a:lnTo>
                  <a:cubicBezTo>
                    <a:pt x="1791" y="70"/>
                    <a:pt x="1584" y="87"/>
                    <a:pt x="1341" y="103"/>
                  </a:cubicBezTo>
                  <a:lnTo>
                    <a:pt x="1254" y="103"/>
                  </a:lnTo>
                  <a:cubicBezTo>
                    <a:pt x="1102" y="103"/>
                    <a:pt x="928" y="103"/>
                    <a:pt x="776" y="87"/>
                  </a:cubicBezTo>
                  <a:cubicBezTo>
                    <a:pt x="673" y="87"/>
                    <a:pt x="586" y="87"/>
                    <a:pt x="516" y="70"/>
                  </a:cubicBezTo>
                  <a:lnTo>
                    <a:pt x="499" y="70"/>
                  </a:lnTo>
                  <a:cubicBezTo>
                    <a:pt x="293" y="50"/>
                    <a:pt x="157" y="17"/>
                    <a:pt x="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2"/>
            <p:cNvSpPr/>
            <p:nvPr/>
          </p:nvSpPr>
          <p:spPr>
            <a:xfrm>
              <a:off x="6117259" y="3406615"/>
              <a:ext cx="511425" cy="58577"/>
            </a:xfrm>
            <a:custGeom>
              <a:avLst/>
              <a:gdLst/>
              <a:ahLst/>
              <a:cxnLst/>
              <a:rect l="l" t="t" r="r" b="b"/>
              <a:pathLst>
                <a:path w="2270" h="260" extrusionOk="0">
                  <a:moveTo>
                    <a:pt x="0" y="0"/>
                  </a:moveTo>
                  <a:lnTo>
                    <a:pt x="0" y="87"/>
                  </a:lnTo>
                  <a:cubicBezTo>
                    <a:pt x="240" y="190"/>
                    <a:pt x="532" y="240"/>
                    <a:pt x="875" y="256"/>
                  </a:cubicBezTo>
                  <a:cubicBezTo>
                    <a:pt x="913" y="258"/>
                    <a:pt x="953" y="259"/>
                    <a:pt x="994" y="259"/>
                  </a:cubicBezTo>
                  <a:cubicBezTo>
                    <a:pt x="1351" y="259"/>
                    <a:pt x="1818" y="186"/>
                    <a:pt x="1943" y="153"/>
                  </a:cubicBezTo>
                  <a:cubicBezTo>
                    <a:pt x="2030" y="136"/>
                    <a:pt x="2166" y="103"/>
                    <a:pt x="2269" y="87"/>
                  </a:cubicBezTo>
                  <a:cubicBezTo>
                    <a:pt x="2269" y="50"/>
                    <a:pt x="2269" y="17"/>
                    <a:pt x="2253" y="0"/>
                  </a:cubicBezTo>
                  <a:cubicBezTo>
                    <a:pt x="1958" y="65"/>
                    <a:pt x="1568" y="99"/>
                    <a:pt x="1148" y="99"/>
                  </a:cubicBezTo>
                  <a:cubicBezTo>
                    <a:pt x="1003" y="99"/>
                    <a:pt x="855" y="95"/>
                    <a:pt x="706" y="87"/>
                  </a:cubicBezTo>
                  <a:cubicBezTo>
                    <a:pt x="343" y="70"/>
                    <a:pt x="120" y="33"/>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2"/>
            <p:cNvSpPr/>
            <p:nvPr/>
          </p:nvSpPr>
          <p:spPr>
            <a:xfrm>
              <a:off x="6256721" y="3561848"/>
              <a:ext cx="139459" cy="1045831"/>
            </a:xfrm>
            <a:custGeom>
              <a:avLst/>
              <a:gdLst/>
              <a:ahLst/>
              <a:cxnLst/>
              <a:rect l="l" t="t" r="r" b="b"/>
              <a:pathLst>
                <a:path w="619" h="4642" extrusionOk="0">
                  <a:moveTo>
                    <a:pt x="619" y="0"/>
                  </a:moveTo>
                  <a:cubicBezTo>
                    <a:pt x="532" y="186"/>
                    <a:pt x="256" y="1787"/>
                    <a:pt x="190" y="2302"/>
                  </a:cubicBezTo>
                  <a:cubicBezTo>
                    <a:pt x="103" y="2748"/>
                    <a:pt x="17" y="4332"/>
                    <a:pt x="0" y="4642"/>
                  </a:cubicBezTo>
                  <a:cubicBezTo>
                    <a:pt x="17" y="4642"/>
                    <a:pt x="50" y="4621"/>
                    <a:pt x="87" y="4605"/>
                  </a:cubicBezTo>
                  <a:lnTo>
                    <a:pt x="87" y="4588"/>
                  </a:lnTo>
                  <a:cubicBezTo>
                    <a:pt x="103" y="4365"/>
                    <a:pt x="277" y="2319"/>
                    <a:pt x="310" y="1923"/>
                  </a:cubicBezTo>
                  <a:cubicBezTo>
                    <a:pt x="343" y="1510"/>
                    <a:pt x="619" y="1"/>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2"/>
            <p:cNvSpPr/>
            <p:nvPr/>
          </p:nvSpPr>
          <p:spPr>
            <a:xfrm>
              <a:off x="6395958" y="3561848"/>
              <a:ext cx="155455" cy="1041325"/>
            </a:xfrm>
            <a:custGeom>
              <a:avLst/>
              <a:gdLst/>
              <a:ahLst/>
              <a:cxnLst/>
              <a:rect l="l" t="t" r="r" b="b"/>
              <a:pathLst>
                <a:path w="690" h="4622" extrusionOk="0">
                  <a:moveTo>
                    <a:pt x="1" y="0"/>
                  </a:moveTo>
                  <a:lnTo>
                    <a:pt x="1" y="0"/>
                  </a:lnTo>
                  <a:cubicBezTo>
                    <a:pt x="18" y="50"/>
                    <a:pt x="327" y="1754"/>
                    <a:pt x="343" y="1976"/>
                  </a:cubicBezTo>
                  <a:cubicBezTo>
                    <a:pt x="381" y="2199"/>
                    <a:pt x="587" y="4539"/>
                    <a:pt x="587" y="4539"/>
                  </a:cubicBezTo>
                  <a:cubicBezTo>
                    <a:pt x="587" y="4539"/>
                    <a:pt x="603" y="4621"/>
                    <a:pt x="690" y="4621"/>
                  </a:cubicBezTo>
                  <a:cubicBezTo>
                    <a:pt x="669" y="4192"/>
                    <a:pt x="620" y="2492"/>
                    <a:pt x="517" y="1976"/>
                  </a:cubicBezTo>
                  <a:cubicBezTo>
                    <a:pt x="414" y="1391"/>
                    <a:pt x="18" y="5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2"/>
            <p:cNvSpPr/>
            <p:nvPr/>
          </p:nvSpPr>
          <p:spPr>
            <a:xfrm>
              <a:off x="6120864" y="3422386"/>
              <a:ext cx="96878" cy="170325"/>
            </a:xfrm>
            <a:custGeom>
              <a:avLst/>
              <a:gdLst/>
              <a:ahLst/>
              <a:cxnLst/>
              <a:rect l="l" t="t" r="r" b="b"/>
              <a:pathLst>
                <a:path w="430" h="756" extrusionOk="0">
                  <a:moveTo>
                    <a:pt x="413" y="0"/>
                  </a:moveTo>
                  <a:cubicBezTo>
                    <a:pt x="380" y="170"/>
                    <a:pt x="224" y="516"/>
                    <a:pt x="1" y="739"/>
                  </a:cubicBezTo>
                  <a:lnTo>
                    <a:pt x="1" y="755"/>
                  </a:lnTo>
                  <a:cubicBezTo>
                    <a:pt x="224" y="549"/>
                    <a:pt x="397" y="170"/>
                    <a:pt x="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2"/>
            <p:cNvSpPr/>
            <p:nvPr/>
          </p:nvSpPr>
          <p:spPr>
            <a:xfrm>
              <a:off x="6551191" y="3417655"/>
              <a:ext cx="93273" cy="190827"/>
            </a:xfrm>
            <a:custGeom>
              <a:avLst/>
              <a:gdLst/>
              <a:ahLst/>
              <a:cxnLst/>
              <a:rect l="l" t="t" r="r" b="b"/>
              <a:pathLst>
                <a:path w="414" h="847" extrusionOk="0">
                  <a:moveTo>
                    <a:pt x="1" y="1"/>
                  </a:moveTo>
                  <a:cubicBezTo>
                    <a:pt x="104" y="228"/>
                    <a:pt x="310" y="657"/>
                    <a:pt x="414" y="847"/>
                  </a:cubicBezTo>
                  <a:lnTo>
                    <a:pt x="414" y="809"/>
                  </a:lnTo>
                  <a:cubicBezTo>
                    <a:pt x="310" y="603"/>
                    <a:pt x="121" y="228"/>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2"/>
            <p:cNvSpPr/>
            <p:nvPr/>
          </p:nvSpPr>
          <p:spPr>
            <a:xfrm>
              <a:off x="6384017" y="3429821"/>
              <a:ext cx="19601" cy="46637"/>
            </a:xfrm>
            <a:custGeom>
              <a:avLst/>
              <a:gdLst/>
              <a:ahLst/>
              <a:cxnLst/>
              <a:rect l="l" t="t" r="r" b="b"/>
              <a:pathLst>
                <a:path w="87" h="207" extrusionOk="0">
                  <a:moveTo>
                    <a:pt x="70" y="0"/>
                  </a:moveTo>
                  <a:lnTo>
                    <a:pt x="54" y="190"/>
                  </a:lnTo>
                  <a:lnTo>
                    <a:pt x="87" y="0"/>
                  </a:lnTo>
                  <a:close/>
                  <a:moveTo>
                    <a:pt x="0" y="0"/>
                  </a:moveTo>
                  <a:lnTo>
                    <a:pt x="0" y="207"/>
                  </a:lnTo>
                  <a:lnTo>
                    <a:pt x="54" y="190"/>
                  </a:lnTo>
                  <a:lnTo>
                    <a:pt x="21" y="190"/>
                  </a:lnTo>
                  <a:cubicBezTo>
                    <a:pt x="0" y="137"/>
                    <a:pt x="0" y="5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2"/>
            <p:cNvSpPr/>
            <p:nvPr/>
          </p:nvSpPr>
          <p:spPr>
            <a:xfrm>
              <a:off x="6198143" y="3975503"/>
              <a:ext cx="62407" cy="12166"/>
            </a:xfrm>
            <a:custGeom>
              <a:avLst/>
              <a:gdLst/>
              <a:ahLst/>
              <a:cxnLst/>
              <a:rect l="l" t="t" r="r" b="b"/>
              <a:pathLst>
                <a:path w="277" h="54" extrusionOk="0">
                  <a:moveTo>
                    <a:pt x="0" y="0"/>
                  </a:moveTo>
                  <a:cubicBezTo>
                    <a:pt x="37" y="37"/>
                    <a:pt x="87" y="54"/>
                    <a:pt x="124" y="54"/>
                  </a:cubicBezTo>
                  <a:cubicBezTo>
                    <a:pt x="190" y="54"/>
                    <a:pt x="277" y="0"/>
                    <a:pt x="277" y="0"/>
                  </a:cubicBezTo>
                  <a:lnTo>
                    <a:pt x="277" y="0"/>
                  </a:lnTo>
                  <a:cubicBezTo>
                    <a:pt x="277" y="0"/>
                    <a:pt x="200" y="39"/>
                    <a:pt x="124" y="39"/>
                  </a:cubicBezTo>
                  <a:cubicBezTo>
                    <a:pt x="86" y="39"/>
                    <a:pt x="48" y="29"/>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2"/>
            <p:cNvSpPr/>
            <p:nvPr/>
          </p:nvSpPr>
          <p:spPr>
            <a:xfrm>
              <a:off x="6527985" y="3964238"/>
              <a:ext cx="54297" cy="15996"/>
            </a:xfrm>
            <a:custGeom>
              <a:avLst/>
              <a:gdLst/>
              <a:ahLst/>
              <a:cxnLst/>
              <a:rect l="l" t="t" r="r" b="b"/>
              <a:pathLst>
                <a:path w="241" h="71" extrusionOk="0">
                  <a:moveTo>
                    <a:pt x="224" y="1"/>
                  </a:moveTo>
                  <a:cubicBezTo>
                    <a:pt x="224" y="1"/>
                    <a:pt x="183" y="51"/>
                    <a:pt x="103" y="51"/>
                  </a:cubicBezTo>
                  <a:cubicBezTo>
                    <a:pt x="78" y="51"/>
                    <a:pt x="49" y="46"/>
                    <a:pt x="17" y="34"/>
                  </a:cubicBezTo>
                  <a:lnTo>
                    <a:pt x="1" y="50"/>
                  </a:lnTo>
                  <a:lnTo>
                    <a:pt x="17" y="50"/>
                  </a:lnTo>
                  <a:cubicBezTo>
                    <a:pt x="34" y="71"/>
                    <a:pt x="67" y="71"/>
                    <a:pt x="83" y="71"/>
                  </a:cubicBezTo>
                  <a:cubicBezTo>
                    <a:pt x="186" y="71"/>
                    <a:pt x="240" y="17"/>
                    <a:pt x="240" y="17"/>
                  </a:cubicBezTo>
                  <a:lnTo>
                    <a:pt x="2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2"/>
            <p:cNvSpPr/>
            <p:nvPr/>
          </p:nvSpPr>
          <p:spPr>
            <a:xfrm>
              <a:off x="6101488" y="3728121"/>
              <a:ext cx="31767" cy="507821"/>
            </a:xfrm>
            <a:custGeom>
              <a:avLst/>
              <a:gdLst/>
              <a:ahLst/>
              <a:cxnLst/>
              <a:rect l="l" t="t" r="r" b="b"/>
              <a:pathLst>
                <a:path w="141" h="2254" extrusionOk="0">
                  <a:moveTo>
                    <a:pt x="103" y="1"/>
                  </a:moveTo>
                  <a:lnTo>
                    <a:pt x="120" y="1082"/>
                  </a:lnTo>
                  <a:cubicBezTo>
                    <a:pt x="120" y="1098"/>
                    <a:pt x="0" y="1614"/>
                    <a:pt x="54" y="2233"/>
                  </a:cubicBezTo>
                  <a:lnTo>
                    <a:pt x="70" y="2253"/>
                  </a:lnTo>
                  <a:lnTo>
                    <a:pt x="70" y="2233"/>
                  </a:lnTo>
                  <a:cubicBezTo>
                    <a:pt x="17" y="1597"/>
                    <a:pt x="140" y="1082"/>
                    <a:pt x="140" y="1082"/>
                  </a:cubicBezTo>
                  <a:lnTo>
                    <a:pt x="1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2"/>
            <p:cNvSpPr/>
            <p:nvPr/>
          </p:nvSpPr>
          <p:spPr>
            <a:xfrm>
              <a:off x="6426824" y="3739386"/>
              <a:ext cx="85613" cy="670260"/>
            </a:xfrm>
            <a:custGeom>
              <a:avLst/>
              <a:gdLst/>
              <a:ahLst/>
              <a:cxnLst/>
              <a:rect l="l" t="t" r="r" b="b"/>
              <a:pathLst>
                <a:path w="380" h="2975" extrusionOk="0">
                  <a:moveTo>
                    <a:pt x="17" y="0"/>
                  </a:moveTo>
                  <a:lnTo>
                    <a:pt x="0" y="17"/>
                  </a:lnTo>
                  <a:lnTo>
                    <a:pt x="206" y="1188"/>
                  </a:lnTo>
                  <a:lnTo>
                    <a:pt x="363" y="2958"/>
                  </a:lnTo>
                  <a:lnTo>
                    <a:pt x="380" y="2975"/>
                  </a:lnTo>
                  <a:lnTo>
                    <a:pt x="380" y="2958"/>
                  </a:lnTo>
                  <a:lnTo>
                    <a:pt x="223" y="1188"/>
                  </a:lnTo>
                  <a:lnTo>
                    <a:pt x="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2"/>
            <p:cNvSpPr/>
            <p:nvPr/>
          </p:nvSpPr>
          <p:spPr>
            <a:xfrm>
              <a:off x="6621035" y="2932031"/>
              <a:ext cx="116479" cy="376698"/>
            </a:xfrm>
            <a:custGeom>
              <a:avLst/>
              <a:gdLst/>
              <a:ahLst/>
              <a:cxnLst/>
              <a:rect l="l" t="t" r="r" b="b"/>
              <a:pathLst>
                <a:path w="517" h="1672" extrusionOk="0">
                  <a:moveTo>
                    <a:pt x="516" y="1"/>
                  </a:moveTo>
                  <a:cubicBezTo>
                    <a:pt x="343" y="87"/>
                    <a:pt x="0" y="228"/>
                    <a:pt x="0" y="228"/>
                  </a:cubicBezTo>
                  <a:lnTo>
                    <a:pt x="0" y="397"/>
                  </a:lnTo>
                  <a:lnTo>
                    <a:pt x="120" y="1672"/>
                  </a:lnTo>
                  <a:cubicBezTo>
                    <a:pt x="495" y="950"/>
                    <a:pt x="516" y="261"/>
                    <a:pt x="516" y="71"/>
                  </a:cubicBezTo>
                  <a:lnTo>
                    <a:pt x="516" y="54"/>
                  </a:lnTo>
                  <a:lnTo>
                    <a:pt x="516" y="1"/>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2"/>
            <p:cNvSpPr/>
            <p:nvPr/>
          </p:nvSpPr>
          <p:spPr>
            <a:xfrm>
              <a:off x="6621035" y="2932031"/>
              <a:ext cx="116479" cy="89443"/>
            </a:xfrm>
            <a:custGeom>
              <a:avLst/>
              <a:gdLst/>
              <a:ahLst/>
              <a:cxnLst/>
              <a:rect l="l" t="t" r="r" b="b"/>
              <a:pathLst>
                <a:path w="517" h="397" extrusionOk="0">
                  <a:moveTo>
                    <a:pt x="516" y="1"/>
                  </a:moveTo>
                  <a:cubicBezTo>
                    <a:pt x="343" y="87"/>
                    <a:pt x="0" y="228"/>
                    <a:pt x="0" y="228"/>
                  </a:cubicBezTo>
                  <a:lnTo>
                    <a:pt x="0" y="397"/>
                  </a:lnTo>
                  <a:cubicBezTo>
                    <a:pt x="137" y="331"/>
                    <a:pt x="392" y="174"/>
                    <a:pt x="516" y="71"/>
                  </a:cubicBezTo>
                  <a:lnTo>
                    <a:pt x="516" y="54"/>
                  </a:lnTo>
                  <a:lnTo>
                    <a:pt x="516" y="1"/>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2"/>
            <p:cNvSpPr/>
            <p:nvPr/>
          </p:nvSpPr>
          <p:spPr>
            <a:xfrm>
              <a:off x="5947156" y="2936763"/>
              <a:ext cx="154554" cy="379402"/>
            </a:xfrm>
            <a:custGeom>
              <a:avLst/>
              <a:gdLst/>
              <a:ahLst/>
              <a:cxnLst/>
              <a:rect l="l" t="t" r="r" b="b"/>
              <a:pathLst>
                <a:path w="686" h="1684" extrusionOk="0">
                  <a:moveTo>
                    <a:pt x="83" y="0"/>
                  </a:moveTo>
                  <a:cubicBezTo>
                    <a:pt x="83" y="33"/>
                    <a:pt x="66" y="66"/>
                    <a:pt x="66" y="104"/>
                  </a:cubicBezTo>
                  <a:cubicBezTo>
                    <a:pt x="17" y="310"/>
                    <a:pt x="0" y="652"/>
                    <a:pt x="120" y="962"/>
                  </a:cubicBezTo>
                  <a:cubicBezTo>
                    <a:pt x="256" y="1341"/>
                    <a:pt x="549" y="1630"/>
                    <a:pt x="636" y="1684"/>
                  </a:cubicBezTo>
                  <a:lnTo>
                    <a:pt x="636" y="1651"/>
                  </a:lnTo>
                  <a:lnTo>
                    <a:pt x="685" y="859"/>
                  </a:lnTo>
                  <a:cubicBezTo>
                    <a:pt x="669" y="755"/>
                    <a:pt x="652" y="566"/>
                    <a:pt x="652" y="343"/>
                  </a:cubicBezTo>
                  <a:cubicBezTo>
                    <a:pt x="652" y="289"/>
                    <a:pt x="669" y="240"/>
                    <a:pt x="669" y="186"/>
                  </a:cubicBezTo>
                  <a:cubicBezTo>
                    <a:pt x="413" y="170"/>
                    <a:pt x="207" y="66"/>
                    <a:pt x="83" y="0"/>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2"/>
            <p:cNvSpPr/>
            <p:nvPr/>
          </p:nvSpPr>
          <p:spPr>
            <a:xfrm>
              <a:off x="5942425" y="2343767"/>
              <a:ext cx="818282" cy="1088639"/>
            </a:xfrm>
            <a:custGeom>
              <a:avLst/>
              <a:gdLst/>
              <a:ahLst/>
              <a:cxnLst/>
              <a:rect l="l" t="t" r="r" b="b"/>
              <a:pathLst>
                <a:path w="3632" h="4832" extrusionOk="0">
                  <a:moveTo>
                    <a:pt x="1515" y="0"/>
                  </a:moveTo>
                  <a:lnTo>
                    <a:pt x="1275" y="87"/>
                  </a:lnTo>
                  <a:cubicBezTo>
                    <a:pt x="1135" y="157"/>
                    <a:pt x="793" y="293"/>
                    <a:pt x="619" y="516"/>
                  </a:cubicBezTo>
                  <a:cubicBezTo>
                    <a:pt x="450" y="755"/>
                    <a:pt x="331" y="1358"/>
                    <a:pt x="261" y="1547"/>
                  </a:cubicBezTo>
                  <a:cubicBezTo>
                    <a:pt x="207" y="1754"/>
                    <a:pt x="1" y="2546"/>
                    <a:pt x="1" y="2546"/>
                  </a:cubicBezTo>
                  <a:cubicBezTo>
                    <a:pt x="1" y="2546"/>
                    <a:pt x="38" y="2579"/>
                    <a:pt x="104" y="2632"/>
                  </a:cubicBezTo>
                  <a:cubicBezTo>
                    <a:pt x="228" y="2698"/>
                    <a:pt x="434" y="2802"/>
                    <a:pt x="690" y="2818"/>
                  </a:cubicBezTo>
                  <a:lnTo>
                    <a:pt x="743" y="2818"/>
                  </a:lnTo>
                  <a:lnTo>
                    <a:pt x="706" y="3491"/>
                  </a:lnTo>
                  <a:lnTo>
                    <a:pt x="657" y="4283"/>
                  </a:lnTo>
                  <a:lnTo>
                    <a:pt x="640" y="4675"/>
                  </a:lnTo>
                  <a:cubicBezTo>
                    <a:pt x="640" y="4675"/>
                    <a:pt x="673" y="4695"/>
                    <a:pt x="776" y="4728"/>
                  </a:cubicBezTo>
                  <a:cubicBezTo>
                    <a:pt x="793" y="4728"/>
                    <a:pt x="793" y="4728"/>
                    <a:pt x="809" y="4745"/>
                  </a:cubicBezTo>
                  <a:cubicBezTo>
                    <a:pt x="950" y="4761"/>
                    <a:pt x="1156" y="4815"/>
                    <a:pt x="1482" y="4815"/>
                  </a:cubicBezTo>
                  <a:cubicBezTo>
                    <a:pt x="1618" y="4831"/>
                    <a:pt x="1775" y="4831"/>
                    <a:pt x="1911" y="4831"/>
                  </a:cubicBezTo>
                  <a:lnTo>
                    <a:pt x="1927" y="4831"/>
                  </a:lnTo>
                  <a:cubicBezTo>
                    <a:pt x="1997" y="4831"/>
                    <a:pt x="2063" y="4831"/>
                    <a:pt x="2134" y="4815"/>
                  </a:cubicBezTo>
                  <a:lnTo>
                    <a:pt x="2150" y="4815"/>
                  </a:lnTo>
                  <a:cubicBezTo>
                    <a:pt x="2476" y="4815"/>
                    <a:pt x="2785" y="4778"/>
                    <a:pt x="3029" y="4728"/>
                  </a:cubicBezTo>
                  <a:cubicBezTo>
                    <a:pt x="3078" y="4712"/>
                    <a:pt x="3132" y="4695"/>
                    <a:pt x="3165" y="4695"/>
                  </a:cubicBezTo>
                  <a:lnTo>
                    <a:pt x="3132" y="4283"/>
                  </a:lnTo>
                  <a:cubicBezTo>
                    <a:pt x="3132" y="4283"/>
                    <a:pt x="2992" y="2855"/>
                    <a:pt x="3012" y="2839"/>
                  </a:cubicBezTo>
                  <a:cubicBezTo>
                    <a:pt x="3012" y="2839"/>
                    <a:pt x="3355" y="2698"/>
                    <a:pt x="3528" y="2612"/>
                  </a:cubicBezTo>
                  <a:cubicBezTo>
                    <a:pt x="3578" y="2595"/>
                    <a:pt x="3631" y="2579"/>
                    <a:pt x="3631" y="2579"/>
                  </a:cubicBezTo>
                  <a:cubicBezTo>
                    <a:pt x="3631" y="2579"/>
                    <a:pt x="3355" y="1254"/>
                    <a:pt x="3165" y="825"/>
                  </a:cubicBezTo>
                  <a:cubicBezTo>
                    <a:pt x="2975" y="413"/>
                    <a:pt x="2785" y="310"/>
                    <a:pt x="2633" y="240"/>
                  </a:cubicBezTo>
                  <a:cubicBezTo>
                    <a:pt x="2497" y="174"/>
                    <a:pt x="2204" y="0"/>
                    <a:pt x="2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2"/>
            <p:cNvSpPr/>
            <p:nvPr/>
          </p:nvSpPr>
          <p:spPr>
            <a:xfrm>
              <a:off x="6616304" y="2983175"/>
              <a:ext cx="31992" cy="325555"/>
            </a:xfrm>
            <a:custGeom>
              <a:avLst/>
              <a:gdLst/>
              <a:ahLst/>
              <a:cxnLst/>
              <a:rect l="l" t="t" r="r" b="b"/>
              <a:pathLst>
                <a:path w="142" h="1445" extrusionOk="0">
                  <a:moveTo>
                    <a:pt x="21" y="1"/>
                  </a:moveTo>
                  <a:cubicBezTo>
                    <a:pt x="1" y="17"/>
                    <a:pt x="141" y="1445"/>
                    <a:pt x="141" y="1445"/>
                  </a:cubicBezTo>
                  <a:lnTo>
                    <a:pt x="21" y="1"/>
                  </a:lnTo>
                  <a:close/>
                </a:path>
              </a:pathLst>
            </a:custGeom>
            <a:solidFill>
              <a:srgbClr val="A66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2"/>
            <p:cNvSpPr/>
            <p:nvPr/>
          </p:nvSpPr>
          <p:spPr>
            <a:xfrm>
              <a:off x="6098727" y="2033977"/>
              <a:ext cx="89443" cy="121886"/>
            </a:xfrm>
            <a:custGeom>
              <a:avLst/>
              <a:gdLst/>
              <a:ahLst/>
              <a:cxnLst/>
              <a:rect l="l" t="t" r="r" b="b"/>
              <a:pathLst>
                <a:path w="397" h="541" extrusionOk="0">
                  <a:moveTo>
                    <a:pt x="98" y="1"/>
                  </a:moveTo>
                  <a:cubicBezTo>
                    <a:pt x="94" y="1"/>
                    <a:pt x="91" y="1"/>
                    <a:pt x="87" y="1"/>
                  </a:cubicBezTo>
                  <a:cubicBezTo>
                    <a:pt x="1" y="1"/>
                    <a:pt x="34" y="257"/>
                    <a:pt x="87" y="360"/>
                  </a:cubicBezTo>
                  <a:cubicBezTo>
                    <a:pt x="147" y="463"/>
                    <a:pt x="279" y="541"/>
                    <a:pt x="360" y="541"/>
                  </a:cubicBezTo>
                  <a:cubicBezTo>
                    <a:pt x="374" y="541"/>
                    <a:pt x="386" y="538"/>
                    <a:pt x="397" y="534"/>
                  </a:cubicBezTo>
                  <a:lnTo>
                    <a:pt x="327" y="311"/>
                  </a:lnTo>
                  <a:cubicBezTo>
                    <a:pt x="327" y="227"/>
                    <a:pt x="199" y="1"/>
                    <a:pt x="98"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2"/>
            <p:cNvSpPr/>
            <p:nvPr/>
          </p:nvSpPr>
          <p:spPr>
            <a:xfrm>
              <a:off x="6484334" y="1994774"/>
              <a:ext cx="46637" cy="106566"/>
            </a:xfrm>
            <a:custGeom>
              <a:avLst/>
              <a:gdLst/>
              <a:ahLst/>
              <a:cxnLst/>
              <a:rect l="l" t="t" r="r" b="b"/>
              <a:pathLst>
                <a:path w="207" h="473" extrusionOk="0">
                  <a:moveTo>
                    <a:pt x="120" y="1"/>
                  </a:moveTo>
                  <a:cubicBezTo>
                    <a:pt x="45" y="1"/>
                    <a:pt x="15" y="111"/>
                    <a:pt x="0" y="192"/>
                  </a:cubicBezTo>
                  <a:lnTo>
                    <a:pt x="17" y="468"/>
                  </a:lnTo>
                  <a:cubicBezTo>
                    <a:pt x="17" y="468"/>
                    <a:pt x="19" y="472"/>
                    <a:pt x="24" y="472"/>
                  </a:cubicBezTo>
                  <a:cubicBezTo>
                    <a:pt x="35" y="472"/>
                    <a:pt x="58" y="459"/>
                    <a:pt x="103" y="382"/>
                  </a:cubicBezTo>
                  <a:cubicBezTo>
                    <a:pt x="190" y="262"/>
                    <a:pt x="206" y="19"/>
                    <a:pt x="136" y="2"/>
                  </a:cubicBezTo>
                  <a:cubicBezTo>
                    <a:pt x="131" y="1"/>
                    <a:pt x="125" y="1"/>
                    <a:pt x="120"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2"/>
            <p:cNvSpPr/>
            <p:nvPr/>
          </p:nvSpPr>
          <p:spPr>
            <a:xfrm>
              <a:off x="6171106" y="1917045"/>
              <a:ext cx="318121" cy="369263"/>
            </a:xfrm>
            <a:custGeom>
              <a:avLst/>
              <a:gdLst/>
              <a:ahLst/>
              <a:cxnLst/>
              <a:rect l="l" t="t" r="r" b="b"/>
              <a:pathLst>
                <a:path w="1412" h="1639" extrusionOk="0">
                  <a:moveTo>
                    <a:pt x="860" y="1"/>
                  </a:moveTo>
                  <a:cubicBezTo>
                    <a:pt x="840" y="1"/>
                    <a:pt x="823" y="2"/>
                    <a:pt x="809" y="5"/>
                  </a:cubicBezTo>
                  <a:cubicBezTo>
                    <a:pt x="723" y="5"/>
                    <a:pt x="533" y="21"/>
                    <a:pt x="347" y="91"/>
                  </a:cubicBezTo>
                  <a:cubicBezTo>
                    <a:pt x="141" y="157"/>
                    <a:pt x="71" y="194"/>
                    <a:pt x="38" y="331"/>
                  </a:cubicBezTo>
                  <a:cubicBezTo>
                    <a:pt x="1" y="467"/>
                    <a:pt x="17" y="624"/>
                    <a:pt x="1" y="690"/>
                  </a:cubicBezTo>
                  <a:lnTo>
                    <a:pt x="1" y="813"/>
                  </a:lnTo>
                  <a:cubicBezTo>
                    <a:pt x="17" y="830"/>
                    <a:pt x="17" y="863"/>
                    <a:pt x="17" y="879"/>
                  </a:cubicBezTo>
                  <a:cubicBezTo>
                    <a:pt x="71" y="1053"/>
                    <a:pt x="174" y="1292"/>
                    <a:pt x="347" y="1432"/>
                  </a:cubicBezTo>
                  <a:cubicBezTo>
                    <a:pt x="380" y="1465"/>
                    <a:pt x="413" y="1498"/>
                    <a:pt x="450" y="1515"/>
                  </a:cubicBezTo>
                  <a:cubicBezTo>
                    <a:pt x="570" y="1601"/>
                    <a:pt x="657" y="1618"/>
                    <a:pt x="776" y="1638"/>
                  </a:cubicBezTo>
                  <a:cubicBezTo>
                    <a:pt x="879" y="1638"/>
                    <a:pt x="1015" y="1585"/>
                    <a:pt x="1135" y="1498"/>
                  </a:cubicBezTo>
                  <a:cubicBezTo>
                    <a:pt x="1222" y="1432"/>
                    <a:pt x="1292" y="1329"/>
                    <a:pt x="1341" y="1226"/>
                  </a:cubicBezTo>
                  <a:cubicBezTo>
                    <a:pt x="1412" y="1036"/>
                    <a:pt x="1412" y="760"/>
                    <a:pt x="1395" y="553"/>
                  </a:cubicBezTo>
                  <a:cubicBezTo>
                    <a:pt x="1395" y="553"/>
                    <a:pt x="1358" y="260"/>
                    <a:pt x="1255" y="141"/>
                  </a:cubicBezTo>
                  <a:cubicBezTo>
                    <a:pt x="1154" y="40"/>
                    <a:pt x="968" y="1"/>
                    <a:pt x="860"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2"/>
            <p:cNvSpPr/>
            <p:nvPr/>
          </p:nvSpPr>
          <p:spPr>
            <a:xfrm>
              <a:off x="6133030" y="1755896"/>
              <a:ext cx="375796" cy="349211"/>
            </a:xfrm>
            <a:custGeom>
              <a:avLst/>
              <a:gdLst/>
              <a:ahLst/>
              <a:cxnLst/>
              <a:rect l="l" t="t" r="r" b="b"/>
              <a:pathLst>
                <a:path w="1668" h="1550" extrusionOk="0">
                  <a:moveTo>
                    <a:pt x="1259" y="1"/>
                  </a:moveTo>
                  <a:cubicBezTo>
                    <a:pt x="1257" y="1"/>
                    <a:pt x="1256" y="1"/>
                    <a:pt x="1255" y="3"/>
                  </a:cubicBezTo>
                  <a:cubicBezTo>
                    <a:pt x="1217" y="3"/>
                    <a:pt x="1184" y="106"/>
                    <a:pt x="1184" y="106"/>
                  </a:cubicBezTo>
                  <a:cubicBezTo>
                    <a:pt x="1184" y="106"/>
                    <a:pt x="1184" y="89"/>
                    <a:pt x="1168" y="52"/>
                  </a:cubicBezTo>
                  <a:lnTo>
                    <a:pt x="1151" y="36"/>
                  </a:lnTo>
                  <a:cubicBezTo>
                    <a:pt x="1151" y="36"/>
                    <a:pt x="1135" y="19"/>
                    <a:pt x="1098" y="19"/>
                  </a:cubicBezTo>
                  <a:lnTo>
                    <a:pt x="1081" y="19"/>
                  </a:lnTo>
                  <a:cubicBezTo>
                    <a:pt x="1065" y="19"/>
                    <a:pt x="1048" y="19"/>
                    <a:pt x="1032" y="36"/>
                  </a:cubicBezTo>
                  <a:lnTo>
                    <a:pt x="1011" y="36"/>
                  </a:lnTo>
                  <a:lnTo>
                    <a:pt x="978" y="52"/>
                  </a:lnTo>
                  <a:lnTo>
                    <a:pt x="962" y="52"/>
                  </a:lnTo>
                  <a:lnTo>
                    <a:pt x="962" y="36"/>
                  </a:lnTo>
                  <a:lnTo>
                    <a:pt x="945" y="19"/>
                  </a:lnTo>
                  <a:lnTo>
                    <a:pt x="908" y="19"/>
                  </a:lnTo>
                  <a:cubicBezTo>
                    <a:pt x="875" y="19"/>
                    <a:pt x="859" y="19"/>
                    <a:pt x="826" y="36"/>
                  </a:cubicBezTo>
                  <a:cubicBezTo>
                    <a:pt x="669" y="106"/>
                    <a:pt x="566" y="172"/>
                    <a:pt x="566" y="172"/>
                  </a:cubicBezTo>
                  <a:lnTo>
                    <a:pt x="533" y="172"/>
                  </a:lnTo>
                  <a:cubicBezTo>
                    <a:pt x="528" y="168"/>
                    <a:pt x="520" y="165"/>
                    <a:pt x="509" y="165"/>
                  </a:cubicBezTo>
                  <a:cubicBezTo>
                    <a:pt x="479" y="165"/>
                    <a:pt x="428" y="182"/>
                    <a:pt x="376" y="209"/>
                  </a:cubicBezTo>
                  <a:cubicBezTo>
                    <a:pt x="289" y="258"/>
                    <a:pt x="240" y="312"/>
                    <a:pt x="153" y="432"/>
                  </a:cubicBezTo>
                  <a:cubicBezTo>
                    <a:pt x="137" y="448"/>
                    <a:pt x="120" y="481"/>
                    <a:pt x="104" y="518"/>
                  </a:cubicBezTo>
                  <a:cubicBezTo>
                    <a:pt x="0" y="688"/>
                    <a:pt x="0" y="894"/>
                    <a:pt x="33" y="1137"/>
                  </a:cubicBezTo>
                  <a:cubicBezTo>
                    <a:pt x="66" y="1377"/>
                    <a:pt x="137" y="1496"/>
                    <a:pt x="170" y="1550"/>
                  </a:cubicBezTo>
                  <a:lnTo>
                    <a:pt x="170" y="1533"/>
                  </a:lnTo>
                  <a:lnTo>
                    <a:pt x="170" y="1410"/>
                  </a:lnTo>
                  <a:cubicBezTo>
                    <a:pt x="186" y="1344"/>
                    <a:pt x="170" y="1187"/>
                    <a:pt x="207" y="1051"/>
                  </a:cubicBezTo>
                  <a:cubicBezTo>
                    <a:pt x="223" y="997"/>
                    <a:pt x="240" y="947"/>
                    <a:pt x="289" y="914"/>
                  </a:cubicBezTo>
                  <a:cubicBezTo>
                    <a:pt x="326" y="877"/>
                    <a:pt x="392" y="844"/>
                    <a:pt x="516" y="811"/>
                  </a:cubicBezTo>
                  <a:cubicBezTo>
                    <a:pt x="702" y="741"/>
                    <a:pt x="892" y="725"/>
                    <a:pt x="978" y="725"/>
                  </a:cubicBezTo>
                  <a:cubicBezTo>
                    <a:pt x="995" y="721"/>
                    <a:pt x="1016" y="719"/>
                    <a:pt x="1040" y="719"/>
                  </a:cubicBezTo>
                  <a:cubicBezTo>
                    <a:pt x="1119" y="719"/>
                    <a:pt x="1229" y="740"/>
                    <a:pt x="1321" y="791"/>
                  </a:cubicBezTo>
                  <a:cubicBezTo>
                    <a:pt x="1358" y="811"/>
                    <a:pt x="1391" y="844"/>
                    <a:pt x="1424" y="861"/>
                  </a:cubicBezTo>
                  <a:cubicBezTo>
                    <a:pt x="1527" y="980"/>
                    <a:pt x="1564" y="1273"/>
                    <a:pt x="1564" y="1273"/>
                  </a:cubicBezTo>
                  <a:lnTo>
                    <a:pt x="1630" y="1100"/>
                  </a:lnTo>
                  <a:cubicBezTo>
                    <a:pt x="1630" y="1100"/>
                    <a:pt x="1667" y="947"/>
                    <a:pt x="1651" y="791"/>
                  </a:cubicBezTo>
                  <a:cubicBezTo>
                    <a:pt x="1651" y="688"/>
                    <a:pt x="1614" y="584"/>
                    <a:pt x="1581" y="535"/>
                  </a:cubicBezTo>
                  <a:lnTo>
                    <a:pt x="1581" y="518"/>
                  </a:lnTo>
                  <a:lnTo>
                    <a:pt x="1564" y="502"/>
                  </a:lnTo>
                  <a:cubicBezTo>
                    <a:pt x="1581" y="448"/>
                    <a:pt x="1581" y="399"/>
                    <a:pt x="1564" y="362"/>
                  </a:cubicBezTo>
                  <a:cubicBezTo>
                    <a:pt x="1548" y="296"/>
                    <a:pt x="1510" y="275"/>
                    <a:pt x="1494" y="258"/>
                  </a:cubicBezTo>
                  <a:cubicBezTo>
                    <a:pt x="1494" y="242"/>
                    <a:pt x="1477" y="242"/>
                    <a:pt x="1477" y="242"/>
                  </a:cubicBezTo>
                  <a:lnTo>
                    <a:pt x="1477" y="209"/>
                  </a:lnTo>
                  <a:cubicBezTo>
                    <a:pt x="1477" y="155"/>
                    <a:pt x="1444" y="69"/>
                    <a:pt x="1407" y="69"/>
                  </a:cubicBezTo>
                  <a:cubicBezTo>
                    <a:pt x="1358" y="69"/>
                    <a:pt x="1238" y="242"/>
                    <a:pt x="1238" y="258"/>
                  </a:cubicBezTo>
                  <a:lnTo>
                    <a:pt x="1238" y="209"/>
                  </a:lnTo>
                  <a:lnTo>
                    <a:pt x="1255" y="192"/>
                  </a:lnTo>
                  <a:lnTo>
                    <a:pt x="1255" y="155"/>
                  </a:lnTo>
                  <a:cubicBezTo>
                    <a:pt x="1270" y="76"/>
                    <a:pt x="1271" y="1"/>
                    <a:pt x="1259" y="1"/>
                  </a:cubicBezTo>
                  <a:close/>
                </a:path>
              </a:pathLst>
            </a:custGeom>
            <a:solidFill>
              <a:srgbClr val="6C38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2"/>
            <p:cNvSpPr/>
            <p:nvPr/>
          </p:nvSpPr>
          <p:spPr>
            <a:xfrm rot="-1543785">
              <a:off x="6213460" y="2021136"/>
              <a:ext cx="81107" cy="32893"/>
            </a:xfrm>
            <a:custGeom>
              <a:avLst/>
              <a:gdLst/>
              <a:ahLst/>
              <a:cxnLst/>
              <a:rect l="l" t="t" r="r" b="b"/>
              <a:pathLst>
                <a:path w="360" h="146" extrusionOk="0">
                  <a:moveTo>
                    <a:pt x="104" y="1"/>
                  </a:moveTo>
                  <a:cubicBezTo>
                    <a:pt x="50" y="17"/>
                    <a:pt x="0" y="54"/>
                    <a:pt x="50" y="87"/>
                  </a:cubicBezTo>
                  <a:cubicBezTo>
                    <a:pt x="50" y="87"/>
                    <a:pt x="137" y="87"/>
                    <a:pt x="190" y="104"/>
                  </a:cubicBezTo>
                  <a:cubicBezTo>
                    <a:pt x="245" y="118"/>
                    <a:pt x="313" y="145"/>
                    <a:pt x="345" y="145"/>
                  </a:cubicBezTo>
                  <a:cubicBezTo>
                    <a:pt x="351" y="145"/>
                    <a:pt x="357" y="144"/>
                    <a:pt x="359" y="141"/>
                  </a:cubicBezTo>
                  <a:cubicBezTo>
                    <a:pt x="359" y="120"/>
                    <a:pt x="359" y="87"/>
                    <a:pt x="310" y="38"/>
                  </a:cubicBezTo>
                  <a:cubicBezTo>
                    <a:pt x="256" y="1"/>
                    <a:pt x="137" y="1"/>
                    <a:pt x="104" y="1"/>
                  </a:cubicBezTo>
                  <a:close/>
                </a:path>
              </a:pathLst>
            </a:custGeom>
            <a:solidFill>
              <a:srgbClr val="452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2"/>
            <p:cNvSpPr/>
            <p:nvPr/>
          </p:nvSpPr>
          <p:spPr>
            <a:xfrm rot="2472309">
              <a:off x="6376582" y="1998379"/>
              <a:ext cx="82009" cy="50917"/>
            </a:xfrm>
            <a:custGeom>
              <a:avLst/>
              <a:gdLst/>
              <a:ahLst/>
              <a:cxnLst/>
              <a:rect l="l" t="t" r="r" b="b"/>
              <a:pathLst>
                <a:path w="364" h="226" extrusionOk="0">
                  <a:moveTo>
                    <a:pt x="294" y="0"/>
                  </a:moveTo>
                  <a:cubicBezTo>
                    <a:pt x="270" y="0"/>
                    <a:pt x="245" y="10"/>
                    <a:pt x="223" y="19"/>
                  </a:cubicBezTo>
                  <a:cubicBezTo>
                    <a:pt x="174" y="40"/>
                    <a:pt x="70" y="106"/>
                    <a:pt x="33" y="159"/>
                  </a:cubicBezTo>
                  <a:cubicBezTo>
                    <a:pt x="0" y="209"/>
                    <a:pt x="33" y="209"/>
                    <a:pt x="70" y="225"/>
                  </a:cubicBezTo>
                  <a:cubicBezTo>
                    <a:pt x="87" y="225"/>
                    <a:pt x="207" y="159"/>
                    <a:pt x="277" y="106"/>
                  </a:cubicBezTo>
                  <a:cubicBezTo>
                    <a:pt x="343" y="73"/>
                    <a:pt x="363" y="56"/>
                    <a:pt x="343" y="19"/>
                  </a:cubicBezTo>
                  <a:cubicBezTo>
                    <a:pt x="329" y="5"/>
                    <a:pt x="312" y="0"/>
                    <a:pt x="294" y="0"/>
                  </a:cubicBezTo>
                  <a:close/>
                </a:path>
              </a:pathLst>
            </a:custGeom>
            <a:solidFill>
              <a:srgbClr val="452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2"/>
            <p:cNvSpPr/>
            <p:nvPr/>
          </p:nvSpPr>
          <p:spPr>
            <a:xfrm>
              <a:off x="6249962" y="2068448"/>
              <a:ext cx="26360" cy="39652"/>
            </a:xfrm>
            <a:custGeom>
              <a:avLst/>
              <a:gdLst/>
              <a:ahLst/>
              <a:cxnLst/>
              <a:rect l="l" t="t" r="r" b="b"/>
              <a:pathLst>
                <a:path w="117" h="176" extrusionOk="0">
                  <a:moveTo>
                    <a:pt x="43" y="0"/>
                  </a:moveTo>
                  <a:cubicBezTo>
                    <a:pt x="14" y="0"/>
                    <a:pt x="0" y="175"/>
                    <a:pt x="41" y="175"/>
                  </a:cubicBezTo>
                  <a:cubicBezTo>
                    <a:pt x="43" y="175"/>
                    <a:pt x="45" y="175"/>
                    <a:pt x="47" y="174"/>
                  </a:cubicBezTo>
                  <a:cubicBezTo>
                    <a:pt x="117" y="174"/>
                    <a:pt x="100" y="1"/>
                    <a:pt x="47" y="1"/>
                  </a:cubicBezTo>
                  <a:cubicBezTo>
                    <a:pt x="45" y="0"/>
                    <a:pt x="44" y="0"/>
                    <a:pt x="43" y="0"/>
                  </a:cubicBezTo>
                  <a:close/>
                </a:path>
              </a:pathLst>
            </a:custGeom>
            <a:solidFill>
              <a:srgbClr val="361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2"/>
            <p:cNvSpPr/>
            <p:nvPr/>
          </p:nvSpPr>
          <p:spPr>
            <a:xfrm>
              <a:off x="6399788" y="2053803"/>
              <a:ext cx="27261" cy="41905"/>
            </a:xfrm>
            <a:custGeom>
              <a:avLst/>
              <a:gdLst/>
              <a:ahLst/>
              <a:cxnLst/>
              <a:rect l="l" t="t" r="r" b="b"/>
              <a:pathLst>
                <a:path w="121" h="186" extrusionOk="0">
                  <a:moveTo>
                    <a:pt x="71" y="0"/>
                  </a:moveTo>
                  <a:cubicBezTo>
                    <a:pt x="0" y="0"/>
                    <a:pt x="17" y="186"/>
                    <a:pt x="71" y="186"/>
                  </a:cubicBezTo>
                  <a:cubicBezTo>
                    <a:pt x="104" y="169"/>
                    <a:pt x="120" y="0"/>
                    <a:pt x="71" y="0"/>
                  </a:cubicBezTo>
                  <a:close/>
                </a:path>
              </a:pathLst>
            </a:custGeom>
            <a:solidFill>
              <a:srgbClr val="361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2"/>
            <p:cNvSpPr/>
            <p:nvPr/>
          </p:nvSpPr>
          <p:spPr>
            <a:xfrm>
              <a:off x="6229685" y="2324166"/>
              <a:ext cx="123914" cy="120084"/>
            </a:xfrm>
            <a:custGeom>
              <a:avLst/>
              <a:gdLst/>
              <a:ahLst/>
              <a:cxnLst/>
              <a:rect l="l" t="t" r="r" b="b"/>
              <a:pathLst>
                <a:path w="550" h="533" extrusionOk="0">
                  <a:moveTo>
                    <a:pt x="273" y="1"/>
                  </a:moveTo>
                  <a:cubicBezTo>
                    <a:pt x="170" y="71"/>
                    <a:pt x="0" y="174"/>
                    <a:pt x="0" y="174"/>
                  </a:cubicBezTo>
                  <a:lnTo>
                    <a:pt x="326" y="533"/>
                  </a:lnTo>
                  <a:lnTo>
                    <a:pt x="549" y="174"/>
                  </a:lnTo>
                  <a:lnTo>
                    <a:pt x="533" y="174"/>
                  </a:lnTo>
                  <a:cubicBezTo>
                    <a:pt x="522" y="174"/>
                    <a:pt x="511" y="181"/>
                    <a:pt x="498" y="181"/>
                  </a:cubicBezTo>
                  <a:cubicBezTo>
                    <a:pt x="492" y="181"/>
                    <a:pt x="486" y="179"/>
                    <a:pt x="479" y="174"/>
                  </a:cubicBezTo>
                  <a:cubicBezTo>
                    <a:pt x="343" y="174"/>
                    <a:pt x="310" y="104"/>
                    <a:pt x="273" y="38"/>
                  </a:cubicBezTo>
                  <a:lnTo>
                    <a:pt x="2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2"/>
            <p:cNvSpPr/>
            <p:nvPr/>
          </p:nvSpPr>
          <p:spPr>
            <a:xfrm>
              <a:off x="6353376" y="2313126"/>
              <a:ext cx="85613" cy="146894"/>
            </a:xfrm>
            <a:custGeom>
              <a:avLst/>
              <a:gdLst/>
              <a:ahLst/>
              <a:cxnLst/>
              <a:rect l="l" t="t" r="r" b="b"/>
              <a:pathLst>
                <a:path w="380" h="652" extrusionOk="0">
                  <a:moveTo>
                    <a:pt x="223" y="0"/>
                  </a:moveTo>
                  <a:cubicBezTo>
                    <a:pt x="223" y="33"/>
                    <a:pt x="206" y="50"/>
                    <a:pt x="206" y="66"/>
                  </a:cubicBezTo>
                  <a:cubicBezTo>
                    <a:pt x="173" y="120"/>
                    <a:pt x="103" y="190"/>
                    <a:pt x="0" y="223"/>
                  </a:cubicBezTo>
                  <a:lnTo>
                    <a:pt x="363" y="652"/>
                  </a:lnTo>
                  <a:lnTo>
                    <a:pt x="380" y="136"/>
                  </a:lnTo>
                  <a:lnTo>
                    <a:pt x="2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2"/>
            <p:cNvSpPr/>
            <p:nvPr/>
          </p:nvSpPr>
          <p:spPr>
            <a:xfrm>
              <a:off x="6272492" y="2254548"/>
              <a:ext cx="154554" cy="110621"/>
            </a:xfrm>
            <a:custGeom>
              <a:avLst/>
              <a:gdLst/>
              <a:ahLst/>
              <a:cxnLst/>
              <a:rect l="l" t="t" r="r" b="b"/>
              <a:pathLst>
                <a:path w="686" h="491" extrusionOk="0">
                  <a:moveTo>
                    <a:pt x="685" y="0"/>
                  </a:moveTo>
                  <a:lnTo>
                    <a:pt x="685" y="0"/>
                  </a:lnTo>
                  <a:cubicBezTo>
                    <a:pt x="565" y="87"/>
                    <a:pt x="429" y="140"/>
                    <a:pt x="326" y="140"/>
                  </a:cubicBezTo>
                  <a:cubicBezTo>
                    <a:pt x="207" y="120"/>
                    <a:pt x="120" y="103"/>
                    <a:pt x="0" y="17"/>
                  </a:cubicBezTo>
                  <a:lnTo>
                    <a:pt x="0" y="54"/>
                  </a:lnTo>
                  <a:cubicBezTo>
                    <a:pt x="17" y="87"/>
                    <a:pt x="33" y="140"/>
                    <a:pt x="50" y="173"/>
                  </a:cubicBezTo>
                  <a:cubicBezTo>
                    <a:pt x="50" y="223"/>
                    <a:pt x="66" y="277"/>
                    <a:pt x="83" y="310"/>
                  </a:cubicBezTo>
                  <a:lnTo>
                    <a:pt x="83" y="347"/>
                  </a:lnTo>
                  <a:cubicBezTo>
                    <a:pt x="120" y="413"/>
                    <a:pt x="153" y="483"/>
                    <a:pt x="289" y="483"/>
                  </a:cubicBezTo>
                  <a:cubicBezTo>
                    <a:pt x="296" y="488"/>
                    <a:pt x="302" y="490"/>
                    <a:pt x="308" y="490"/>
                  </a:cubicBezTo>
                  <a:cubicBezTo>
                    <a:pt x="321" y="490"/>
                    <a:pt x="332" y="483"/>
                    <a:pt x="343" y="483"/>
                  </a:cubicBezTo>
                  <a:lnTo>
                    <a:pt x="359" y="483"/>
                  </a:lnTo>
                  <a:cubicBezTo>
                    <a:pt x="462" y="450"/>
                    <a:pt x="532" y="380"/>
                    <a:pt x="565" y="326"/>
                  </a:cubicBezTo>
                  <a:cubicBezTo>
                    <a:pt x="565" y="326"/>
                    <a:pt x="565" y="310"/>
                    <a:pt x="582" y="293"/>
                  </a:cubicBezTo>
                  <a:lnTo>
                    <a:pt x="582" y="260"/>
                  </a:lnTo>
                  <a:cubicBezTo>
                    <a:pt x="619" y="190"/>
                    <a:pt x="669" y="70"/>
                    <a:pt x="685" y="0"/>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2"/>
            <p:cNvSpPr/>
            <p:nvPr/>
          </p:nvSpPr>
          <p:spPr>
            <a:xfrm>
              <a:off x="6272492" y="2254548"/>
              <a:ext cx="154554" cy="71645"/>
            </a:xfrm>
            <a:custGeom>
              <a:avLst/>
              <a:gdLst/>
              <a:ahLst/>
              <a:cxnLst/>
              <a:rect l="l" t="t" r="r" b="b"/>
              <a:pathLst>
                <a:path w="686" h="318" extrusionOk="0">
                  <a:moveTo>
                    <a:pt x="685" y="0"/>
                  </a:moveTo>
                  <a:lnTo>
                    <a:pt x="685" y="0"/>
                  </a:lnTo>
                  <a:cubicBezTo>
                    <a:pt x="565" y="87"/>
                    <a:pt x="429" y="140"/>
                    <a:pt x="326" y="140"/>
                  </a:cubicBezTo>
                  <a:cubicBezTo>
                    <a:pt x="207" y="120"/>
                    <a:pt x="120" y="103"/>
                    <a:pt x="0" y="17"/>
                  </a:cubicBezTo>
                  <a:lnTo>
                    <a:pt x="0" y="54"/>
                  </a:lnTo>
                  <a:cubicBezTo>
                    <a:pt x="120" y="173"/>
                    <a:pt x="207" y="260"/>
                    <a:pt x="343" y="293"/>
                  </a:cubicBezTo>
                  <a:cubicBezTo>
                    <a:pt x="394" y="310"/>
                    <a:pt x="442" y="318"/>
                    <a:pt x="482" y="318"/>
                  </a:cubicBezTo>
                  <a:cubicBezTo>
                    <a:pt x="523" y="318"/>
                    <a:pt x="557" y="310"/>
                    <a:pt x="582" y="293"/>
                  </a:cubicBezTo>
                  <a:lnTo>
                    <a:pt x="582" y="260"/>
                  </a:lnTo>
                  <a:cubicBezTo>
                    <a:pt x="619" y="190"/>
                    <a:pt x="669" y="70"/>
                    <a:pt x="685"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2"/>
            <p:cNvSpPr/>
            <p:nvPr/>
          </p:nvSpPr>
          <p:spPr>
            <a:xfrm>
              <a:off x="5962026" y="2936763"/>
              <a:ext cx="135855" cy="77277"/>
            </a:xfrm>
            <a:custGeom>
              <a:avLst/>
              <a:gdLst/>
              <a:ahLst/>
              <a:cxnLst/>
              <a:rect l="l" t="t" r="r" b="b"/>
              <a:pathLst>
                <a:path w="603" h="343" extrusionOk="0">
                  <a:moveTo>
                    <a:pt x="17" y="0"/>
                  </a:moveTo>
                  <a:cubicBezTo>
                    <a:pt x="17" y="33"/>
                    <a:pt x="0" y="66"/>
                    <a:pt x="0" y="104"/>
                  </a:cubicBezTo>
                  <a:cubicBezTo>
                    <a:pt x="103" y="207"/>
                    <a:pt x="310" y="326"/>
                    <a:pt x="586" y="343"/>
                  </a:cubicBezTo>
                  <a:cubicBezTo>
                    <a:pt x="586" y="289"/>
                    <a:pt x="603" y="240"/>
                    <a:pt x="603" y="186"/>
                  </a:cubicBezTo>
                  <a:cubicBezTo>
                    <a:pt x="347" y="170"/>
                    <a:pt x="141" y="66"/>
                    <a:pt x="17"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2"/>
            <p:cNvSpPr/>
            <p:nvPr/>
          </p:nvSpPr>
          <p:spPr>
            <a:xfrm>
              <a:off x="6086618" y="2769363"/>
              <a:ext cx="41905" cy="643451"/>
            </a:xfrm>
            <a:custGeom>
              <a:avLst/>
              <a:gdLst/>
              <a:ahLst/>
              <a:cxnLst/>
              <a:rect l="l" t="t" r="r" b="b"/>
              <a:pathLst>
                <a:path w="186" h="2856" extrusionOk="0">
                  <a:moveTo>
                    <a:pt x="186" y="1"/>
                  </a:moveTo>
                  <a:cubicBezTo>
                    <a:pt x="153" y="174"/>
                    <a:pt x="50" y="929"/>
                    <a:pt x="50" y="929"/>
                  </a:cubicBezTo>
                  <a:lnTo>
                    <a:pt x="103" y="929"/>
                  </a:lnTo>
                  <a:lnTo>
                    <a:pt x="66" y="1602"/>
                  </a:lnTo>
                  <a:lnTo>
                    <a:pt x="17" y="2394"/>
                  </a:lnTo>
                  <a:lnTo>
                    <a:pt x="0" y="2786"/>
                  </a:lnTo>
                  <a:cubicBezTo>
                    <a:pt x="0" y="2786"/>
                    <a:pt x="33" y="2806"/>
                    <a:pt x="136" y="2839"/>
                  </a:cubicBezTo>
                  <a:cubicBezTo>
                    <a:pt x="153" y="2839"/>
                    <a:pt x="153" y="2839"/>
                    <a:pt x="169" y="2856"/>
                  </a:cubicBezTo>
                  <a:lnTo>
                    <a:pt x="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2"/>
            <p:cNvSpPr/>
            <p:nvPr/>
          </p:nvSpPr>
          <p:spPr>
            <a:xfrm>
              <a:off x="6589493" y="2722951"/>
              <a:ext cx="58803" cy="260444"/>
            </a:xfrm>
            <a:custGeom>
              <a:avLst/>
              <a:gdLst/>
              <a:ahLst/>
              <a:cxnLst/>
              <a:rect l="l" t="t" r="r" b="b"/>
              <a:pathLst>
                <a:path w="261" h="1156" extrusionOk="0">
                  <a:moveTo>
                    <a:pt x="0" y="1"/>
                  </a:moveTo>
                  <a:lnTo>
                    <a:pt x="140" y="1156"/>
                  </a:lnTo>
                  <a:lnTo>
                    <a:pt x="260" y="1102"/>
                  </a:lnTo>
                  <a:cubicBezTo>
                    <a:pt x="260" y="1102"/>
                    <a:pt x="87" y="24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2"/>
            <p:cNvSpPr/>
            <p:nvPr/>
          </p:nvSpPr>
          <p:spPr>
            <a:xfrm>
              <a:off x="6303133" y="2420821"/>
              <a:ext cx="27261" cy="23431"/>
            </a:xfrm>
            <a:custGeom>
              <a:avLst/>
              <a:gdLst/>
              <a:ahLst/>
              <a:cxnLst/>
              <a:rect l="l" t="t" r="r" b="b"/>
              <a:pathLst>
                <a:path w="121" h="104" extrusionOk="0">
                  <a:moveTo>
                    <a:pt x="71" y="1"/>
                  </a:moveTo>
                  <a:lnTo>
                    <a:pt x="0" y="104"/>
                  </a:lnTo>
                  <a:lnTo>
                    <a:pt x="0" y="104"/>
                  </a:lnTo>
                  <a:lnTo>
                    <a:pt x="120" y="71"/>
                  </a:lnTo>
                  <a:lnTo>
                    <a:pt x="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2"/>
            <p:cNvSpPr/>
            <p:nvPr/>
          </p:nvSpPr>
          <p:spPr>
            <a:xfrm>
              <a:off x="6395958" y="2425552"/>
              <a:ext cx="39427" cy="34471"/>
            </a:xfrm>
            <a:custGeom>
              <a:avLst/>
              <a:gdLst/>
              <a:ahLst/>
              <a:cxnLst/>
              <a:rect l="l" t="t" r="r" b="b"/>
              <a:pathLst>
                <a:path w="175" h="153" extrusionOk="0">
                  <a:moveTo>
                    <a:pt x="34" y="0"/>
                  </a:moveTo>
                  <a:lnTo>
                    <a:pt x="1" y="33"/>
                  </a:lnTo>
                  <a:lnTo>
                    <a:pt x="174" y="153"/>
                  </a:lnTo>
                  <a:lnTo>
                    <a:pt x="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2"/>
            <p:cNvSpPr/>
            <p:nvPr/>
          </p:nvSpPr>
          <p:spPr>
            <a:xfrm>
              <a:off x="6430429" y="1876208"/>
              <a:ext cx="78404" cy="166720"/>
            </a:xfrm>
            <a:custGeom>
              <a:avLst/>
              <a:gdLst/>
              <a:ahLst/>
              <a:cxnLst/>
              <a:rect l="l" t="t" r="r" b="b"/>
              <a:pathLst>
                <a:path w="348" h="740" extrusionOk="0">
                  <a:moveTo>
                    <a:pt x="261" y="1"/>
                  </a:moveTo>
                  <a:cubicBezTo>
                    <a:pt x="207" y="104"/>
                    <a:pt x="87" y="207"/>
                    <a:pt x="1" y="257"/>
                  </a:cubicBezTo>
                  <a:cubicBezTo>
                    <a:pt x="38" y="277"/>
                    <a:pt x="71" y="310"/>
                    <a:pt x="104" y="327"/>
                  </a:cubicBezTo>
                  <a:cubicBezTo>
                    <a:pt x="207" y="446"/>
                    <a:pt x="244" y="739"/>
                    <a:pt x="244" y="739"/>
                  </a:cubicBezTo>
                  <a:lnTo>
                    <a:pt x="310" y="566"/>
                  </a:lnTo>
                  <a:cubicBezTo>
                    <a:pt x="310" y="566"/>
                    <a:pt x="347" y="413"/>
                    <a:pt x="331" y="257"/>
                  </a:cubicBezTo>
                  <a:cubicBezTo>
                    <a:pt x="331" y="154"/>
                    <a:pt x="294" y="50"/>
                    <a:pt x="261" y="1"/>
                  </a:cubicBezTo>
                  <a:close/>
                </a:path>
              </a:pathLst>
            </a:custGeom>
            <a:solidFill>
              <a:srgbClr val="5A3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2"/>
            <p:cNvSpPr/>
            <p:nvPr/>
          </p:nvSpPr>
          <p:spPr>
            <a:xfrm>
              <a:off x="6133030" y="1853002"/>
              <a:ext cx="65336" cy="252108"/>
            </a:xfrm>
            <a:custGeom>
              <a:avLst/>
              <a:gdLst/>
              <a:ahLst/>
              <a:cxnLst/>
              <a:rect l="l" t="t" r="r" b="b"/>
              <a:pathLst>
                <a:path w="290" h="1119" extrusionOk="0">
                  <a:moveTo>
                    <a:pt x="153" y="1"/>
                  </a:moveTo>
                  <a:cubicBezTo>
                    <a:pt x="137" y="17"/>
                    <a:pt x="120" y="50"/>
                    <a:pt x="104" y="87"/>
                  </a:cubicBezTo>
                  <a:cubicBezTo>
                    <a:pt x="0" y="257"/>
                    <a:pt x="0" y="463"/>
                    <a:pt x="33" y="706"/>
                  </a:cubicBezTo>
                  <a:cubicBezTo>
                    <a:pt x="66" y="946"/>
                    <a:pt x="137" y="1065"/>
                    <a:pt x="170" y="1119"/>
                  </a:cubicBezTo>
                  <a:lnTo>
                    <a:pt x="170" y="1102"/>
                  </a:lnTo>
                  <a:lnTo>
                    <a:pt x="170" y="979"/>
                  </a:lnTo>
                  <a:cubicBezTo>
                    <a:pt x="186" y="913"/>
                    <a:pt x="170" y="756"/>
                    <a:pt x="207" y="620"/>
                  </a:cubicBezTo>
                  <a:cubicBezTo>
                    <a:pt x="223" y="566"/>
                    <a:pt x="240" y="516"/>
                    <a:pt x="289" y="483"/>
                  </a:cubicBezTo>
                  <a:cubicBezTo>
                    <a:pt x="207" y="397"/>
                    <a:pt x="137" y="207"/>
                    <a:pt x="153" y="1"/>
                  </a:cubicBezTo>
                  <a:close/>
                </a:path>
              </a:pathLst>
            </a:custGeom>
            <a:solidFill>
              <a:srgbClr val="5A3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2"/>
            <p:cNvSpPr/>
            <p:nvPr/>
          </p:nvSpPr>
          <p:spPr>
            <a:xfrm>
              <a:off x="6252891" y="1760177"/>
              <a:ext cx="123914" cy="81107"/>
            </a:xfrm>
            <a:custGeom>
              <a:avLst/>
              <a:gdLst/>
              <a:ahLst/>
              <a:cxnLst/>
              <a:rect l="l" t="t" r="r" b="b"/>
              <a:pathLst>
                <a:path w="550" h="360" extrusionOk="0">
                  <a:moveTo>
                    <a:pt x="413" y="0"/>
                  </a:moveTo>
                  <a:cubicBezTo>
                    <a:pt x="273" y="173"/>
                    <a:pt x="1" y="359"/>
                    <a:pt x="1" y="359"/>
                  </a:cubicBezTo>
                  <a:cubicBezTo>
                    <a:pt x="1" y="359"/>
                    <a:pt x="34" y="359"/>
                    <a:pt x="104" y="343"/>
                  </a:cubicBezTo>
                  <a:cubicBezTo>
                    <a:pt x="104" y="326"/>
                    <a:pt x="120" y="326"/>
                    <a:pt x="137" y="326"/>
                  </a:cubicBezTo>
                  <a:cubicBezTo>
                    <a:pt x="256" y="277"/>
                    <a:pt x="446" y="173"/>
                    <a:pt x="549" y="0"/>
                  </a:cubicBezTo>
                  <a:cubicBezTo>
                    <a:pt x="533" y="0"/>
                    <a:pt x="516" y="0"/>
                    <a:pt x="500" y="17"/>
                  </a:cubicBezTo>
                  <a:lnTo>
                    <a:pt x="479" y="17"/>
                  </a:lnTo>
                  <a:lnTo>
                    <a:pt x="446" y="33"/>
                  </a:lnTo>
                  <a:lnTo>
                    <a:pt x="430" y="33"/>
                  </a:lnTo>
                  <a:lnTo>
                    <a:pt x="430" y="17"/>
                  </a:lnTo>
                  <a:lnTo>
                    <a:pt x="413" y="0"/>
                  </a:lnTo>
                  <a:close/>
                </a:path>
              </a:pathLst>
            </a:custGeom>
            <a:solidFill>
              <a:srgbClr val="5A3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2"/>
            <p:cNvSpPr/>
            <p:nvPr/>
          </p:nvSpPr>
          <p:spPr>
            <a:xfrm>
              <a:off x="6353376" y="1771217"/>
              <a:ext cx="112649" cy="101609"/>
            </a:xfrm>
            <a:custGeom>
              <a:avLst/>
              <a:gdLst/>
              <a:ahLst/>
              <a:cxnLst/>
              <a:rect l="l" t="t" r="r" b="b"/>
              <a:pathLst>
                <a:path w="500" h="451" extrusionOk="0">
                  <a:moveTo>
                    <a:pt x="429" y="1"/>
                  </a:moveTo>
                  <a:cubicBezTo>
                    <a:pt x="380" y="1"/>
                    <a:pt x="260" y="174"/>
                    <a:pt x="260" y="190"/>
                  </a:cubicBezTo>
                  <a:lnTo>
                    <a:pt x="260" y="141"/>
                  </a:lnTo>
                  <a:cubicBezTo>
                    <a:pt x="157" y="310"/>
                    <a:pt x="0" y="450"/>
                    <a:pt x="0" y="450"/>
                  </a:cubicBezTo>
                  <a:cubicBezTo>
                    <a:pt x="0" y="450"/>
                    <a:pt x="343" y="331"/>
                    <a:pt x="499" y="141"/>
                  </a:cubicBezTo>
                  <a:cubicBezTo>
                    <a:pt x="499" y="87"/>
                    <a:pt x="466" y="1"/>
                    <a:pt x="429" y="1"/>
                  </a:cubicBezTo>
                  <a:close/>
                </a:path>
              </a:pathLst>
            </a:custGeom>
            <a:solidFill>
              <a:srgbClr val="5A3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2"/>
            <p:cNvSpPr/>
            <p:nvPr/>
          </p:nvSpPr>
          <p:spPr>
            <a:xfrm>
              <a:off x="6326340" y="2123422"/>
              <a:ext cx="62408" cy="38301"/>
            </a:xfrm>
            <a:custGeom>
              <a:avLst/>
              <a:gdLst/>
              <a:ahLst/>
              <a:cxnLst/>
              <a:rect l="l" t="t" r="r" b="b"/>
              <a:pathLst>
                <a:path w="277" h="170" extrusionOk="0">
                  <a:moveTo>
                    <a:pt x="223" y="0"/>
                  </a:moveTo>
                  <a:cubicBezTo>
                    <a:pt x="240" y="33"/>
                    <a:pt x="256" y="66"/>
                    <a:pt x="240" y="104"/>
                  </a:cubicBezTo>
                  <a:cubicBezTo>
                    <a:pt x="240" y="137"/>
                    <a:pt x="190" y="153"/>
                    <a:pt x="153" y="153"/>
                  </a:cubicBezTo>
                  <a:cubicBezTo>
                    <a:pt x="135" y="158"/>
                    <a:pt x="120" y="160"/>
                    <a:pt x="106" y="160"/>
                  </a:cubicBezTo>
                  <a:cubicBezTo>
                    <a:pt x="69" y="160"/>
                    <a:pt x="46" y="144"/>
                    <a:pt x="34" y="120"/>
                  </a:cubicBezTo>
                  <a:cubicBezTo>
                    <a:pt x="17" y="104"/>
                    <a:pt x="17" y="83"/>
                    <a:pt x="17" y="66"/>
                  </a:cubicBezTo>
                  <a:lnTo>
                    <a:pt x="1" y="66"/>
                  </a:lnTo>
                  <a:cubicBezTo>
                    <a:pt x="1" y="83"/>
                    <a:pt x="1" y="120"/>
                    <a:pt x="17" y="137"/>
                  </a:cubicBezTo>
                  <a:cubicBezTo>
                    <a:pt x="50" y="170"/>
                    <a:pt x="87" y="170"/>
                    <a:pt x="137" y="170"/>
                  </a:cubicBezTo>
                  <a:lnTo>
                    <a:pt x="153" y="170"/>
                  </a:lnTo>
                  <a:cubicBezTo>
                    <a:pt x="207" y="170"/>
                    <a:pt x="240" y="137"/>
                    <a:pt x="256" y="104"/>
                  </a:cubicBezTo>
                  <a:cubicBezTo>
                    <a:pt x="277" y="66"/>
                    <a:pt x="256" y="17"/>
                    <a:pt x="240"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2"/>
            <p:cNvSpPr/>
            <p:nvPr/>
          </p:nvSpPr>
          <p:spPr>
            <a:xfrm>
              <a:off x="6318905" y="2188534"/>
              <a:ext cx="57902" cy="15996"/>
            </a:xfrm>
            <a:custGeom>
              <a:avLst/>
              <a:gdLst/>
              <a:ahLst/>
              <a:cxnLst/>
              <a:rect l="l" t="t" r="r" b="b"/>
              <a:pathLst>
                <a:path w="257" h="71" extrusionOk="0">
                  <a:moveTo>
                    <a:pt x="1" y="0"/>
                  </a:moveTo>
                  <a:cubicBezTo>
                    <a:pt x="1" y="0"/>
                    <a:pt x="34" y="54"/>
                    <a:pt x="83" y="54"/>
                  </a:cubicBezTo>
                  <a:cubicBezTo>
                    <a:pt x="34" y="37"/>
                    <a:pt x="17" y="0"/>
                    <a:pt x="17" y="0"/>
                  </a:cubicBezTo>
                  <a:close/>
                  <a:moveTo>
                    <a:pt x="240" y="0"/>
                  </a:moveTo>
                  <a:cubicBezTo>
                    <a:pt x="186" y="37"/>
                    <a:pt x="137" y="54"/>
                    <a:pt x="83" y="54"/>
                  </a:cubicBezTo>
                  <a:cubicBezTo>
                    <a:pt x="83" y="70"/>
                    <a:pt x="104" y="70"/>
                    <a:pt x="120" y="70"/>
                  </a:cubicBezTo>
                  <a:cubicBezTo>
                    <a:pt x="153" y="70"/>
                    <a:pt x="207" y="54"/>
                    <a:pt x="256"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2"/>
            <p:cNvSpPr/>
            <p:nvPr/>
          </p:nvSpPr>
          <p:spPr>
            <a:xfrm>
              <a:off x="6129368" y="2072278"/>
              <a:ext cx="23431" cy="43032"/>
            </a:xfrm>
            <a:custGeom>
              <a:avLst/>
              <a:gdLst/>
              <a:ahLst/>
              <a:cxnLst/>
              <a:rect l="l" t="t" r="r" b="b"/>
              <a:pathLst>
                <a:path w="104" h="191" extrusionOk="0">
                  <a:moveTo>
                    <a:pt x="1" y="1"/>
                  </a:moveTo>
                  <a:lnTo>
                    <a:pt x="1" y="21"/>
                  </a:lnTo>
                  <a:cubicBezTo>
                    <a:pt x="71" y="124"/>
                    <a:pt x="104" y="190"/>
                    <a:pt x="104" y="190"/>
                  </a:cubicBezTo>
                  <a:lnTo>
                    <a:pt x="104" y="174"/>
                  </a:lnTo>
                  <a:cubicBezTo>
                    <a:pt x="104" y="174"/>
                    <a:pt x="87" y="124"/>
                    <a:pt x="1"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2"/>
            <p:cNvSpPr/>
            <p:nvPr/>
          </p:nvSpPr>
          <p:spPr>
            <a:xfrm>
              <a:off x="6491769" y="2022036"/>
              <a:ext cx="15996" cy="43032"/>
            </a:xfrm>
            <a:custGeom>
              <a:avLst/>
              <a:gdLst/>
              <a:ahLst/>
              <a:cxnLst/>
              <a:rect l="l" t="t" r="r" b="b"/>
              <a:pathLst>
                <a:path w="71" h="191" extrusionOk="0">
                  <a:moveTo>
                    <a:pt x="54" y="1"/>
                  </a:moveTo>
                  <a:cubicBezTo>
                    <a:pt x="0" y="87"/>
                    <a:pt x="0" y="191"/>
                    <a:pt x="0" y="191"/>
                  </a:cubicBezTo>
                  <a:lnTo>
                    <a:pt x="17" y="191"/>
                  </a:lnTo>
                  <a:cubicBezTo>
                    <a:pt x="17" y="191"/>
                    <a:pt x="17" y="104"/>
                    <a:pt x="70" y="17"/>
                  </a:cubicBezTo>
                  <a:lnTo>
                    <a:pt x="70"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2"/>
            <p:cNvSpPr/>
            <p:nvPr/>
          </p:nvSpPr>
          <p:spPr>
            <a:xfrm>
              <a:off x="6109824" y="2769363"/>
              <a:ext cx="23431" cy="209527"/>
            </a:xfrm>
            <a:custGeom>
              <a:avLst/>
              <a:gdLst/>
              <a:ahLst/>
              <a:cxnLst/>
              <a:rect l="l" t="t" r="r" b="b"/>
              <a:pathLst>
                <a:path w="104" h="930" extrusionOk="0">
                  <a:moveTo>
                    <a:pt x="83" y="1"/>
                  </a:moveTo>
                  <a:lnTo>
                    <a:pt x="0" y="929"/>
                  </a:lnTo>
                  <a:lnTo>
                    <a:pt x="17" y="929"/>
                  </a:lnTo>
                  <a:lnTo>
                    <a:pt x="1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2"/>
            <p:cNvSpPr/>
            <p:nvPr/>
          </p:nvSpPr>
          <p:spPr>
            <a:xfrm>
              <a:off x="6585662" y="2719346"/>
              <a:ext cx="66238" cy="608079"/>
            </a:xfrm>
            <a:custGeom>
              <a:avLst/>
              <a:gdLst/>
              <a:ahLst/>
              <a:cxnLst/>
              <a:rect l="l" t="t" r="r" b="b"/>
              <a:pathLst>
                <a:path w="294" h="2699" extrusionOk="0">
                  <a:moveTo>
                    <a:pt x="17" y="0"/>
                  </a:moveTo>
                  <a:lnTo>
                    <a:pt x="1" y="17"/>
                  </a:lnTo>
                  <a:cubicBezTo>
                    <a:pt x="17" y="37"/>
                    <a:pt x="137" y="1172"/>
                    <a:pt x="137" y="1172"/>
                  </a:cubicBezTo>
                  <a:lnTo>
                    <a:pt x="277" y="2698"/>
                  </a:lnTo>
                  <a:lnTo>
                    <a:pt x="294" y="2698"/>
                  </a:lnTo>
                  <a:lnTo>
                    <a:pt x="157" y="1172"/>
                  </a:lnTo>
                  <a:cubicBezTo>
                    <a:pt x="157" y="1172"/>
                    <a:pt x="17" y="37"/>
                    <a:pt x="17" y="17"/>
                  </a:cubicBezTo>
                  <a:lnTo>
                    <a:pt x="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2"/>
            <p:cNvSpPr/>
            <p:nvPr/>
          </p:nvSpPr>
          <p:spPr>
            <a:xfrm>
              <a:off x="6616304" y="2920992"/>
              <a:ext cx="148021" cy="66238"/>
            </a:xfrm>
            <a:custGeom>
              <a:avLst/>
              <a:gdLst/>
              <a:ahLst/>
              <a:cxnLst/>
              <a:rect l="l" t="t" r="r" b="b"/>
              <a:pathLst>
                <a:path w="657" h="294" extrusionOk="0">
                  <a:moveTo>
                    <a:pt x="640" y="0"/>
                  </a:moveTo>
                  <a:lnTo>
                    <a:pt x="1" y="277"/>
                  </a:lnTo>
                  <a:lnTo>
                    <a:pt x="21" y="293"/>
                  </a:lnTo>
                  <a:lnTo>
                    <a:pt x="657" y="17"/>
                  </a:lnTo>
                  <a:lnTo>
                    <a:pt x="6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2"/>
            <p:cNvSpPr/>
            <p:nvPr/>
          </p:nvSpPr>
          <p:spPr>
            <a:xfrm>
              <a:off x="6372752" y="3064059"/>
              <a:ext cx="4055" cy="368362"/>
            </a:xfrm>
            <a:custGeom>
              <a:avLst/>
              <a:gdLst/>
              <a:ahLst/>
              <a:cxnLst/>
              <a:rect l="l" t="t" r="r" b="b"/>
              <a:pathLst>
                <a:path w="18" h="1635" extrusionOk="0">
                  <a:moveTo>
                    <a:pt x="1" y="1"/>
                  </a:moveTo>
                  <a:lnTo>
                    <a:pt x="1" y="17"/>
                  </a:lnTo>
                  <a:lnTo>
                    <a:pt x="1" y="1634"/>
                  </a:lnTo>
                  <a:lnTo>
                    <a:pt x="17" y="1634"/>
                  </a:lnTo>
                  <a:lnTo>
                    <a:pt x="17" y="1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2"/>
            <p:cNvSpPr/>
            <p:nvPr/>
          </p:nvSpPr>
          <p:spPr>
            <a:xfrm>
              <a:off x="6407223" y="3001875"/>
              <a:ext cx="19826" cy="426714"/>
            </a:xfrm>
            <a:custGeom>
              <a:avLst/>
              <a:gdLst/>
              <a:ahLst/>
              <a:cxnLst/>
              <a:rect l="l" t="t" r="r" b="b"/>
              <a:pathLst>
                <a:path w="88" h="1894" extrusionOk="0">
                  <a:moveTo>
                    <a:pt x="21" y="0"/>
                  </a:moveTo>
                  <a:lnTo>
                    <a:pt x="0" y="21"/>
                  </a:lnTo>
                  <a:lnTo>
                    <a:pt x="71" y="1894"/>
                  </a:lnTo>
                  <a:lnTo>
                    <a:pt x="87" y="1894"/>
                  </a:lnTo>
                  <a:lnTo>
                    <a:pt x="21" y="21"/>
                  </a:lnTo>
                  <a:lnTo>
                    <a:pt x="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2"/>
            <p:cNvSpPr/>
            <p:nvPr/>
          </p:nvSpPr>
          <p:spPr>
            <a:xfrm>
              <a:off x="6210084" y="2137391"/>
              <a:ext cx="87866" cy="64435"/>
            </a:xfrm>
            <a:custGeom>
              <a:avLst/>
              <a:gdLst/>
              <a:ahLst/>
              <a:cxnLst/>
              <a:rect l="l" t="t" r="r" b="b"/>
              <a:pathLst>
                <a:path w="390" h="286" extrusionOk="0">
                  <a:moveTo>
                    <a:pt x="183" y="1"/>
                  </a:moveTo>
                  <a:cubicBezTo>
                    <a:pt x="156" y="1"/>
                    <a:pt x="133" y="8"/>
                    <a:pt x="120" y="21"/>
                  </a:cubicBezTo>
                  <a:cubicBezTo>
                    <a:pt x="1" y="124"/>
                    <a:pt x="87" y="264"/>
                    <a:pt x="191" y="281"/>
                  </a:cubicBezTo>
                  <a:cubicBezTo>
                    <a:pt x="200" y="284"/>
                    <a:pt x="209" y="286"/>
                    <a:pt x="218" y="286"/>
                  </a:cubicBezTo>
                  <a:cubicBezTo>
                    <a:pt x="300" y="286"/>
                    <a:pt x="390" y="167"/>
                    <a:pt x="327" y="75"/>
                  </a:cubicBezTo>
                  <a:cubicBezTo>
                    <a:pt x="283" y="21"/>
                    <a:pt x="227" y="1"/>
                    <a:pt x="183" y="1"/>
                  </a:cubicBezTo>
                  <a:close/>
                </a:path>
              </a:pathLst>
            </a:custGeom>
            <a:solidFill>
              <a:srgbClr val="FF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2"/>
            <p:cNvSpPr/>
            <p:nvPr/>
          </p:nvSpPr>
          <p:spPr>
            <a:xfrm>
              <a:off x="6403618" y="2125224"/>
              <a:ext cx="69842" cy="67139"/>
            </a:xfrm>
            <a:custGeom>
              <a:avLst/>
              <a:gdLst/>
              <a:ahLst/>
              <a:cxnLst/>
              <a:rect l="l" t="t" r="r" b="b"/>
              <a:pathLst>
                <a:path w="310" h="298" extrusionOk="0">
                  <a:moveTo>
                    <a:pt x="148" y="1"/>
                  </a:moveTo>
                  <a:cubicBezTo>
                    <a:pt x="1" y="1"/>
                    <a:pt x="7" y="187"/>
                    <a:pt x="70" y="265"/>
                  </a:cubicBezTo>
                  <a:cubicBezTo>
                    <a:pt x="86" y="287"/>
                    <a:pt x="112" y="297"/>
                    <a:pt x="140" y="297"/>
                  </a:cubicBezTo>
                  <a:cubicBezTo>
                    <a:pt x="199" y="297"/>
                    <a:pt x="271" y="255"/>
                    <a:pt x="293" y="199"/>
                  </a:cubicBezTo>
                  <a:cubicBezTo>
                    <a:pt x="309" y="96"/>
                    <a:pt x="260" y="25"/>
                    <a:pt x="206" y="9"/>
                  </a:cubicBezTo>
                  <a:cubicBezTo>
                    <a:pt x="185" y="3"/>
                    <a:pt x="165" y="1"/>
                    <a:pt x="148" y="1"/>
                  </a:cubicBezTo>
                  <a:close/>
                </a:path>
              </a:pathLst>
            </a:custGeom>
            <a:solidFill>
              <a:srgbClr val="FF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2"/>
            <p:cNvSpPr/>
            <p:nvPr/>
          </p:nvSpPr>
          <p:spPr>
            <a:xfrm>
              <a:off x="6217519" y="1760177"/>
              <a:ext cx="124815" cy="150724"/>
            </a:xfrm>
            <a:custGeom>
              <a:avLst/>
              <a:gdLst/>
              <a:ahLst/>
              <a:cxnLst/>
              <a:rect l="l" t="t" r="r" b="b"/>
              <a:pathLst>
                <a:path w="554" h="669" extrusionOk="0">
                  <a:moveTo>
                    <a:pt x="533" y="0"/>
                  </a:moveTo>
                  <a:cubicBezTo>
                    <a:pt x="347" y="87"/>
                    <a:pt x="71" y="277"/>
                    <a:pt x="1" y="652"/>
                  </a:cubicBezTo>
                  <a:lnTo>
                    <a:pt x="1" y="669"/>
                  </a:lnTo>
                  <a:lnTo>
                    <a:pt x="17" y="652"/>
                  </a:lnTo>
                  <a:cubicBezTo>
                    <a:pt x="87" y="277"/>
                    <a:pt x="380" y="87"/>
                    <a:pt x="554"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2"/>
            <p:cNvSpPr/>
            <p:nvPr/>
          </p:nvSpPr>
          <p:spPr>
            <a:xfrm>
              <a:off x="6179443" y="1794423"/>
              <a:ext cx="81107" cy="105439"/>
            </a:xfrm>
            <a:custGeom>
              <a:avLst/>
              <a:gdLst/>
              <a:ahLst/>
              <a:cxnLst/>
              <a:rect l="l" t="t" r="r" b="b"/>
              <a:pathLst>
                <a:path w="360" h="468" extrusionOk="0">
                  <a:moveTo>
                    <a:pt x="327" y="1"/>
                  </a:moveTo>
                  <a:cubicBezTo>
                    <a:pt x="170" y="141"/>
                    <a:pt x="50" y="310"/>
                    <a:pt x="1" y="467"/>
                  </a:cubicBezTo>
                  <a:lnTo>
                    <a:pt x="17" y="467"/>
                  </a:lnTo>
                  <a:cubicBezTo>
                    <a:pt x="50" y="310"/>
                    <a:pt x="186" y="141"/>
                    <a:pt x="360"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2"/>
            <p:cNvSpPr/>
            <p:nvPr/>
          </p:nvSpPr>
          <p:spPr>
            <a:xfrm>
              <a:off x="6267761" y="1763782"/>
              <a:ext cx="97779" cy="82008"/>
            </a:xfrm>
            <a:custGeom>
              <a:avLst/>
              <a:gdLst/>
              <a:ahLst/>
              <a:cxnLst/>
              <a:rect l="l" t="t" r="r" b="b"/>
              <a:pathLst>
                <a:path w="434" h="364" extrusionOk="0">
                  <a:moveTo>
                    <a:pt x="413" y="1"/>
                  </a:moveTo>
                  <a:lnTo>
                    <a:pt x="380" y="17"/>
                  </a:lnTo>
                  <a:cubicBezTo>
                    <a:pt x="277" y="104"/>
                    <a:pt x="141" y="223"/>
                    <a:pt x="38" y="327"/>
                  </a:cubicBezTo>
                  <a:cubicBezTo>
                    <a:pt x="21" y="327"/>
                    <a:pt x="21" y="327"/>
                    <a:pt x="1" y="343"/>
                  </a:cubicBezTo>
                  <a:lnTo>
                    <a:pt x="1" y="364"/>
                  </a:lnTo>
                  <a:lnTo>
                    <a:pt x="21" y="364"/>
                  </a:lnTo>
                  <a:cubicBezTo>
                    <a:pt x="38" y="343"/>
                    <a:pt x="54" y="327"/>
                    <a:pt x="71" y="310"/>
                  </a:cubicBezTo>
                  <a:cubicBezTo>
                    <a:pt x="190" y="190"/>
                    <a:pt x="347" y="71"/>
                    <a:pt x="434"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2"/>
            <p:cNvSpPr/>
            <p:nvPr/>
          </p:nvSpPr>
          <p:spPr>
            <a:xfrm>
              <a:off x="6295698" y="1763782"/>
              <a:ext cx="100483" cy="96878"/>
            </a:xfrm>
            <a:custGeom>
              <a:avLst/>
              <a:gdLst/>
              <a:ahLst/>
              <a:cxnLst/>
              <a:rect l="l" t="t" r="r" b="b"/>
              <a:pathLst>
                <a:path w="446" h="430" extrusionOk="0">
                  <a:moveTo>
                    <a:pt x="429" y="1"/>
                  </a:moveTo>
                  <a:cubicBezTo>
                    <a:pt x="392" y="174"/>
                    <a:pt x="153" y="343"/>
                    <a:pt x="0" y="430"/>
                  </a:cubicBezTo>
                  <a:lnTo>
                    <a:pt x="17" y="430"/>
                  </a:lnTo>
                  <a:cubicBezTo>
                    <a:pt x="153" y="343"/>
                    <a:pt x="392" y="190"/>
                    <a:pt x="446" y="17"/>
                  </a:cubicBezTo>
                  <a:lnTo>
                    <a:pt x="429"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2"/>
            <p:cNvSpPr/>
            <p:nvPr/>
          </p:nvSpPr>
          <p:spPr>
            <a:xfrm>
              <a:off x="6295698" y="1790818"/>
              <a:ext cx="120084" cy="105214"/>
            </a:xfrm>
            <a:custGeom>
              <a:avLst/>
              <a:gdLst/>
              <a:ahLst/>
              <a:cxnLst/>
              <a:rect l="l" t="t" r="r" b="b"/>
              <a:pathLst>
                <a:path w="533" h="467" extrusionOk="0">
                  <a:moveTo>
                    <a:pt x="533" y="0"/>
                  </a:moveTo>
                  <a:cubicBezTo>
                    <a:pt x="376" y="223"/>
                    <a:pt x="170" y="396"/>
                    <a:pt x="0" y="450"/>
                  </a:cubicBezTo>
                  <a:lnTo>
                    <a:pt x="17" y="467"/>
                  </a:lnTo>
                  <a:cubicBezTo>
                    <a:pt x="186" y="413"/>
                    <a:pt x="376" y="244"/>
                    <a:pt x="533" y="37"/>
                  </a:cubicBezTo>
                  <a:lnTo>
                    <a:pt x="533"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2"/>
            <p:cNvSpPr/>
            <p:nvPr/>
          </p:nvSpPr>
          <p:spPr>
            <a:xfrm>
              <a:off x="6411954" y="1810194"/>
              <a:ext cx="57676" cy="89668"/>
            </a:xfrm>
            <a:custGeom>
              <a:avLst/>
              <a:gdLst/>
              <a:ahLst/>
              <a:cxnLst/>
              <a:rect l="l" t="t" r="r" b="b"/>
              <a:pathLst>
                <a:path w="256" h="398" extrusionOk="0">
                  <a:moveTo>
                    <a:pt x="239" y="1"/>
                  </a:moveTo>
                  <a:cubicBezTo>
                    <a:pt x="239" y="104"/>
                    <a:pt x="186" y="294"/>
                    <a:pt x="0" y="381"/>
                  </a:cubicBezTo>
                  <a:lnTo>
                    <a:pt x="0" y="397"/>
                  </a:lnTo>
                  <a:lnTo>
                    <a:pt x="17" y="397"/>
                  </a:lnTo>
                  <a:cubicBezTo>
                    <a:pt x="206" y="310"/>
                    <a:pt x="256" y="137"/>
                    <a:pt x="256" y="17"/>
                  </a:cubicBezTo>
                  <a:cubicBezTo>
                    <a:pt x="256" y="1"/>
                    <a:pt x="239" y="1"/>
                    <a:pt x="239"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2"/>
            <p:cNvSpPr/>
            <p:nvPr/>
          </p:nvSpPr>
          <p:spPr>
            <a:xfrm>
              <a:off x="6461972" y="1837230"/>
              <a:ext cx="27261" cy="70068"/>
            </a:xfrm>
            <a:custGeom>
              <a:avLst/>
              <a:gdLst/>
              <a:ahLst/>
              <a:cxnLst/>
              <a:rect l="l" t="t" r="r" b="b"/>
              <a:pathLst>
                <a:path w="121" h="311" extrusionOk="0">
                  <a:moveTo>
                    <a:pt x="104" y="1"/>
                  </a:moveTo>
                  <a:lnTo>
                    <a:pt x="104" y="1"/>
                  </a:lnTo>
                  <a:cubicBezTo>
                    <a:pt x="121" y="157"/>
                    <a:pt x="88" y="190"/>
                    <a:pt x="1" y="294"/>
                  </a:cubicBezTo>
                  <a:lnTo>
                    <a:pt x="1" y="310"/>
                  </a:lnTo>
                  <a:cubicBezTo>
                    <a:pt x="50" y="244"/>
                    <a:pt x="104" y="207"/>
                    <a:pt x="121" y="157"/>
                  </a:cubicBezTo>
                  <a:lnTo>
                    <a:pt x="104" y="141"/>
                  </a:lnTo>
                  <a:cubicBezTo>
                    <a:pt x="121" y="87"/>
                    <a:pt x="121" y="38"/>
                    <a:pt x="104"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2"/>
            <p:cNvSpPr/>
            <p:nvPr/>
          </p:nvSpPr>
          <p:spPr>
            <a:xfrm>
              <a:off x="6356981" y="1806589"/>
              <a:ext cx="85838" cy="89443"/>
            </a:xfrm>
            <a:custGeom>
              <a:avLst/>
              <a:gdLst/>
              <a:ahLst/>
              <a:cxnLst/>
              <a:rect l="l" t="t" r="r" b="b"/>
              <a:pathLst>
                <a:path w="381" h="397" extrusionOk="0">
                  <a:moveTo>
                    <a:pt x="364" y="0"/>
                  </a:moveTo>
                  <a:cubicBezTo>
                    <a:pt x="277" y="223"/>
                    <a:pt x="207" y="293"/>
                    <a:pt x="1" y="380"/>
                  </a:cubicBezTo>
                  <a:lnTo>
                    <a:pt x="1" y="397"/>
                  </a:lnTo>
                  <a:lnTo>
                    <a:pt x="17" y="397"/>
                  </a:lnTo>
                  <a:cubicBezTo>
                    <a:pt x="207" y="293"/>
                    <a:pt x="277" y="223"/>
                    <a:pt x="380"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2"/>
            <p:cNvSpPr/>
            <p:nvPr/>
          </p:nvSpPr>
          <p:spPr>
            <a:xfrm>
              <a:off x="6299303" y="2363143"/>
              <a:ext cx="162890" cy="736499"/>
            </a:xfrm>
            <a:custGeom>
              <a:avLst/>
              <a:gdLst/>
              <a:ahLst/>
              <a:cxnLst/>
              <a:rect l="l" t="t" r="r" b="b"/>
              <a:pathLst>
                <a:path w="723" h="3269" extrusionOk="0">
                  <a:moveTo>
                    <a:pt x="240" y="1"/>
                  </a:moveTo>
                  <a:lnTo>
                    <a:pt x="88" y="257"/>
                  </a:lnTo>
                  <a:lnTo>
                    <a:pt x="137" y="327"/>
                  </a:lnTo>
                  <a:lnTo>
                    <a:pt x="240" y="446"/>
                  </a:lnTo>
                  <a:lnTo>
                    <a:pt x="1" y="2390"/>
                  </a:lnTo>
                  <a:lnTo>
                    <a:pt x="343" y="3268"/>
                  </a:lnTo>
                  <a:lnTo>
                    <a:pt x="723" y="2357"/>
                  </a:lnTo>
                  <a:lnTo>
                    <a:pt x="360" y="430"/>
                  </a:lnTo>
                  <a:lnTo>
                    <a:pt x="430" y="310"/>
                  </a:lnTo>
                  <a:lnTo>
                    <a:pt x="463" y="277"/>
                  </a:lnTo>
                  <a:lnTo>
                    <a:pt x="2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 name="Google Shape;968;p42"/>
          <p:cNvGrpSpPr/>
          <p:nvPr/>
        </p:nvGrpSpPr>
        <p:grpSpPr>
          <a:xfrm>
            <a:off x="6820531" y="2819344"/>
            <a:ext cx="720728" cy="1863779"/>
            <a:chOff x="-2735704" y="1775850"/>
            <a:chExt cx="1210494" cy="3130297"/>
          </a:xfrm>
        </p:grpSpPr>
        <p:sp>
          <p:nvSpPr>
            <p:cNvPr id="969" name="Google Shape;969;p42"/>
            <p:cNvSpPr/>
            <p:nvPr/>
          </p:nvSpPr>
          <p:spPr>
            <a:xfrm>
              <a:off x="-2670240" y="4768411"/>
              <a:ext cx="312935" cy="137737"/>
            </a:xfrm>
            <a:custGeom>
              <a:avLst/>
              <a:gdLst/>
              <a:ahLst/>
              <a:cxnLst/>
              <a:rect l="l" t="t" r="r" b="b"/>
              <a:pathLst>
                <a:path w="827" h="364" extrusionOk="0">
                  <a:moveTo>
                    <a:pt x="826" y="0"/>
                  </a:moveTo>
                  <a:lnTo>
                    <a:pt x="826" y="4"/>
                  </a:lnTo>
                  <a:lnTo>
                    <a:pt x="826" y="4"/>
                  </a:lnTo>
                  <a:cubicBezTo>
                    <a:pt x="826" y="3"/>
                    <a:pt x="826" y="1"/>
                    <a:pt x="826" y="0"/>
                  </a:cubicBezTo>
                  <a:close/>
                  <a:moveTo>
                    <a:pt x="826" y="4"/>
                  </a:moveTo>
                  <a:cubicBezTo>
                    <a:pt x="819" y="41"/>
                    <a:pt x="738" y="136"/>
                    <a:pt x="706" y="136"/>
                  </a:cubicBezTo>
                  <a:cubicBezTo>
                    <a:pt x="653" y="136"/>
                    <a:pt x="603" y="103"/>
                    <a:pt x="570" y="70"/>
                  </a:cubicBezTo>
                  <a:cubicBezTo>
                    <a:pt x="570" y="54"/>
                    <a:pt x="550" y="54"/>
                    <a:pt x="550" y="33"/>
                  </a:cubicBezTo>
                  <a:cubicBezTo>
                    <a:pt x="467" y="70"/>
                    <a:pt x="1" y="363"/>
                    <a:pt x="1" y="363"/>
                  </a:cubicBezTo>
                  <a:lnTo>
                    <a:pt x="793" y="363"/>
                  </a:lnTo>
                  <a:lnTo>
                    <a:pt x="826" y="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2"/>
            <p:cNvSpPr/>
            <p:nvPr/>
          </p:nvSpPr>
          <p:spPr>
            <a:xfrm>
              <a:off x="-2142365" y="4768411"/>
              <a:ext cx="279636" cy="137737"/>
            </a:xfrm>
            <a:custGeom>
              <a:avLst/>
              <a:gdLst/>
              <a:ahLst/>
              <a:cxnLst/>
              <a:rect l="l" t="t" r="r" b="b"/>
              <a:pathLst>
                <a:path w="739" h="364" extrusionOk="0">
                  <a:moveTo>
                    <a:pt x="479" y="0"/>
                  </a:moveTo>
                  <a:lnTo>
                    <a:pt x="0" y="363"/>
                  </a:lnTo>
                  <a:lnTo>
                    <a:pt x="702" y="363"/>
                  </a:lnTo>
                  <a:lnTo>
                    <a:pt x="739" y="0"/>
                  </a:lnTo>
                  <a:lnTo>
                    <a:pt x="739" y="0"/>
                  </a:lnTo>
                  <a:cubicBezTo>
                    <a:pt x="722" y="17"/>
                    <a:pt x="722" y="33"/>
                    <a:pt x="702" y="54"/>
                  </a:cubicBezTo>
                  <a:cubicBezTo>
                    <a:pt x="682" y="87"/>
                    <a:pt x="650" y="99"/>
                    <a:pt x="617" y="99"/>
                  </a:cubicBezTo>
                  <a:cubicBezTo>
                    <a:pt x="569" y="99"/>
                    <a:pt x="518" y="73"/>
                    <a:pt x="495" y="54"/>
                  </a:cubicBezTo>
                  <a:cubicBezTo>
                    <a:pt x="495" y="33"/>
                    <a:pt x="479" y="17"/>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2"/>
            <p:cNvSpPr/>
            <p:nvPr/>
          </p:nvSpPr>
          <p:spPr>
            <a:xfrm>
              <a:off x="-2357678" y="4761978"/>
              <a:ext cx="6433" cy="6811"/>
            </a:xfrm>
            <a:custGeom>
              <a:avLst/>
              <a:gdLst/>
              <a:ahLst/>
              <a:cxnLst/>
              <a:rect l="l" t="t" r="r" b="b"/>
              <a:pathLst>
                <a:path w="17" h="18" extrusionOk="0">
                  <a:moveTo>
                    <a:pt x="17" y="1"/>
                  </a:moveTo>
                  <a:lnTo>
                    <a:pt x="0" y="17"/>
                  </a:ln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2"/>
            <p:cNvSpPr/>
            <p:nvPr/>
          </p:nvSpPr>
          <p:spPr>
            <a:xfrm>
              <a:off x="-2552934" y="4071767"/>
              <a:ext cx="312556" cy="748470"/>
            </a:xfrm>
            <a:custGeom>
              <a:avLst/>
              <a:gdLst/>
              <a:ahLst/>
              <a:cxnLst/>
              <a:rect l="l" t="t" r="r" b="b"/>
              <a:pathLst>
                <a:path w="826" h="1978" extrusionOk="0">
                  <a:moveTo>
                    <a:pt x="87" y="1"/>
                  </a:moveTo>
                  <a:cubicBezTo>
                    <a:pt x="87" y="1"/>
                    <a:pt x="70" y="17"/>
                    <a:pt x="70" y="55"/>
                  </a:cubicBezTo>
                  <a:cubicBezTo>
                    <a:pt x="70" y="121"/>
                    <a:pt x="70" y="261"/>
                    <a:pt x="54" y="277"/>
                  </a:cubicBezTo>
                  <a:cubicBezTo>
                    <a:pt x="54" y="310"/>
                    <a:pt x="0" y="739"/>
                    <a:pt x="54" y="1136"/>
                  </a:cubicBezTo>
                  <a:cubicBezTo>
                    <a:pt x="120" y="1482"/>
                    <a:pt x="190" y="1771"/>
                    <a:pt x="240" y="1874"/>
                  </a:cubicBezTo>
                  <a:cubicBezTo>
                    <a:pt x="240" y="1895"/>
                    <a:pt x="260" y="1895"/>
                    <a:pt x="260" y="1911"/>
                  </a:cubicBezTo>
                  <a:cubicBezTo>
                    <a:pt x="293" y="1944"/>
                    <a:pt x="343" y="1977"/>
                    <a:pt x="396" y="1977"/>
                  </a:cubicBezTo>
                  <a:cubicBezTo>
                    <a:pt x="429" y="1977"/>
                    <a:pt x="516" y="1874"/>
                    <a:pt x="516" y="1841"/>
                  </a:cubicBezTo>
                  <a:lnTo>
                    <a:pt x="533" y="1825"/>
                  </a:lnTo>
                  <a:cubicBezTo>
                    <a:pt x="533" y="1771"/>
                    <a:pt x="673" y="777"/>
                    <a:pt x="722" y="484"/>
                  </a:cubicBezTo>
                  <a:cubicBezTo>
                    <a:pt x="739" y="364"/>
                    <a:pt x="776" y="261"/>
                    <a:pt x="792" y="191"/>
                  </a:cubicBezTo>
                  <a:cubicBezTo>
                    <a:pt x="809" y="141"/>
                    <a:pt x="809" y="88"/>
                    <a:pt x="825" y="55"/>
                  </a:cubicBezTo>
                  <a:cubicBezTo>
                    <a:pt x="706" y="55"/>
                    <a:pt x="570" y="55"/>
                    <a:pt x="429" y="38"/>
                  </a:cubicBezTo>
                  <a:cubicBezTo>
                    <a:pt x="293" y="17"/>
                    <a:pt x="174" y="1"/>
                    <a:pt x="87" y="1"/>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2"/>
            <p:cNvSpPr/>
            <p:nvPr/>
          </p:nvSpPr>
          <p:spPr>
            <a:xfrm>
              <a:off x="-2096957" y="4071767"/>
              <a:ext cx="331098" cy="734091"/>
            </a:xfrm>
            <a:custGeom>
              <a:avLst/>
              <a:gdLst/>
              <a:ahLst/>
              <a:cxnLst/>
              <a:rect l="l" t="t" r="r" b="b"/>
              <a:pathLst>
                <a:path w="875" h="1940" extrusionOk="0">
                  <a:moveTo>
                    <a:pt x="739" y="1"/>
                  </a:moveTo>
                  <a:cubicBezTo>
                    <a:pt x="602" y="17"/>
                    <a:pt x="462" y="17"/>
                    <a:pt x="359" y="38"/>
                  </a:cubicBezTo>
                  <a:cubicBezTo>
                    <a:pt x="256" y="38"/>
                    <a:pt x="136" y="55"/>
                    <a:pt x="0" y="55"/>
                  </a:cubicBezTo>
                  <a:cubicBezTo>
                    <a:pt x="0" y="88"/>
                    <a:pt x="17" y="121"/>
                    <a:pt x="33" y="158"/>
                  </a:cubicBezTo>
                  <a:cubicBezTo>
                    <a:pt x="87" y="348"/>
                    <a:pt x="136" y="500"/>
                    <a:pt x="153" y="570"/>
                  </a:cubicBezTo>
                  <a:cubicBezTo>
                    <a:pt x="190" y="636"/>
                    <a:pt x="309" y="1325"/>
                    <a:pt x="326" y="1515"/>
                  </a:cubicBezTo>
                  <a:cubicBezTo>
                    <a:pt x="326" y="1651"/>
                    <a:pt x="342" y="1771"/>
                    <a:pt x="359" y="1841"/>
                  </a:cubicBezTo>
                  <a:cubicBezTo>
                    <a:pt x="359" y="1858"/>
                    <a:pt x="375" y="1874"/>
                    <a:pt x="375" y="1895"/>
                  </a:cubicBezTo>
                  <a:cubicBezTo>
                    <a:pt x="398" y="1914"/>
                    <a:pt x="449" y="1940"/>
                    <a:pt x="497" y="1940"/>
                  </a:cubicBezTo>
                  <a:cubicBezTo>
                    <a:pt x="530" y="1940"/>
                    <a:pt x="562" y="1928"/>
                    <a:pt x="582" y="1895"/>
                  </a:cubicBezTo>
                  <a:cubicBezTo>
                    <a:pt x="602" y="1874"/>
                    <a:pt x="602" y="1858"/>
                    <a:pt x="619" y="1841"/>
                  </a:cubicBezTo>
                  <a:cubicBezTo>
                    <a:pt x="685" y="1705"/>
                    <a:pt x="825" y="1276"/>
                    <a:pt x="858" y="929"/>
                  </a:cubicBezTo>
                  <a:cubicBezTo>
                    <a:pt x="875" y="657"/>
                    <a:pt x="788" y="224"/>
                    <a:pt x="739" y="38"/>
                  </a:cubicBezTo>
                  <a:lnTo>
                    <a:pt x="739" y="1"/>
                  </a:ln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2"/>
            <p:cNvSpPr/>
            <p:nvPr/>
          </p:nvSpPr>
          <p:spPr>
            <a:xfrm>
              <a:off x="-2526446" y="4071767"/>
              <a:ext cx="286069" cy="72274"/>
            </a:xfrm>
            <a:custGeom>
              <a:avLst/>
              <a:gdLst/>
              <a:ahLst/>
              <a:cxnLst/>
              <a:rect l="l" t="t" r="r" b="b"/>
              <a:pathLst>
                <a:path w="756" h="191" extrusionOk="0">
                  <a:moveTo>
                    <a:pt x="17" y="1"/>
                  </a:moveTo>
                  <a:cubicBezTo>
                    <a:pt x="17" y="1"/>
                    <a:pt x="0" y="17"/>
                    <a:pt x="0" y="55"/>
                  </a:cubicBezTo>
                  <a:cubicBezTo>
                    <a:pt x="223" y="141"/>
                    <a:pt x="549" y="174"/>
                    <a:pt x="722" y="191"/>
                  </a:cubicBezTo>
                  <a:cubicBezTo>
                    <a:pt x="739" y="141"/>
                    <a:pt x="739" y="88"/>
                    <a:pt x="755" y="55"/>
                  </a:cubicBezTo>
                  <a:cubicBezTo>
                    <a:pt x="636" y="55"/>
                    <a:pt x="500" y="55"/>
                    <a:pt x="359" y="38"/>
                  </a:cubicBezTo>
                  <a:cubicBezTo>
                    <a:pt x="223" y="17"/>
                    <a:pt x="104" y="1"/>
                    <a:pt x="17" y="1"/>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2"/>
            <p:cNvSpPr/>
            <p:nvPr/>
          </p:nvSpPr>
          <p:spPr>
            <a:xfrm>
              <a:off x="-2019005" y="4137610"/>
              <a:ext cx="84761" cy="18920"/>
            </a:xfrm>
            <a:custGeom>
              <a:avLst/>
              <a:gdLst/>
              <a:ahLst/>
              <a:cxnLst/>
              <a:rect l="l" t="t" r="r" b="b"/>
              <a:pathLst>
                <a:path w="224" h="50" extrusionOk="0">
                  <a:moveTo>
                    <a:pt x="223" y="0"/>
                  </a:moveTo>
                  <a:lnTo>
                    <a:pt x="223" y="0"/>
                  </a:lnTo>
                  <a:cubicBezTo>
                    <a:pt x="181" y="34"/>
                    <a:pt x="131" y="43"/>
                    <a:pt x="91" y="43"/>
                  </a:cubicBezTo>
                  <a:cubicBezTo>
                    <a:pt x="48" y="43"/>
                    <a:pt x="17" y="33"/>
                    <a:pt x="17" y="33"/>
                  </a:cubicBezTo>
                  <a:lnTo>
                    <a:pt x="0" y="50"/>
                  </a:lnTo>
                  <a:lnTo>
                    <a:pt x="66" y="50"/>
                  </a:lnTo>
                  <a:cubicBezTo>
                    <a:pt x="120" y="50"/>
                    <a:pt x="190" y="5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2"/>
            <p:cNvSpPr/>
            <p:nvPr/>
          </p:nvSpPr>
          <p:spPr>
            <a:xfrm>
              <a:off x="-2448495" y="4156152"/>
              <a:ext cx="111249" cy="34056"/>
            </a:xfrm>
            <a:custGeom>
              <a:avLst/>
              <a:gdLst/>
              <a:ahLst/>
              <a:cxnLst/>
              <a:rect l="l" t="t" r="r" b="b"/>
              <a:pathLst>
                <a:path w="294" h="90" extrusionOk="0">
                  <a:moveTo>
                    <a:pt x="1" y="21"/>
                  </a:moveTo>
                  <a:cubicBezTo>
                    <a:pt x="1" y="21"/>
                    <a:pt x="54" y="74"/>
                    <a:pt x="115" y="85"/>
                  </a:cubicBezTo>
                  <a:lnTo>
                    <a:pt x="115" y="85"/>
                  </a:lnTo>
                  <a:cubicBezTo>
                    <a:pt x="69" y="71"/>
                    <a:pt x="17" y="21"/>
                    <a:pt x="17" y="21"/>
                  </a:cubicBezTo>
                  <a:close/>
                  <a:moveTo>
                    <a:pt x="273" y="1"/>
                  </a:moveTo>
                  <a:cubicBezTo>
                    <a:pt x="273" y="1"/>
                    <a:pt x="207" y="54"/>
                    <a:pt x="153" y="87"/>
                  </a:cubicBezTo>
                  <a:cubicBezTo>
                    <a:pt x="207" y="71"/>
                    <a:pt x="294" y="1"/>
                    <a:pt x="294" y="1"/>
                  </a:cubicBezTo>
                  <a:close/>
                  <a:moveTo>
                    <a:pt x="115" y="85"/>
                  </a:moveTo>
                  <a:cubicBezTo>
                    <a:pt x="123" y="88"/>
                    <a:pt x="131" y="90"/>
                    <a:pt x="139" y="90"/>
                  </a:cubicBezTo>
                  <a:cubicBezTo>
                    <a:pt x="144" y="90"/>
                    <a:pt x="149" y="89"/>
                    <a:pt x="153" y="87"/>
                  </a:cubicBezTo>
                  <a:lnTo>
                    <a:pt x="137" y="87"/>
                  </a:lnTo>
                  <a:cubicBezTo>
                    <a:pt x="130" y="87"/>
                    <a:pt x="122" y="87"/>
                    <a:pt x="115" y="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2"/>
            <p:cNvSpPr/>
            <p:nvPr/>
          </p:nvSpPr>
          <p:spPr>
            <a:xfrm>
              <a:off x="-2345190" y="4092201"/>
              <a:ext cx="104816" cy="579705"/>
            </a:xfrm>
            <a:custGeom>
              <a:avLst/>
              <a:gdLst/>
              <a:ahLst/>
              <a:cxnLst/>
              <a:rect l="l" t="t" r="r" b="b"/>
              <a:pathLst>
                <a:path w="277" h="1532" extrusionOk="0">
                  <a:moveTo>
                    <a:pt x="276" y="1"/>
                  </a:moveTo>
                  <a:lnTo>
                    <a:pt x="276" y="1"/>
                  </a:lnTo>
                  <a:cubicBezTo>
                    <a:pt x="276" y="1"/>
                    <a:pt x="206" y="190"/>
                    <a:pt x="190" y="310"/>
                  </a:cubicBezTo>
                  <a:cubicBezTo>
                    <a:pt x="173" y="430"/>
                    <a:pt x="37" y="1341"/>
                    <a:pt x="0" y="1511"/>
                  </a:cubicBezTo>
                  <a:lnTo>
                    <a:pt x="0" y="1531"/>
                  </a:lnTo>
                  <a:lnTo>
                    <a:pt x="21" y="1511"/>
                  </a:lnTo>
                  <a:cubicBezTo>
                    <a:pt x="37" y="1341"/>
                    <a:pt x="173" y="430"/>
                    <a:pt x="206" y="310"/>
                  </a:cubicBezTo>
                  <a:cubicBezTo>
                    <a:pt x="227" y="207"/>
                    <a:pt x="276"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2"/>
            <p:cNvSpPr/>
            <p:nvPr/>
          </p:nvSpPr>
          <p:spPr>
            <a:xfrm>
              <a:off x="-1823748" y="4065713"/>
              <a:ext cx="57895" cy="573272"/>
            </a:xfrm>
            <a:custGeom>
              <a:avLst/>
              <a:gdLst/>
              <a:ahLst/>
              <a:cxnLst/>
              <a:rect l="l" t="t" r="r" b="b"/>
              <a:pathLst>
                <a:path w="153" h="1515" extrusionOk="0">
                  <a:moveTo>
                    <a:pt x="0" y="0"/>
                  </a:moveTo>
                  <a:lnTo>
                    <a:pt x="0" y="17"/>
                  </a:lnTo>
                  <a:cubicBezTo>
                    <a:pt x="0" y="17"/>
                    <a:pt x="120" y="413"/>
                    <a:pt x="120" y="689"/>
                  </a:cubicBezTo>
                  <a:lnTo>
                    <a:pt x="120" y="755"/>
                  </a:lnTo>
                  <a:cubicBezTo>
                    <a:pt x="136" y="982"/>
                    <a:pt x="136" y="1102"/>
                    <a:pt x="17" y="1515"/>
                  </a:cubicBezTo>
                  <a:cubicBezTo>
                    <a:pt x="153" y="1119"/>
                    <a:pt x="136" y="982"/>
                    <a:pt x="136" y="755"/>
                  </a:cubicBezTo>
                  <a:lnTo>
                    <a:pt x="136" y="689"/>
                  </a:lnTo>
                  <a:cubicBezTo>
                    <a:pt x="136" y="413"/>
                    <a:pt x="17" y="17"/>
                    <a:pt x="17" y="17"/>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2"/>
            <p:cNvSpPr/>
            <p:nvPr/>
          </p:nvSpPr>
          <p:spPr>
            <a:xfrm>
              <a:off x="-2565422" y="1775850"/>
              <a:ext cx="904370" cy="895288"/>
            </a:xfrm>
            <a:custGeom>
              <a:avLst/>
              <a:gdLst/>
              <a:ahLst/>
              <a:cxnLst/>
              <a:rect l="l" t="t" r="r" b="b"/>
              <a:pathLst>
                <a:path w="2390" h="2366" extrusionOk="0">
                  <a:moveTo>
                    <a:pt x="722" y="1"/>
                  </a:moveTo>
                  <a:cubicBezTo>
                    <a:pt x="516" y="1"/>
                    <a:pt x="429" y="364"/>
                    <a:pt x="429" y="364"/>
                  </a:cubicBezTo>
                  <a:cubicBezTo>
                    <a:pt x="429" y="364"/>
                    <a:pt x="256" y="516"/>
                    <a:pt x="223" y="619"/>
                  </a:cubicBezTo>
                  <a:cubicBezTo>
                    <a:pt x="190" y="739"/>
                    <a:pt x="207" y="929"/>
                    <a:pt x="273" y="1135"/>
                  </a:cubicBezTo>
                  <a:cubicBezTo>
                    <a:pt x="273" y="1135"/>
                    <a:pt x="190" y="1238"/>
                    <a:pt x="153" y="1308"/>
                  </a:cubicBezTo>
                  <a:cubicBezTo>
                    <a:pt x="120" y="1358"/>
                    <a:pt x="87" y="1461"/>
                    <a:pt x="50" y="1585"/>
                  </a:cubicBezTo>
                  <a:cubicBezTo>
                    <a:pt x="17" y="1704"/>
                    <a:pt x="0" y="1841"/>
                    <a:pt x="33" y="1944"/>
                  </a:cubicBezTo>
                  <a:cubicBezTo>
                    <a:pt x="103" y="2183"/>
                    <a:pt x="343" y="2220"/>
                    <a:pt x="343" y="2220"/>
                  </a:cubicBezTo>
                  <a:cubicBezTo>
                    <a:pt x="410" y="2313"/>
                    <a:pt x="482" y="2341"/>
                    <a:pt x="545" y="2341"/>
                  </a:cubicBezTo>
                  <a:cubicBezTo>
                    <a:pt x="645" y="2341"/>
                    <a:pt x="722" y="2270"/>
                    <a:pt x="722" y="2270"/>
                  </a:cubicBezTo>
                  <a:cubicBezTo>
                    <a:pt x="722" y="2270"/>
                    <a:pt x="806" y="2366"/>
                    <a:pt x="1007" y="2366"/>
                  </a:cubicBezTo>
                  <a:cubicBezTo>
                    <a:pt x="1062" y="2366"/>
                    <a:pt x="1127" y="2359"/>
                    <a:pt x="1201" y="2340"/>
                  </a:cubicBezTo>
                  <a:cubicBezTo>
                    <a:pt x="1531" y="2253"/>
                    <a:pt x="1597" y="2204"/>
                    <a:pt x="1597" y="2204"/>
                  </a:cubicBezTo>
                  <a:cubicBezTo>
                    <a:pt x="1628" y="2233"/>
                    <a:pt x="1690" y="2252"/>
                    <a:pt x="1772" y="2252"/>
                  </a:cubicBezTo>
                  <a:cubicBezTo>
                    <a:pt x="1877" y="2252"/>
                    <a:pt x="2013" y="2220"/>
                    <a:pt x="2150" y="2134"/>
                  </a:cubicBezTo>
                  <a:cubicBezTo>
                    <a:pt x="2389" y="1977"/>
                    <a:pt x="2335" y="1704"/>
                    <a:pt x="2335" y="1704"/>
                  </a:cubicBezTo>
                  <a:cubicBezTo>
                    <a:pt x="2373" y="1634"/>
                    <a:pt x="2335" y="1379"/>
                    <a:pt x="2199" y="1172"/>
                  </a:cubicBezTo>
                  <a:lnTo>
                    <a:pt x="2183" y="1152"/>
                  </a:lnTo>
                  <a:cubicBezTo>
                    <a:pt x="2069" y="980"/>
                    <a:pt x="1979" y="965"/>
                    <a:pt x="1952" y="965"/>
                  </a:cubicBezTo>
                  <a:cubicBezTo>
                    <a:pt x="1946" y="965"/>
                    <a:pt x="1944" y="966"/>
                    <a:pt x="1944" y="966"/>
                  </a:cubicBezTo>
                  <a:cubicBezTo>
                    <a:pt x="1890" y="516"/>
                    <a:pt x="1597" y="157"/>
                    <a:pt x="1325" y="104"/>
                  </a:cubicBezTo>
                  <a:cubicBezTo>
                    <a:pt x="1296" y="101"/>
                    <a:pt x="1268" y="99"/>
                    <a:pt x="1242" y="99"/>
                  </a:cubicBezTo>
                  <a:cubicBezTo>
                    <a:pt x="993" y="99"/>
                    <a:pt x="825" y="223"/>
                    <a:pt x="825" y="223"/>
                  </a:cubicBezTo>
                  <a:cubicBezTo>
                    <a:pt x="825" y="223"/>
                    <a:pt x="912" y="1"/>
                    <a:pt x="722" y="1"/>
                  </a:cubicBezTo>
                  <a:close/>
                </a:path>
              </a:pathLst>
            </a:custGeom>
            <a:solidFill>
              <a:srgbClr val="2E1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2"/>
            <p:cNvSpPr/>
            <p:nvPr/>
          </p:nvSpPr>
          <p:spPr>
            <a:xfrm>
              <a:off x="-2649806" y="3468077"/>
              <a:ext cx="976266" cy="631167"/>
            </a:xfrm>
            <a:custGeom>
              <a:avLst/>
              <a:gdLst/>
              <a:ahLst/>
              <a:cxnLst/>
              <a:rect l="l" t="t" r="r" b="b"/>
              <a:pathLst>
                <a:path w="2580" h="1668" extrusionOk="0">
                  <a:moveTo>
                    <a:pt x="326" y="1"/>
                  </a:moveTo>
                  <a:lnTo>
                    <a:pt x="207" y="479"/>
                  </a:lnTo>
                  <a:cubicBezTo>
                    <a:pt x="170" y="686"/>
                    <a:pt x="120" y="875"/>
                    <a:pt x="104" y="979"/>
                  </a:cubicBezTo>
                  <a:cubicBezTo>
                    <a:pt x="50" y="1168"/>
                    <a:pt x="1" y="1548"/>
                    <a:pt x="1" y="1548"/>
                  </a:cubicBezTo>
                  <a:cubicBezTo>
                    <a:pt x="1" y="1548"/>
                    <a:pt x="50" y="1564"/>
                    <a:pt x="137" y="1581"/>
                  </a:cubicBezTo>
                  <a:cubicBezTo>
                    <a:pt x="186" y="1581"/>
                    <a:pt x="256" y="1597"/>
                    <a:pt x="343" y="1614"/>
                  </a:cubicBezTo>
                  <a:lnTo>
                    <a:pt x="392" y="1614"/>
                  </a:lnTo>
                  <a:cubicBezTo>
                    <a:pt x="430" y="1614"/>
                    <a:pt x="463" y="1614"/>
                    <a:pt x="479" y="1630"/>
                  </a:cubicBezTo>
                  <a:lnTo>
                    <a:pt x="533" y="1630"/>
                  </a:lnTo>
                  <a:cubicBezTo>
                    <a:pt x="582" y="1630"/>
                    <a:pt x="636" y="1651"/>
                    <a:pt x="685" y="1651"/>
                  </a:cubicBezTo>
                  <a:cubicBezTo>
                    <a:pt x="756" y="1651"/>
                    <a:pt x="826" y="1651"/>
                    <a:pt x="892" y="1668"/>
                  </a:cubicBezTo>
                  <a:lnTo>
                    <a:pt x="1461" y="1668"/>
                  </a:lnTo>
                  <a:cubicBezTo>
                    <a:pt x="1548" y="1668"/>
                    <a:pt x="1614" y="1668"/>
                    <a:pt x="1684" y="1651"/>
                  </a:cubicBezTo>
                  <a:lnTo>
                    <a:pt x="1857" y="1651"/>
                  </a:lnTo>
                  <a:cubicBezTo>
                    <a:pt x="1960" y="1630"/>
                    <a:pt x="2080" y="1614"/>
                    <a:pt x="2200" y="1614"/>
                  </a:cubicBezTo>
                  <a:cubicBezTo>
                    <a:pt x="2406" y="1581"/>
                    <a:pt x="2579" y="1548"/>
                    <a:pt x="2579" y="1548"/>
                  </a:cubicBezTo>
                  <a:cubicBezTo>
                    <a:pt x="2579" y="1548"/>
                    <a:pt x="2542" y="1152"/>
                    <a:pt x="2422" y="723"/>
                  </a:cubicBezTo>
                  <a:cubicBezTo>
                    <a:pt x="2336" y="413"/>
                    <a:pt x="2270" y="207"/>
                    <a:pt x="2233" y="104"/>
                  </a:cubicBezTo>
                  <a:cubicBezTo>
                    <a:pt x="2233" y="83"/>
                    <a:pt x="2216" y="83"/>
                    <a:pt x="2216" y="67"/>
                  </a:cubicBezTo>
                  <a:cubicBezTo>
                    <a:pt x="2216" y="67"/>
                    <a:pt x="1786" y="139"/>
                    <a:pt x="1240" y="139"/>
                  </a:cubicBezTo>
                  <a:cubicBezTo>
                    <a:pt x="1188" y="139"/>
                    <a:pt x="1135" y="138"/>
                    <a:pt x="1081" y="137"/>
                  </a:cubicBezTo>
                  <a:cubicBezTo>
                    <a:pt x="479" y="104"/>
                    <a:pt x="326" y="1"/>
                    <a:pt x="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2"/>
            <p:cNvSpPr/>
            <p:nvPr/>
          </p:nvSpPr>
          <p:spPr>
            <a:xfrm>
              <a:off x="-2735704" y="2640884"/>
              <a:ext cx="1210494" cy="1074271"/>
            </a:xfrm>
            <a:custGeom>
              <a:avLst/>
              <a:gdLst/>
              <a:ahLst/>
              <a:cxnLst/>
              <a:rect l="l" t="t" r="r" b="b"/>
              <a:pathLst>
                <a:path w="3199" h="2839" extrusionOk="0">
                  <a:moveTo>
                    <a:pt x="1634" y="0"/>
                  </a:moveTo>
                  <a:lnTo>
                    <a:pt x="1172" y="37"/>
                  </a:lnTo>
                  <a:cubicBezTo>
                    <a:pt x="896" y="103"/>
                    <a:pt x="776" y="124"/>
                    <a:pt x="586" y="347"/>
                  </a:cubicBezTo>
                  <a:cubicBezTo>
                    <a:pt x="380" y="570"/>
                    <a:pt x="174" y="1221"/>
                    <a:pt x="87" y="1601"/>
                  </a:cubicBezTo>
                  <a:cubicBezTo>
                    <a:pt x="21" y="1981"/>
                    <a:pt x="1" y="2529"/>
                    <a:pt x="157" y="2839"/>
                  </a:cubicBezTo>
                  <a:cubicBezTo>
                    <a:pt x="157" y="2839"/>
                    <a:pt x="277" y="2719"/>
                    <a:pt x="397" y="2682"/>
                  </a:cubicBezTo>
                  <a:cubicBezTo>
                    <a:pt x="413" y="2665"/>
                    <a:pt x="413" y="2665"/>
                    <a:pt x="434" y="2665"/>
                  </a:cubicBezTo>
                  <a:lnTo>
                    <a:pt x="553" y="2187"/>
                  </a:lnTo>
                  <a:lnTo>
                    <a:pt x="570" y="2203"/>
                  </a:lnTo>
                  <a:cubicBezTo>
                    <a:pt x="603" y="2203"/>
                    <a:pt x="640" y="2220"/>
                    <a:pt x="706" y="2236"/>
                  </a:cubicBezTo>
                  <a:cubicBezTo>
                    <a:pt x="826" y="2269"/>
                    <a:pt x="1016" y="2306"/>
                    <a:pt x="1308" y="2323"/>
                  </a:cubicBezTo>
                  <a:lnTo>
                    <a:pt x="1341" y="2323"/>
                  </a:lnTo>
                  <a:cubicBezTo>
                    <a:pt x="1394" y="2324"/>
                    <a:pt x="1445" y="2325"/>
                    <a:pt x="1496" y="2325"/>
                  </a:cubicBezTo>
                  <a:cubicBezTo>
                    <a:pt x="2027" y="2325"/>
                    <a:pt x="2443" y="2253"/>
                    <a:pt x="2443" y="2253"/>
                  </a:cubicBezTo>
                  <a:lnTo>
                    <a:pt x="2443" y="2166"/>
                  </a:lnTo>
                  <a:cubicBezTo>
                    <a:pt x="2460" y="2166"/>
                    <a:pt x="2616" y="2203"/>
                    <a:pt x="2823" y="2220"/>
                  </a:cubicBezTo>
                  <a:cubicBezTo>
                    <a:pt x="2926" y="2220"/>
                    <a:pt x="3029" y="2150"/>
                    <a:pt x="3095" y="2063"/>
                  </a:cubicBezTo>
                  <a:cubicBezTo>
                    <a:pt x="3149" y="1981"/>
                    <a:pt x="3198" y="1877"/>
                    <a:pt x="3198" y="1807"/>
                  </a:cubicBezTo>
                  <a:cubicBezTo>
                    <a:pt x="3198" y="1650"/>
                    <a:pt x="3029" y="1188"/>
                    <a:pt x="2872" y="879"/>
                  </a:cubicBezTo>
                  <a:cubicBezTo>
                    <a:pt x="2703" y="570"/>
                    <a:pt x="2513" y="347"/>
                    <a:pt x="2410" y="277"/>
                  </a:cubicBezTo>
                  <a:cubicBezTo>
                    <a:pt x="2340" y="227"/>
                    <a:pt x="2030" y="124"/>
                    <a:pt x="1824" y="37"/>
                  </a:cubicBezTo>
                  <a:cubicBezTo>
                    <a:pt x="1721" y="0"/>
                    <a:pt x="1634" y="0"/>
                    <a:pt x="1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2"/>
            <p:cNvSpPr/>
            <p:nvPr/>
          </p:nvSpPr>
          <p:spPr>
            <a:xfrm>
              <a:off x="-2286159" y="2531525"/>
              <a:ext cx="208119" cy="144926"/>
            </a:xfrm>
            <a:custGeom>
              <a:avLst/>
              <a:gdLst/>
              <a:ahLst/>
              <a:cxnLst/>
              <a:rect l="l" t="t" r="r" b="b"/>
              <a:pathLst>
                <a:path w="550" h="383" extrusionOk="0">
                  <a:moveTo>
                    <a:pt x="550" y="0"/>
                  </a:moveTo>
                  <a:cubicBezTo>
                    <a:pt x="517" y="17"/>
                    <a:pt x="500" y="33"/>
                    <a:pt x="463" y="50"/>
                  </a:cubicBezTo>
                  <a:cubicBezTo>
                    <a:pt x="363" y="101"/>
                    <a:pt x="243" y="133"/>
                    <a:pt x="126" y="133"/>
                  </a:cubicBezTo>
                  <a:cubicBezTo>
                    <a:pt x="83" y="133"/>
                    <a:pt x="41" y="129"/>
                    <a:pt x="1" y="120"/>
                  </a:cubicBezTo>
                  <a:lnTo>
                    <a:pt x="1" y="120"/>
                  </a:lnTo>
                  <a:cubicBezTo>
                    <a:pt x="34" y="186"/>
                    <a:pt x="34" y="240"/>
                    <a:pt x="50" y="289"/>
                  </a:cubicBezTo>
                  <a:cubicBezTo>
                    <a:pt x="50" y="310"/>
                    <a:pt x="71" y="310"/>
                    <a:pt x="71" y="326"/>
                  </a:cubicBezTo>
                  <a:cubicBezTo>
                    <a:pt x="71" y="343"/>
                    <a:pt x="71" y="343"/>
                    <a:pt x="87" y="343"/>
                  </a:cubicBezTo>
                  <a:cubicBezTo>
                    <a:pt x="100" y="367"/>
                    <a:pt x="149" y="382"/>
                    <a:pt x="209" y="382"/>
                  </a:cubicBezTo>
                  <a:cubicBezTo>
                    <a:pt x="231" y="382"/>
                    <a:pt x="254" y="380"/>
                    <a:pt x="277" y="376"/>
                  </a:cubicBezTo>
                  <a:cubicBezTo>
                    <a:pt x="360" y="376"/>
                    <a:pt x="413" y="326"/>
                    <a:pt x="446" y="289"/>
                  </a:cubicBezTo>
                  <a:cubicBezTo>
                    <a:pt x="446" y="273"/>
                    <a:pt x="517" y="104"/>
                    <a:pt x="550" y="0"/>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2"/>
            <p:cNvSpPr/>
            <p:nvPr/>
          </p:nvSpPr>
          <p:spPr>
            <a:xfrm>
              <a:off x="-2468550" y="1985108"/>
              <a:ext cx="501377" cy="595976"/>
            </a:xfrm>
            <a:custGeom>
              <a:avLst/>
              <a:gdLst/>
              <a:ahLst/>
              <a:cxnLst/>
              <a:rect l="l" t="t" r="r" b="b"/>
              <a:pathLst>
                <a:path w="1325" h="1575" extrusionOk="0">
                  <a:moveTo>
                    <a:pt x="656" y="0"/>
                  </a:moveTo>
                  <a:cubicBezTo>
                    <a:pt x="619" y="0"/>
                    <a:pt x="516" y="186"/>
                    <a:pt x="483" y="186"/>
                  </a:cubicBezTo>
                  <a:cubicBezTo>
                    <a:pt x="450" y="186"/>
                    <a:pt x="450" y="33"/>
                    <a:pt x="429" y="17"/>
                  </a:cubicBezTo>
                  <a:cubicBezTo>
                    <a:pt x="421" y="9"/>
                    <a:pt x="404" y="5"/>
                    <a:pt x="388" y="5"/>
                  </a:cubicBezTo>
                  <a:cubicBezTo>
                    <a:pt x="371" y="5"/>
                    <a:pt x="355" y="9"/>
                    <a:pt x="347" y="17"/>
                  </a:cubicBezTo>
                  <a:cubicBezTo>
                    <a:pt x="157" y="33"/>
                    <a:pt x="54" y="170"/>
                    <a:pt x="37" y="376"/>
                  </a:cubicBezTo>
                  <a:cubicBezTo>
                    <a:pt x="0" y="516"/>
                    <a:pt x="37" y="788"/>
                    <a:pt x="54" y="978"/>
                  </a:cubicBezTo>
                  <a:cubicBezTo>
                    <a:pt x="70" y="1048"/>
                    <a:pt x="87" y="1114"/>
                    <a:pt x="103" y="1168"/>
                  </a:cubicBezTo>
                  <a:cubicBezTo>
                    <a:pt x="103" y="1185"/>
                    <a:pt x="120" y="1218"/>
                    <a:pt x="140" y="1255"/>
                  </a:cubicBezTo>
                  <a:cubicBezTo>
                    <a:pt x="190" y="1374"/>
                    <a:pt x="293" y="1510"/>
                    <a:pt x="466" y="1564"/>
                  </a:cubicBezTo>
                  <a:lnTo>
                    <a:pt x="483" y="1564"/>
                  </a:lnTo>
                  <a:cubicBezTo>
                    <a:pt x="522" y="1571"/>
                    <a:pt x="563" y="1574"/>
                    <a:pt x="604" y="1574"/>
                  </a:cubicBezTo>
                  <a:cubicBezTo>
                    <a:pt x="761" y="1574"/>
                    <a:pt x="924" y="1526"/>
                    <a:pt x="1032" y="1444"/>
                  </a:cubicBezTo>
                  <a:cubicBezTo>
                    <a:pt x="1048" y="1444"/>
                    <a:pt x="1069" y="1424"/>
                    <a:pt x="1085" y="1407"/>
                  </a:cubicBezTo>
                  <a:cubicBezTo>
                    <a:pt x="1205" y="1288"/>
                    <a:pt x="1324" y="1011"/>
                    <a:pt x="1308" y="788"/>
                  </a:cubicBezTo>
                  <a:cubicBezTo>
                    <a:pt x="1308" y="566"/>
                    <a:pt x="1172" y="256"/>
                    <a:pt x="1048" y="120"/>
                  </a:cubicBezTo>
                  <a:cubicBezTo>
                    <a:pt x="969" y="28"/>
                    <a:pt x="928" y="5"/>
                    <a:pt x="894" y="5"/>
                  </a:cubicBezTo>
                  <a:cubicBezTo>
                    <a:pt x="876" y="5"/>
                    <a:pt x="860" y="11"/>
                    <a:pt x="842" y="17"/>
                  </a:cubicBezTo>
                  <a:cubicBezTo>
                    <a:pt x="792" y="17"/>
                    <a:pt x="759" y="120"/>
                    <a:pt x="759" y="120"/>
                  </a:cubicBezTo>
                  <a:cubicBezTo>
                    <a:pt x="739" y="120"/>
                    <a:pt x="689" y="0"/>
                    <a:pt x="656" y="0"/>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2"/>
            <p:cNvSpPr/>
            <p:nvPr/>
          </p:nvSpPr>
          <p:spPr>
            <a:xfrm>
              <a:off x="-1994031" y="2225017"/>
              <a:ext cx="143791" cy="185415"/>
            </a:xfrm>
            <a:custGeom>
              <a:avLst/>
              <a:gdLst/>
              <a:ahLst/>
              <a:cxnLst/>
              <a:rect l="l" t="t" r="r" b="b"/>
              <a:pathLst>
                <a:path w="380" h="490" extrusionOk="0">
                  <a:moveTo>
                    <a:pt x="259" y="1"/>
                  </a:moveTo>
                  <a:cubicBezTo>
                    <a:pt x="152" y="1"/>
                    <a:pt x="101" y="141"/>
                    <a:pt x="54" y="208"/>
                  </a:cubicBezTo>
                  <a:cubicBezTo>
                    <a:pt x="21" y="295"/>
                    <a:pt x="0" y="480"/>
                    <a:pt x="0" y="480"/>
                  </a:cubicBezTo>
                  <a:cubicBezTo>
                    <a:pt x="6" y="486"/>
                    <a:pt x="16" y="489"/>
                    <a:pt x="28" y="489"/>
                  </a:cubicBezTo>
                  <a:cubicBezTo>
                    <a:pt x="89" y="489"/>
                    <a:pt x="218" y="414"/>
                    <a:pt x="277" y="328"/>
                  </a:cubicBezTo>
                  <a:cubicBezTo>
                    <a:pt x="330" y="208"/>
                    <a:pt x="380" y="35"/>
                    <a:pt x="277" y="2"/>
                  </a:cubicBezTo>
                  <a:cubicBezTo>
                    <a:pt x="271" y="1"/>
                    <a:pt x="265" y="1"/>
                    <a:pt x="259" y="1"/>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2"/>
            <p:cNvSpPr/>
            <p:nvPr/>
          </p:nvSpPr>
          <p:spPr>
            <a:xfrm>
              <a:off x="-2676294" y="3649333"/>
              <a:ext cx="104816" cy="201686"/>
            </a:xfrm>
            <a:custGeom>
              <a:avLst/>
              <a:gdLst/>
              <a:ahLst/>
              <a:cxnLst/>
              <a:rect l="l" t="t" r="r" b="b"/>
              <a:pathLst>
                <a:path w="277" h="533" extrusionOk="0">
                  <a:moveTo>
                    <a:pt x="277" y="0"/>
                  </a:moveTo>
                  <a:cubicBezTo>
                    <a:pt x="277" y="0"/>
                    <a:pt x="256" y="0"/>
                    <a:pt x="240" y="17"/>
                  </a:cubicBezTo>
                  <a:cubicBezTo>
                    <a:pt x="174" y="38"/>
                    <a:pt x="50" y="104"/>
                    <a:pt x="0" y="174"/>
                  </a:cubicBezTo>
                  <a:cubicBezTo>
                    <a:pt x="0" y="174"/>
                    <a:pt x="0" y="260"/>
                    <a:pt x="50" y="380"/>
                  </a:cubicBezTo>
                  <a:cubicBezTo>
                    <a:pt x="71" y="413"/>
                    <a:pt x="87" y="450"/>
                    <a:pt x="104" y="467"/>
                  </a:cubicBezTo>
                  <a:cubicBezTo>
                    <a:pt x="137" y="516"/>
                    <a:pt x="174" y="533"/>
                    <a:pt x="174" y="533"/>
                  </a:cubicBezTo>
                  <a:lnTo>
                    <a:pt x="277" y="0"/>
                  </a:ln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2"/>
            <p:cNvSpPr/>
            <p:nvPr/>
          </p:nvSpPr>
          <p:spPr>
            <a:xfrm>
              <a:off x="-2207829" y="3101402"/>
              <a:ext cx="156278" cy="178225"/>
            </a:xfrm>
            <a:custGeom>
              <a:avLst/>
              <a:gdLst/>
              <a:ahLst/>
              <a:cxnLst/>
              <a:rect l="l" t="t" r="r" b="b"/>
              <a:pathLst>
                <a:path w="413" h="471" extrusionOk="0">
                  <a:moveTo>
                    <a:pt x="209" y="0"/>
                  </a:moveTo>
                  <a:cubicBezTo>
                    <a:pt x="184" y="0"/>
                    <a:pt x="164" y="6"/>
                    <a:pt x="153" y="21"/>
                  </a:cubicBezTo>
                  <a:cubicBezTo>
                    <a:pt x="103" y="58"/>
                    <a:pt x="33" y="211"/>
                    <a:pt x="0" y="297"/>
                  </a:cubicBezTo>
                  <a:cubicBezTo>
                    <a:pt x="0" y="351"/>
                    <a:pt x="0" y="400"/>
                    <a:pt x="17" y="400"/>
                  </a:cubicBezTo>
                  <a:cubicBezTo>
                    <a:pt x="33" y="400"/>
                    <a:pt x="33" y="400"/>
                    <a:pt x="50" y="384"/>
                  </a:cubicBezTo>
                  <a:lnTo>
                    <a:pt x="50" y="384"/>
                  </a:lnTo>
                  <a:cubicBezTo>
                    <a:pt x="50" y="400"/>
                    <a:pt x="33" y="417"/>
                    <a:pt x="50" y="433"/>
                  </a:cubicBezTo>
                  <a:cubicBezTo>
                    <a:pt x="50" y="433"/>
                    <a:pt x="87" y="433"/>
                    <a:pt x="103" y="417"/>
                  </a:cubicBezTo>
                  <a:cubicBezTo>
                    <a:pt x="120" y="417"/>
                    <a:pt x="136" y="400"/>
                    <a:pt x="136" y="400"/>
                  </a:cubicBezTo>
                  <a:lnTo>
                    <a:pt x="136" y="417"/>
                  </a:lnTo>
                  <a:cubicBezTo>
                    <a:pt x="136" y="417"/>
                    <a:pt x="136" y="433"/>
                    <a:pt x="153" y="454"/>
                  </a:cubicBezTo>
                  <a:lnTo>
                    <a:pt x="173" y="454"/>
                  </a:lnTo>
                  <a:cubicBezTo>
                    <a:pt x="173" y="454"/>
                    <a:pt x="190" y="471"/>
                    <a:pt x="206" y="471"/>
                  </a:cubicBezTo>
                  <a:lnTo>
                    <a:pt x="343" y="471"/>
                  </a:lnTo>
                  <a:cubicBezTo>
                    <a:pt x="343" y="471"/>
                    <a:pt x="380" y="367"/>
                    <a:pt x="396" y="248"/>
                  </a:cubicBezTo>
                  <a:cubicBezTo>
                    <a:pt x="413" y="124"/>
                    <a:pt x="396" y="58"/>
                    <a:pt x="396" y="58"/>
                  </a:cubicBezTo>
                  <a:cubicBezTo>
                    <a:pt x="347" y="32"/>
                    <a:pt x="266" y="0"/>
                    <a:pt x="209" y="0"/>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2"/>
            <p:cNvSpPr/>
            <p:nvPr/>
          </p:nvSpPr>
          <p:spPr>
            <a:xfrm rot="777054">
              <a:off x="-2234696" y="2144795"/>
              <a:ext cx="183145" cy="37461"/>
            </a:xfrm>
            <a:custGeom>
              <a:avLst/>
              <a:gdLst/>
              <a:ahLst/>
              <a:cxnLst/>
              <a:rect l="l" t="t" r="r" b="b"/>
              <a:pathLst>
                <a:path w="484" h="99" extrusionOk="0">
                  <a:moveTo>
                    <a:pt x="204" y="0"/>
                  </a:moveTo>
                  <a:cubicBezTo>
                    <a:pt x="167" y="0"/>
                    <a:pt x="133" y="2"/>
                    <a:pt x="104" y="8"/>
                  </a:cubicBezTo>
                  <a:cubicBezTo>
                    <a:pt x="1" y="24"/>
                    <a:pt x="17" y="74"/>
                    <a:pt x="38" y="94"/>
                  </a:cubicBezTo>
                  <a:cubicBezTo>
                    <a:pt x="41" y="97"/>
                    <a:pt x="47" y="98"/>
                    <a:pt x="55" y="98"/>
                  </a:cubicBezTo>
                  <a:cubicBezTo>
                    <a:pt x="95" y="98"/>
                    <a:pt x="189" y="71"/>
                    <a:pt x="261" y="57"/>
                  </a:cubicBezTo>
                  <a:cubicBezTo>
                    <a:pt x="348" y="57"/>
                    <a:pt x="451" y="74"/>
                    <a:pt x="467" y="74"/>
                  </a:cubicBezTo>
                  <a:cubicBezTo>
                    <a:pt x="484" y="74"/>
                    <a:pt x="484" y="8"/>
                    <a:pt x="414" y="8"/>
                  </a:cubicBezTo>
                  <a:cubicBezTo>
                    <a:pt x="356" y="8"/>
                    <a:pt x="276" y="0"/>
                    <a:pt x="204" y="0"/>
                  </a:cubicBezTo>
                  <a:close/>
                </a:path>
              </a:pathLst>
            </a:custGeom>
            <a:solidFill>
              <a:srgbClr val="2E1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2"/>
            <p:cNvSpPr/>
            <p:nvPr/>
          </p:nvSpPr>
          <p:spPr>
            <a:xfrm rot="-1064503">
              <a:off x="-2467037" y="2135335"/>
              <a:ext cx="142277" cy="52597"/>
            </a:xfrm>
            <a:custGeom>
              <a:avLst/>
              <a:gdLst/>
              <a:ahLst/>
              <a:cxnLst/>
              <a:rect l="l" t="t" r="r" b="b"/>
              <a:pathLst>
                <a:path w="376" h="139" extrusionOk="0">
                  <a:moveTo>
                    <a:pt x="168" y="1"/>
                  </a:moveTo>
                  <a:cubicBezTo>
                    <a:pt x="106" y="1"/>
                    <a:pt x="39" y="26"/>
                    <a:pt x="13" y="49"/>
                  </a:cubicBezTo>
                  <a:cubicBezTo>
                    <a:pt x="1" y="61"/>
                    <a:pt x="6" y="72"/>
                    <a:pt x="29" y="72"/>
                  </a:cubicBezTo>
                  <a:cubicBezTo>
                    <a:pt x="38" y="72"/>
                    <a:pt x="51" y="70"/>
                    <a:pt x="66" y="66"/>
                  </a:cubicBezTo>
                  <a:cubicBezTo>
                    <a:pt x="91" y="57"/>
                    <a:pt x="121" y="53"/>
                    <a:pt x="151" y="53"/>
                  </a:cubicBezTo>
                  <a:cubicBezTo>
                    <a:pt x="182" y="53"/>
                    <a:pt x="213" y="57"/>
                    <a:pt x="240" y="66"/>
                  </a:cubicBezTo>
                  <a:cubicBezTo>
                    <a:pt x="269" y="80"/>
                    <a:pt x="299" y="138"/>
                    <a:pt x="331" y="138"/>
                  </a:cubicBezTo>
                  <a:cubicBezTo>
                    <a:pt x="335" y="138"/>
                    <a:pt x="339" y="137"/>
                    <a:pt x="343" y="136"/>
                  </a:cubicBezTo>
                  <a:cubicBezTo>
                    <a:pt x="376" y="136"/>
                    <a:pt x="322" y="33"/>
                    <a:pt x="240" y="16"/>
                  </a:cubicBezTo>
                  <a:cubicBezTo>
                    <a:pt x="219" y="5"/>
                    <a:pt x="194" y="1"/>
                    <a:pt x="168" y="1"/>
                  </a:cubicBezTo>
                  <a:close/>
                </a:path>
              </a:pathLst>
            </a:custGeom>
            <a:solidFill>
              <a:srgbClr val="2E1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2"/>
            <p:cNvSpPr/>
            <p:nvPr/>
          </p:nvSpPr>
          <p:spPr>
            <a:xfrm>
              <a:off x="-2440548" y="2218584"/>
              <a:ext cx="43894" cy="58652"/>
            </a:xfrm>
            <a:custGeom>
              <a:avLst/>
              <a:gdLst/>
              <a:ahLst/>
              <a:cxnLst/>
              <a:rect l="l" t="t" r="r" b="b"/>
              <a:pathLst>
                <a:path w="116" h="155" extrusionOk="0">
                  <a:moveTo>
                    <a:pt x="58" y="1"/>
                  </a:moveTo>
                  <a:cubicBezTo>
                    <a:pt x="11" y="1"/>
                    <a:pt x="0" y="155"/>
                    <a:pt x="66" y="155"/>
                  </a:cubicBezTo>
                  <a:cubicBezTo>
                    <a:pt x="116" y="155"/>
                    <a:pt x="99" y="2"/>
                    <a:pt x="66" y="2"/>
                  </a:cubicBezTo>
                  <a:cubicBezTo>
                    <a:pt x="63" y="1"/>
                    <a:pt x="60" y="1"/>
                    <a:pt x="58" y="1"/>
                  </a:cubicBezTo>
                  <a:close/>
                </a:path>
              </a:pathLst>
            </a:custGeom>
            <a:solidFill>
              <a:srgbClr val="3A0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2"/>
            <p:cNvSpPr/>
            <p:nvPr/>
          </p:nvSpPr>
          <p:spPr>
            <a:xfrm>
              <a:off x="-2240751" y="2225395"/>
              <a:ext cx="51840" cy="64328"/>
            </a:xfrm>
            <a:custGeom>
              <a:avLst/>
              <a:gdLst/>
              <a:ahLst/>
              <a:cxnLst/>
              <a:rect l="l" t="t" r="r" b="b"/>
              <a:pathLst>
                <a:path w="137" h="170" extrusionOk="0">
                  <a:moveTo>
                    <a:pt x="71" y="1"/>
                  </a:moveTo>
                  <a:cubicBezTo>
                    <a:pt x="33" y="1"/>
                    <a:pt x="0" y="170"/>
                    <a:pt x="71" y="170"/>
                  </a:cubicBezTo>
                  <a:cubicBezTo>
                    <a:pt x="137" y="170"/>
                    <a:pt x="104" y="1"/>
                    <a:pt x="71" y="1"/>
                  </a:cubicBezTo>
                  <a:close/>
                </a:path>
              </a:pathLst>
            </a:custGeom>
            <a:solidFill>
              <a:srgbClr val="3A0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2"/>
            <p:cNvSpPr/>
            <p:nvPr/>
          </p:nvSpPr>
          <p:spPr>
            <a:xfrm>
              <a:off x="-2345190" y="2406651"/>
              <a:ext cx="156278" cy="79085"/>
            </a:xfrm>
            <a:custGeom>
              <a:avLst/>
              <a:gdLst/>
              <a:ahLst/>
              <a:cxnLst/>
              <a:rect l="l" t="t" r="r" b="b"/>
              <a:pathLst>
                <a:path w="413" h="209" extrusionOk="0">
                  <a:moveTo>
                    <a:pt x="413" y="0"/>
                  </a:moveTo>
                  <a:cubicBezTo>
                    <a:pt x="309" y="54"/>
                    <a:pt x="0" y="71"/>
                    <a:pt x="0" y="71"/>
                  </a:cubicBezTo>
                  <a:cubicBezTo>
                    <a:pt x="28" y="149"/>
                    <a:pt x="85" y="209"/>
                    <a:pt x="164" y="209"/>
                  </a:cubicBezTo>
                  <a:cubicBezTo>
                    <a:pt x="189" y="209"/>
                    <a:pt x="215" y="203"/>
                    <a:pt x="243" y="190"/>
                  </a:cubicBezTo>
                  <a:cubicBezTo>
                    <a:pt x="380" y="141"/>
                    <a:pt x="413" y="0"/>
                    <a:pt x="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2"/>
            <p:cNvSpPr/>
            <p:nvPr/>
          </p:nvSpPr>
          <p:spPr>
            <a:xfrm>
              <a:off x="-2181341" y="2640884"/>
              <a:ext cx="109735" cy="117303"/>
            </a:xfrm>
            <a:custGeom>
              <a:avLst/>
              <a:gdLst/>
              <a:ahLst/>
              <a:cxnLst/>
              <a:rect l="l" t="t" r="r" b="b"/>
              <a:pathLst>
                <a:path w="290" h="310" extrusionOk="0">
                  <a:moveTo>
                    <a:pt x="169" y="0"/>
                  </a:moveTo>
                  <a:cubicBezTo>
                    <a:pt x="136" y="21"/>
                    <a:pt x="83" y="87"/>
                    <a:pt x="0" y="87"/>
                  </a:cubicBezTo>
                  <a:lnTo>
                    <a:pt x="240" y="277"/>
                  </a:lnTo>
                  <a:lnTo>
                    <a:pt x="289" y="310"/>
                  </a:lnTo>
                  <a:lnTo>
                    <a:pt x="273" y="207"/>
                  </a:lnTo>
                  <a:lnTo>
                    <a:pt x="256" y="21"/>
                  </a:lnTo>
                  <a:cubicBezTo>
                    <a:pt x="207" y="0"/>
                    <a:pt x="169" y="0"/>
                    <a:pt x="1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2"/>
            <p:cNvSpPr/>
            <p:nvPr/>
          </p:nvSpPr>
          <p:spPr>
            <a:xfrm>
              <a:off x="-2292214" y="2654885"/>
              <a:ext cx="84761" cy="117303"/>
            </a:xfrm>
            <a:custGeom>
              <a:avLst/>
              <a:gdLst/>
              <a:ahLst/>
              <a:cxnLst/>
              <a:rect l="l" t="t" r="r" b="b"/>
              <a:pathLst>
                <a:path w="224" h="310" extrusionOk="0">
                  <a:moveTo>
                    <a:pt x="0" y="0"/>
                  </a:moveTo>
                  <a:lnTo>
                    <a:pt x="0" y="310"/>
                  </a:lnTo>
                  <a:lnTo>
                    <a:pt x="223" y="66"/>
                  </a:lnTo>
                  <a:cubicBezTo>
                    <a:pt x="87" y="50"/>
                    <a:pt x="87" y="0"/>
                    <a:pt x="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2"/>
            <p:cNvSpPr/>
            <p:nvPr/>
          </p:nvSpPr>
          <p:spPr>
            <a:xfrm>
              <a:off x="-2585856" y="3018532"/>
              <a:ext cx="117682" cy="637221"/>
            </a:xfrm>
            <a:custGeom>
              <a:avLst/>
              <a:gdLst/>
              <a:ahLst/>
              <a:cxnLst/>
              <a:rect l="l" t="t" r="r" b="b"/>
              <a:pathLst>
                <a:path w="311" h="1684" extrusionOk="0">
                  <a:moveTo>
                    <a:pt x="310" y="1"/>
                  </a:moveTo>
                  <a:cubicBezTo>
                    <a:pt x="104" y="190"/>
                    <a:pt x="54" y="776"/>
                    <a:pt x="38" y="1065"/>
                  </a:cubicBezTo>
                  <a:cubicBezTo>
                    <a:pt x="17" y="1308"/>
                    <a:pt x="1" y="1581"/>
                    <a:pt x="1" y="1684"/>
                  </a:cubicBezTo>
                  <a:cubicBezTo>
                    <a:pt x="17" y="1667"/>
                    <a:pt x="17" y="1667"/>
                    <a:pt x="38" y="1667"/>
                  </a:cubicBezTo>
                  <a:lnTo>
                    <a:pt x="157" y="1189"/>
                  </a:lnTo>
                  <a:lnTo>
                    <a:pt x="174" y="1205"/>
                  </a:lnTo>
                  <a:lnTo>
                    <a:pt x="174" y="1189"/>
                  </a:lnTo>
                  <a:cubicBezTo>
                    <a:pt x="174" y="1189"/>
                    <a:pt x="190" y="673"/>
                    <a:pt x="223" y="446"/>
                  </a:cubicBezTo>
                  <a:cubicBezTo>
                    <a:pt x="261" y="240"/>
                    <a:pt x="310"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2"/>
            <p:cNvSpPr/>
            <p:nvPr/>
          </p:nvSpPr>
          <p:spPr>
            <a:xfrm>
              <a:off x="-1856670" y="2999990"/>
              <a:ext cx="156278" cy="226660"/>
            </a:xfrm>
            <a:custGeom>
              <a:avLst/>
              <a:gdLst/>
              <a:ahLst/>
              <a:cxnLst/>
              <a:rect l="l" t="t" r="r" b="b"/>
              <a:pathLst>
                <a:path w="413" h="599" extrusionOk="0">
                  <a:moveTo>
                    <a:pt x="0" y="0"/>
                  </a:moveTo>
                  <a:cubicBezTo>
                    <a:pt x="50" y="186"/>
                    <a:pt x="50" y="462"/>
                    <a:pt x="50" y="462"/>
                  </a:cubicBezTo>
                  <a:cubicBezTo>
                    <a:pt x="50" y="462"/>
                    <a:pt x="293" y="549"/>
                    <a:pt x="413" y="598"/>
                  </a:cubicBezTo>
                  <a:cubicBezTo>
                    <a:pt x="413" y="598"/>
                    <a:pt x="240" y="479"/>
                    <a:pt x="137" y="446"/>
                  </a:cubicBezTo>
                  <a:cubicBezTo>
                    <a:pt x="137" y="446"/>
                    <a:pt x="104" y="289"/>
                    <a:pt x="87" y="206"/>
                  </a:cubicBezTo>
                  <a:cubicBezTo>
                    <a:pt x="71" y="136"/>
                    <a:pt x="0"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2"/>
            <p:cNvSpPr/>
            <p:nvPr/>
          </p:nvSpPr>
          <p:spPr>
            <a:xfrm>
              <a:off x="-2078415" y="3279253"/>
              <a:ext cx="513864" cy="201686"/>
            </a:xfrm>
            <a:custGeom>
              <a:avLst/>
              <a:gdLst/>
              <a:ahLst/>
              <a:cxnLst/>
              <a:rect l="l" t="t" r="r" b="b"/>
              <a:pathLst>
                <a:path w="1358" h="533" extrusionOk="0">
                  <a:moveTo>
                    <a:pt x="1" y="1"/>
                  </a:moveTo>
                  <a:cubicBezTo>
                    <a:pt x="17" y="17"/>
                    <a:pt x="223" y="223"/>
                    <a:pt x="347" y="273"/>
                  </a:cubicBezTo>
                  <a:cubicBezTo>
                    <a:pt x="450" y="343"/>
                    <a:pt x="706" y="479"/>
                    <a:pt x="706" y="479"/>
                  </a:cubicBezTo>
                  <a:cubicBezTo>
                    <a:pt x="723" y="479"/>
                    <a:pt x="879" y="516"/>
                    <a:pt x="1086" y="533"/>
                  </a:cubicBezTo>
                  <a:cubicBezTo>
                    <a:pt x="1189" y="533"/>
                    <a:pt x="1292" y="463"/>
                    <a:pt x="1358" y="376"/>
                  </a:cubicBezTo>
                  <a:lnTo>
                    <a:pt x="1358" y="376"/>
                  </a:lnTo>
                  <a:cubicBezTo>
                    <a:pt x="1275" y="397"/>
                    <a:pt x="1152" y="430"/>
                    <a:pt x="1102" y="430"/>
                  </a:cubicBezTo>
                  <a:cubicBezTo>
                    <a:pt x="1087" y="433"/>
                    <a:pt x="1068" y="435"/>
                    <a:pt x="1044" y="435"/>
                  </a:cubicBezTo>
                  <a:cubicBezTo>
                    <a:pt x="955" y="435"/>
                    <a:pt x="804" y="408"/>
                    <a:pt x="586" y="327"/>
                  </a:cubicBezTo>
                  <a:cubicBezTo>
                    <a:pt x="326" y="207"/>
                    <a:pt x="1"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2"/>
            <p:cNvSpPr/>
            <p:nvPr/>
          </p:nvSpPr>
          <p:spPr>
            <a:xfrm>
              <a:off x="-2649806" y="3468077"/>
              <a:ext cx="844962" cy="598246"/>
            </a:xfrm>
            <a:custGeom>
              <a:avLst/>
              <a:gdLst/>
              <a:ahLst/>
              <a:cxnLst/>
              <a:rect l="l" t="t" r="r" b="b"/>
              <a:pathLst>
                <a:path w="2233" h="1581" extrusionOk="0">
                  <a:moveTo>
                    <a:pt x="326" y="1"/>
                  </a:moveTo>
                  <a:lnTo>
                    <a:pt x="207" y="479"/>
                  </a:lnTo>
                  <a:cubicBezTo>
                    <a:pt x="170" y="686"/>
                    <a:pt x="120" y="875"/>
                    <a:pt x="104" y="979"/>
                  </a:cubicBezTo>
                  <a:cubicBezTo>
                    <a:pt x="50" y="1168"/>
                    <a:pt x="1" y="1548"/>
                    <a:pt x="1" y="1548"/>
                  </a:cubicBezTo>
                  <a:cubicBezTo>
                    <a:pt x="1" y="1548"/>
                    <a:pt x="50" y="1564"/>
                    <a:pt x="137" y="1581"/>
                  </a:cubicBezTo>
                  <a:cubicBezTo>
                    <a:pt x="170" y="1272"/>
                    <a:pt x="256" y="290"/>
                    <a:pt x="343" y="17"/>
                  </a:cubicBezTo>
                  <a:cubicBezTo>
                    <a:pt x="566" y="137"/>
                    <a:pt x="908" y="170"/>
                    <a:pt x="908" y="170"/>
                  </a:cubicBezTo>
                  <a:cubicBezTo>
                    <a:pt x="908" y="170"/>
                    <a:pt x="1407" y="207"/>
                    <a:pt x="1581" y="207"/>
                  </a:cubicBezTo>
                  <a:cubicBezTo>
                    <a:pt x="1754" y="186"/>
                    <a:pt x="2080" y="153"/>
                    <a:pt x="2080" y="153"/>
                  </a:cubicBezTo>
                  <a:lnTo>
                    <a:pt x="2233" y="104"/>
                  </a:lnTo>
                  <a:cubicBezTo>
                    <a:pt x="2233" y="83"/>
                    <a:pt x="2216" y="83"/>
                    <a:pt x="2216" y="67"/>
                  </a:cubicBezTo>
                  <a:cubicBezTo>
                    <a:pt x="2216" y="67"/>
                    <a:pt x="1786" y="139"/>
                    <a:pt x="1240" y="139"/>
                  </a:cubicBezTo>
                  <a:cubicBezTo>
                    <a:pt x="1188" y="139"/>
                    <a:pt x="1135" y="138"/>
                    <a:pt x="1081" y="137"/>
                  </a:cubicBezTo>
                  <a:cubicBezTo>
                    <a:pt x="479" y="104"/>
                    <a:pt x="326" y="1"/>
                    <a:pt x="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2"/>
            <p:cNvSpPr/>
            <p:nvPr/>
          </p:nvSpPr>
          <p:spPr>
            <a:xfrm>
              <a:off x="-2312647" y="3721229"/>
              <a:ext cx="105195" cy="378019"/>
            </a:xfrm>
            <a:custGeom>
              <a:avLst/>
              <a:gdLst/>
              <a:ahLst/>
              <a:cxnLst/>
              <a:rect l="l" t="t" r="r" b="b"/>
              <a:pathLst>
                <a:path w="278" h="999" extrusionOk="0">
                  <a:moveTo>
                    <a:pt x="223" y="0"/>
                  </a:moveTo>
                  <a:cubicBezTo>
                    <a:pt x="174" y="363"/>
                    <a:pt x="54" y="809"/>
                    <a:pt x="1" y="999"/>
                  </a:cubicBezTo>
                  <a:lnTo>
                    <a:pt x="174" y="999"/>
                  </a:lnTo>
                  <a:cubicBezTo>
                    <a:pt x="190" y="895"/>
                    <a:pt x="207" y="706"/>
                    <a:pt x="244" y="549"/>
                  </a:cubicBezTo>
                  <a:cubicBezTo>
                    <a:pt x="277" y="310"/>
                    <a:pt x="223" y="0"/>
                    <a:pt x="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2"/>
            <p:cNvSpPr/>
            <p:nvPr/>
          </p:nvSpPr>
          <p:spPr>
            <a:xfrm>
              <a:off x="-2501471" y="3630412"/>
              <a:ext cx="150224" cy="454834"/>
            </a:xfrm>
            <a:custGeom>
              <a:avLst/>
              <a:gdLst/>
              <a:ahLst/>
              <a:cxnLst/>
              <a:rect l="l" t="t" r="r" b="b"/>
              <a:pathLst>
                <a:path w="397" h="1202" extrusionOk="0">
                  <a:moveTo>
                    <a:pt x="397" y="1"/>
                  </a:moveTo>
                  <a:lnTo>
                    <a:pt x="397" y="1"/>
                  </a:lnTo>
                  <a:cubicBezTo>
                    <a:pt x="190" y="273"/>
                    <a:pt x="54" y="946"/>
                    <a:pt x="0" y="1185"/>
                  </a:cubicBezTo>
                  <a:cubicBezTo>
                    <a:pt x="38" y="1185"/>
                    <a:pt x="87" y="1201"/>
                    <a:pt x="141" y="1201"/>
                  </a:cubicBezTo>
                  <a:cubicBezTo>
                    <a:pt x="141" y="1098"/>
                    <a:pt x="157" y="913"/>
                    <a:pt x="190" y="756"/>
                  </a:cubicBezTo>
                  <a:cubicBezTo>
                    <a:pt x="244" y="517"/>
                    <a:pt x="331" y="224"/>
                    <a:pt x="331" y="224"/>
                  </a:cubicBezTo>
                  <a:lnTo>
                    <a:pt x="39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2"/>
            <p:cNvSpPr/>
            <p:nvPr/>
          </p:nvSpPr>
          <p:spPr>
            <a:xfrm>
              <a:off x="-2012950" y="3714800"/>
              <a:ext cx="97250" cy="384450"/>
            </a:xfrm>
            <a:custGeom>
              <a:avLst/>
              <a:gdLst/>
              <a:ahLst/>
              <a:cxnLst/>
              <a:rect l="l" t="t" r="r" b="b"/>
              <a:pathLst>
                <a:path w="257" h="1000" extrusionOk="0">
                  <a:moveTo>
                    <a:pt x="34" y="1"/>
                  </a:moveTo>
                  <a:cubicBezTo>
                    <a:pt x="34" y="17"/>
                    <a:pt x="104" y="446"/>
                    <a:pt x="87" y="620"/>
                  </a:cubicBezTo>
                  <a:cubicBezTo>
                    <a:pt x="71" y="739"/>
                    <a:pt x="34" y="896"/>
                    <a:pt x="1" y="999"/>
                  </a:cubicBezTo>
                  <a:lnTo>
                    <a:pt x="174" y="999"/>
                  </a:lnTo>
                  <a:cubicBezTo>
                    <a:pt x="257" y="603"/>
                    <a:pt x="137" y="256"/>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2"/>
            <p:cNvSpPr/>
            <p:nvPr/>
          </p:nvSpPr>
          <p:spPr>
            <a:xfrm>
              <a:off x="-2637319" y="3649333"/>
              <a:ext cx="65841" cy="201686"/>
            </a:xfrm>
            <a:custGeom>
              <a:avLst/>
              <a:gdLst/>
              <a:ahLst/>
              <a:cxnLst/>
              <a:rect l="l" t="t" r="r" b="b"/>
              <a:pathLst>
                <a:path w="174" h="533" extrusionOk="0">
                  <a:moveTo>
                    <a:pt x="174" y="0"/>
                  </a:moveTo>
                  <a:cubicBezTo>
                    <a:pt x="174" y="0"/>
                    <a:pt x="153" y="0"/>
                    <a:pt x="137" y="17"/>
                  </a:cubicBezTo>
                  <a:cubicBezTo>
                    <a:pt x="71" y="120"/>
                    <a:pt x="17" y="347"/>
                    <a:pt x="1" y="467"/>
                  </a:cubicBezTo>
                  <a:cubicBezTo>
                    <a:pt x="34" y="516"/>
                    <a:pt x="71" y="533"/>
                    <a:pt x="71" y="533"/>
                  </a:cubicBezTo>
                  <a:lnTo>
                    <a:pt x="174" y="0"/>
                  </a:ln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2"/>
            <p:cNvSpPr/>
            <p:nvPr/>
          </p:nvSpPr>
          <p:spPr>
            <a:xfrm>
              <a:off x="-2286159" y="2550067"/>
              <a:ext cx="175198" cy="91194"/>
            </a:xfrm>
            <a:custGeom>
              <a:avLst/>
              <a:gdLst/>
              <a:ahLst/>
              <a:cxnLst/>
              <a:rect l="l" t="t" r="r" b="b"/>
              <a:pathLst>
                <a:path w="463" h="241" extrusionOk="0">
                  <a:moveTo>
                    <a:pt x="463" y="1"/>
                  </a:moveTo>
                  <a:lnTo>
                    <a:pt x="463" y="1"/>
                  </a:lnTo>
                  <a:cubicBezTo>
                    <a:pt x="363" y="52"/>
                    <a:pt x="243" y="84"/>
                    <a:pt x="126" y="84"/>
                  </a:cubicBezTo>
                  <a:cubicBezTo>
                    <a:pt x="83" y="84"/>
                    <a:pt x="41" y="80"/>
                    <a:pt x="1" y="71"/>
                  </a:cubicBezTo>
                  <a:lnTo>
                    <a:pt x="1" y="71"/>
                  </a:lnTo>
                  <a:cubicBezTo>
                    <a:pt x="34" y="137"/>
                    <a:pt x="34" y="191"/>
                    <a:pt x="50" y="240"/>
                  </a:cubicBezTo>
                  <a:lnTo>
                    <a:pt x="120" y="240"/>
                  </a:lnTo>
                  <a:cubicBezTo>
                    <a:pt x="257" y="224"/>
                    <a:pt x="327" y="158"/>
                    <a:pt x="463" y="1"/>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2"/>
            <p:cNvSpPr/>
            <p:nvPr/>
          </p:nvSpPr>
          <p:spPr>
            <a:xfrm>
              <a:off x="-2096957" y="4078444"/>
              <a:ext cx="279636" cy="59787"/>
            </a:xfrm>
            <a:custGeom>
              <a:avLst/>
              <a:gdLst/>
              <a:ahLst/>
              <a:cxnLst/>
              <a:rect l="l" t="t" r="r" b="b"/>
              <a:pathLst>
                <a:path w="739" h="158" extrusionOk="0">
                  <a:moveTo>
                    <a:pt x="739" y="1"/>
                  </a:moveTo>
                  <a:cubicBezTo>
                    <a:pt x="602" y="17"/>
                    <a:pt x="462" y="17"/>
                    <a:pt x="359" y="38"/>
                  </a:cubicBezTo>
                  <a:cubicBezTo>
                    <a:pt x="256" y="38"/>
                    <a:pt x="136" y="55"/>
                    <a:pt x="0" y="55"/>
                  </a:cubicBezTo>
                  <a:cubicBezTo>
                    <a:pt x="0" y="88"/>
                    <a:pt x="17" y="121"/>
                    <a:pt x="33" y="158"/>
                  </a:cubicBezTo>
                  <a:cubicBezTo>
                    <a:pt x="326" y="141"/>
                    <a:pt x="635" y="55"/>
                    <a:pt x="739" y="38"/>
                  </a:cubicBezTo>
                  <a:lnTo>
                    <a:pt x="739" y="1"/>
                  </a:ln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2"/>
            <p:cNvSpPr/>
            <p:nvPr/>
          </p:nvSpPr>
          <p:spPr>
            <a:xfrm>
              <a:off x="-2442062" y="1938186"/>
              <a:ext cx="78328" cy="78328"/>
            </a:xfrm>
            <a:custGeom>
              <a:avLst/>
              <a:gdLst/>
              <a:ahLst/>
              <a:cxnLst/>
              <a:rect l="l" t="t" r="r" b="b"/>
              <a:pathLst>
                <a:path w="207" h="207" extrusionOk="0">
                  <a:moveTo>
                    <a:pt x="190" y="1"/>
                  </a:moveTo>
                  <a:cubicBezTo>
                    <a:pt x="190" y="1"/>
                    <a:pt x="70" y="54"/>
                    <a:pt x="0" y="207"/>
                  </a:cubicBezTo>
                  <a:lnTo>
                    <a:pt x="17" y="207"/>
                  </a:lnTo>
                  <a:cubicBezTo>
                    <a:pt x="70" y="71"/>
                    <a:pt x="190" y="21"/>
                    <a:pt x="190" y="21"/>
                  </a:cubicBezTo>
                  <a:lnTo>
                    <a:pt x="207"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2"/>
            <p:cNvSpPr/>
            <p:nvPr/>
          </p:nvSpPr>
          <p:spPr>
            <a:xfrm>
              <a:off x="-2090902" y="1886723"/>
              <a:ext cx="123736" cy="189199"/>
            </a:xfrm>
            <a:custGeom>
              <a:avLst/>
              <a:gdLst/>
              <a:ahLst/>
              <a:cxnLst/>
              <a:rect l="l" t="t" r="r" b="b"/>
              <a:pathLst>
                <a:path w="327" h="500" extrusionOk="0">
                  <a:moveTo>
                    <a:pt x="1" y="1"/>
                  </a:moveTo>
                  <a:lnTo>
                    <a:pt x="1" y="17"/>
                  </a:lnTo>
                  <a:cubicBezTo>
                    <a:pt x="223" y="104"/>
                    <a:pt x="310" y="500"/>
                    <a:pt x="310" y="500"/>
                  </a:cubicBezTo>
                  <a:lnTo>
                    <a:pt x="326" y="500"/>
                  </a:lnTo>
                  <a:cubicBezTo>
                    <a:pt x="326" y="500"/>
                    <a:pt x="310" y="397"/>
                    <a:pt x="256" y="293"/>
                  </a:cubicBezTo>
                  <a:cubicBezTo>
                    <a:pt x="207" y="190"/>
                    <a:pt x="120" y="54"/>
                    <a:pt x="17"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2"/>
            <p:cNvSpPr/>
            <p:nvPr/>
          </p:nvSpPr>
          <p:spPr>
            <a:xfrm>
              <a:off x="-1922134" y="2030517"/>
              <a:ext cx="26866" cy="71896"/>
            </a:xfrm>
            <a:custGeom>
              <a:avLst/>
              <a:gdLst/>
              <a:ahLst/>
              <a:cxnLst/>
              <a:rect l="l" t="t" r="r" b="b"/>
              <a:pathLst>
                <a:path w="71" h="190" extrusionOk="0">
                  <a:moveTo>
                    <a:pt x="17" y="0"/>
                  </a:moveTo>
                  <a:lnTo>
                    <a:pt x="0" y="17"/>
                  </a:lnTo>
                  <a:cubicBezTo>
                    <a:pt x="54" y="136"/>
                    <a:pt x="17" y="190"/>
                    <a:pt x="17" y="190"/>
                  </a:cubicBezTo>
                  <a:lnTo>
                    <a:pt x="37" y="190"/>
                  </a:lnTo>
                  <a:cubicBezTo>
                    <a:pt x="37" y="190"/>
                    <a:pt x="70" y="136"/>
                    <a:pt x="17" y="17"/>
                  </a:cubicBezTo>
                  <a:lnTo>
                    <a:pt x="17"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2"/>
            <p:cNvSpPr/>
            <p:nvPr/>
          </p:nvSpPr>
          <p:spPr>
            <a:xfrm>
              <a:off x="-2532879" y="2348755"/>
              <a:ext cx="39732" cy="90815"/>
            </a:xfrm>
            <a:custGeom>
              <a:avLst/>
              <a:gdLst/>
              <a:ahLst/>
              <a:cxnLst/>
              <a:rect l="l" t="t" r="r" b="b"/>
              <a:pathLst>
                <a:path w="105" h="240" extrusionOk="0">
                  <a:moveTo>
                    <a:pt x="83" y="1"/>
                  </a:moveTo>
                  <a:cubicBezTo>
                    <a:pt x="1" y="174"/>
                    <a:pt x="34" y="240"/>
                    <a:pt x="50" y="240"/>
                  </a:cubicBezTo>
                  <a:cubicBezTo>
                    <a:pt x="50" y="240"/>
                    <a:pt x="17" y="174"/>
                    <a:pt x="104"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2"/>
            <p:cNvSpPr/>
            <p:nvPr/>
          </p:nvSpPr>
          <p:spPr>
            <a:xfrm>
              <a:off x="-2397032" y="2219341"/>
              <a:ext cx="91194" cy="162711"/>
            </a:xfrm>
            <a:custGeom>
              <a:avLst/>
              <a:gdLst/>
              <a:ahLst/>
              <a:cxnLst/>
              <a:rect l="l" t="t" r="r" b="b"/>
              <a:pathLst>
                <a:path w="241" h="430" extrusionOk="0">
                  <a:moveTo>
                    <a:pt x="137" y="0"/>
                  </a:moveTo>
                  <a:cubicBezTo>
                    <a:pt x="137" y="136"/>
                    <a:pt x="121" y="240"/>
                    <a:pt x="88" y="256"/>
                  </a:cubicBezTo>
                  <a:cubicBezTo>
                    <a:pt x="55" y="289"/>
                    <a:pt x="17" y="310"/>
                    <a:pt x="1" y="359"/>
                  </a:cubicBezTo>
                  <a:cubicBezTo>
                    <a:pt x="1" y="376"/>
                    <a:pt x="34" y="413"/>
                    <a:pt x="71" y="429"/>
                  </a:cubicBezTo>
                  <a:lnTo>
                    <a:pt x="121" y="429"/>
                  </a:lnTo>
                  <a:cubicBezTo>
                    <a:pt x="174" y="429"/>
                    <a:pt x="207" y="413"/>
                    <a:pt x="240" y="359"/>
                  </a:cubicBezTo>
                  <a:lnTo>
                    <a:pt x="240" y="359"/>
                  </a:lnTo>
                  <a:cubicBezTo>
                    <a:pt x="207" y="406"/>
                    <a:pt x="164" y="422"/>
                    <a:pt x="125" y="422"/>
                  </a:cubicBezTo>
                  <a:cubicBezTo>
                    <a:pt x="106" y="422"/>
                    <a:pt x="87" y="418"/>
                    <a:pt x="71" y="413"/>
                  </a:cubicBezTo>
                  <a:cubicBezTo>
                    <a:pt x="34" y="392"/>
                    <a:pt x="17" y="376"/>
                    <a:pt x="17" y="359"/>
                  </a:cubicBezTo>
                  <a:cubicBezTo>
                    <a:pt x="34" y="326"/>
                    <a:pt x="55" y="289"/>
                    <a:pt x="88" y="273"/>
                  </a:cubicBezTo>
                  <a:lnTo>
                    <a:pt x="104" y="256"/>
                  </a:lnTo>
                  <a:cubicBezTo>
                    <a:pt x="137" y="240"/>
                    <a:pt x="158" y="103"/>
                    <a:pt x="158" y="0"/>
                  </a:cubicBezTo>
                  <a:close/>
                </a:path>
              </a:pathLst>
            </a:custGeom>
            <a:solidFill>
              <a:srgbClr val="2E1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2"/>
            <p:cNvSpPr/>
            <p:nvPr/>
          </p:nvSpPr>
          <p:spPr>
            <a:xfrm>
              <a:off x="-1784773" y="2309780"/>
              <a:ext cx="18920" cy="104816"/>
            </a:xfrm>
            <a:custGeom>
              <a:avLst/>
              <a:gdLst/>
              <a:ahLst/>
              <a:cxnLst/>
              <a:rect l="l" t="t" r="r" b="b"/>
              <a:pathLst>
                <a:path w="50" h="277" extrusionOk="0">
                  <a:moveTo>
                    <a:pt x="0" y="1"/>
                  </a:moveTo>
                  <a:cubicBezTo>
                    <a:pt x="33" y="174"/>
                    <a:pt x="0" y="277"/>
                    <a:pt x="0" y="277"/>
                  </a:cubicBezTo>
                  <a:lnTo>
                    <a:pt x="17" y="277"/>
                  </a:lnTo>
                  <a:cubicBezTo>
                    <a:pt x="17" y="277"/>
                    <a:pt x="50" y="174"/>
                    <a:pt x="17"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2"/>
            <p:cNvSpPr/>
            <p:nvPr/>
          </p:nvSpPr>
          <p:spPr>
            <a:xfrm>
              <a:off x="-2000463" y="2505036"/>
              <a:ext cx="53732" cy="65841"/>
            </a:xfrm>
            <a:custGeom>
              <a:avLst/>
              <a:gdLst/>
              <a:ahLst/>
              <a:cxnLst/>
              <a:rect l="l" t="t" r="r" b="b"/>
              <a:pathLst>
                <a:path w="142" h="174" extrusionOk="0">
                  <a:moveTo>
                    <a:pt x="120" y="0"/>
                  </a:moveTo>
                  <a:cubicBezTo>
                    <a:pt x="120" y="0"/>
                    <a:pt x="120" y="120"/>
                    <a:pt x="1" y="153"/>
                  </a:cubicBezTo>
                  <a:lnTo>
                    <a:pt x="1" y="174"/>
                  </a:lnTo>
                  <a:cubicBezTo>
                    <a:pt x="141" y="136"/>
                    <a:pt x="141" y="0"/>
                    <a:pt x="141"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2"/>
            <p:cNvSpPr/>
            <p:nvPr/>
          </p:nvSpPr>
          <p:spPr>
            <a:xfrm>
              <a:off x="-1955055" y="2270804"/>
              <a:ext cx="47300" cy="65841"/>
            </a:xfrm>
            <a:custGeom>
              <a:avLst/>
              <a:gdLst/>
              <a:ahLst/>
              <a:cxnLst/>
              <a:rect l="l" t="t" r="r" b="b"/>
              <a:pathLst>
                <a:path w="125" h="174" extrusionOk="0">
                  <a:moveTo>
                    <a:pt x="104" y="0"/>
                  </a:moveTo>
                  <a:cubicBezTo>
                    <a:pt x="21" y="87"/>
                    <a:pt x="0" y="174"/>
                    <a:pt x="0" y="174"/>
                  </a:cubicBezTo>
                  <a:cubicBezTo>
                    <a:pt x="0" y="174"/>
                    <a:pt x="38" y="104"/>
                    <a:pt x="124"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2"/>
            <p:cNvSpPr/>
            <p:nvPr/>
          </p:nvSpPr>
          <p:spPr>
            <a:xfrm>
              <a:off x="-1850615" y="2478548"/>
              <a:ext cx="91194" cy="65841"/>
            </a:xfrm>
            <a:custGeom>
              <a:avLst/>
              <a:gdLst/>
              <a:ahLst/>
              <a:cxnLst/>
              <a:rect l="l" t="t" r="r" b="b"/>
              <a:pathLst>
                <a:path w="241" h="174" extrusionOk="0">
                  <a:moveTo>
                    <a:pt x="240" y="0"/>
                  </a:moveTo>
                  <a:cubicBezTo>
                    <a:pt x="104" y="157"/>
                    <a:pt x="1" y="173"/>
                    <a:pt x="1" y="173"/>
                  </a:cubicBezTo>
                  <a:cubicBezTo>
                    <a:pt x="17" y="173"/>
                    <a:pt x="121" y="157"/>
                    <a:pt x="240" y="17"/>
                  </a:cubicBezTo>
                  <a:lnTo>
                    <a:pt x="240"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2"/>
            <p:cNvSpPr/>
            <p:nvPr/>
          </p:nvSpPr>
          <p:spPr>
            <a:xfrm>
              <a:off x="-2240751" y="2928093"/>
              <a:ext cx="26866" cy="591814"/>
            </a:xfrm>
            <a:custGeom>
              <a:avLst/>
              <a:gdLst/>
              <a:ahLst/>
              <a:cxnLst/>
              <a:rect l="l" t="t" r="r" b="b"/>
              <a:pathLst>
                <a:path w="71" h="1564" extrusionOk="0">
                  <a:moveTo>
                    <a:pt x="54" y="0"/>
                  </a:moveTo>
                  <a:cubicBezTo>
                    <a:pt x="33" y="190"/>
                    <a:pt x="0" y="722"/>
                    <a:pt x="0" y="1015"/>
                  </a:cubicBezTo>
                  <a:cubicBezTo>
                    <a:pt x="17" y="1201"/>
                    <a:pt x="17" y="1444"/>
                    <a:pt x="17" y="1564"/>
                  </a:cubicBezTo>
                  <a:lnTo>
                    <a:pt x="33" y="1564"/>
                  </a:lnTo>
                  <a:cubicBezTo>
                    <a:pt x="33" y="1444"/>
                    <a:pt x="17" y="1201"/>
                    <a:pt x="17" y="1015"/>
                  </a:cubicBezTo>
                  <a:cubicBezTo>
                    <a:pt x="17" y="722"/>
                    <a:pt x="54" y="19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2"/>
            <p:cNvSpPr/>
            <p:nvPr/>
          </p:nvSpPr>
          <p:spPr>
            <a:xfrm>
              <a:off x="-2532879" y="3012477"/>
              <a:ext cx="64706" cy="462402"/>
            </a:xfrm>
            <a:custGeom>
              <a:avLst/>
              <a:gdLst/>
              <a:ahLst/>
              <a:cxnLst/>
              <a:rect l="l" t="t" r="r" b="b"/>
              <a:pathLst>
                <a:path w="171" h="1222" extrusionOk="0">
                  <a:moveTo>
                    <a:pt x="170" y="0"/>
                  </a:moveTo>
                  <a:cubicBezTo>
                    <a:pt x="154" y="17"/>
                    <a:pt x="67" y="413"/>
                    <a:pt x="34" y="722"/>
                  </a:cubicBezTo>
                  <a:cubicBezTo>
                    <a:pt x="1" y="1032"/>
                    <a:pt x="1" y="1221"/>
                    <a:pt x="1" y="1221"/>
                  </a:cubicBezTo>
                  <a:lnTo>
                    <a:pt x="17" y="1221"/>
                  </a:lnTo>
                  <a:cubicBezTo>
                    <a:pt x="17" y="1221"/>
                    <a:pt x="17" y="1032"/>
                    <a:pt x="50" y="722"/>
                  </a:cubicBezTo>
                  <a:cubicBezTo>
                    <a:pt x="83" y="413"/>
                    <a:pt x="154" y="33"/>
                    <a:pt x="170" y="17"/>
                  </a:cubicBezTo>
                  <a:lnTo>
                    <a:pt x="1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2"/>
            <p:cNvSpPr/>
            <p:nvPr/>
          </p:nvSpPr>
          <p:spPr>
            <a:xfrm>
              <a:off x="-2084469" y="3273198"/>
              <a:ext cx="519918" cy="207740"/>
            </a:xfrm>
            <a:custGeom>
              <a:avLst/>
              <a:gdLst/>
              <a:ahLst/>
              <a:cxnLst/>
              <a:rect l="l" t="t" r="r" b="b"/>
              <a:pathLst>
                <a:path w="1374" h="549" extrusionOk="0">
                  <a:moveTo>
                    <a:pt x="0" y="0"/>
                  </a:moveTo>
                  <a:lnTo>
                    <a:pt x="0" y="17"/>
                  </a:lnTo>
                  <a:cubicBezTo>
                    <a:pt x="17" y="17"/>
                    <a:pt x="446" y="392"/>
                    <a:pt x="722" y="495"/>
                  </a:cubicBezTo>
                  <a:cubicBezTo>
                    <a:pt x="722" y="495"/>
                    <a:pt x="961" y="549"/>
                    <a:pt x="1118" y="549"/>
                  </a:cubicBezTo>
                  <a:cubicBezTo>
                    <a:pt x="1151" y="549"/>
                    <a:pt x="1271" y="549"/>
                    <a:pt x="1374" y="392"/>
                  </a:cubicBezTo>
                  <a:lnTo>
                    <a:pt x="1357" y="392"/>
                  </a:lnTo>
                  <a:cubicBezTo>
                    <a:pt x="1279" y="510"/>
                    <a:pt x="1183" y="539"/>
                    <a:pt x="1140" y="539"/>
                  </a:cubicBezTo>
                  <a:cubicBezTo>
                    <a:pt x="1126" y="539"/>
                    <a:pt x="1118" y="536"/>
                    <a:pt x="1118" y="532"/>
                  </a:cubicBezTo>
                  <a:cubicBezTo>
                    <a:pt x="961" y="532"/>
                    <a:pt x="722" y="479"/>
                    <a:pt x="722" y="479"/>
                  </a:cubicBezTo>
                  <a:cubicBezTo>
                    <a:pt x="466" y="376"/>
                    <a:pt x="17" y="17"/>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2"/>
            <p:cNvSpPr/>
            <p:nvPr/>
          </p:nvSpPr>
          <p:spPr>
            <a:xfrm>
              <a:off x="-2057981" y="3123350"/>
              <a:ext cx="376506" cy="110870"/>
            </a:xfrm>
            <a:custGeom>
              <a:avLst/>
              <a:gdLst/>
              <a:ahLst/>
              <a:cxnLst/>
              <a:rect l="l" t="t" r="r" b="b"/>
              <a:pathLst>
                <a:path w="995" h="293" extrusionOk="0">
                  <a:moveTo>
                    <a:pt x="0" y="0"/>
                  </a:moveTo>
                  <a:lnTo>
                    <a:pt x="0" y="17"/>
                  </a:lnTo>
                  <a:cubicBezTo>
                    <a:pt x="0" y="17"/>
                    <a:pt x="413" y="87"/>
                    <a:pt x="582" y="153"/>
                  </a:cubicBezTo>
                  <a:cubicBezTo>
                    <a:pt x="755" y="206"/>
                    <a:pt x="978" y="293"/>
                    <a:pt x="978" y="293"/>
                  </a:cubicBezTo>
                  <a:lnTo>
                    <a:pt x="994" y="293"/>
                  </a:lnTo>
                  <a:lnTo>
                    <a:pt x="978" y="272"/>
                  </a:lnTo>
                  <a:cubicBezTo>
                    <a:pt x="978" y="272"/>
                    <a:pt x="772" y="190"/>
                    <a:pt x="582" y="136"/>
                  </a:cubicBezTo>
                  <a:cubicBezTo>
                    <a:pt x="413" y="66"/>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2"/>
            <p:cNvSpPr/>
            <p:nvPr/>
          </p:nvSpPr>
          <p:spPr>
            <a:xfrm>
              <a:off x="-2214262" y="3006044"/>
              <a:ext cx="39353" cy="34056"/>
            </a:xfrm>
            <a:custGeom>
              <a:avLst/>
              <a:gdLst/>
              <a:ahLst/>
              <a:cxnLst/>
              <a:rect l="l" t="t" r="r" b="b"/>
              <a:pathLst>
                <a:path w="104" h="90" extrusionOk="0">
                  <a:moveTo>
                    <a:pt x="50" y="1"/>
                  </a:moveTo>
                  <a:cubicBezTo>
                    <a:pt x="4" y="1"/>
                    <a:pt x="1" y="89"/>
                    <a:pt x="40" y="89"/>
                  </a:cubicBezTo>
                  <a:cubicBezTo>
                    <a:pt x="43" y="89"/>
                    <a:pt x="46" y="88"/>
                    <a:pt x="50" y="87"/>
                  </a:cubicBezTo>
                  <a:cubicBezTo>
                    <a:pt x="87" y="87"/>
                    <a:pt x="104" y="1"/>
                    <a:pt x="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2"/>
            <p:cNvSpPr/>
            <p:nvPr/>
          </p:nvSpPr>
          <p:spPr>
            <a:xfrm>
              <a:off x="-2214262" y="3108971"/>
              <a:ext cx="33299" cy="33299"/>
            </a:xfrm>
            <a:custGeom>
              <a:avLst/>
              <a:gdLst/>
              <a:ahLst/>
              <a:cxnLst/>
              <a:rect l="l" t="t" r="r" b="b"/>
              <a:pathLst>
                <a:path w="88" h="88" extrusionOk="0">
                  <a:moveTo>
                    <a:pt x="34" y="1"/>
                  </a:moveTo>
                  <a:cubicBezTo>
                    <a:pt x="17" y="1"/>
                    <a:pt x="1" y="88"/>
                    <a:pt x="50" y="88"/>
                  </a:cubicBezTo>
                  <a:cubicBezTo>
                    <a:pt x="87" y="88"/>
                    <a:pt x="87"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2"/>
            <p:cNvSpPr/>
            <p:nvPr/>
          </p:nvSpPr>
          <p:spPr>
            <a:xfrm>
              <a:off x="-2220317" y="3279253"/>
              <a:ext cx="39353" cy="39353"/>
            </a:xfrm>
            <a:custGeom>
              <a:avLst/>
              <a:gdLst/>
              <a:ahLst/>
              <a:cxnLst/>
              <a:rect l="l" t="t" r="r" b="b"/>
              <a:pathLst>
                <a:path w="104" h="104" extrusionOk="0">
                  <a:moveTo>
                    <a:pt x="66" y="1"/>
                  </a:moveTo>
                  <a:cubicBezTo>
                    <a:pt x="0" y="34"/>
                    <a:pt x="17" y="104"/>
                    <a:pt x="66" y="104"/>
                  </a:cubicBezTo>
                  <a:cubicBezTo>
                    <a:pt x="103" y="87"/>
                    <a:pt x="83"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2"/>
            <p:cNvSpPr/>
            <p:nvPr/>
          </p:nvSpPr>
          <p:spPr>
            <a:xfrm>
              <a:off x="-2214262" y="3409046"/>
              <a:ext cx="33299" cy="39353"/>
            </a:xfrm>
            <a:custGeom>
              <a:avLst/>
              <a:gdLst/>
              <a:ahLst/>
              <a:cxnLst/>
              <a:rect l="l" t="t" r="r" b="b"/>
              <a:pathLst>
                <a:path w="88" h="104" extrusionOk="0">
                  <a:moveTo>
                    <a:pt x="34" y="0"/>
                  </a:moveTo>
                  <a:cubicBezTo>
                    <a:pt x="1" y="0"/>
                    <a:pt x="17" y="103"/>
                    <a:pt x="50" y="103"/>
                  </a:cubicBezTo>
                  <a:cubicBezTo>
                    <a:pt x="87" y="103"/>
                    <a:pt x="87" y="17"/>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2"/>
            <p:cNvSpPr/>
            <p:nvPr/>
          </p:nvSpPr>
          <p:spPr>
            <a:xfrm>
              <a:off x="-2468550" y="3630412"/>
              <a:ext cx="123736" cy="454834"/>
            </a:xfrm>
            <a:custGeom>
              <a:avLst/>
              <a:gdLst/>
              <a:ahLst/>
              <a:cxnLst/>
              <a:rect l="l" t="t" r="r" b="b"/>
              <a:pathLst>
                <a:path w="327" h="1202" extrusionOk="0">
                  <a:moveTo>
                    <a:pt x="310" y="1"/>
                  </a:moveTo>
                  <a:cubicBezTo>
                    <a:pt x="206" y="207"/>
                    <a:pt x="54" y="929"/>
                    <a:pt x="0" y="1201"/>
                  </a:cubicBezTo>
                  <a:lnTo>
                    <a:pt x="17" y="1201"/>
                  </a:lnTo>
                  <a:cubicBezTo>
                    <a:pt x="70" y="929"/>
                    <a:pt x="206" y="207"/>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2"/>
            <p:cNvSpPr/>
            <p:nvPr/>
          </p:nvSpPr>
          <p:spPr>
            <a:xfrm>
              <a:off x="-2312647" y="3727284"/>
              <a:ext cx="78328" cy="357964"/>
            </a:xfrm>
            <a:custGeom>
              <a:avLst/>
              <a:gdLst/>
              <a:ahLst/>
              <a:cxnLst/>
              <a:rect l="l" t="t" r="r" b="b"/>
              <a:pathLst>
                <a:path w="207" h="946" extrusionOk="0">
                  <a:moveTo>
                    <a:pt x="190" y="1"/>
                  </a:moveTo>
                  <a:cubicBezTo>
                    <a:pt x="190" y="17"/>
                    <a:pt x="71" y="739"/>
                    <a:pt x="1" y="945"/>
                  </a:cubicBezTo>
                  <a:cubicBezTo>
                    <a:pt x="87" y="760"/>
                    <a:pt x="207" y="17"/>
                    <a:pt x="207" y="17"/>
                  </a:cubicBezTo>
                  <a:lnTo>
                    <a:pt x="2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2"/>
            <p:cNvSpPr/>
            <p:nvPr/>
          </p:nvSpPr>
          <p:spPr>
            <a:xfrm>
              <a:off x="-2000463" y="3708742"/>
              <a:ext cx="53732" cy="384452"/>
            </a:xfrm>
            <a:custGeom>
              <a:avLst/>
              <a:gdLst/>
              <a:ahLst/>
              <a:cxnLst/>
              <a:rect l="l" t="t" r="r" b="b"/>
              <a:pathLst>
                <a:path w="142" h="1016" extrusionOk="0">
                  <a:moveTo>
                    <a:pt x="1" y="0"/>
                  </a:moveTo>
                  <a:lnTo>
                    <a:pt x="1" y="17"/>
                  </a:lnTo>
                  <a:cubicBezTo>
                    <a:pt x="1" y="17"/>
                    <a:pt x="120" y="516"/>
                    <a:pt x="104" y="1015"/>
                  </a:cubicBezTo>
                  <a:lnTo>
                    <a:pt x="120" y="1015"/>
                  </a:lnTo>
                  <a:cubicBezTo>
                    <a:pt x="141" y="516"/>
                    <a:pt x="17" y="17"/>
                    <a:pt x="17" y="17"/>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2"/>
            <p:cNvSpPr/>
            <p:nvPr/>
          </p:nvSpPr>
          <p:spPr>
            <a:xfrm>
              <a:off x="-1856670" y="2999990"/>
              <a:ext cx="39353" cy="181252"/>
            </a:xfrm>
            <a:custGeom>
              <a:avLst/>
              <a:gdLst/>
              <a:ahLst/>
              <a:cxnLst/>
              <a:rect l="l" t="t" r="r" b="b"/>
              <a:pathLst>
                <a:path w="104" h="479" extrusionOk="0">
                  <a:moveTo>
                    <a:pt x="0" y="0"/>
                  </a:moveTo>
                  <a:cubicBezTo>
                    <a:pt x="33" y="153"/>
                    <a:pt x="87" y="479"/>
                    <a:pt x="87" y="479"/>
                  </a:cubicBezTo>
                  <a:lnTo>
                    <a:pt x="104" y="479"/>
                  </a:lnTo>
                  <a:cubicBezTo>
                    <a:pt x="104" y="479"/>
                    <a:pt x="50" y="136"/>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2"/>
            <p:cNvSpPr/>
            <p:nvPr/>
          </p:nvSpPr>
          <p:spPr>
            <a:xfrm>
              <a:off x="-2292214" y="2673427"/>
              <a:ext cx="84761" cy="98762"/>
            </a:xfrm>
            <a:custGeom>
              <a:avLst/>
              <a:gdLst/>
              <a:ahLst/>
              <a:cxnLst/>
              <a:rect l="l" t="t" r="r" b="b"/>
              <a:pathLst>
                <a:path w="224" h="261" extrusionOk="0">
                  <a:moveTo>
                    <a:pt x="223" y="1"/>
                  </a:moveTo>
                  <a:lnTo>
                    <a:pt x="0" y="244"/>
                  </a:lnTo>
                  <a:lnTo>
                    <a:pt x="0" y="261"/>
                  </a:lnTo>
                  <a:lnTo>
                    <a:pt x="223" y="17"/>
                  </a:lnTo>
                  <a:lnTo>
                    <a:pt x="2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2"/>
            <p:cNvSpPr/>
            <p:nvPr/>
          </p:nvSpPr>
          <p:spPr>
            <a:xfrm>
              <a:off x="-2181341" y="2654885"/>
              <a:ext cx="109735" cy="111249"/>
            </a:xfrm>
            <a:custGeom>
              <a:avLst/>
              <a:gdLst/>
              <a:ahLst/>
              <a:cxnLst/>
              <a:rect l="l" t="t" r="r" b="b"/>
              <a:pathLst>
                <a:path w="290" h="294" extrusionOk="0">
                  <a:moveTo>
                    <a:pt x="256" y="0"/>
                  </a:moveTo>
                  <a:lnTo>
                    <a:pt x="273" y="256"/>
                  </a:lnTo>
                  <a:lnTo>
                    <a:pt x="273" y="256"/>
                  </a:lnTo>
                  <a:lnTo>
                    <a:pt x="0" y="50"/>
                  </a:lnTo>
                  <a:lnTo>
                    <a:pt x="0" y="66"/>
                  </a:lnTo>
                  <a:lnTo>
                    <a:pt x="273" y="273"/>
                  </a:lnTo>
                  <a:lnTo>
                    <a:pt x="289" y="293"/>
                  </a:lnTo>
                  <a:lnTo>
                    <a:pt x="289" y="273"/>
                  </a:lnTo>
                  <a:lnTo>
                    <a:pt x="2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2"/>
            <p:cNvSpPr/>
            <p:nvPr/>
          </p:nvSpPr>
          <p:spPr>
            <a:xfrm>
              <a:off x="-2351623" y="1878776"/>
              <a:ext cx="65841" cy="59787"/>
            </a:xfrm>
            <a:custGeom>
              <a:avLst/>
              <a:gdLst/>
              <a:ahLst/>
              <a:cxnLst/>
              <a:rect l="l" t="t" r="r" b="b"/>
              <a:pathLst>
                <a:path w="174" h="158" extrusionOk="0">
                  <a:moveTo>
                    <a:pt x="34" y="1"/>
                  </a:moveTo>
                  <a:cubicBezTo>
                    <a:pt x="14" y="1"/>
                    <a:pt x="1" y="5"/>
                    <a:pt x="1" y="5"/>
                  </a:cubicBezTo>
                  <a:lnTo>
                    <a:pt x="17" y="22"/>
                  </a:lnTo>
                  <a:cubicBezTo>
                    <a:pt x="17" y="22"/>
                    <a:pt x="26" y="17"/>
                    <a:pt x="40" y="17"/>
                  </a:cubicBezTo>
                  <a:cubicBezTo>
                    <a:pt x="53" y="17"/>
                    <a:pt x="71" y="22"/>
                    <a:pt x="87" y="38"/>
                  </a:cubicBezTo>
                  <a:cubicBezTo>
                    <a:pt x="120" y="55"/>
                    <a:pt x="157" y="92"/>
                    <a:pt x="157" y="141"/>
                  </a:cubicBezTo>
                  <a:lnTo>
                    <a:pt x="174" y="158"/>
                  </a:lnTo>
                  <a:lnTo>
                    <a:pt x="174" y="141"/>
                  </a:lnTo>
                  <a:cubicBezTo>
                    <a:pt x="157" y="92"/>
                    <a:pt x="141" y="38"/>
                    <a:pt x="104" y="22"/>
                  </a:cubicBezTo>
                  <a:cubicBezTo>
                    <a:pt x="79" y="5"/>
                    <a:pt x="53" y="1"/>
                    <a:pt x="34"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2"/>
            <p:cNvSpPr/>
            <p:nvPr/>
          </p:nvSpPr>
          <p:spPr>
            <a:xfrm>
              <a:off x="-2240751" y="1906778"/>
              <a:ext cx="84761" cy="52219"/>
            </a:xfrm>
            <a:custGeom>
              <a:avLst/>
              <a:gdLst/>
              <a:ahLst/>
              <a:cxnLst/>
              <a:rect l="l" t="t" r="r" b="b"/>
              <a:pathLst>
                <a:path w="224" h="138" extrusionOk="0">
                  <a:moveTo>
                    <a:pt x="194" y="0"/>
                  </a:moveTo>
                  <a:cubicBezTo>
                    <a:pt x="166" y="0"/>
                    <a:pt x="93" y="12"/>
                    <a:pt x="0" y="121"/>
                  </a:cubicBezTo>
                  <a:lnTo>
                    <a:pt x="0" y="137"/>
                  </a:lnTo>
                  <a:lnTo>
                    <a:pt x="17" y="137"/>
                  </a:lnTo>
                  <a:cubicBezTo>
                    <a:pt x="100" y="28"/>
                    <a:pt x="172" y="17"/>
                    <a:pt x="197" y="17"/>
                  </a:cubicBezTo>
                  <a:cubicBezTo>
                    <a:pt x="203" y="17"/>
                    <a:pt x="207" y="18"/>
                    <a:pt x="207" y="18"/>
                  </a:cubicBezTo>
                  <a:lnTo>
                    <a:pt x="223" y="1"/>
                  </a:lnTo>
                  <a:lnTo>
                    <a:pt x="207" y="1"/>
                  </a:lnTo>
                  <a:cubicBezTo>
                    <a:pt x="207" y="1"/>
                    <a:pt x="202" y="0"/>
                    <a:pt x="194"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2"/>
            <p:cNvSpPr/>
            <p:nvPr/>
          </p:nvSpPr>
          <p:spPr>
            <a:xfrm>
              <a:off x="-2201775" y="3187300"/>
              <a:ext cx="51840" cy="65841"/>
            </a:xfrm>
            <a:custGeom>
              <a:avLst/>
              <a:gdLst/>
              <a:ahLst/>
              <a:cxnLst/>
              <a:rect l="l" t="t" r="r" b="b"/>
              <a:pathLst>
                <a:path w="137" h="174" extrusionOk="0">
                  <a:moveTo>
                    <a:pt x="120" y="0"/>
                  </a:moveTo>
                  <a:cubicBezTo>
                    <a:pt x="104" y="70"/>
                    <a:pt x="34" y="140"/>
                    <a:pt x="1" y="173"/>
                  </a:cubicBezTo>
                  <a:cubicBezTo>
                    <a:pt x="17" y="173"/>
                    <a:pt x="17" y="173"/>
                    <a:pt x="34" y="157"/>
                  </a:cubicBezTo>
                  <a:cubicBezTo>
                    <a:pt x="71" y="124"/>
                    <a:pt x="120" y="70"/>
                    <a:pt x="137" y="0"/>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2"/>
            <p:cNvSpPr/>
            <p:nvPr/>
          </p:nvSpPr>
          <p:spPr>
            <a:xfrm>
              <a:off x="-2168854" y="3201301"/>
              <a:ext cx="65841" cy="57895"/>
            </a:xfrm>
            <a:custGeom>
              <a:avLst/>
              <a:gdLst/>
              <a:ahLst/>
              <a:cxnLst/>
              <a:rect l="l" t="t" r="r" b="b"/>
              <a:pathLst>
                <a:path w="174" h="153" extrusionOk="0">
                  <a:moveTo>
                    <a:pt x="174" y="0"/>
                  </a:moveTo>
                  <a:cubicBezTo>
                    <a:pt x="174" y="0"/>
                    <a:pt x="70" y="103"/>
                    <a:pt x="0" y="153"/>
                  </a:cubicBezTo>
                  <a:cubicBezTo>
                    <a:pt x="17" y="153"/>
                    <a:pt x="33" y="136"/>
                    <a:pt x="33" y="136"/>
                  </a:cubicBezTo>
                  <a:lnTo>
                    <a:pt x="33" y="153"/>
                  </a:lnTo>
                  <a:cubicBezTo>
                    <a:pt x="103" y="87"/>
                    <a:pt x="174" y="17"/>
                    <a:pt x="174" y="17"/>
                  </a:cubicBezTo>
                  <a:lnTo>
                    <a:pt x="174" y="0"/>
                  </a:ln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2"/>
            <p:cNvSpPr/>
            <p:nvPr/>
          </p:nvSpPr>
          <p:spPr>
            <a:xfrm>
              <a:off x="-2150312" y="3240277"/>
              <a:ext cx="47300" cy="33299"/>
            </a:xfrm>
            <a:custGeom>
              <a:avLst/>
              <a:gdLst/>
              <a:ahLst/>
              <a:cxnLst/>
              <a:rect l="l" t="t" r="r" b="b"/>
              <a:pathLst>
                <a:path w="125" h="88" extrusionOk="0">
                  <a:moveTo>
                    <a:pt x="125" y="0"/>
                  </a:moveTo>
                  <a:lnTo>
                    <a:pt x="104" y="17"/>
                  </a:lnTo>
                  <a:cubicBezTo>
                    <a:pt x="87" y="33"/>
                    <a:pt x="38" y="66"/>
                    <a:pt x="1" y="87"/>
                  </a:cubicBezTo>
                  <a:lnTo>
                    <a:pt x="21" y="87"/>
                  </a:lnTo>
                  <a:cubicBezTo>
                    <a:pt x="54" y="66"/>
                    <a:pt x="87" y="50"/>
                    <a:pt x="125" y="17"/>
                  </a:cubicBezTo>
                  <a:lnTo>
                    <a:pt x="125" y="0"/>
                  </a:ln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2"/>
            <p:cNvSpPr/>
            <p:nvPr/>
          </p:nvSpPr>
          <p:spPr>
            <a:xfrm>
              <a:off x="-2156366" y="2336268"/>
              <a:ext cx="131304" cy="88167"/>
            </a:xfrm>
            <a:custGeom>
              <a:avLst/>
              <a:gdLst/>
              <a:ahLst/>
              <a:cxnLst/>
              <a:rect l="l" t="t" r="r" b="b"/>
              <a:pathLst>
                <a:path w="347" h="233" extrusionOk="0">
                  <a:moveTo>
                    <a:pt x="223" y="1"/>
                  </a:moveTo>
                  <a:cubicBezTo>
                    <a:pt x="70" y="1"/>
                    <a:pt x="0" y="104"/>
                    <a:pt x="70" y="186"/>
                  </a:cubicBezTo>
                  <a:cubicBezTo>
                    <a:pt x="97" y="219"/>
                    <a:pt x="128" y="232"/>
                    <a:pt x="160" y="232"/>
                  </a:cubicBezTo>
                  <a:cubicBezTo>
                    <a:pt x="211" y="232"/>
                    <a:pt x="262" y="197"/>
                    <a:pt x="293" y="153"/>
                  </a:cubicBezTo>
                  <a:cubicBezTo>
                    <a:pt x="347" y="83"/>
                    <a:pt x="277" y="1"/>
                    <a:pt x="223" y="1"/>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2"/>
            <p:cNvSpPr/>
            <p:nvPr/>
          </p:nvSpPr>
          <p:spPr>
            <a:xfrm>
              <a:off x="-2448495" y="2354053"/>
              <a:ext cx="58273" cy="105951"/>
            </a:xfrm>
            <a:custGeom>
              <a:avLst/>
              <a:gdLst/>
              <a:ahLst/>
              <a:cxnLst/>
              <a:rect l="l" t="t" r="r" b="b"/>
              <a:pathLst>
                <a:path w="154" h="280" extrusionOk="0">
                  <a:moveTo>
                    <a:pt x="20" y="1"/>
                  </a:moveTo>
                  <a:cubicBezTo>
                    <a:pt x="14" y="1"/>
                    <a:pt x="7" y="2"/>
                    <a:pt x="1" y="3"/>
                  </a:cubicBezTo>
                  <a:cubicBezTo>
                    <a:pt x="17" y="73"/>
                    <a:pt x="34" y="139"/>
                    <a:pt x="50" y="193"/>
                  </a:cubicBezTo>
                  <a:cubicBezTo>
                    <a:pt x="50" y="210"/>
                    <a:pt x="67" y="243"/>
                    <a:pt x="87" y="280"/>
                  </a:cubicBezTo>
                  <a:cubicBezTo>
                    <a:pt x="120" y="263"/>
                    <a:pt x="153" y="226"/>
                    <a:pt x="153" y="160"/>
                  </a:cubicBezTo>
                  <a:cubicBezTo>
                    <a:pt x="138" y="67"/>
                    <a:pt x="80" y="1"/>
                    <a:pt x="20" y="1"/>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7" name="Google Shape;1217;p45"/>
          <p:cNvSpPr txBox="1">
            <a:spLocks noGrp="1"/>
          </p:cNvSpPr>
          <p:nvPr>
            <p:ph type="subTitle" idx="2"/>
          </p:nvPr>
        </p:nvSpPr>
        <p:spPr>
          <a:xfrm>
            <a:off x="689436" y="537487"/>
            <a:ext cx="8015384" cy="116907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Assessment has a narrower scope than evaluation. If it is related to education, the assessment is definitely related to learning outcomes. That means everything related to the learning process and the results are the object of assessment. Assessment objects can include teachers, students, learning outcomes.</a:t>
            </a:r>
            <a:endParaRPr dirty="0"/>
          </a:p>
        </p:txBody>
      </p:sp>
      <p:sp>
        <p:nvSpPr>
          <p:cNvPr id="1245" name="Google Shape;1217;p45">
            <a:extLst>
              <a:ext uri="{FF2B5EF4-FFF2-40B4-BE49-F238E27FC236}">
                <a16:creationId xmlns:a16="http://schemas.microsoft.com/office/drawing/2014/main" id="{E69C870F-325B-23F8-3890-9D9C324E7BA5}"/>
              </a:ext>
            </a:extLst>
          </p:cNvPr>
          <p:cNvSpPr txBox="1">
            <a:spLocks/>
          </p:cNvSpPr>
          <p:nvPr/>
        </p:nvSpPr>
        <p:spPr>
          <a:xfrm>
            <a:off x="548933" y="1835337"/>
            <a:ext cx="5550375" cy="27706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Arimo"/>
              <a:buNone/>
              <a:defRPr sz="1400" b="0" i="0" u="none" strike="noStrike" cap="none">
                <a:solidFill>
                  <a:schemeClr val="dk1"/>
                </a:solidFill>
                <a:latin typeface="Arimo"/>
                <a:ea typeface="Arimo"/>
                <a:cs typeface="Arimo"/>
                <a:sym typeface="Arimo"/>
              </a:defRPr>
            </a:lvl1pPr>
            <a:lvl2pPr marL="914400" marR="0" lvl="1" indent="-317500" algn="ctr" rtl="0">
              <a:lnSpc>
                <a:spcPct val="100000"/>
              </a:lnSpc>
              <a:spcBef>
                <a:spcPts val="0"/>
              </a:spcBef>
              <a:spcAft>
                <a:spcPts val="0"/>
              </a:spcAft>
              <a:buClr>
                <a:schemeClr val="dk1"/>
              </a:buClr>
              <a:buSzPts val="1400"/>
              <a:buFont typeface="Arimo"/>
              <a:buNone/>
              <a:defRPr sz="1400" b="0" i="0" u="none" strike="noStrike" cap="none">
                <a:solidFill>
                  <a:schemeClr val="dk1"/>
                </a:solidFill>
                <a:latin typeface="Arimo"/>
                <a:ea typeface="Arimo"/>
                <a:cs typeface="Arimo"/>
                <a:sym typeface="Arimo"/>
              </a:defRPr>
            </a:lvl2pPr>
            <a:lvl3pPr marL="1371600" marR="0" lvl="2" indent="-317500" algn="ctr" rtl="0">
              <a:lnSpc>
                <a:spcPct val="100000"/>
              </a:lnSpc>
              <a:spcBef>
                <a:spcPts val="0"/>
              </a:spcBef>
              <a:spcAft>
                <a:spcPts val="0"/>
              </a:spcAft>
              <a:buClr>
                <a:schemeClr val="dk1"/>
              </a:buClr>
              <a:buSzPts val="1400"/>
              <a:buFont typeface="Arimo"/>
              <a:buNone/>
              <a:defRPr sz="1400" b="0" i="0" u="none" strike="noStrike" cap="none">
                <a:solidFill>
                  <a:schemeClr val="dk1"/>
                </a:solidFill>
                <a:latin typeface="Arimo"/>
                <a:ea typeface="Arimo"/>
                <a:cs typeface="Arimo"/>
                <a:sym typeface="Arimo"/>
              </a:defRPr>
            </a:lvl3pPr>
            <a:lvl4pPr marL="1828800" marR="0" lvl="3" indent="-317500" algn="ctr" rtl="0">
              <a:lnSpc>
                <a:spcPct val="100000"/>
              </a:lnSpc>
              <a:spcBef>
                <a:spcPts val="0"/>
              </a:spcBef>
              <a:spcAft>
                <a:spcPts val="0"/>
              </a:spcAft>
              <a:buClr>
                <a:schemeClr val="dk1"/>
              </a:buClr>
              <a:buSzPts val="1400"/>
              <a:buFont typeface="Arimo"/>
              <a:buNone/>
              <a:defRPr sz="1400" b="0" i="0" u="none" strike="noStrike" cap="none">
                <a:solidFill>
                  <a:schemeClr val="dk1"/>
                </a:solidFill>
                <a:latin typeface="Arimo"/>
                <a:ea typeface="Arimo"/>
                <a:cs typeface="Arimo"/>
                <a:sym typeface="Arimo"/>
              </a:defRPr>
            </a:lvl4pPr>
            <a:lvl5pPr marL="2286000" marR="0" lvl="4" indent="-317500" algn="ctr" rtl="0">
              <a:lnSpc>
                <a:spcPct val="100000"/>
              </a:lnSpc>
              <a:spcBef>
                <a:spcPts val="0"/>
              </a:spcBef>
              <a:spcAft>
                <a:spcPts val="0"/>
              </a:spcAft>
              <a:buClr>
                <a:schemeClr val="dk1"/>
              </a:buClr>
              <a:buSzPts val="1400"/>
              <a:buFont typeface="Arimo"/>
              <a:buNone/>
              <a:defRPr sz="1400" b="0" i="0" u="none" strike="noStrike" cap="none">
                <a:solidFill>
                  <a:schemeClr val="dk1"/>
                </a:solidFill>
                <a:latin typeface="Arimo"/>
                <a:ea typeface="Arimo"/>
                <a:cs typeface="Arimo"/>
                <a:sym typeface="Arimo"/>
              </a:defRPr>
            </a:lvl5pPr>
            <a:lvl6pPr marL="2743200" marR="0" lvl="5" indent="-317500" algn="ctr" rtl="0">
              <a:lnSpc>
                <a:spcPct val="100000"/>
              </a:lnSpc>
              <a:spcBef>
                <a:spcPts val="0"/>
              </a:spcBef>
              <a:spcAft>
                <a:spcPts val="0"/>
              </a:spcAft>
              <a:buClr>
                <a:schemeClr val="dk1"/>
              </a:buClr>
              <a:buSzPts val="1400"/>
              <a:buFont typeface="Arimo"/>
              <a:buNone/>
              <a:defRPr sz="1400" b="0" i="0" u="none" strike="noStrike" cap="none">
                <a:solidFill>
                  <a:schemeClr val="dk1"/>
                </a:solidFill>
                <a:latin typeface="Arimo"/>
                <a:ea typeface="Arimo"/>
                <a:cs typeface="Arimo"/>
                <a:sym typeface="Arimo"/>
              </a:defRPr>
            </a:lvl6pPr>
            <a:lvl7pPr marL="3200400" marR="0" lvl="6" indent="-317500" algn="ctr" rtl="0">
              <a:lnSpc>
                <a:spcPct val="100000"/>
              </a:lnSpc>
              <a:spcBef>
                <a:spcPts val="0"/>
              </a:spcBef>
              <a:spcAft>
                <a:spcPts val="0"/>
              </a:spcAft>
              <a:buClr>
                <a:schemeClr val="dk1"/>
              </a:buClr>
              <a:buSzPts val="1400"/>
              <a:buFont typeface="Arimo"/>
              <a:buNone/>
              <a:defRPr sz="1400" b="0" i="0" u="none" strike="noStrike" cap="none">
                <a:solidFill>
                  <a:schemeClr val="dk1"/>
                </a:solidFill>
                <a:latin typeface="Arimo"/>
                <a:ea typeface="Arimo"/>
                <a:cs typeface="Arimo"/>
                <a:sym typeface="Arimo"/>
              </a:defRPr>
            </a:lvl7pPr>
            <a:lvl8pPr marL="3657600" marR="0" lvl="7" indent="-317500" algn="ctr" rtl="0">
              <a:lnSpc>
                <a:spcPct val="100000"/>
              </a:lnSpc>
              <a:spcBef>
                <a:spcPts val="0"/>
              </a:spcBef>
              <a:spcAft>
                <a:spcPts val="0"/>
              </a:spcAft>
              <a:buClr>
                <a:schemeClr val="dk1"/>
              </a:buClr>
              <a:buSzPts val="1400"/>
              <a:buFont typeface="Arimo"/>
              <a:buNone/>
              <a:defRPr sz="1400" b="0" i="0" u="none" strike="noStrike" cap="none">
                <a:solidFill>
                  <a:schemeClr val="dk1"/>
                </a:solidFill>
                <a:latin typeface="Arimo"/>
                <a:ea typeface="Arimo"/>
                <a:cs typeface="Arimo"/>
                <a:sym typeface="Arimo"/>
              </a:defRPr>
            </a:lvl8pPr>
            <a:lvl9pPr marL="4114800" marR="0" lvl="8" indent="-317500" algn="ctr" rtl="0">
              <a:lnSpc>
                <a:spcPct val="100000"/>
              </a:lnSpc>
              <a:spcBef>
                <a:spcPts val="0"/>
              </a:spcBef>
              <a:spcAft>
                <a:spcPts val="0"/>
              </a:spcAft>
              <a:buClr>
                <a:schemeClr val="dk1"/>
              </a:buClr>
              <a:buSzPts val="1400"/>
              <a:buFont typeface="Arimo"/>
              <a:buNone/>
              <a:defRPr sz="1400" b="0" i="0" u="none" strike="noStrike" cap="none">
                <a:solidFill>
                  <a:schemeClr val="dk1"/>
                </a:solidFill>
                <a:latin typeface="Arimo"/>
                <a:ea typeface="Arimo"/>
                <a:cs typeface="Arimo"/>
                <a:sym typeface="Arimo"/>
              </a:defRPr>
            </a:lvl9pPr>
          </a:lstStyle>
          <a:p>
            <a:pPr marL="0" indent="0" algn="l"/>
            <a:r>
              <a:rPr lang="en-US" dirty="0"/>
              <a:t>emphasized more on results (products) and tended to only assess cognitive aspects of ability, which were sometimes reduced to such an extent through the form of objective tests. Meanwhile, assessments in affective and psychomotor aspects are often </a:t>
            </a:r>
            <a:r>
              <a:rPr lang="en-US" dirty="0" err="1"/>
              <a:t>ignored.In</a:t>
            </a:r>
            <a:r>
              <a:rPr lang="en-US" dirty="0"/>
              <a:t> constructivism-based learning, learning assessment is not only aimed at measuring the level of cognitive ability, but covers all aspects of students' personalities, such as moral development, emotional development, social development, and other aspects of individual personality. Likewise, assessment does not only rely on product assessment, but also considers process aspects.</a:t>
            </a:r>
          </a:p>
        </p:txBody>
      </p:sp>
      <p:grpSp>
        <p:nvGrpSpPr>
          <p:cNvPr id="2" name="Google Shape;3199;p73">
            <a:extLst>
              <a:ext uri="{FF2B5EF4-FFF2-40B4-BE49-F238E27FC236}">
                <a16:creationId xmlns:a16="http://schemas.microsoft.com/office/drawing/2014/main" id="{A0C44F66-12A6-AF15-1A2E-5E123036C32C}"/>
              </a:ext>
            </a:extLst>
          </p:cNvPr>
          <p:cNvGrpSpPr/>
          <p:nvPr/>
        </p:nvGrpSpPr>
        <p:grpSpPr>
          <a:xfrm>
            <a:off x="6099308" y="2241755"/>
            <a:ext cx="2778207" cy="2364259"/>
            <a:chOff x="3649819" y="986295"/>
            <a:chExt cx="4018510" cy="3515452"/>
          </a:xfrm>
        </p:grpSpPr>
        <p:sp>
          <p:nvSpPr>
            <p:cNvPr id="3" name="Google Shape;3200;p73">
              <a:extLst>
                <a:ext uri="{FF2B5EF4-FFF2-40B4-BE49-F238E27FC236}">
                  <a16:creationId xmlns:a16="http://schemas.microsoft.com/office/drawing/2014/main" id="{ED426802-A8F9-7117-D6F0-5EC8E8D1F9B3}"/>
                </a:ext>
              </a:extLst>
            </p:cNvPr>
            <p:cNvSpPr/>
            <p:nvPr/>
          </p:nvSpPr>
          <p:spPr>
            <a:xfrm>
              <a:off x="4887439" y="1833304"/>
              <a:ext cx="72240" cy="215525"/>
            </a:xfrm>
            <a:custGeom>
              <a:avLst/>
              <a:gdLst/>
              <a:ahLst/>
              <a:cxnLst/>
              <a:rect l="l" t="t" r="r" b="b"/>
              <a:pathLst>
                <a:path w="364" h="1086" extrusionOk="0">
                  <a:moveTo>
                    <a:pt x="0" y="0"/>
                  </a:moveTo>
                  <a:lnTo>
                    <a:pt x="0" y="1085"/>
                  </a:lnTo>
                  <a:lnTo>
                    <a:pt x="363" y="1085"/>
                  </a:lnTo>
                  <a:lnTo>
                    <a:pt x="3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3201;p73">
              <a:extLst>
                <a:ext uri="{FF2B5EF4-FFF2-40B4-BE49-F238E27FC236}">
                  <a16:creationId xmlns:a16="http://schemas.microsoft.com/office/drawing/2014/main" id="{235731EC-CE31-D06C-5CC7-6FA860C91E31}"/>
                </a:ext>
              </a:extLst>
            </p:cNvPr>
            <p:cNvSpPr/>
            <p:nvPr/>
          </p:nvSpPr>
          <p:spPr>
            <a:xfrm>
              <a:off x="4894782" y="1543360"/>
              <a:ext cx="562641" cy="485030"/>
            </a:xfrm>
            <a:custGeom>
              <a:avLst/>
              <a:gdLst/>
              <a:ahLst/>
              <a:cxnLst/>
              <a:rect l="l" t="t" r="r" b="b"/>
              <a:pathLst>
                <a:path w="2835" h="2444" extrusionOk="0">
                  <a:moveTo>
                    <a:pt x="599" y="1"/>
                  </a:moveTo>
                  <a:lnTo>
                    <a:pt x="34" y="1791"/>
                  </a:lnTo>
                  <a:lnTo>
                    <a:pt x="1" y="1808"/>
                  </a:lnTo>
                  <a:lnTo>
                    <a:pt x="2286" y="2443"/>
                  </a:lnTo>
                  <a:lnTo>
                    <a:pt x="2835" y="1102"/>
                  </a:lnTo>
                  <a:lnTo>
                    <a:pt x="5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3202;p73">
              <a:extLst>
                <a:ext uri="{FF2B5EF4-FFF2-40B4-BE49-F238E27FC236}">
                  <a16:creationId xmlns:a16="http://schemas.microsoft.com/office/drawing/2014/main" id="{E93AA1F9-2A6F-557F-011B-CB6289C3F1E9}"/>
                </a:ext>
              </a:extLst>
            </p:cNvPr>
            <p:cNvSpPr/>
            <p:nvPr/>
          </p:nvSpPr>
          <p:spPr>
            <a:xfrm>
              <a:off x="3711340" y="1025192"/>
              <a:ext cx="1241383" cy="846024"/>
            </a:xfrm>
            <a:custGeom>
              <a:avLst/>
              <a:gdLst/>
              <a:ahLst/>
              <a:cxnLst/>
              <a:rect l="l" t="t" r="r" b="b"/>
              <a:pathLst>
                <a:path w="6255" h="4263" extrusionOk="0">
                  <a:moveTo>
                    <a:pt x="1098" y="0"/>
                  </a:moveTo>
                  <a:lnTo>
                    <a:pt x="0" y="2628"/>
                  </a:lnTo>
                  <a:lnTo>
                    <a:pt x="5380" y="4262"/>
                  </a:lnTo>
                  <a:lnTo>
                    <a:pt x="6255" y="2476"/>
                  </a:lnTo>
                  <a:lnTo>
                    <a:pt x="10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3203;p73">
              <a:extLst>
                <a:ext uri="{FF2B5EF4-FFF2-40B4-BE49-F238E27FC236}">
                  <a16:creationId xmlns:a16="http://schemas.microsoft.com/office/drawing/2014/main" id="{81899F57-8D5E-CF3B-4EFB-A0A8223EC265}"/>
                </a:ext>
              </a:extLst>
            </p:cNvPr>
            <p:cNvSpPr/>
            <p:nvPr/>
          </p:nvSpPr>
          <p:spPr>
            <a:xfrm>
              <a:off x="5307374" y="1789049"/>
              <a:ext cx="389185" cy="259781"/>
            </a:xfrm>
            <a:custGeom>
              <a:avLst/>
              <a:gdLst/>
              <a:ahLst/>
              <a:cxnLst/>
              <a:rect l="l" t="t" r="r" b="b"/>
              <a:pathLst>
                <a:path w="1961" h="1309" extrusionOk="0">
                  <a:moveTo>
                    <a:pt x="327" y="1"/>
                  </a:moveTo>
                  <a:lnTo>
                    <a:pt x="1" y="826"/>
                  </a:lnTo>
                  <a:lnTo>
                    <a:pt x="1771" y="1308"/>
                  </a:lnTo>
                  <a:lnTo>
                    <a:pt x="1961" y="776"/>
                  </a:lnTo>
                  <a:lnTo>
                    <a:pt x="3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3204;p73">
              <a:extLst>
                <a:ext uri="{FF2B5EF4-FFF2-40B4-BE49-F238E27FC236}">
                  <a16:creationId xmlns:a16="http://schemas.microsoft.com/office/drawing/2014/main" id="{75C257AC-5FA4-81A1-6BB4-DDC569885C1F}"/>
                </a:ext>
              </a:extLst>
            </p:cNvPr>
            <p:cNvSpPr/>
            <p:nvPr/>
          </p:nvSpPr>
          <p:spPr>
            <a:xfrm>
              <a:off x="3683557" y="1444331"/>
              <a:ext cx="119673" cy="147652"/>
            </a:xfrm>
            <a:custGeom>
              <a:avLst/>
              <a:gdLst/>
              <a:ahLst/>
              <a:cxnLst/>
              <a:rect l="l" t="t" r="r" b="b"/>
              <a:pathLst>
                <a:path w="603" h="744" extrusionOk="0">
                  <a:moveTo>
                    <a:pt x="602" y="1"/>
                  </a:moveTo>
                  <a:lnTo>
                    <a:pt x="0" y="603"/>
                  </a:lnTo>
                  <a:cubicBezTo>
                    <a:pt x="12" y="602"/>
                    <a:pt x="24" y="602"/>
                    <a:pt x="35" y="602"/>
                  </a:cubicBezTo>
                  <a:cubicBezTo>
                    <a:pt x="253" y="602"/>
                    <a:pt x="347" y="743"/>
                    <a:pt x="347" y="743"/>
                  </a:cubicBezTo>
                  <a:lnTo>
                    <a:pt x="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3205;p73">
              <a:extLst>
                <a:ext uri="{FF2B5EF4-FFF2-40B4-BE49-F238E27FC236}">
                  <a16:creationId xmlns:a16="http://schemas.microsoft.com/office/drawing/2014/main" id="{553904A0-2BF6-9E36-3A51-0DF658F1D9D7}"/>
                </a:ext>
              </a:extLst>
            </p:cNvPr>
            <p:cNvSpPr/>
            <p:nvPr/>
          </p:nvSpPr>
          <p:spPr>
            <a:xfrm>
              <a:off x="3714516" y="1007331"/>
              <a:ext cx="269711" cy="585648"/>
            </a:xfrm>
            <a:custGeom>
              <a:avLst/>
              <a:gdLst/>
              <a:ahLst/>
              <a:cxnLst/>
              <a:rect l="l" t="t" r="r" b="b"/>
              <a:pathLst>
                <a:path w="1359" h="2951" extrusionOk="0">
                  <a:moveTo>
                    <a:pt x="1147" y="1"/>
                  </a:moveTo>
                  <a:cubicBezTo>
                    <a:pt x="966" y="1"/>
                    <a:pt x="609" y="584"/>
                    <a:pt x="343" y="1361"/>
                  </a:cubicBezTo>
                  <a:cubicBezTo>
                    <a:pt x="67" y="2170"/>
                    <a:pt x="1" y="2875"/>
                    <a:pt x="191" y="2945"/>
                  </a:cubicBezTo>
                  <a:cubicBezTo>
                    <a:pt x="200" y="2949"/>
                    <a:pt x="209" y="2950"/>
                    <a:pt x="219" y="2950"/>
                  </a:cubicBezTo>
                  <a:cubicBezTo>
                    <a:pt x="413" y="2950"/>
                    <a:pt x="769" y="2353"/>
                    <a:pt x="1032" y="1584"/>
                  </a:cubicBezTo>
                  <a:cubicBezTo>
                    <a:pt x="1288" y="779"/>
                    <a:pt x="1358" y="74"/>
                    <a:pt x="1168" y="4"/>
                  </a:cubicBezTo>
                  <a:cubicBezTo>
                    <a:pt x="1162" y="2"/>
                    <a:pt x="1155" y="1"/>
                    <a:pt x="11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3206;p73">
              <a:extLst>
                <a:ext uri="{FF2B5EF4-FFF2-40B4-BE49-F238E27FC236}">
                  <a16:creationId xmlns:a16="http://schemas.microsoft.com/office/drawing/2014/main" id="{B2C3CBA3-4440-F7F7-7982-59FCE70531EF}"/>
                </a:ext>
              </a:extLst>
            </p:cNvPr>
            <p:cNvSpPr/>
            <p:nvPr/>
          </p:nvSpPr>
          <p:spPr>
            <a:xfrm>
              <a:off x="3649819" y="986295"/>
              <a:ext cx="269711" cy="585648"/>
            </a:xfrm>
            <a:custGeom>
              <a:avLst/>
              <a:gdLst/>
              <a:ahLst/>
              <a:cxnLst/>
              <a:rect l="l" t="t" r="r" b="b"/>
              <a:pathLst>
                <a:path w="1359" h="2951" extrusionOk="0">
                  <a:moveTo>
                    <a:pt x="1137" y="1"/>
                  </a:moveTo>
                  <a:cubicBezTo>
                    <a:pt x="941" y="1"/>
                    <a:pt x="605" y="583"/>
                    <a:pt x="343" y="1364"/>
                  </a:cubicBezTo>
                  <a:cubicBezTo>
                    <a:pt x="67" y="2173"/>
                    <a:pt x="1" y="2878"/>
                    <a:pt x="187" y="2948"/>
                  </a:cubicBezTo>
                  <a:cubicBezTo>
                    <a:pt x="194" y="2950"/>
                    <a:pt x="201" y="2951"/>
                    <a:pt x="209" y="2951"/>
                  </a:cubicBezTo>
                  <a:cubicBezTo>
                    <a:pt x="404" y="2951"/>
                    <a:pt x="750" y="2364"/>
                    <a:pt x="1012" y="1587"/>
                  </a:cubicBezTo>
                  <a:cubicBezTo>
                    <a:pt x="1288" y="782"/>
                    <a:pt x="1358" y="60"/>
                    <a:pt x="1168" y="7"/>
                  </a:cubicBezTo>
                  <a:cubicBezTo>
                    <a:pt x="1158" y="3"/>
                    <a:pt x="1148"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3207;p73">
              <a:extLst>
                <a:ext uri="{FF2B5EF4-FFF2-40B4-BE49-F238E27FC236}">
                  <a16:creationId xmlns:a16="http://schemas.microsoft.com/office/drawing/2014/main" id="{D0D13F60-2EE2-8012-A703-90E2D6727E33}"/>
                </a:ext>
              </a:extLst>
            </p:cNvPr>
            <p:cNvSpPr/>
            <p:nvPr/>
          </p:nvSpPr>
          <p:spPr>
            <a:xfrm>
              <a:off x="3676809" y="1004751"/>
              <a:ext cx="214736" cy="546353"/>
            </a:xfrm>
            <a:custGeom>
              <a:avLst/>
              <a:gdLst/>
              <a:ahLst/>
              <a:cxnLst/>
              <a:rect l="l" t="t" r="r" b="b"/>
              <a:pathLst>
                <a:path w="1082" h="2753" extrusionOk="0">
                  <a:moveTo>
                    <a:pt x="999" y="0"/>
                  </a:moveTo>
                  <a:cubicBezTo>
                    <a:pt x="913" y="0"/>
                    <a:pt x="587" y="429"/>
                    <a:pt x="294" y="1287"/>
                  </a:cubicBezTo>
                  <a:cubicBezTo>
                    <a:pt x="1" y="2150"/>
                    <a:pt x="1" y="2698"/>
                    <a:pt x="88" y="2752"/>
                  </a:cubicBezTo>
                  <a:cubicBezTo>
                    <a:pt x="89" y="2752"/>
                    <a:pt x="91" y="2752"/>
                    <a:pt x="92" y="2752"/>
                  </a:cubicBezTo>
                  <a:cubicBezTo>
                    <a:pt x="186" y="2752"/>
                    <a:pt x="505" y="2304"/>
                    <a:pt x="793" y="1461"/>
                  </a:cubicBezTo>
                  <a:cubicBezTo>
                    <a:pt x="1082" y="603"/>
                    <a:pt x="1082" y="50"/>
                    <a:pt x="9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3208;p73">
              <a:extLst>
                <a:ext uri="{FF2B5EF4-FFF2-40B4-BE49-F238E27FC236}">
                  <a16:creationId xmlns:a16="http://schemas.microsoft.com/office/drawing/2014/main" id="{54EF3498-A5F9-7ACB-59D5-FADF7AE1B358}"/>
                </a:ext>
              </a:extLst>
            </p:cNvPr>
            <p:cNvSpPr/>
            <p:nvPr/>
          </p:nvSpPr>
          <p:spPr>
            <a:xfrm>
              <a:off x="3884792" y="994035"/>
              <a:ext cx="58348" cy="89504"/>
            </a:xfrm>
            <a:custGeom>
              <a:avLst/>
              <a:gdLst/>
              <a:ahLst/>
              <a:cxnLst/>
              <a:rect l="l" t="t" r="r" b="b"/>
              <a:pathLst>
                <a:path w="294" h="451" extrusionOk="0">
                  <a:moveTo>
                    <a:pt x="1" y="1"/>
                  </a:moveTo>
                  <a:lnTo>
                    <a:pt x="88" y="450"/>
                  </a:lnTo>
                  <a:lnTo>
                    <a:pt x="294" y="71"/>
                  </a:lnTo>
                  <a:lnTo>
                    <a:pt x="294" y="71"/>
                  </a:lnTo>
                  <a:cubicBezTo>
                    <a:pt x="294" y="71"/>
                    <a:pt x="260" y="82"/>
                    <a:pt x="210" y="82"/>
                  </a:cubicBezTo>
                  <a:cubicBezTo>
                    <a:pt x="153" y="82"/>
                    <a:pt x="74" y="6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3209;p73">
              <a:extLst>
                <a:ext uri="{FF2B5EF4-FFF2-40B4-BE49-F238E27FC236}">
                  <a16:creationId xmlns:a16="http://schemas.microsoft.com/office/drawing/2014/main" id="{35B16455-19A6-6FDD-CFF4-78CC83B2DCC9}"/>
                </a:ext>
              </a:extLst>
            </p:cNvPr>
            <p:cNvSpPr/>
            <p:nvPr/>
          </p:nvSpPr>
          <p:spPr>
            <a:xfrm>
              <a:off x="4747329" y="1464970"/>
              <a:ext cx="297495" cy="466574"/>
            </a:xfrm>
            <a:custGeom>
              <a:avLst/>
              <a:gdLst/>
              <a:ahLst/>
              <a:cxnLst/>
              <a:rect l="l" t="t" r="r" b="b"/>
              <a:pathLst>
                <a:path w="1499" h="2351" extrusionOk="0">
                  <a:moveTo>
                    <a:pt x="843" y="0"/>
                  </a:moveTo>
                  <a:cubicBezTo>
                    <a:pt x="803" y="0"/>
                    <a:pt x="761" y="19"/>
                    <a:pt x="706" y="53"/>
                  </a:cubicBezTo>
                  <a:cubicBezTo>
                    <a:pt x="793" y="276"/>
                    <a:pt x="744" y="689"/>
                    <a:pt x="570" y="1155"/>
                  </a:cubicBezTo>
                  <a:cubicBezTo>
                    <a:pt x="413" y="1584"/>
                    <a:pt x="191" y="1927"/>
                    <a:pt x="1" y="2063"/>
                  </a:cubicBezTo>
                  <a:cubicBezTo>
                    <a:pt x="22" y="2133"/>
                    <a:pt x="55" y="2186"/>
                    <a:pt x="104" y="2203"/>
                  </a:cubicBezTo>
                  <a:lnTo>
                    <a:pt x="484" y="2339"/>
                  </a:lnTo>
                  <a:cubicBezTo>
                    <a:pt x="501" y="2347"/>
                    <a:pt x="520" y="2350"/>
                    <a:pt x="540" y="2350"/>
                  </a:cubicBezTo>
                  <a:cubicBezTo>
                    <a:pt x="752" y="2350"/>
                    <a:pt x="1071" y="1945"/>
                    <a:pt x="1259" y="1394"/>
                  </a:cubicBezTo>
                  <a:cubicBezTo>
                    <a:pt x="1482" y="792"/>
                    <a:pt x="1499" y="243"/>
                    <a:pt x="1292" y="157"/>
                  </a:cubicBezTo>
                  <a:lnTo>
                    <a:pt x="913" y="20"/>
                  </a:lnTo>
                  <a:cubicBezTo>
                    <a:pt x="888" y="7"/>
                    <a:pt x="866" y="0"/>
                    <a:pt x="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3210;p73">
              <a:extLst>
                <a:ext uri="{FF2B5EF4-FFF2-40B4-BE49-F238E27FC236}">
                  <a16:creationId xmlns:a16="http://schemas.microsoft.com/office/drawing/2014/main" id="{8236AD42-A4B2-8BE7-6A84-FE8E4EDCD78A}"/>
                </a:ext>
              </a:extLst>
            </p:cNvPr>
            <p:cNvSpPr/>
            <p:nvPr/>
          </p:nvSpPr>
          <p:spPr>
            <a:xfrm>
              <a:off x="4672907" y="2001198"/>
              <a:ext cx="252444" cy="579893"/>
            </a:xfrm>
            <a:custGeom>
              <a:avLst/>
              <a:gdLst/>
              <a:ahLst/>
              <a:cxnLst/>
              <a:rect l="l" t="t" r="r" b="b"/>
              <a:pathLst>
                <a:path w="1272" h="2922" extrusionOk="0">
                  <a:moveTo>
                    <a:pt x="1119" y="0"/>
                  </a:moveTo>
                  <a:lnTo>
                    <a:pt x="0" y="2921"/>
                  </a:lnTo>
                  <a:lnTo>
                    <a:pt x="137" y="2921"/>
                  </a:lnTo>
                  <a:lnTo>
                    <a:pt x="1271" y="103"/>
                  </a:lnTo>
                  <a:lnTo>
                    <a:pt x="11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3211;p73">
              <a:extLst>
                <a:ext uri="{FF2B5EF4-FFF2-40B4-BE49-F238E27FC236}">
                  <a16:creationId xmlns:a16="http://schemas.microsoft.com/office/drawing/2014/main" id="{848C3959-DDE6-557F-8FA5-4CA84E6467EC}"/>
                </a:ext>
              </a:extLst>
            </p:cNvPr>
            <p:cNvSpPr/>
            <p:nvPr/>
          </p:nvSpPr>
          <p:spPr>
            <a:xfrm>
              <a:off x="4925146" y="2001198"/>
              <a:ext cx="252246" cy="579893"/>
            </a:xfrm>
            <a:custGeom>
              <a:avLst/>
              <a:gdLst/>
              <a:ahLst/>
              <a:cxnLst/>
              <a:rect l="l" t="t" r="r" b="b"/>
              <a:pathLst>
                <a:path w="1271" h="2922" extrusionOk="0">
                  <a:moveTo>
                    <a:pt x="157" y="0"/>
                  </a:moveTo>
                  <a:lnTo>
                    <a:pt x="0" y="103"/>
                  </a:lnTo>
                  <a:lnTo>
                    <a:pt x="1135" y="2921"/>
                  </a:lnTo>
                  <a:lnTo>
                    <a:pt x="1271" y="2921"/>
                  </a:lnTo>
                  <a:lnTo>
                    <a:pt x="1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3212;p73">
              <a:extLst>
                <a:ext uri="{FF2B5EF4-FFF2-40B4-BE49-F238E27FC236}">
                  <a16:creationId xmlns:a16="http://schemas.microsoft.com/office/drawing/2014/main" id="{B9C18C61-A5AF-03C9-53C9-29AF52563362}"/>
                </a:ext>
              </a:extLst>
            </p:cNvPr>
            <p:cNvSpPr/>
            <p:nvPr/>
          </p:nvSpPr>
          <p:spPr>
            <a:xfrm>
              <a:off x="5334563" y="2065894"/>
              <a:ext cx="818658" cy="449705"/>
            </a:xfrm>
            <a:custGeom>
              <a:avLst/>
              <a:gdLst/>
              <a:ahLst/>
              <a:cxnLst/>
              <a:rect l="l" t="t" r="r" b="b"/>
              <a:pathLst>
                <a:path w="4125" h="2266" extrusionOk="0">
                  <a:moveTo>
                    <a:pt x="792" y="0"/>
                  </a:moveTo>
                  <a:cubicBezTo>
                    <a:pt x="681" y="111"/>
                    <a:pt x="922" y="297"/>
                    <a:pt x="740" y="297"/>
                  </a:cubicBezTo>
                  <a:cubicBezTo>
                    <a:pt x="726" y="297"/>
                    <a:pt x="709" y="295"/>
                    <a:pt x="689" y="293"/>
                  </a:cubicBezTo>
                  <a:cubicBezTo>
                    <a:pt x="613" y="282"/>
                    <a:pt x="448" y="247"/>
                    <a:pt x="301" y="247"/>
                  </a:cubicBezTo>
                  <a:cubicBezTo>
                    <a:pt x="176" y="247"/>
                    <a:pt x="65" y="272"/>
                    <a:pt x="33" y="359"/>
                  </a:cubicBezTo>
                  <a:cubicBezTo>
                    <a:pt x="0" y="462"/>
                    <a:pt x="190" y="668"/>
                    <a:pt x="276" y="706"/>
                  </a:cubicBezTo>
                  <a:cubicBezTo>
                    <a:pt x="483" y="825"/>
                    <a:pt x="722" y="825"/>
                    <a:pt x="945" y="842"/>
                  </a:cubicBezTo>
                  <a:lnTo>
                    <a:pt x="1102" y="842"/>
                  </a:lnTo>
                  <a:cubicBezTo>
                    <a:pt x="1205" y="978"/>
                    <a:pt x="1291" y="1135"/>
                    <a:pt x="1411" y="1254"/>
                  </a:cubicBezTo>
                  <a:cubicBezTo>
                    <a:pt x="1664" y="1565"/>
                    <a:pt x="2194" y="2265"/>
                    <a:pt x="2687" y="2265"/>
                  </a:cubicBezTo>
                  <a:cubicBezTo>
                    <a:pt x="2797" y="2265"/>
                    <a:pt x="2905" y="2231"/>
                    <a:pt x="3008" y="2150"/>
                  </a:cubicBezTo>
                  <a:cubicBezTo>
                    <a:pt x="3404" y="1840"/>
                    <a:pt x="3767" y="1444"/>
                    <a:pt x="3990" y="1015"/>
                  </a:cubicBezTo>
                  <a:cubicBezTo>
                    <a:pt x="4124" y="757"/>
                    <a:pt x="4076" y="672"/>
                    <a:pt x="3954" y="672"/>
                  </a:cubicBezTo>
                  <a:cubicBezTo>
                    <a:pt x="3716" y="672"/>
                    <a:pt x="3197" y="994"/>
                    <a:pt x="3197" y="994"/>
                  </a:cubicBezTo>
                  <a:lnTo>
                    <a:pt x="2649" y="1444"/>
                  </a:lnTo>
                  <a:lnTo>
                    <a:pt x="1324" y="532"/>
                  </a:lnTo>
                  <a:cubicBezTo>
                    <a:pt x="1254" y="396"/>
                    <a:pt x="1168" y="272"/>
                    <a:pt x="1048" y="206"/>
                  </a:cubicBezTo>
                  <a:cubicBezTo>
                    <a:pt x="928" y="153"/>
                    <a:pt x="879" y="103"/>
                    <a:pt x="792" y="0"/>
                  </a:cubicBezTo>
                  <a:close/>
                </a:path>
              </a:pathLst>
            </a:custGeom>
            <a:solidFill>
              <a:srgbClr val="FF8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3213;p73">
              <a:extLst>
                <a:ext uri="{FF2B5EF4-FFF2-40B4-BE49-F238E27FC236}">
                  <a16:creationId xmlns:a16="http://schemas.microsoft.com/office/drawing/2014/main" id="{E08C097E-A185-77AB-53FA-43A03467696E}"/>
                </a:ext>
              </a:extLst>
            </p:cNvPr>
            <p:cNvSpPr/>
            <p:nvPr/>
          </p:nvSpPr>
          <p:spPr>
            <a:xfrm>
              <a:off x="5979747" y="1345500"/>
              <a:ext cx="479287" cy="636056"/>
            </a:xfrm>
            <a:custGeom>
              <a:avLst/>
              <a:gdLst/>
              <a:ahLst/>
              <a:cxnLst/>
              <a:rect l="l" t="t" r="r" b="b"/>
              <a:pathLst>
                <a:path w="2415" h="3205" extrusionOk="0">
                  <a:moveTo>
                    <a:pt x="1255" y="0"/>
                  </a:moveTo>
                  <a:cubicBezTo>
                    <a:pt x="1094" y="0"/>
                    <a:pt x="934" y="43"/>
                    <a:pt x="788" y="140"/>
                  </a:cubicBezTo>
                  <a:cubicBezTo>
                    <a:pt x="598" y="259"/>
                    <a:pt x="446" y="466"/>
                    <a:pt x="359" y="672"/>
                  </a:cubicBezTo>
                  <a:cubicBezTo>
                    <a:pt x="272" y="862"/>
                    <a:pt x="272" y="1052"/>
                    <a:pt x="136" y="1241"/>
                  </a:cubicBezTo>
                  <a:cubicBezTo>
                    <a:pt x="103" y="1291"/>
                    <a:pt x="0" y="1344"/>
                    <a:pt x="17" y="1427"/>
                  </a:cubicBezTo>
                  <a:cubicBezTo>
                    <a:pt x="17" y="1481"/>
                    <a:pt x="83" y="1497"/>
                    <a:pt x="120" y="1530"/>
                  </a:cubicBezTo>
                  <a:cubicBezTo>
                    <a:pt x="223" y="1703"/>
                    <a:pt x="120" y="1910"/>
                    <a:pt x="169" y="2083"/>
                  </a:cubicBezTo>
                  <a:cubicBezTo>
                    <a:pt x="217" y="2202"/>
                    <a:pt x="313" y="2229"/>
                    <a:pt x="423" y="2229"/>
                  </a:cubicBezTo>
                  <a:cubicBezTo>
                    <a:pt x="515" y="2229"/>
                    <a:pt x="618" y="2209"/>
                    <a:pt x="709" y="2209"/>
                  </a:cubicBezTo>
                  <a:cubicBezTo>
                    <a:pt x="743" y="2209"/>
                    <a:pt x="775" y="2212"/>
                    <a:pt x="805" y="2219"/>
                  </a:cubicBezTo>
                  <a:cubicBezTo>
                    <a:pt x="1098" y="2306"/>
                    <a:pt x="994" y="2685"/>
                    <a:pt x="1048" y="2908"/>
                  </a:cubicBezTo>
                  <a:cubicBezTo>
                    <a:pt x="1091" y="3165"/>
                    <a:pt x="1255" y="3181"/>
                    <a:pt x="1459" y="3181"/>
                  </a:cubicBezTo>
                  <a:cubicBezTo>
                    <a:pt x="1488" y="3181"/>
                    <a:pt x="1517" y="3180"/>
                    <a:pt x="1547" y="3180"/>
                  </a:cubicBezTo>
                  <a:cubicBezTo>
                    <a:pt x="1602" y="3180"/>
                    <a:pt x="1721" y="3204"/>
                    <a:pt x="1814" y="3204"/>
                  </a:cubicBezTo>
                  <a:cubicBezTo>
                    <a:pt x="1861" y="3204"/>
                    <a:pt x="1901" y="3198"/>
                    <a:pt x="1923" y="3180"/>
                  </a:cubicBezTo>
                  <a:cubicBezTo>
                    <a:pt x="2009" y="3131"/>
                    <a:pt x="1939" y="3044"/>
                    <a:pt x="1906" y="2958"/>
                  </a:cubicBezTo>
                  <a:cubicBezTo>
                    <a:pt x="1836" y="2768"/>
                    <a:pt x="1787" y="2562"/>
                    <a:pt x="1820" y="2339"/>
                  </a:cubicBezTo>
                  <a:cubicBezTo>
                    <a:pt x="1873" y="2116"/>
                    <a:pt x="1993" y="1910"/>
                    <a:pt x="2129" y="1720"/>
                  </a:cubicBezTo>
                  <a:cubicBezTo>
                    <a:pt x="2286" y="1497"/>
                    <a:pt x="2372" y="1394"/>
                    <a:pt x="2389" y="1118"/>
                  </a:cubicBezTo>
                  <a:cubicBezTo>
                    <a:pt x="2415" y="553"/>
                    <a:pt x="1832" y="0"/>
                    <a:pt x="1255" y="0"/>
                  </a:cubicBezTo>
                  <a:close/>
                </a:path>
              </a:pathLst>
            </a:custGeom>
            <a:solidFill>
              <a:srgbClr val="FF8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3214;p73">
              <a:extLst>
                <a:ext uri="{FF2B5EF4-FFF2-40B4-BE49-F238E27FC236}">
                  <a16:creationId xmlns:a16="http://schemas.microsoft.com/office/drawing/2014/main" id="{EE553B1D-E622-11F9-3F08-4184B05434AF}"/>
                </a:ext>
              </a:extLst>
            </p:cNvPr>
            <p:cNvSpPr/>
            <p:nvPr/>
          </p:nvSpPr>
          <p:spPr>
            <a:xfrm>
              <a:off x="6044443" y="1297871"/>
              <a:ext cx="494569" cy="556872"/>
            </a:xfrm>
            <a:custGeom>
              <a:avLst/>
              <a:gdLst/>
              <a:ahLst/>
              <a:cxnLst/>
              <a:rect l="l" t="t" r="r" b="b"/>
              <a:pathLst>
                <a:path w="2492" h="2806" extrusionOk="0">
                  <a:moveTo>
                    <a:pt x="1064" y="0"/>
                  </a:moveTo>
                  <a:cubicBezTo>
                    <a:pt x="739" y="0"/>
                    <a:pt x="413" y="140"/>
                    <a:pt x="87" y="244"/>
                  </a:cubicBezTo>
                  <a:cubicBezTo>
                    <a:pt x="0" y="277"/>
                    <a:pt x="17" y="244"/>
                    <a:pt x="17" y="347"/>
                  </a:cubicBezTo>
                  <a:cubicBezTo>
                    <a:pt x="0" y="603"/>
                    <a:pt x="223" y="792"/>
                    <a:pt x="413" y="912"/>
                  </a:cubicBezTo>
                  <a:cubicBezTo>
                    <a:pt x="499" y="982"/>
                    <a:pt x="565" y="1032"/>
                    <a:pt x="582" y="1151"/>
                  </a:cubicBezTo>
                  <a:cubicBezTo>
                    <a:pt x="582" y="1275"/>
                    <a:pt x="479" y="1395"/>
                    <a:pt x="532" y="1498"/>
                  </a:cubicBezTo>
                  <a:cubicBezTo>
                    <a:pt x="620" y="1498"/>
                    <a:pt x="687" y="1433"/>
                    <a:pt x="751" y="1433"/>
                  </a:cubicBezTo>
                  <a:cubicBezTo>
                    <a:pt x="787" y="1433"/>
                    <a:pt x="821" y="1453"/>
                    <a:pt x="858" y="1514"/>
                  </a:cubicBezTo>
                  <a:cubicBezTo>
                    <a:pt x="945" y="1688"/>
                    <a:pt x="739" y="1704"/>
                    <a:pt x="685" y="1840"/>
                  </a:cubicBezTo>
                  <a:cubicBezTo>
                    <a:pt x="635" y="1943"/>
                    <a:pt x="722" y="2286"/>
                    <a:pt x="772" y="2410"/>
                  </a:cubicBezTo>
                  <a:cubicBezTo>
                    <a:pt x="891" y="2649"/>
                    <a:pt x="1238" y="2785"/>
                    <a:pt x="1494" y="2802"/>
                  </a:cubicBezTo>
                  <a:cubicBezTo>
                    <a:pt x="1546" y="2802"/>
                    <a:pt x="1601" y="2805"/>
                    <a:pt x="1658" y="2805"/>
                  </a:cubicBezTo>
                  <a:cubicBezTo>
                    <a:pt x="1731" y="2805"/>
                    <a:pt x="1805" y="2799"/>
                    <a:pt x="1873" y="2769"/>
                  </a:cubicBezTo>
                  <a:cubicBezTo>
                    <a:pt x="1943" y="2752"/>
                    <a:pt x="1943" y="2752"/>
                    <a:pt x="1960" y="2682"/>
                  </a:cubicBezTo>
                  <a:cubicBezTo>
                    <a:pt x="1976" y="2595"/>
                    <a:pt x="1923" y="2529"/>
                    <a:pt x="1960" y="2443"/>
                  </a:cubicBezTo>
                  <a:cubicBezTo>
                    <a:pt x="1976" y="2372"/>
                    <a:pt x="2026" y="2306"/>
                    <a:pt x="2063" y="2236"/>
                  </a:cubicBezTo>
                  <a:cubicBezTo>
                    <a:pt x="2319" y="1791"/>
                    <a:pt x="2492" y="1118"/>
                    <a:pt x="2183" y="656"/>
                  </a:cubicBezTo>
                  <a:cubicBezTo>
                    <a:pt x="1943" y="277"/>
                    <a:pt x="1531" y="0"/>
                    <a:pt x="1064"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3215;p73">
              <a:extLst>
                <a:ext uri="{FF2B5EF4-FFF2-40B4-BE49-F238E27FC236}">
                  <a16:creationId xmlns:a16="http://schemas.microsoft.com/office/drawing/2014/main" id="{99550508-6078-0529-0E70-ADCCFA30C67A}"/>
                </a:ext>
              </a:extLst>
            </p:cNvPr>
            <p:cNvSpPr/>
            <p:nvPr/>
          </p:nvSpPr>
          <p:spPr>
            <a:xfrm>
              <a:off x="6041070" y="1522919"/>
              <a:ext cx="61523" cy="40088"/>
            </a:xfrm>
            <a:custGeom>
              <a:avLst/>
              <a:gdLst/>
              <a:ahLst/>
              <a:cxnLst/>
              <a:rect l="l" t="t" r="r" b="b"/>
              <a:pathLst>
                <a:path w="310" h="202" extrusionOk="0">
                  <a:moveTo>
                    <a:pt x="67" y="1"/>
                  </a:moveTo>
                  <a:cubicBezTo>
                    <a:pt x="34" y="1"/>
                    <a:pt x="1" y="17"/>
                    <a:pt x="1" y="54"/>
                  </a:cubicBezTo>
                  <a:cubicBezTo>
                    <a:pt x="1" y="87"/>
                    <a:pt x="17" y="104"/>
                    <a:pt x="34" y="120"/>
                  </a:cubicBezTo>
                  <a:lnTo>
                    <a:pt x="67" y="120"/>
                  </a:lnTo>
                  <a:cubicBezTo>
                    <a:pt x="137" y="120"/>
                    <a:pt x="207" y="191"/>
                    <a:pt x="207" y="191"/>
                  </a:cubicBezTo>
                  <a:cubicBezTo>
                    <a:pt x="214" y="197"/>
                    <a:pt x="226" y="201"/>
                    <a:pt x="240" y="201"/>
                  </a:cubicBezTo>
                  <a:cubicBezTo>
                    <a:pt x="259" y="201"/>
                    <a:pt x="280" y="193"/>
                    <a:pt x="289" y="174"/>
                  </a:cubicBezTo>
                  <a:cubicBezTo>
                    <a:pt x="310" y="158"/>
                    <a:pt x="310" y="120"/>
                    <a:pt x="289" y="87"/>
                  </a:cubicBezTo>
                  <a:cubicBezTo>
                    <a:pt x="289" y="87"/>
                    <a:pt x="186" y="1"/>
                    <a:pt x="67"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3216;p73">
              <a:extLst>
                <a:ext uri="{FF2B5EF4-FFF2-40B4-BE49-F238E27FC236}">
                  <a16:creationId xmlns:a16="http://schemas.microsoft.com/office/drawing/2014/main" id="{CCE5EAB3-F68F-B047-34DC-347C92909E78}"/>
                </a:ext>
              </a:extLst>
            </p:cNvPr>
            <p:cNvSpPr/>
            <p:nvPr/>
          </p:nvSpPr>
          <p:spPr>
            <a:xfrm>
              <a:off x="6044443" y="1557451"/>
              <a:ext cx="23815" cy="37707"/>
            </a:xfrm>
            <a:custGeom>
              <a:avLst/>
              <a:gdLst/>
              <a:ahLst/>
              <a:cxnLst/>
              <a:rect l="l" t="t" r="r" b="b"/>
              <a:pathLst>
                <a:path w="120" h="190" extrusionOk="0">
                  <a:moveTo>
                    <a:pt x="87" y="0"/>
                  </a:moveTo>
                  <a:cubicBezTo>
                    <a:pt x="50" y="0"/>
                    <a:pt x="33" y="33"/>
                    <a:pt x="17" y="87"/>
                  </a:cubicBezTo>
                  <a:cubicBezTo>
                    <a:pt x="0" y="136"/>
                    <a:pt x="0" y="173"/>
                    <a:pt x="33" y="190"/>
                  </a:cubicBezTo>
                  <a:cubicBezTo>
                    <a:pt x="50" y="190"/>
                    <a:pt x="87" y="153"/>
                    <a:pt x="103" y="103"/>
                  </a:cubicBezTo>
                  <a:cubicBezTo>
                    <a:pt x="120" y="50"/>
                    <a:pt x="103" y="17"/>
                    <a:pt x="87"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3217;p73">
              <a:extLst>
                <a:ext uri="{FF2B5EF4-FFF2-40B4-BE49-F238E27FC236}">
                  <a16:creationId xmlns:a16="http://schemas.microsoft.com/office/drawing/2014/main" id="{EA5690D9-60BB-7EDC-FD0F-EAF3E3CE1F2F}"/>
                </a:ext>
              </a:extLst>
            </p:cNvPr>
            <p:cNvSpPr/>
            <p:nvPr/>
          </p:nvSpPr>
          <p:spPr>
            <a:xfrm>
              <a:off x="5440142" y="2914491"/>
              <a:ext cx="672391" cy="1266357"/>
            </a:xfrm>
            <a:custGeom>
              <a:avLst/>
              <a:gdLst/>
              <a:ahLst/>
              <a:cxnLst/>
              <a:rect l="l" t="t" r="r" b="b"/>
              <a:pathLst>
                <a:path w="3388" h="6381" extrusionOk="0">
                  <a:moveTo>
                    <a:pt x="2974" y="1"/>
                  </a:moveTo>
                  <a:cubicBezTo>
                    <a:pt x="2730" y="1"/>
                    <a:pt x="2429" y="110"/>
                    <a:pt x="2269" y="143"/>
                  </a:cubicBezTo>
                  <a:cubicBezTo>
                    <a:pt x="1667" y="312"/>
                    <a:pt x="1085" y="398"/>
                    <a:pt x="1102" y="1153"/>
                  </a:cubicBezTo>
                  <a:cubicBezTo>
                    <a:pt x="1118" y="1533"/>
                    <a:pt x="1069" y="1913"/>
                    <a:pt x="1085" y="2288"/>
                  </a:cubicBezTo>
                  <a:cubicBezTo>
                    <a:pt x="1102" y="2857"/>
                    <a:pt x="1069" y="3423"/>
                    <a:pt x="1069" y="3992"/>
                  </a:cubicBezTo>
                  <a:cubicBezTo>
                    <a:pt x="1085" y="4351"/>
                    <a:pt x="1102" y="4730"/>
                    <a:pt x="1032" y="5073"/>
                  </a:cubicBezTo>
                  <a:cubicBezTo>
                    <a:pt x="945" y="5452"/>
                    <a:pt x="739" y="5626"/>
                    <a:pt x="450" y="5815"/>
                  </a:cubicBezTo>
                  <a:cubicBezTo>
                    <a:pt x="450" y="5815"/>
                    <a:pt x="413" y="5832"/>
                    <a:pt x="396" y="5848"/>
                  </a:cubicBezTo>
                  <a:cubicBezTo>
                    <a:pt x="260" y="5919"/>
                    <a:pt x="17" y="6022"/>
                    <a:pt x="0" y="6174"/>
                  </a:cubicBezTo>
                  <a:lnTo>
                    <a:pt x="0" y="6191"/>
                  </a:lnTo>
                  <a:cubicBezTo>
                    <a:pt x="0" y="6294"/>
                    <a:pt x="87" y="6348"/>
                    <a:pt x="190" y="6364"/>
                  </a:cubicBezTo>
                  <a:lnTo>
                    <a:pt x="190" y="6381"/>
                  </a:lnTo>
                  <a:cubicBezTo>
                    <a:pt x="450" y="6381"/>
                    <a:pt x="842" y="6191"/>
                    <a:pt x="966" y="6174"/>
                  </a:cubicBezTo>
                  <a:cubicBezTo>
                    <a:pt x="1048" y="6158"/>
                    <a:pt x="1151" y="6158"/>
                    <a:pt x="1254" y="6141"/>
                  </a:cubicBezTo>
                  <a:lnTo>
                    <a:pt x="1254" y="6125"/>
                  </a:lnTo>
                  <a:cubicBezTo>
                    <a:pt x="1378" y="6071"/>
                    <a:pt x="1444" y="6022"/>
                    <a:pt x="1481" y="5968"/>
                  </a:cubicBezTo>
                  <a:cubicBezTo>
                    <a:pt x="1564" y="5865"/>
                    <a:pt x="1547" y="5712"/>
                    <a:pt x="1531" y="5556"/>
                  </a:cubicBezTo>
                  <a:cubicBezTo>
                    <a:pt x="1514" y="5403"/>
                    <a:pt x="1461" y="5246"/>
                    <a:pt x="1481" y="5110"/>
                  </a:cubicBezTo>
                  <a:cubicBezTo>
                    <a:pt x="1564" y="4541"/>
                    <a:pt x="1721" y="3889"/>
                    <a:pt x="1927" y="3357"/>
                  </a:cubicBezTo>
                  <a:cubicBezTo>
                    <a:pt x="2100" y="2857"/>
                    <a:pt x="1960" y="2239"/>
                    <a:pt x="1976" y="1706"/>
                  </a:cubicBezTo>
                  <a:cubicBezTo>
                    <a:pt x="1997" y="1191"/>
                    <a:pt x="2373" y="1207"/>
                    <a:pt x="2769" y="1087"/>
                  </a:cubicBezTo>
                  <a:cubicBezTo>
                    <a:pt x="2888" y="1050"/>
                    <a:pt x="2991" y="1050"/>
                    <a:pt x="3095" y="1017"/>
                  </a:cubicBezTo>
                  <a:cubicBezTo>
                    <a:pt x="3181" y="984"/>
                    <a:pt x="3251" y="947"/>
                    <a:pt x="3301" y="881"/>
                  </a:cubicBezTo>
                  <a:cubicBezTo>
                    <a:pt x="3387" y="708"/>
                    <a:pt x="3387" y="328"/>
                    <a:pt x="3317" y="176"/>
                  </a:cubicBezTo>
                  <a:cubicBezTo>
                    <a:pt x="3258" y="44"/>
                    <a:pt x="3128" y="1"/>
                    <a:pt x="29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3218;p73">
              <a:extLst>
                <a:ext uri="{FF2B5EF4-FFF2-40B4-BE49-F238E27FC236}">
                  <a16:creationId xmlns:a16="http://schemas.microsoft.com/office/drawing/2014/main" id="{1679BE00-E14E-24FE-99CE-7D1A924D237D}"/>
                </a:ext>
              </a:extLst>
            </p:cNvPr>
            <p:cNvSpPr/>
            <p:nvPr/>
          </p:nvSpPr>
          <p:spPr>
            <a:xfrm>
              <a:off x="5893616" y="2744415"/>
              <a:ext cx="809330" cy="361590"/>
            </a:xfrm>
            <a:custGeom>
              <a:avLst/>
              <a:gdLst/>
              <a:ahLst/>
              <a:cxnLst/>
              <a:rect l="l" t="t" r="r" b="b"/>
              <a:pathLst>
                <a:path w="4078" h="1822" extrusionOk="0">
                  <a:moveTo>
                    <a:pt x="3092" y="0"/>
                  </a:moveTo>
                  <a:cubicBezTo>
                    <a:pt x="3087" y="0"/>
                    <a:pt x="3083" y="1"/>
                    <a:pt x="3079" y="1"/>
                  </a:cubicBezTo>
                  <a:lnTo>
                    <a:pt x="1" y="484"/>
                  </a:lnTo>
                  <a:lnTo>
                    <a:pt x="55" y="1804"/>
                  </a:lnTo>
                  <a:cubicBezTo>
                    <a:pt x="587" y="1788"/>
                    <a:pt x="1119" y="1788"/>
                    <a:pt x="1651" y="1788"/>
                  </a:cubicBezTo>
                  <a:cubicBezTo>
                    <a:pt x="2029" y="1788"/>
                    <a:pt x="2406" y="1822"/>
                    <a:pt x="2780" y="1822"/>
                  </a:cubicBezTo>
                  <a:cubicBezTo>
                    <a:pt x="3002" y="1822"/>
                    <a:pt x="3223" y="1810"/>
                    <a:pt x="3442" y="1771"/>
                  </a:cubicBezTo>
                  <a:cubicBezTo>
                    <a:pt x="3941" y="1701"/>
                    <a:pt x="4077" y="1239"/>
                    <a:pt x="4023" y="756"/>
                  </a:cubicBezTo>
                  <a:cubicBezTo>
                    <a:pt x="4007" y="566"/>
                    <a:pt x="3990" y="414"/>
                    <a:pt x="3838" y="294"/>
                  </a:cubicBezTo>
                  <a:cubicBezTo>
                    <a:pt x="3718" y="226"/>
                    <a:pt x="3232" y="0"/>
                    <a:pt x="3092" y="0"/>
                  </a:cubicBezTo>
                  <a:close/>
                </a:path>
              </a:pathLst>
            </a:custGeom>
            <a:solidFill>
              <a:srgbClr val="F69F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3219;p73">
              <a:extLst>
                <a:ext uri="{FF2B5EF4-FFF2-40B4-BE49-F238E27FC236}">
                  <a16:creationId xmlns:a16="http://schemas.microsoft.com/office/drawing/2014/main" id="{548B6E0D-80E2-8293-FA36-AE2C0FCC143D}"/>
                </a:ext>
              </a:extLst>
            </p:cNvPr>
            <p:cNvSpPr/>
            <p:nvPr/>
          </p:nvSpPr>
          <p:spPr>
            <a:xfrm>
              <a:off x="5440142" y="4010364"/>
              <a:ext cx="310395" cy="170475"/>
            </a:xfrm>
            <a:custGeom>
              <a:avLst/>
              <a:gdLst/>
              <a:ahLst/>
              <a:cxnLst/>
              <a:rect l="l" t="t" r="r" b="b"/>
              <a:pathLst>
                <a:path w="1564" h="859" extrusionOk="0">
                  <a:moveTo>
                    <a:pt x="1564" y="1"/>
                  </a:moveTo>
                  <a:cubicBezTo>
                    <a:pt x="1547" y="17"/>
                    <a:pt x="1531" y="17"/>
                    <a:pt x="1531" y="34"/>
                  </a:cubicBezTo>
                  <a:cubicBezTo>
                    <a:pt x="1428" y="120"/>
                    <a:pt x="1275" y="170"/>
                    <a:pt x="1151" y="223"/>
                  </a:cubicBezTo>
                  <a:cubicBezTo>
                    <a:pt x="1008" y="295"/>
                    <a:pt x="806" y="391"/>
                    <a:pt x="621" y="391"/>
                  </a:cubicBezTo>
                  <a:cubicBezTo>
                    <a:pt x="541" y="391"/>
                    <a:pt x="464" y="373"/>
                    <a:pt x="396" y="326"/>
                  </a:cubicBezTo>
                  <a:cubicBezTo>
                    <a:pt x="260" y="397"/>
                    <a:pt x="17" y="500"/>
                    <a:pt x="0" y="652"/>
                  </a:cubicBezTo>
                  <a:lnTo>
                    <a:pt x="0" y="669"/>
                  </a:lnTo>
                  <a:cubicBezTo>
                    <a:pt x="0" y="789"/>
                    <a:pt x="87" y="842"/>
                    <a:pt x="190" y="842"/>
                  </a:cubicBezTo>
                  <a:lnTo>
                    <a:pt x="190" y="859"/>
                  </a:lnTo>
                  <a:cubicBezTo>
                    <a:pt x="450" y="859"/>
                    <a:pt x="842" y="669"/>
                    <a:pt x="966" y="652"/>
                  </a:cubicBezTo>
                  <a:cubicBezTo>
                    <a:pt x="1048" y="636"/>
                    <a:pt x="1151" y="636"/>
                    <a:pt x="1254" y="619"/>
                  </a:cubicBezTo>
                  <a:lnTo>
                    <a:pt x="1254" y="603"/>
                  </a:lnTo>
                  <a:cubicBezTo>
                    <a:pt x="1358" y="582"/>
                    <a:pt x="1444" y="549"/>
                    <a:pt x="1498" y="463"/>
                  </a:cubicBezTo>
                  <a:cubicBezTo>
                    <a:pt x="1564" y="360"/>
                    <a:pt x="1564" y="137"/>
                    <a:pt x="1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3220;p73">
              <a:extLst>
                <a:ext uri="{FF2B5EF4-FFF2-40B4-BE49-F238E27FC236}">
                  <a16:creationId xmlns:a16="http://schemas.microsoft.com/office/drawing/2014/main" id="{F5318E9D-DC3A-851F-94E9-23257E99D8BA}"/>
                </a:ext>
              </a:extLst>
            </p:cNvPr>
            <p:cNvSpPr/>
            <p:nvPr/>
          </p:nvSpPr>
          <p:spPr>
            <a:xfrm>
              <a:off x="5910882" y="1859500"/>
              <a:ext cx="669612" cy="913301"/>
            </a:xfrm>
            <a:custGeom>
              <a:avLst/>
              <a:gdLst/>
              <a:ahLst/>
              <a:cxnLst/>
              <a:rect l="l" t="t" r="r" b="b"/>
              <a:pathLst>
                <a:path w="3374" h="4602" extrusionOk="0">
                  <a:moveTo>
                    <a:pt x="3338" y="4493"/>
                  </a:moveTo>
                  <a:lnTo>
                    <a:pt x="3338" y="4493"/>
                  </a:lnTo>
                  <a:cubicBezTo>
                    <a:pt x="3338" y="4493"/>
                    <a:pt x="3338" y="4493"/>
                    <a:pt x="3338" y="4493"/>
                  </a:cubicBezTo>
                  <a:cubicBezTo>
                    <a:pt x="3338" y="4493"/>
                    <a:pt x="3338" y="4493"/>
                    <a:pt x="3338" y="4493"/>
                  </a:cubicBezTo>
                  <a:close/>
                  <a:moveTo>
                    <a:pt x="1920" y="0"/>
                  </a:moveTo>
                  <a:cubicBezTo>
                    <a:pt x="1811" y="0"/>
                    <a:pt x="1693" y="19"/>
                    <a:pt x="1564" y="58"/>
                  </a:cubicBezTo>
                  <a:cubicBezTo>
                    <a:pt x="1032" y="215"/>
                    <a:pt x="896" y="471"/>
                    <a:pt x="533" y="1143"/>
                  </a:cubicBezTo>
                  <a:cubicBezTo>
                    <a:pt x="347" y="1469"/>
                    <a:pt x="293" y="1725"/>
                    <a:pt x="38" y="2191"/>
                  </a:cubicBezTo>
                  <a:cubicBezTo>
                    <a:pt x="1" y="2278"/>
                    <a:pt x="467" y="2327"/>
                    <a:pt x="570" y="2344"/>
                  </a:cubicBezTo>
                  <a:cubicBezTo>
                    <a:pt x="706" y="2381"/>
                    <a:pt x="863" y="2414"/>
                    <a:pt x="999" y="2447"/>
                  </a:cubicBezTo>
                  <a:cubicBezTo>
                    <a:pt x="1069" y="2468"/>
                    <a:pt x="1152" y="2484"/>
                    <a:pt x="1222" y="2501"/>
                  </a:cubicBezTo>
                  <a:cubicBezTo>
                    <a:pt x="1222" y="2550"/>
                    <a:pt x="1238" y="2604"/>
                    <a:pt x="1238" y="2637"/>
                  </a:cubicBezTo>
                  <a:cubicBezTo>
                    <a:pt x="1255" y="2777"/>
                    <a:pt x="1255" y="2913"/>
                    <a:pt x="1275" y="3033"/>
                  </a:cubicBezTo>
                  <a:cubicBezTo>
                    <a:pt x="1308" y="3499"/>
                    <a:pt x="1341" y="3945"/>
                    <a:pt x="1222" y="4407"/>
                  </a:cubicBezTo>
                  <a:cubicBezTo>
                    <a:pt x="1502" y="4562"/>
                    <a:pt x="1727" y="4601"/>
                    <a:pt x="2018" y="4601"/>
                  </a:cubicBezTo>
                  <a:cubicBezTo>
                    <a:pt x="2082" y="4601"/>
                    <a:pt x="2149" y="4599"/>
                    <a:pt x="2220" y="4596"/>
                  </a:cubicBezTo>
                  <a:cubicBezTo>
                    <a:pt x="2317" y="4596"/>
                    <a:pt x="3211" y="4492"/>
                    <a:pt x="3326" y="4492"/>
                  </a:cubicBezTo>
                  <a:cubicBezTo>
                    <a:pt x="3333" y="4492"/>
                    <a:pt x="3337" y="4492"/>
                    <a:pt x="3338" y="4493"/>
                  </a:cubicBezTo>
                  <a:lnTo>
                    <a:pt x="3338" y="4493"/>
                  </a:lnTo>
                  <a:cubicBezTo>
                    <a:pt x="3318" y="4444"/>
                    <a:pt x="3301" y="4390"/>
                    <a:pt x="3301" y="4341"/>
                  </a:cubicBezTo>
                  <a:cubicBezTo>
                    <a:pt x="3078" y="3316"/>
                    <a:pt x="3374"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3221;p73">
              <a:extLst>
                <a:ext uri="{FF2B5EF4-FFF2-40B4-BE49-F238E27FC236}">
                  <a16:creationId xmlns:a16="http://schemas.microsoft.com/office/drawing/2014/main" id="{D4A69CF9-F4DD-3D97-3BEA-8CEF97051768}"/>
                </a:ext>
              </a:extLst>
            </p:cNvPr>
            <p:cNvSpPr/>
            <p:nvPr/>
          </p:nvSpPr>
          <p:spPr>
            <a:xfrm>
              <a:off x="5921599" y="3095880"/>
              <a:ext cx="938529" cy="201633"/>
            </a:xfrm>
            <a:custGeom>
              <a:avLst/>
              <a:gdLst/>
              <a:ahLst/>
              <a:cxnLst/>
              <a:rect l="l" t="t" r="r" b="b"/>
              <a:pathLst>
                <a:path w="4729" h="1016" extrusionOk="0">
                  <a:moveTo>
                    <a:pt x="0" y="0"/>
                  </a:moveTo>
                  <a:lnTo>
                    <a:pt x="0" y="1015"/>
                  </a:lnTo>
                  <a:lnTo>
                    <a:pt x="4728" y="1015"/>
                  </a:lnTo>
                  <a:lnTo>
                    <a:pt x="4728" y="0"/>
                  </a:lnTo>
                  <a:close/>
                </a:path>
              </a:pathLst>
            </a:custGeom>
            <a:solidFill>
              <a:srgbClr val="BF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3222;p73">
              <a:extLst>
                <a:ext uri="{FF2B5EF4-FFF2-40B4-BE49-F238E27FC236}">
                  <a16:creationId xmlns:a16="http://schemas.microsoft.com/office/drawing/2014/main" id="{F0CC7492-F42B-89F1-A32C-711A8023E922}"/>
                </a:ext>
              </a:extLst>
            </p:cNvPr>
            <p:cNvSpPr/>
            <p:nvPr/>
          </p:nvSpPr>
          <p:spPr>
            <a:xfrm>
              <a:off x="5852734" y="3259606"/>
              <a:ext cx="232797" cy="1198088"/>
            </a:xfrm>
            <a:custGeom>
              <a:avLst/>
              <a:gdLst/>
              <a:ahLst/>
              <a:cxnLst/>
              <a:rect l="l" t="t" r="r" b="b"/>
              <a:pathLst>
                <a:path w="1173" h="6037" extrusionOk="0">
                  <a:moveTo>
                    <a:pt x="1172" y="0"/>
                  </a:moveTo>
                  <a:lnTo>
                    <a:pt x="723" y="70"/>
                  </a:lnTo>
                  <a:lnTo>
                    <a:pt x="1" y="6036"/>
                  </a:lnTo>
                  <a:lnTo>
                    <a:pt x="277" y="6036"/>
                  </a:lnTo>
                  <a:lnTo>
                    <a:pt x="11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3223;p73">
              <a:extLst>
                <a:ext uri="{FF2B5EF4-FFF2-40B4-BE49-F238E27FC236}">
                  <a16:creationId xmlns:a16="http://schemas.microsoft.com/office/drawing/2014/main" id="{F3CB47B7-D700-D5BE-50A3-910405E74191}"/>
                </a:ext>
              </a:extLst>
            </p:cNvPr>
            <p:cNvSpPr/>
            <p:nvPr/>
          </p:nvSpPr>
          <p:spPr>
            <a:xfrm>
              <a:off x="6696176" y="3259606"/>
              <a:ext cx="231804" cy="1198088"/>
            </a:xfrm>
            <a:custGeom>
              <a:avLst/>
              <a:gdLst/>
              <a:ahLst/>
              <a:cxnLst/>
              <a:rect l="l" t="t" r="r" b="b"/>
              <a:pathLst>
                <a:path w="1168" h="6037" extrusionOk="0">
                  <a:moveTo>
                    <a:pt x="0" y="0"/>
                  </a:moveTo>
                  <a:lnTo>
                    <a:pt x="891" y="6036"/>
                  </a:lnTo>
                  <a:lnTo>
                    <a:pt x="1168" y="6036"/>
                  </a:lnTo>
                  <a:lnTo>
                    <a:pt x="446" y="70"/>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3224;p73">
              <a:extLst>
                <a:ext uri="{FF2B5EF4-FFF2-40B4-BE49-F238E27FC236}">
                  <a16:creationId xmlns:a16="http://schemas.microsoft.com/office/drawing/2014/main" id="{43F4C3DC-D2F9-97EC-F4C8-F0F599071460}"/>
                </a:ext>
              </a:extLst>
            </p:cNvPr>
            <p:cNvSpPr/>
            <p:nvPr/>
          </p:nvSpPr>
          <p:spPr>
            <a:xfrm>
              <a:off x="3785408" y="2733897"/>
              <a:ext cx="3818220" cy="1198088"/>
            </a:xfrm>
            <a:custGeom>
              <a:avLst/>
              <a:gdLst/>
              <a:ahLst/>
              <a:cxnLst/>
              <a:rect l="l" t="t" r="r" b="b"/>
              <a:pathLst>
                <a:path w="19239" h="6037" extrusionOk="0">
                  <a:moveTo>
                    <a:pt x="0" y="1"/>
                  </a:moveTo>
                  <a:lnTo>
                    <a:pt x="0" y="6037"/>
                  </a:lnTo>
                  <a:lnTo>
                    <a:pt x="19238" y="6037"/>
                  </a:lnTo>
                  <a:lnTo>
                    <a:pt x="192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3225;p73">
              <a:extLst>
                <a:ext uri="{FF2B5EF4-FFF2-40B4-BE49-F238E27FC236}">
                  <a16:creationId xmlns:a16="http://schemas.microsoft.com/office/drawing/2014/main" id="{FC5DA646-F9E5-8570-A3F5-16BA112E0BD4}"/>
                </a:ext>
              </a:extLst>
            </p:cNvPr>
            <p:cNvSpPr/>
            <p:nvPr/>
          </p:nvSpPr>
          <p:spPr>
            <a:xfrm>
              <a:off x="3850898" y="3805756"/>
              <a:ext cx="167105" cy="695990"/>
            </a:xfrm>
            <a:custGeom>
              <a:avLst/>
              <a:gdLst/>
              <a:ahLst/>
              <a:cxnLst/>
              <a:rect l="l" t="t" r="r" b="b"/>
              <a:pathLst>
                <a:path w="842" h="3507" extrusionOk="0">
                  <a:moveTo>
                    <a:pt x="842" y="0"/>
                  </a:moveTo>
                  <a:lnTo>
                    <a:pt x="0" y="343"/>
                  </a:lnTo>
                  <a:lnTo>
                    <a:pt x="0" y="3507"/>
                  </a:lnTo>
                  <a:lnTo>
                    <a:pt x="429" y="3507"/>
                  </a:lnTo>
                  <a:lnTo>
                    <a:pt x="8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3226;p73">
              <a:extLst>
                <a:ext uri="{FF2B5EF4-FFF2-40B4-BE49-F238E27FC236}">
                  <a16:creationId xmlns:a16="http://schemas.microsoft.com/office/drawing/2014/main" id="{AA84D89D-A5C2-CD9E-30E4-A66D10FAB342}"/>
                </a:ext>
              </a:extLst>
            </p:cNvPr>
            <p:cNvSpPr/>
            <p:nvPr/>
          </p:nvSpPr>
          <p:spPr>
            <a:xfrm>
              <a:off x="7371525" y="3805756"/>
              <a:ext cx="167304" cy="695990"/>
            </a:xfrm>
            <a:custGeom>
              <a:avLst/>
              <a:gdLst/>
              <a:ahLst/>
              <a:cxnLst/>
              <a:rect l="l" t="t" r="r" b="b"/>
              <a:pathLst>
                <a:path w="843" h="3507" extrusionOk="0">
                  <a:moveTo>
                    <a:pt x="1" y="0"/>
                  </a:moveTo>
                  <a:lnTo>
                    <a:pt x="413" y="3507"/>
                  </a:lnTo>
                  <a:lnTo>
                    <a:pt x="842" y="3507"/>
                  </a:lnTo>
                  <a:lnTo>
                    <a:pt x="842" y="34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3227;p73">
              <a:extLst>
                <a:ext uri="{FF2B5EF4-FFF2-40B4-BE49-F238E27FC236}">
                  <a16:creationId xmlns:a16="http://schemas.microsoft.com/office/drawing/2014/main" id="{0932E547-9EFC-EBC7-5163-B5B7526F6A8D}"/>
                </a:ext>
              </a:extLst>
            </p:cNvPr>
            <p:cNvSpPr/>
            <p:nvPr/>
          </p:nvSpPr>
          <p:spPr>
            <a:xfrm>
              <a:off x="3703445" y="2560248"/>
              <a:ext cx="3964884" cy="218899"/>
            </a:xfrm>
            <a:custGeom>
              <a:avLst/>
              <a:gdLst/>
              <a:ahLst/>
              <a:cxnLst/>
              <a:rect l="l" t="t" r="r" b="b"/>
              <a:pathLst>
                <a:path w="19978" h="1103" extrusionOk="0">
                  <a:moveTo>
                    <a:pt x="1" y="1"/>
                  </a:moveTo>
                  <a:lnTo>
                    <a:pt x="1" y="1103"/>
                  </a:lnTo>
                  <a:lnTo>
                    <a:pt x="19977" y="1103"/>
                  </a:lnTo>
                  <a:lnTo>
                    <a:pt x="199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3228;p73">
              <a:extLst>
                <a:ext uri="{FF2B5EF4-FFF2-40B4-BE49-F238E27FC236}">
                  <a16:creationId xmlns:a16="http://schemas.microsoft.com/office/drawing/2014/main" id="{5BB009BB-FA7D-419A-BEE6-5345246005D2}"/>
                </a:ext>
              </a:extLst>
            </p:cNvPr>
            <p:cNvSpPr/>
            <p:nvPr/>
          </p:nvSpPr>
          <p:spPr>
            <a:xfrm>
              <a:off x="6016461" y="1685256"/>
              <a:ext cx="55173" cy="22227"/>
            </a:xfrm>
            <a:custGeom>
              <a:avLst/>
              <a:gdLst/>
              <a:ahLst/>
              <a:cxnLst/>
              <a:rect l="l" t="t" r="r" b="b"/>
              <a:pathLst>
                <a:path w="278" h="112" extrusionOk="0">
                  <a:moveTo>
                    <a:pt x="249" y="1"/>
                  </a:moveTo>
                  <a:cubicBezTo>
                    <a:pt x="246" y="1"/>
                    <a:pt x="244" y="2"/>
                    <a:pt x="244" y="8"/>
                  </a:cubicBezTo>
                  <a:cubicBezTo>
                    <a:pt x="179" y="48"/>
                    <a:pt x="129" y="59"/>
                    <a:pt x="95" y="59"/>
                  </a:cubicBezTo>
                  <a:cubicBezTo>
                    <a:pt x="57" y="59"/>
                    <a:pt x="38" y="45"/>
                    <a:pt x="38" y="45"/>
                  </a:cubicBezTo>
                  <a:lnTo>
                    <a:pt x="1" y="45"/>
                  </a:lnTo>
                  <a:lnTo>
                    <a:pt x="1" y="78"/>
                  </a:lnTo>
                  <a:cubicBezTo>
                    <a:pt x="1" y="78"/>
                    <a:pt x="38" y="111"/>
                    <a:pt x="104" y="111"/>
                  </a:cubicBezTo>
                  <a:cubicBezTo>
                    <a:pt x="141" y="111"/>
                    <a:pt x="191" y="95"/>
                    <a:pt x="261" y="45"/>
                  </a:cubicBezTo>
                  <a:cubicBezTo>
                    <a:pt x="277" y="45"/>
                    <a:pt x="277" y="24"/>
                    <a:pt x="277" y="8"/>
                  </a:cubicBezTo>
                  <a:cubicBezTo>
                    <a:pt x="266" y="8"/>
                    <a:pt x="255" y="1"/>
                    <a:pt x="249"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0471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Table of contents</a:t>
            </a:r>
            <a:endParaRPr dirty="0"/>
          </a:p>
        </p:txBody>
      </p:sp>
      <p:sp>
        <p:nvSpPr>
          <p:cNvPr id="631" name="Google Shape;631;p40"/>
          <p:cNvSpPr txBox="1">
            <a:spLocks noGrp="1"/>
          </p:cNvSpPr>
          <p:nvPr>
            <p:ph type="title" idx="7"/>
          </p:nvPr>
        </p:nvSpPr>
        <p:spPr>
          <a:xfrm>
            <a:off x="720000" y="1472398"/>
            <a:ext cx="7347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01</a:t>
            </a:r>
            <a:endParaRPr/>
          </a:p>
        </p:txBody>
      </p:sp>
      <p:sp>
        <p:nvSpPr>
          <p:cNvPr id="632" name="Google Shape;632;p40"/>
          <p:cNvSpPr txBox="1">
            <a:spLocks noGrp="1"/>
          </p:cNvSpPr>
          <p:nvPr>
            <p:ph type="title" idx="8"/>
          </p:nvPr>
        </p:nvSpPr>
        <p:spPr>
          <a:xfrm>
            <a:off x="720000" y="3126336"/>
            <a:ext cx="7347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04</a:t>
            </a:r>
            <a:endParaRPr/>
          </a:p>
        </p:txBody>
      </p:sp>
      <p:sp>
        <p:nvSpPr>
          <p:cNvPr id="633" name="Google Shape;633;p40"/>
          <p:cNvSpPr txBox="1">
            <a:spLocks noGrp="1"/>
          </p:cNvSpPr>
          <p:nvPr>
            <p:ph type="title" idx="9"/>
          </p:nvPr>
        </p:nvSpPr>
        <p:spPr>
          <a:xfrm>
            <a:off x="3419271" y="1442900"/>
            <a:ext cx="7347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02</a:t>
            </a:r>
            <a:endParaRPr/>
          </a:p>
        </p:txBody>
      </p:sp>
      <p:sp>
        <p:nvSpPr>
          <p:cNvPr id="634" name="Google Shape;634;p40"/>
          <p:cNvSpPr txBox="1">
            <a:spLocks noGrp="1"/>
          </p:cNvSpPr>
          <p:nvPr>
            <p:ph type="title" idx="13"/>
          </p:nvPr>
        </p:nvSpPr>
        <p:spPr>
          <a:xfrm>
            <a:off x="3419271" y="3096844"/>
            <a:ext cx="7347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05</a:t>
            </a:r>
            <a:endParaRPr/>
          </a:p>
        </p:txBody>
      </p:sp>
      <p:sp>
        <p:nvSpPr>
          <p:cNvPr id="635" name="Google Shape;635;p40"/>
          <p:cNvSpPr txBox="1">
            <a:spLocks noGrp="1"/>
          </p:cNvSpPr>
          <p:nvPr>
            <p:ph type="title" idx="14"/>
          </p:nvPr>
        </p:nvSpPr>
        <p:spPr>
          <a:xfrm>
            <a:off x="6118550" y="1423236"/>
            <a:ext cx="7347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03</a:t>
            </a:r>
            <a:endParaRPr/>
          </a:p>
        </p:txBody>
      </p:sp>
      <p:sp>
        <p:nvSpPr>
          <p:cNvPr id="637" name="Google Shape;637;p40"/>
          <p:cNvSpPr txBox="1">
            <a:spLocks noGrp="1"/>
          </p:cNvSpPr>
          <p:nvPr>
            <p:ph type="subTitle" idx="16"/>
          </p:nvPr>
        </p:nvSpPr>
        <p:spPr>
          <a:xfrm>
            <a:off x="719999" y="2071449"/>
            <a:ext cx="2455819" cy="95688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t>SCOPE OF EDUCATIONAL EVALUATION</a:t>
            </a:r>
            <a:endParaRPr sz="1800" dirty="0"/>
          </a:p>
        </p:txBody>
      </p:sp>
      <p:sp>
        <p:nvSpPr>
          <p:cNvPr id="639" name="Google Shape;639;p40"/>
          <p:cNvSpPr txBox="1">
            <a:spLocks noGrp="1"/>
          </p:cNvSpPr>
          <p:nvPr>
            <p:ph type="subTitle" idx="18"/>
          </p:nvPr>
        </p:nvSpPr>
        <p:spPr>
          <a:xfrm>
            <a:off x="6118550" y="2431905"/>
            <a:ext cx="2305500"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EVALUATION OBJECT</a:t>
            </a:r>
            <a:endParaRPr dirty="0"/>
          </a:p>
        </p:txBody>
      </p:sp>
      <p:sp>
        <p:nvSpPr>
          <p:cNvPr id="640" name="Google Shape;640;p40"/>
          <p:cNvSpPr txBox="1">
            <a:spLocks noGrp="1"/>
          </p:cNvSpPr>
          <p:nvPr>
            <p:ph type="subTitle" idx="19"/>
          </p:nvPr>
        </p:nvSpPr>
        <p:spPr>
          <a:xfrm>
            <a:off x="719999" y="4094775"/>
            <a:ext cx="2305500" cy="4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ASSESMENT OBJECT</a:t>
            </a:r>
            <a:endParaRPr dirty="0"/>
          </a:p>
        </p:txBody>
      </p:sp>
      <p:sp>
        <p:nvSpPr>
          <p:cNvPr id="641" name="Google Shape;641;p40"/>
          <p:cNvSpPr txBox="1">
            <a:spLocks noGrp="1"/>
          </p:cNvSpPr>
          <p:nvPr>
            <p:ph type="subTitle" idx="20"/>
          </p:nvPr>
        </p:nvSpPr>
        <p:spPr>
          <a:xfrm>
            <a:off x="3268951" y="3624938"/>
            <a:ext cx="2455819"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CONCLUSION</a:t>
            </a:r>
            <a:endParaRPr dirty="0"/>
          </a:p>
        </p:txBody>
      </p:sp>
      <p:sp>
        <p:nvSpPr>
          <p:cNvPr id="20" name="Google Shape;637;p40">
            <a:extLst>
              <a:ext uri="{FF2B5EF4-FFF2-40B4-BE49-F238E27FC236}">
                <a16:creationId xmlns:a16="http://schemas.microsoft.com/office/drawing/2014/main" id="{092FCDCC-2A76-BCB2-2B88-41E2D4731740}"/>
              </a:ext>
            </a:extLst>
          </p:cNvPr>
          <p:cNvSpPr txBox="1">
            <a:spLocks/>
          </p:cNvSpPr>
          <p:nvPr/>
        </p:nvSpPr>
        <p:spPr>
          <a:xfrm>
            <a:off x="3268952" y="2017669"/>
            <a:ext cx="2455819" cy="95688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Bebas Neue"/>
              <a:buNone/>
              <a:defRPr sz="2400" b="1"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ID" sz="1800" dirty="0"/>
              <a:t>SCOPE OF EDUCATIONAL ASSESMENT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0"/>
        <p:cNvGrpSpPr/>
        <p:nvPr/>
      </p:nvGrpSpPr>
      <p:grpSpPr>
        <a:xfrm>
          <a:off x="0" y="0"/>
          <a:ext cx="0" cy="0"/>
          <a:chOff x="0" y="0"/>
          <a:chExt cx="0" cy="0"/>
        </a:xfrm>
      </p:grpSpPr>
      <p:grpSp>
        <p:nvGrpSpPr>
          <p:cNvPr id="1831" name="Google Shape;1831;p56"/>
          <p:cNvGrpSpPr/>
          <p:nvPr/>
        </p:nvGrpSpPr>
        <p:grpSpPr>
          <a:xfrm flipH="1">
            <a:off x="1746727" y="2031789"/>
            <a:ext cx="1127542" cy="2635054"/>
            <a:chOff x="5499034" y="2057251"/>
            <a:chExt cx="1127542" cy="2635054"/>
          </a:xfrm>
        </p:grpSpPr>
        <p:sp>
          <p:nvSpPr>
            <p:cNvPr id="1832" name="Google Shape;1832;p56"/>
            <p:cNvSpPr/>
            <p:nvPr/>
          </p:nvSpPr>
          <p:spPr>
            <a:xfrm rot="-1382518">
              <a:off x="6095347" y="3209988"/>
              <a:ext cx="72048" cy="20169"/>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6"/>
            <p:cNvSpPr/>
            <p:nvPr/>
          </p:nvSpPr>
          <p:spPr>
            <a:xfrm>
              <a:off x="5877525" y="3070025"/>
              <a:ext cx="72000" cy="73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4" name="Google Shape;1834;p56"/>
            <p:cNvGrpSpPr/>
            <p:nvPr/>
          </p:nvGrpSpPr>
          <p:grpSpPr>
            <a:xfrm>
              <a:off x="5499034" y="2057251"/>
              <a:ext cx="1127542" cy="2635054"/>
              <a:chOff x="9279534" y="1899225"/>
              <a:chExt cx="1127542" cy="2635054"/>
            </a:xfrm>
          </p:grpSpPr>
          <p:sp>
            <p:nvSpPr>
              <p:cNvPr id="1835" name="Google Shape;1835;p56"/>
              <p:cNvSpPr/>
              <p:nvPr/>
            </p:nvSpPr>
            <p:spPr>
              <a:xfrm>
                <a:off x="9632441" y="2022498"/>
                <a:ext cx="312826" cy="306569"/>
              </a:xfrm>
              <a:custGeom>
                <a:avLst/>
                <a:gdLst/>
                <a:ahLst/>
                <a:cxnLst/>
                <a:rect l="l" t="t" r="r" b="b"/>
                <a:pathLst>
                  <a:path w="1850" h="1813" extrusionOk="0">
                    <a:moveTo>
                      <a:pt x="1008" y="1"/>
                    </a:moveTo>
                    <a:cubicBezTo>
                      <a:pt x="1008" y="1"/>
                      <a:pt x="937" y="87"/>
                      <a:pt x="851" y="141"/>
                    </a:cubicBezTo>
                    <a:cubicBezTo>
                      <a:pt x="822" y="152"/>
                      <a:pt x="791" y="156"/>
                      <a:pt x="763" y="156"/>
                    </a:cubicBezTo>
                    <a:cubicBezTo>
                      <a:pt x="707" y="156"/>
                      <a:pt x="661" y="141"/>
                      <a:pt x="661" y="141"/>
                    </a:cubicBezTo>
                    <a:cubicBezTo>
                      <a:pt x="541" y="450"/>
                      <a:pt x="372" y="533"/>
                      <a:pt x="248" y="570"/>
                    </a:cubicBezTo>
                    <a:cubicBezTo>
                      <a:pt x="199" y="587"/>
                      <a:pt x="145" y="587"/>
                      <a:pt x="129" y="603"/>
                    </a:cubicBezTo>
                    <a:cubicBezTo>
                      <a:pt x="63" y="636"/>
                      <a:pt x="145" y="842"/>
                      <a:pt x="145" y="842"/>
                    </a:cubicBezTo>
                    <a:cubicBezTo>
                      <a:pt x="141" y="838"/>
                      <a:pt x="136" y="836"/>
                      <a:pt x="130" y="836"/>
                    </a:cubicBezTo>
                    <a:cubicBezTo>
                      <a:pt x="78" y="836"/>
                      <a:pt x="1" y="1042"/>
                      <a:pt x="79" y="1135"/>
                    </a:cubicBezTo>
                    <a:cubicBezTo>
                      <a:pt x="127" y="1198"/>
                      <a:pt x="194" y="1207"/>
                      <a:pt x="228" y="1207"/>
                    </a:cubicBezTo>
                    <a:cubicBezTo>
                      <a:pt x="241" y="1207"/>
                      <a:pt x="248" y="1205"/>
                      <a:pt x="248" y="1205"/>
                    </a:cubicBezTo>
                    <a:cubicBezTo>
                      <a:pt x="319" y="1428"/>
                      <a:pt x="475" y="1635"/>
                      <a:pt x="628" y="1738"/>
                    </a:cubicBezTo>
                    <a:cubicBezTo>
                      <a:pt x="645" y="1754"/>
                      <a:pt x="661" y="1754"/>
                      <a:pt x="682" y="1771"/>
                    </a:cubicBezTo>
                    <a:cubicBezTo>
                      <a:pt x="715" y="1791"/>
                      <a:pt x="764" y="1808"/>
                      <a:pt x="801" y="1808"/>
                    </a:cubicBezTo>
                    <a:cubicBezTo>
                      <a:pt x="830" y="1811"/>
                      <a:pt x="860" y="1813"/>
                      <a:pt x="891" y="1813"/>
                    </a:cubicBezTo>
                    <a:cubicBezTo>
                      <a:pt x="1019" y="1813"/>
                      <a:pt x="1156" y="1778"/>
                      <a:pt x="1280" y="1651"/>
                    </a:cubicBezTo>
                    <a:lnTo>
                      <a:pt x="1317" y="1618"/>
                    </a:lnTo>
                    <a:cubicBezTo>
                      <a:pt x="1486" y="1428"/>
                      <a:pt x="1610" y="1049"/>
                      <a:pt x="1610" y="1049"/>
                    </a:cubicBezTo>
                    <a:cubicBezTo>
                      <a:pt x="1746" y="1032"/>
                      <a:pt x="1849" y="776"/>
                      <a:pt x="1763" y="690"/>
                    </a:cubicBezTo>
                    <a:cubicBezTo>
                      <a:pt x="1740" y="667"/>
                      <a:pt x="1721" y="658"/>
                      <a:pt x="1707" y="658"/>
                    </a:cubicBezTo>
                    <a:cubicBezTo>
                      <a:pt x="1668" y="658"/>
                      <a:pt x="1659" y="723"/>
                      <a:pt x="1659" y="723"/>
                    </a:cubicBezTo>
                    <a:cubicBezTo>
                      <a:pt x="1659" y="723"/>
                      <a:pt x="1659" y="636"/>
                      <a:pt x="1626" y="516"/>
                    </a:cubicBezTo>
                    <a:cubicBezTo>
                      <a:pt x="1610" y="430"/>
                      <a:pt x="1523" y="327"/>
                      <a:pt x="1486" y="277"/>
                    </a:cubicBezTo>
                    <a:cubicBezTo>
                      <a:pt x="1473" y="278"/>
                      <a:pt x="1461" y="278"/>
                      <a:pt x="1449" y="278"/>
                    </a:cubicBezTo>
                    <a:cubicBezTo>
                      <a:pt x="1166" y="278"/>
                      <a:pt x="1039" y="100"/>
                      <a:pt x="1008" y="1"/>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6"/>
              <p:cNvSpPr/>
              <p:nvPr/>
            </p:nvSpPr>
            <p:spPr>
              <a:xfrm>
                <a:off x="9674377" y="2022498"/>
                <a:ext cx="209509" cy="96553"/>
              </a:xfrm>
              <a:custGeom>
                <a:avLst/>
                <a:gdLst/>
                <a:ahLst/>
                <a:cxnLst/>
                <a:rect l="l" t="t" r="r" b="b"/>
                <a:pathLst>
                  <a:path w="1239" h="571" extrusionOk="0">
                    <a:moveTo>
                      <a:pt x="760" y="1"/>
                    </a:moveTo>
                    <a:cubicBezTo>
                      <a:pt x="760" y="1"/>
                      <a:pt x="689" y="87"/>
                      <a:pt x="603" y="141"/>
                    </a:cubicBezTo>
                    <a:cubicBezTo>
                      <a:pt x="574" y="152"/>
                      <a:pt x="543" y="156"/>
                      <a:pt x="515" y="156"/>
                    </a:cubicBezTo>
                    <a:cubicBezTo>
                      <a:pt x="459" y="156"/>
                      <a:pt x="413" y="141"/>
                      <a:pt x="413" y="141"/>
                    </a:cubicBezTo>
                    <a:cubicBezTo>
                      <a:pt x="293" y="450"/>
                      <a:pt x="124" y="533"/>
                      <a:pt x="0" y="570"/>
                    </a:cubicBezTo>
                    <a:cubicBezTo>
                      <a:pt x="380" y="533"/>
                      <a:pt x="434" y="191"/>
                      <a:pt x="434" y="191"/>
                    </a:cubicBezTo>
                    <a:cubicBezTo>
                      <a:pt x="465" y="202"/>
                      <a:pt x="495" y="207"/>
                      <a:pt x="523" y="207"/>
                    </a:cubicBezTo>
                    <a:cubicBezTo>
                      <a:pt x="663" y="207"/>
                      <a:pt x="760" y="87"/>
                      <a:pt x="760" y="87"/>
                    </a:cubicBezTo>
                    <a:cubicBezTo>
                      <a:pt x="760" y="87"/>
                      <a:pt x="760" y="174"/>
                      <a:pt x="846" y="244"/>
                    </a:cubicBezTo>
                    <a:cubicBezTo>
                      <a:pt x="896" y="284"/>
                      <a:pt x="992" y="306"/>
                      <a:pt x="1082" y="306"/>
                    </a:cubicBezTo>
                    <a:cubicBezTo>
                      <a:pt x="1141" y="306"/>
                      <a:pt x="1197" y="297"/>
                      <a:pt x="1238" y="277"/>
                    </a:cubicBezTo>
                    <a:lnTo>
                      <a:pt x="1238" y="277"/>
                    </a:lnTo>
                    <a:cubicBezTo>
                      <a:pt x="1225" y="278"/>
                      <a:pt x="1213" y="278"/>
                      <a:pt x="1201" y="278"/>
                    </a:cubicBezTo>
                    <a:cubicBezTo>
                      <a:pt x="918" y="278"/>
                      <a:pt x="791" y="100"/>
                      <a:pt x="760" y="1"/>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6"/>
              <p:cNvSpPr/>
              <p:nvPr/>
            </p:nvSpPr>
            <p:spPr>
              <a:xfrm>
                <a:off x="9578837" y="1899225"/>
                <a:ext cx="392131" cy="418510"/>
              </a:xfrm>
              <a:custGeom>
                <a:avLst/>
                <a:gdLst/>
                <a:ahLst/>
                <a:cxnLst/>
                <a:rect l="l" t="t" r="r" b="b"/>
                <a:pathLst>
                  <a:path w="2319" h="2475" extrusionOk="0">
                    <a:moveTo>
                      <a:pt x="1399" y="0"/>
                    </a:moveTo>
                    <a:cubicBezTo>
                      <a:pt x="1187" y="0"/>
                      <a:pt x="1118" y="148"/>
                      <a:pt x="1118" y="148"/>
                    </a:cubicBezTo>
                    <a:cubicBezTo>
                      <a:pt x="1118" y="148"/>
                      <a:pt x="1069" y="59"/>
                      <a:pt x="913" y="59"/>
                    </a:cubicBezTo>
                    <a:cubicBezTo>
                      <a:pt x="862" y="59"/>
                      <a:pt x="799" y="69"/>
                      <a:pt x="722" y="94"/>
                    </a:cubicBezTo>
                    <a:cubicBezTo>
                      <a:pt x="636" y="111"/>
                      <a:pt x="549" y="165"/>
                      <a:pt x="483" y="214"/>
                    </a:cubicBezTo>
                    <a:lnTo>
                      <a:pt x="462" y="231"/>
                    </a:lnTo>
                    <a:cubicBezTo>
                      <a:pt x="293" y="387"/>
                      <a:pt x="223" y="627"/>
                      <a:pt x="240" y="870"/>
                    </a:cubicBezTo>
                    <a:cubicBezTo>
                      <a:pt x="240" y="870"/>
                      <a:pt x="50" y="1126"/>
                      <a:pt x="17" y="1365"/>
                    </a:cubicBezTo>
                    <a:cubicBezTo>
                      <a:pt x="0" y="1402"/>
                      <a:pt x="0" y="1419"/>
                      <a:pt x="17" y="1452"/>
                    </a:cubicBezTo>
                    <a:cubicBezTo>
                      <a:pt x="17" y="1658"/>
                      <a:pt x="223" y="1798"/>
                      <a:pt x="223" y="1798"/>
                    </a:cubicBezTo>
                    <a:cubicBezTo>
                      <a:pt x="223" y="1798"/>
                      <a:pt x="136" y="1967"/>
                      <a:pt x="240" y="2141"/>
                    </a:cubicBezTo>
                    <a:cubicBezTo>
                      <a:pt x="256" y="2174"/>
                      <a:pt x="277" y="2190"/>
                      <a:pt x="310" y="2211"/>
                    </a:cubicBezTo>
                    <a:lnTo>
                      <a:pt x="310" y="2227"/>
                    </a:lnTo>
                    <a:cubicBezTo>
                      <a:pt x="369" y="2260"/>
                      <a:pt x="433" y="2269"/>
                      <a:pt x="482" y="2269"/>
                    </a:cubicBezTo>
                    <a:cubicBezTo>
                      <a:pt x="531" y="2269"/>
                      <a:pt x="565" y="2260"/>
                      <a:pt x="565" y="2260"/>
                    </a:cubicBezTo>
                    <a:lnTo>
                      <a:pt x="565" y="2260"/>
                    </a:lnTo>
                    <a:cubicBezTo>
                      <a:pt x="565" y="2260"/>
                      <a:pt x="532" y="2397"/>
                      <a:pt x="603" y="2450"/>
                    </a:cubicBezTo>
                    <a:cubicBezTo>
                      <a:pt x="619" y="2467"/>
                      <a:pt x="669" y="2467"/>
                      <a:pt x="739" y="2467"/>
                    </a:cubicBezTo>
                    <a:lnTo>
                      <a:pt x="755" y="2467"/>
                    </a:lnTo>
                    <a:cubicBezTo>
                      <a:pt x="784" y="2472"/>
                      <a:pt x="815" y="2474"/>
                      <a:pt x="843" y="2474"/>
                    </a:cubicBezTo>
                    <a:cubicBezTo>
                      <a:pt x="899" y="2474"/>
                      <a:pt x="945" y="2467"/>
                      <a:pt x="945" y="2467"/>
                    </a:cubicBezTo>
                    <a:cubicBezTo>
                      <a:pt x="792" y="2364"/>
                      <a:pt x="636" y="2157"/>
                      <a:pt x="565" y="1934"/>
                    </a:cubicBezTo>
                    <a:cubicBezTo>
                      <a:pt x="565" y="1934"/>
                      <a:pt x="557" y="1936"/>
                      <a:pt x="543" y="1936"/>
                    </a:cubicBezTo>
                    <a:cubicBezTo>
                      <a:pt x="514" y="1936"/>
                      <a:pt x="460" y="1929"/>
                      <a:pt x="413" y="1881"/>
                    </a:cubicBezTo>
                    <a:lnTo>
                      <a:pt x="396" y="1864"/>
                    </a:lnTo>
                    <a:cubicBezTo>
                      <a:pt x="380" y="1831"/>
                      <a:pt x="359" y="1815"/>
                      <a:pt x="359" y="1778"/>
                    </a:cubicBezTo>
                    <a:cubicBezTo>
                      <a:pt x="345" y="1672"/>
                      <a:pt x="398" y="1566"/>
                      <a:pt x="445" y="1566"/>
                    </a:cubicBezTo>
                    <a:cubicBezTo>
                      <a:pt x="451" y="1566"/>
                      <a:pt x="457" y="1568"/>
                      <a:pt x="462" y="1571"/>
                    </a:cubicBezTo>
                    <a:lnTo>
                      <a:pt x="446" y="1555"/>
                    </a:lnTo>
                    <a:lnTo>
                      <a:pt x="446" y="1538"/>
                    </a:lnTo>
                    <a:lnTo>
                      <a:pt x="446" y="1522"/>
                    </a:lnTo>
                    <a:lnTo>
                      <a:pt x="429" y="1505"/>
                    </a:lnTo>
                    <a:cubicBezTo>
                      <a:pt x="429" y="1489"/>
                      <a:pt x="413" y="1452"/>
                      <a:pt x="413" y="1419"/>
                    </a:cubicBezTo>
                    <a:lnTo>
                      <a:pt x="413" y="1402"/>
                    </a:lnTo>
                    <a:cubicBezTo>
                      <a:pt x="413" y="1365"/>
                      <a:pt x="429" y="1349"/>
                      <a:pt x="446" y="1332"/>
                    </a:cubicBezTo>
                    <a:cubicBezTo>
                      <a:pt x="516" y="1299"/>
                      <a:pt x="809" y="1332"/>
                      <a:pt x="978" y="870"/>
                    </a:cubicBezTo>
                    <a:cubicBezTo>
                      <a:pt x="978" y="870"/>
                      <a:pt x="1024" y="885"/>
                      <a:pt x="1080" y="885"/>
                    </a:cubicBezTo>
                    <a:cubicBezTo>
                      <a:pt x="1108" y="885"/>
                      <a:pt x="1139" y="881"/>
                      <a:pt x="1168" y="870"/>
                    </a:cubicBezTo>
                    <a:cubicBezTo>
                      <a:pt x="1238" y="833"/>
                      <a:pt x="1287" y="746"/>
                      <a:pt x="1308" y="730"/>
                    </a:cubicBezTo>
                    <a:lnTo>
                      <a:pt x="1325" y="730"/>
                    </a:lnTo>
                    <a:cubicBezTo>
                      <a:pt x="1341" y="816"/>
                      <a:pt x="1444" y="953"/>
                      <a:pt x="1650" y="990"/>
                    </a:cubicBezTo>
                    <a:cubicBezTo>
                      <a:pt x="1683" y="1006"/>
                      <a:pt x="1737" y="1006"/>
                      <a:pt x="1803" y="1006"/>
                    </a:cubicBezTo>
                    <a:cubicBezTo>
                      <a:pt x="1803" y="1006"/>
                      <a:pt x="1906" y="1142"/>
                      <a:pt x="1943" y="1245"/>
                    </a:cubicBezTo>
                    <a:lnTo>
                      <a:pt x="1943" y="1283"/>
                    </a:lnTo>
                    <a:cubicBezTo>
                      <a:pt x="1960" y="1332"/>
                      <a:pt x="1960" y="1365"/>
                      <a:pt x="1976" y="1402"/>
                    </a:cubicBezTo>
                    <a:lnTo>
                      <a:pt x="1976" y="1419"/>
                    </a:lnTo>
                    <a:lnTo>
                      <a:pt x="1976" y="1435"/>
                    </a:lnTo>
                    <a:cubicBezTo>
                      <a:pt x="1976" y="1435"/>
                      <a:pt x="1976" y="1419"/>
                      <a:pt x="1993" y="1402"/>
                    </a:cubicBezTo>
                    <a:lnTo>
                      <a:pt x="2030" y="1402"/>
                    </a:lnTo>
                    <a:cubicBezTo>
                      <a:pt x="2047" y="1402"/>
                      <a:pt x="2063" y="1402"/>
                      <a:pt x="2080" y="1419"/>
                    </a:cubicBezTo>
                    <a:cubicBezTo>
                      <a:pt x="2166" y="1505"/>
                      <a:pt x="2063" y="1761"/>
                      <a:pt x="1927" y="1778"/>
                    </a:cubicBezTo>
                    <a:cubicBezTo>
                      <a:pt x="1927" y="1778"/>
                      <a:pt x="1803" y="2157"/>
                      <a:pt x="1634" y="2347"/>
                    </a:cubicBezTo>
                    <a:cubicBezTo>
                      <a:pt x="1634" y="2347"/>
                      <a:pt x="1617" y="2347"/>
                      <a:pt x="1617" y="2364"/>
                    </a:cubicBezTo>
                    <a:lnTo>
                      <a:pt x="1597" y="2380"/>
                    </a:lnTo>
                    <a:lnTo>
                      <a:pt x="1634" y="2380"/>
                    </a:lnTo>
                    <a:cubicBezTo>
                      <a:pt x="1737" y="2364"/>
                      <a:pt x="1824" y="2331"/>
                      <a:pt x="1890" y="2260"/>
                    </a:cubicBezTo>
                    <a:lnTo>
                      <a:pt x="1906" y="2244"/>
                    </a:lnTo>
                    <a:cubicBezTo>
                      <a:pt x="2047" y="2124"/>
                      <a:pt x="2133" y="1934"/>
                      <a:pt x="2113" y="1658"/>
                    </a:cubicBezTo>
                    <a:cubicBezTo>
                      <a:pt x="2113" y="1658"/>
                      <a:pt x="2166" y="1609"/>
                      <a:pt x="2236" y="1522"/>
                    </a:cubicBezTo>
                    <a:cubicBezTo>
                      <a:pt x="2236" y="1505"/>
                      <a:pt x="2236" y="1505"/>
                      <a:pt x="2253" y="1489"/>
                    </a:cubicBezTo>
                    <a:cubicBezTo>
                      <a:pt x="2269" y="1435"/>
                      <a:pt x="2286" y="1365"/>
                      <a:pt x="2302" y="1299"/>
                    </a:cubicBezTo>
                    <a:cubicBezTo>
                      <a:pt x="2319" y="1179"/>
                      <a:pt x="2286" y="1056"/>
                      <a:pt x="2236" y="973"/>
                    </a:cubicBezTo>
                    <a:cubicBezTo>
                      <a:pt x="2216" y="953"/>
                      <a:pt x="2216" y="936"/>
                      <a:pt x="2199" y="920"/>
                    </a:cubicBezTo>
                    <a:cubicBezTo>
                      <a:pt x="2199" y="903"/>
                      <a:pt x="2183" y="903"/>
                      <a:pt x="2183" y="887"/>
                    </a:cubicBezTo>
                    <a:cubicBezTo>
                      <a:pt x="2166" y="849"/>
                      <a:pt x="2133" y="833"/>
                      <a:pt x="2133" y="833"/>
                    </a:cubicBezTo>
                    <a:cubicBezTo>
                      <a:pt x="2133" y="833"/>
                      <a:pt x="2199" y="317"/>
                      <a:pt x="1737" y="94"/>
                    </a:cubicBezTo>
                    <a:cubicBezTo>
                      <a:pt x="1597" y="25"/>
                      <a:pt x="1486" y="0"/>
                      <a:pt x="139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6"/>
              <p:cNvSpPr/>
              <p:nvPr/>
            </p:nvSpPr>
            <p:spPr>
              <a:xfrm>
                <a:off x="9912974" y="2136301"/>
                <a:ext cx="2875" cy="8455"/>
              </a:xfrm>
              <a:custGeom>
                <a:avLst/>
                <a:gdLst/>
                <a:ahLst/>
                <a:cxnLst/>
                <a:rect l="l" t="t" r="r" b="b"/>
                <a:pathLst>
                  <a:path w="17" h="50" extrusionOk="0">
                    <a:moveTo>
                      <a:pt x="17" y="0"/>
                    </a:moveTo>
                    <a:lnTo>
                      <a:pt x="17" y="0"/>
                    </a:lnTo>
                    <a:cubicBezTo>
                      <a:pt x="13" y="4"/>
                      <a:pt x="10" y="10"/>
                      <a:pt x="7" y="15"/>
                    </a:cubicBezTo>
                    <a:lnTo>
                      <a:pt x="7" y="15"/>
                    </a:lnTo>
                    <a:cubicBezTo>
                      <a:pt x="12" y="14"/>
                      <a:pt x="17" y="9"/>
                      <a:pt x="17" y="0"/>
                    </a:cubicBezTo>
                    <a:close/>
                    <a:moveTo>
                      <a:pt x="7" y="15"/>
                    </a:moveTo>
                    <a:lnTo>
                      <a:pt x="7" y="15"/>
                    </a:lnTo>
                    <a:cubicBezTo>
                      <a:pt x="4" y="17"/>
                      <a:pt x="0" y="17"/>
                      <a:pt x="0" y="17"/>
                    </a:cubicBezTo>
                    <a:lnTo>
                      <a:pt x="0" y="50"/>
                    </a:lnTo>
                    <a:cubicBezTo>
                      <a:pt x="0" y="50"/>
                      <a:pt x="0" y="31"/>
                      <a:pt x="7" y="15"/>
                    </a:cubicBezTo>
                    <a:close/>
                  </a:path>
                </a:pathLst>
              </a:custGeom>
              <a:solidFill>
                <a:srgbClr val="572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6"/>
              <p:cNvSpPr/>
              <p:nvPr/>
            </p:nvSpPr>
            <p:spPr>
              <a:xfrm>
                <a:off x="9622126" y="2376082"/>
                <a:ext cx="357974" cy="164699"/>
              </a:xfrm>
              <a:custGeom>
                <a:avLst/>
                <a:gdLst/>
                <a:ahLst/>
                <a:cxnLst/>
                <a:rect l="l" t="t" r="r" b="b"/>
                <a:pathLst>
                  <a:path w="2117" h="974" extrusionOk="0">
                    <a:moveTo>
                      <a:pt x="170" y="1"/>
                    </a:moveTo>
                    <a:cubicBezTo>
                      <a:pt x="62" y="1"/>
                      <a:pt x="0" y="10"/>
                      <a:pt x="0" y="10"/>
                    </a:cubicBezTo>
                    <a:cubicBezTo>
                      <a:pt x="37" y="299"/>
                      <a:pt x="450" y="765"/>
                      <a:pt x="759" y="884"/>
                    </a:cubicBezTo>
                    <a:cubicBezTo>
                      <a:pt x="893" y="943"/>
                      <a:pt x="998" y="974"/>
                      <a:pt x="1103" y="974"/>
                    </a:cubicBezTo>
                    <a:cubicBezTo>
                      <a:pt x="1240" y="974"/>
                      <a:pt x="1379" y="922"/>
                      <a:pt x="1584" y="814"/>
                    </a:cubicBezTo>
                    <a:cubicBezTo>
                      <a:pt x="1927" y="629"/>
                      <a:pt x="2116" y="216"/>
                      <a:pt x="2116" y="216"/>
                    </a:cubicBezTo>
                    <a:cubicBezTo>
                      <a:pt x="2116" y="216"/>
                      <a:pt x="1791" y="92"/>
                      <a:pt x="1601" y="26"/>
                    </a:cubicBezTo>
                    <a:cubicBezTo>
                      <a:pt x="1568" y="26"/>
                      <a:pt x="1547" y="10"/>
                      <a:pt x="1531" y="10"/>
                    </a:cubicBezTo>
                    <a:cubicBezTo>
                      <a:pt x="1531" y="113"/>
                      <a:pt x="1514" y="233"/>
                      <a:pt x="1531" y="266"/>
                    </a:cubicBezTo>
                    <a:cubicBezTo>
                      <a:pt x="1531" y="352"/>
                      <a:pt x="1547" y="402"/>
                      <a:pt x="1547" y="402"/>
                    </a:cubicBezTo>
                    <a:lnTo>
                      <a:pt x="1085" y="146"/>
                    </a:lnTo>
                    <a:cubicBezTo>
                      <a:pt x="1052" y="146"/>
                      <a:pt x="1031" y="129"/>
                      <a:pt x="1015" y="129"/>
                    </a:cubicBezTo>
                    <a:cubicBezTo>
                      <a:pt x="1015" y="129"/>
                      <a:pt x="656" y="319"/>
                      <a:pt x="586" y="336"/>
                    </a:cubicBezTo>
                    <a:cubicBezTo>
                      <a:pt x="586" y="336"/>
                      <a:pt x="586" y="129"/>
                      <a:pt x="516" y="10"/>
                    </a:cubicBezTo>
                    <a:lnTo>
                      <a:pt x="363" y="10"/>
                    </a:lnTo>
                    <a:cubicBezTo>
                      <a:pt x="289" y="3"/>
                      <a:pt x="224" y="1"/>
                      <a:pt x="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6"/>
              <p:cNvSpPr/>
              <p:nvPr/>
            </p:nvSpPr>
            <p:spPr>
              <a:xfrm>
                <a:off x="9447618" y="2565979"/>
                <a:ext cx="383846" cy="442522"/>
              </a:xfrm>
              <a:custGeom>
                <a:avLst/>
                <a:gdLst/>
                <a:ahLst/>
                <a:cxnLst/>
                <a:rect l="l" t="t" r="r" b="b"/>
                <a:pathLst>
                  <a:path w="2270" h="2617" extrusionOk="0">
                    <a:moveTo>
                      <a:pt x="846" y="1"/>
                    </a:moveTo>
                    <a:lnTo>
                      <a:pt x="673" y="413"/>
                    </a:lnTo>
                    <a:lnTo>
                      <a:pt x="570" y="706"/>
                    </a:lnTo>
                    <a:lnTo>
                      <a:pt x="347" y="1292"/>
                    </a:lnTo>
                    <a:cubicBezTo>
                      <a:pt x="397" y="1309"/>
                      <a:pt x="450" y="1342"/>
                      <a:pt x="500" y="1362"/>
                    </a:cubicBezTo>
                    <a:cubicBezTo>
                      <a:pt x="500" y="1362"/>
                      <a:pt x="347" y="1601"/>
                      <a:pt x="364" y="2014"/>
                    </a:cubicBezTo>
                    <a:cubicBezTo>
                      <a:pt x="364" y="2014"/>
                      <a:pt x="244" y="2031"/>
                      <a:pt x="54" y="2047"/>
                    </a:cubicBezTo>
                    <a:lnTo>
                      <a:pt x="1" y="2204"/>
                    </a:lnTo>
                    <a:lnTo>
                      <a:pt x="537" y="2410"/>
                    </a:lnTo>
                    <a:lnTo>
                      <a:pt x="1102" y="2616"/>
                    </a:lnTo>
                    <a:lnTo>
                      <a:pt x="1259" y="2373"/>
                    </a:lnTo>
                    <a:lnTo>
                      <a:pt x="1292" y="2307"/>
                    </a:lnTo>
                    <a:lnTo>
                      <a:pt x="1325" y="2270"/>
                    </a:lnTo>
                    <a:cubicBezTo>
                      <a:pt x="1308" y="2270"/>
                      <a:pt x="1292" y="2253"/>
                      <a:pt x="1275" y="2237"/>
                    </a:cubicBezTo>
                    <a:lnTo>
                      <a:pt x="1275" y="2237"/>
                    </a:lnTo>
                    <a:cubicBezTo>
                      <a:pt x="1292" y="2253"/>
                      <a:pt x="1308" y="2253"/>
                      <a:pt x="1341" y="2253"/>
                    </a:cubicBezTo>
                    <a:lnTo>
                      <a:pt x="1395" y="2167"/>
                    </a:lnTo>
                    <a:lnTo>
                      <a:pt x="1465" y="2064"/>
                    </a:lnTo>
                    <a:lnTo>
                      <a:pt x="2270" y="826"/>
                    </a:lnTo>
                    <a:cubicBezTo>
                      <a:pt x="2187" y="760"/>
                      <a:pt x="1016" y="87"/>
                      <a:pt x="8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6"/>
              <p:cNvSpPr/>
              <p:nvPr/>
            </p:nvSpPr>
            <p:spPr>
              <a:xfrm>
                <a:off x="9683509" y="2377604"/>
                <a:ext cx="37708" cy="55294"/>
              </a:xfrm>
              <a:custGeom>
                <a:avLst/>
                <a:gdLst/>
                <a:ahLst/>
                <a:cxnLst/>
                <a:rect l="l" t="t" r="r" b="b"/>
                <a:pathLst>
                  <a:path w="223" h="327" extrusionOk="0">
                    <a:moveTo>
                      <a:pt x="0" y="1"/>
                    </a:moveTo>
                    <a:cubicBezTo>
                      <a:pt x="103" y="120"/>
                      <a:pt x="223" y="327"/>
                      <a:pt x="223" y="327"/>
                    </a:cubicBezTo>
                    <a:cubicBezTo>
                      <a:pt x="223" y="327"/>
                      <a:pt x="223" y="120"/>
                      <a:pt x="1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6"/>
              <p:cNvSpPr/>
              <p:nvPr/>
            </p:nvSpPr>
            <p:spPr>
              <a:xfrm>
                <a:off x="9878140" y="2377604"/>
                <a:ext cx="14711" cy="66454"/>
              </a:xfrm>
              <a:custGeom>
                <a:avLst/>
                <a:gdLst/>
                <a:ahLst/>
                <a:cxnLst/>
                <a:rect l="l" t="t" r="r" b="b"/>
                <a:pathLst>
                  <a:path w="87" h="393" extrusionOk="0">
                    <a:moveTo>
                      <a:pt x="17" y="1"/>
                    </a:moveTo>
                    <a:cubicBezTo>
                      <a:pt x="17" y="104"/>
                      <a:pt x="0" y="224"/>
                      <a:pt x="17" y="257"/>
                    </a:cubicBezTo>
                    <a:cubicBezTo>
                      <a:pt x="17" y="343"/>
                      <a:pt x="33" y="393"/>
                      <a:pt x="33" y="393"/>
                    </a:cubicBezTo>
                    <a:cubicBezTo>
                      <a:pt x="33" y="393"/>
                      <a:pt x="54" y="170"/>
                      <a:pt x="87" y="17"/>
                    </a:cubicBezTo>
                    <a:cubicBezTo>
                      <a:pt x="54" y="17"/>
                      <a:pt x="33" y="1"/>
                      <a:pt x="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6"/>
              <p:cNvSpPr/>
              <p:nvPr/>
            </p:nvSpPr>
            <p:spPr>
              <a:xfrm>
                <a:off x="9506294" y="2796291"/>
                <a:ext cx="40583" cy="115999"/>
              </a:xfrm>
              <a:custGeom>
                <a:avLst/>
                <a:gdLst/>
                <a:ahLst/>
                <a:cxnLst/>
                <a:rect l="l" t="t" r="r" b="b"/>
                <a:pathLst>
                  <a:path w="240" h="686" extrusionOk="0">
                    <a:moveTo>
                      <a:pt x="153" y="0"/>
                    </a:moveTo>
                    <a:cubicBezTo>
                      <a:pt x="153" y="0"/>
                      <a:pt x="0" y="239"/>
                      <a:pt x="17" y="652"/>
                    </a:cubicBezTo>
                    <a:lnTo>
                      <a:pt x="153" y="652"/>
                    </a:lnTo>
                    <a:cubicBezTo>
                      <a:pt x="169" y="652"/>
                      <a:pt x="169" y="669"/>
                      <a:pt x="206" y="685"/>
                    </a:cubicBezTo>
                    <a:lnTo>
                      <a:pt x="239" y="17"/>
                    </a:lnTo>
                    <a:cubicBezTo>
                      <a:pt x="206" y="17"/>
                      <a:pt x="190" y="0"/>
                      <a:pt x="153" y="0"/>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6"/>
              <p:cNvSpPr/>
              <p:nvPr/>
            </p:nvSpPr>
            <p:spPr>
              <a:xfrm>
                <a:off x="9656960" y="2941377"/>
                <a:ext cx="6426" cy="2875"/>
              </a:xfrm>
              <a:custGeom>
                <a:avLst/>
                <a:gdLst/>
                <a:ahLst/>
                <a:cxnLst/>
                <a:rect l="l" t="t" r="r" b="b"/>
                <a:pathLst>
                  <a:path w="38" h="17" extrusionOk="0">
                    <a:moveTo>
                      <a:pt x="0" y="0"/>
                    </a:moveTo>
                    <a:cubicBezTo>
                      <a:pt x="21" y="17"/>
                      <a:pt x="21" y="17"/>
                      <a:pt x="37" y="17"/>
                    </a:cubicBezTo>
                    <a:cubicBezTo>
                      <a:pt x="21" y="17"/>
                      <a:pt x="1" y="1"/>
                      <a:pt x="0" y="0"/>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6"/>
              <p:cNvSpPr/>
              <p:nvPr/>
            </p:nvSpPr>
            <p:spPr>
              <a:xfrm rot="1428935">
                <a:off x="9815492" y="2099065"/>
                <a:ext cx="80997" cy="30606"/>
              </a:xfrm>
              <a:custGeom>
                <a:avLst/>
                <a:gdLst/>
                <a:ahLst/>
                <a:cxnLst/>
                <a:rect l="l" t="t" r="r" b="b"/>
                <a:pathLst>
                  <a:path w="479" h="181" extrusionOk="0">
                    <a:moveTo>
                      <a:pt x="302" y="1"/>
                    </a:moveTo>
                    <a:cubicBezTo>
                      <a:pt x="286" y="1"/>
                      <a:pt x="270" y="2"/>
                      <a:pt x="256" y="5"/>
                    </a:cubicBezTo>
                    <a:cubicBezTo>
                      <a:pt x="169" y="5"/>
                      <a:pt x="66" y="75"/>
                      <a:pt x="50" y="91"/>
                    </a:cubicBezTo>
                    <a:cubicBezTo>
                      <a:pt x="17" y="129"/>
                      <a:pt x="0" y="162"/>
                      <a:pt x="17" y="178"/>
                    </a:cubicBezTo>
                    <a:cubicBezTo>
                      <a:pt x="18" y="180"/>
                      <a:pt x="20" y="180"/>
                      <a:pt x="22" y="180"/>
                    </a:cubicBezTo>
                    <a:cubicBezTo>
                      <a:pt x="48" y="180"/>
                      <a:pt x="129" y="107"/>
                      <a:pt x="223" y="91"/>
                    </a:cubicBezTo>
                    <a:cubicBezTo>
                      <a:pt x="283" y="72"/>
                      <a:pt x="331" y="64"/>
                      <a:pt x="364" y="64"/>
                    </a:cubicBezTo>
                    <a:cubicBezTo>
                      <a:pt x="388" y="64"/>
                      <a:pt x="404" y="68"/>
                      <a:pt x="413" y="75"/>
                    </a:cubicBezTo>
                    <a:lnTo>
                      <a:pt x="479" y="75"/>
                    </a:lnTo>
                    <a:cubicBezTo>
                      <a:pt x="479" y="34"/>
                      <a:pt x="384" y="1"/>
                      <a:pt x="302" y="1"/>
                    </a:cubicBezTo>
                    <a:close/>
                  </a:path>
                </a:pathLst>
              </a:custGeom>
              <a:solidFill>
                <a:srgbClr val="4B2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6"/>
              <p:cNvSpPr/>
              <p:nvPr/>
            </p:nvSpPr>
            <p:spPr>
              <a:xfrm rot="-869467">
                <a:off x="9671503" y="2115502"/>
                <a:ext cx="79136" cy="23673"/>
              </a:xfrm>
              <a:custGeom>
                <a:avLst/>
                <a:gdLst/>
                <a:ahLst/>
                <a:cxnLst/>
                <a:rect l="l" t="t" r="r" b="b"/>
                <a:pathLst>
                  <a:path w="468" h="140" extrusionOk="0">
                    <a:moveTo>
                      <a:pt x="251" y="0"/>
                    </a:moveTo>
                    <a:cubicBezTo>
                      <a:pt x="134" y="0"/>
                      <a:pt x="36" y="71"/>
                      <a:pt x="17" y="86"/>
                    </a:cubicBezTo>
                    <a:cubicBezTo>
                      <a:pt x="1" y="107"/>
                      <a:pt x="1" y="140"/>
                      <a:pt x="38" y="140"/>
                    </a:cubicBezTo>
                    <a:cubicBezTo>
                      <a:pt x="68" y="125"/>
                      <a:pt x="127" y="67"/>
                      <a:pt x="198" y="67"/>
                    </a:cubicBezTo>
                    <a:cubicBezTo>
                      <a:pt x="207" y="67"/>
                      <a:pt x="215" y="68"/>
                      <a:pt x="224" y="70"/>
                    </a:cubicBezTo>
                    <a:cubicBezTo>
                      <a:pt x="304" y="70"/>
                      <a:pt x="375" y="92"/>
                      <a:pt x="420" y="92"/>
                    </a:cubicBezTo>
                    <a:cubicBezTo>
                      <a:pt x="432" y="92"/>
                      <a:pt x="443" y="91"/>
                      <a:pt x="451" y="86"/>
                    </a:cubicBezTo>
                    <a:cubicBezTo>
                      <a:pt x="467" y="70"/>
                      <a:pt x="414" y="20"/>
                      <a:pt x="294" y="4"/>
                    </a:cubicBezTo>
                    <a:cubicBezTo>
                      <a:pt x="280" y="1"/>
                      <a:pt x="265" y="0"/>
                      <a:pt x="251" y="0"/>
                    </a:cubicBezTo>
                    <a:close/>
                  </a:path>
                </a:pathLst>
              </a:custGeom>
              <a:solidFill>
                <a:srgbClr val="4B2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6"/>
              <p:cNvSpPr/>
              <p:nvPr/>
            </p:nvSpPr>
            <p:spPr>
              <a:xfrm>
                <a:off x="9805597" y="2391639"/>
                <a:ext cx="2875" cy="9131"/>
              </a:xfrm>
              <a:custGeom>
                <a:avLst/>
                <a:gdLst/>
                <a:ahLst/>
                <a:cxnLst/>
                <a:rect l="l" t="t" r="r" b="b"/>
                <a:pathLst>
                  <a:path w="17" h="54" extrusionOk="0">
                    <a:moveTo>
                      <a:pt x="17" y="0"/>
                    </a:moveTo>
                    <a:lnTo>
                      <a:pt x="0" y="54"/>
                    </a:lnTo>
                    <a:close/>
                  </a:path>
                </a:pathLst>
              </a:custGeom>
              <a:solidFill>
                <a:srgbClr val="F1D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6"/>
              <p:cNvSpPr/>
              <p:nvPr/>
            </p:nvSpPr>
            <p:spPr>
              <a:xfrm>
                <a:off x="9747597" y="2296099"/>
                <a:ext cx="107544" cy="104670"/>
              </a:xfrm>
              <a:custGeom>
                <a:avLst/>
                <a:gdLst/>
                <a:ahLst/>
                <a:cxnLst/>
                <a:rect l="l" t="t" r="r" b="b"/>
                <a:pathLst>
                  <a:path w="636" h="619" extrusionOk="0">
                    <a:moveTo>
                      <a:pt x="636" y="0"/>
                    </a:moveTo>
                    <a:lnTo>
                      <a:pt x="636" y="0"/>
                    </a:lnTo>
                    <a:cubicBezTo>
                      <a:pt x="488" y="148"/>
                      <a:pt x="340" y="194"/>
                      <a:pt x="195" y="194"/>
                    </a:cubicBezTo>
                    <a:cubicBezTo>
                      <a:pt x="170" y="194"/>
                      <a:pt x="145" y="192"/>
                      <a:pt x="120" y="190"/>
                    </a:cubicBezTo>
                    <a:cubicBezTo>
                      <a:pt x="83" y="190"/>
                      <a:pt x="34" y="173"/>
                      <a:pt x="1" y="153"/>
                    </a:cubicBezTo>
                    <a:lnTo>
                      <a:pt x="1" y="153"/>
                    </a:lnTo>
                    <a:cubicBezTo>
                      <a:pt x="17" y="190"/>
                      <a:pt x="17" y="239"/>
                      <a:pt x="34" y="276"/>
                    </a:cubicBezTo>
                    <a:cubicBezTo>
                      <a:pt x="50" y="309"/>
                      <a:pt x="67" y="342"/>
                      <a:pt x="104" y="396"/>
                    </a:cubicBezTo>
                    <a:cubicBezTo>
                      <a:pt x="186" y="483"/>
                      <a:pt x="273" y="602"/>
                      <a:pt x="273" y="602"/>
                    </a:cubicBezTo>
                    <a:cubicBezTo>
                      <a:pt x="289" y="602"/>
                      <a:pt x="310" y="619"/>
                      <a:pt x="343" y="619"/>
                    </a:cubicBezTo>
                    <a:lnTo>
                      <a:pt x="360" y="565"/>
                    </a:lnTo>
                    <a:lnTo>
                      <a:pt x="582" y="190"/>
                    </a:lnTo>
                    <a:lnTo>
                      <a:pt x="582" y="136"/>
                    </a:lnTo>
                    <a:cubicBezTo>
                      <a:pt x="599" y="87"/>
                      <a:pt x="619" y="33"/>
                      <a:pt x="636" y="0"/>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6"/>
              <p:cNvSpPr/>
              <p:nvPr/>
            </p:nvSpPr>
            <p:spPr>
              <a:xfrm>
                <a:off x="9805597" y="2328058"/>
                <a:ext cx="78291" cy="115999"/>
              </a:xfrm>
              <a:custGeom>
                <a:avLst/>
                <a:gdLst/>
                <a:ahLst/>
                <a:cxnLst/>
                <a:rect l="l" t="t" r="r" b="b"/>
                <a:pathLst>
                  <a:path w="463" h="686" extrusionOk="0">
                    <a:moveTo>
                      <a:pt x="239" y="1"/>
                    </a:moveTo>
                    <a:lnTo>
                      <a:pt x="17" y="376"/>
                    </a:lnTo>
                    <a:lnTo>
                      <a:pt x="0" y="430"/>
                    </a:lnTo>
                    <a:lnTo>
                      <a:pt x="462" y="686"/>
                    </a:lnTo>
                    <a:cubicBezTo>
                      <a:pt x="462" y="686"/>
                      <a:pt x="446" y="636"/>
                      <a:pt x="446" y="550"/>
                    </a:cubicBezTo>
                    <a:cubicBezTo>
                      <a:pt x="429" y="517"/>
                      <a:pt x="446" y="397"/>
                      <a:pt x="446" y="294"/>
                    </a:cubicBezTo>
                    <a:cubicBezTo>
                      <a:pt x="446" y="224"/>
                      <a:pt x="462" y="170"/>
                      <a:pt x="462" y="170"/>
                    </a:cubicBezTo>
                    <a:cubicBezTo>
                      <a:pt x="462" y="153"/>
                      <a:pt x="326" y="50"/>
                      <a:pt x="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6"/>
              <p:cNvSpPr/>
              <p:nvPr/>
            </p:nvSpPr>
            <p:spPr>
              <a:xfrm>
                <a:off x="9706506" y="2342770"/>
                <a:ext cx="87253" cy="90128"/>
              </a:xfrm>
              <a:custGeom>
                <a:avLst/>
                <a:gdLst/>
                <a:ahLst/>
                <a:cxnLst/>
                <a:rect l="l" t="t" r="r" b="b"/>
                <a:pathLst>
                  <a:path w="516" h="533" extrusionOk="0">
                    <a:moveTo>
                      <a:pt x="277" y="0"/>
                    </a:moveTo>
                    <a:lnTo>
                      <a:pt x="0" y="186"/>
                    </a:lnTo>
                    <a:lnTo>
                      <a:pt x="17" y="207"/>
                    </a:lnTo>
                    <a:cubicBezTo>
                      <a:pt x="87" y="326"/>
                      <a:pt x="87" y="533"/>
                      <a:pt x="87" y="533"/>
                    </a:cubicBezTo>
                    <a:cubicBezTo>
                      <a:pt x="157" y="516"/>
                      <a:pt x="516" y="326"/>
                      <a:pt x="516" y="326"/>
                    </a:cubicBezTo>
                    <a:cubicBezTo>
                      <a:pt x="516" y="326"/>
                      <a:pt x="310" y="83"/>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6"/>
              <p:cNvSpPr/>
              <p:nvPr/>
            </p:nvSpPr>
            <p:spPr>
              <a:xfrm>
                <a:off x="9430200" y="3016626"/>
                <a:ext cx="709692" cy="1433249"/>
              </a:xfrm>
              <a:custGeom>
                <a:avLst/>
                <a:gdLst/>
                <a:ahLst/>
                <a:cxnLst/>
                <a:rect l="l" t="t" r="r" b="b"/>
                <a:pathLst>
                  <a:path w="4197" h="8476" extrusionOk="0">
                    <a:moveTo>
                      <a:pt x="537" y="1"/>
                    </a:moveTo>
                    <a:cubicBezTo>
                      <a:pt x="516" y="38"/>
                      <a:pt x="500" y="55"/>
                      <a:pt x="483" y="88"/>
                    </a:cubicBezTo>
                    <a:cubicBezTo>
                      <a:pt x="364" y="294"/>
                      <a:pt x="260" y="570"/>
                      <a:pt x="190" y="913"/>
                    </a:cubicBezTo>
                    <a:cubicBezTo>
                      <a:pt x="174" y="929"/>
                      <a:pt x="174" y="929"/>
                      <a:pt x="174" y="946"/>
                    </a:cubicBezTo>
                    <a:cubicBezTo>
                      <a:pt x="104" y="1222"/>
                      <a:pt x="71" y="1548"/>
                      <a:pt x="54" y="1895"/>
                    </a:cubicBezTo>
                    <a:cubicBezTo>
                      <a:pt x="0" y="2720"/>
                      <a:pt x="124" y="4556"/>
                      <a:pt x="190" y="4865"/>
                    </a:cubicBezTo>
                    <a:cubicBezTo>
                      <a:pt x="244" y="5174"/>
                      <a:pt x="640" y="8393"/>
                      <a:pt x="640" y="8393"/>
                    </a:cubicBezTo>
                    <a:lnTo>
                      <a:pt x="826" y="8442"/>
                    </a:lnTo>
                    <a:lnTo>
                      <a:pt x="966" y="8475"/>
                    </a:lnTo>
                    <a:cubicBezTo>
                      <a:pt x="1052" y="8339"/>
                      <a:pt x="1531" y="7464"/>
                      <a:pt x="1548" y="6309"/>
                    </a:cubicBezTo>
                    <a:cubicBezTo>
                      <a:pt x="1568" y="5055"/>
                      <a:pt x="1292" y="4679"/>
                      <a:pt x="1292" y="4679"/>
                    </a:cubicBezTo>
                    <a:lnTo>
                      <a:pt x="1548" y="2134"/>
                    </a:lnTo>
                    <a:lnTo>
                      <a:pt x="2579" y="4968"/>
                    </a:lnTo>
                    <a:cubicBezTo>
                      <a:pt x="2579" y="4968"/>
                      <a:pt x="2459" y="5451"/>
                      <a:pt x="2649" y="6276"/>
                    </a:cubicBezTo>
                    <a:cubicBezTo>
                      <a:pt x="2822" y="7031"/>
                      <a:pt x="3594" y="8252"/>
                      <a:pt x="3734" y="8475"/>
                    </a:cubicBezTo>
                    <a:lnTo>
                      <a:pt x="4196" y="8475"/>
                    </a:lnTo>
                    <a:cubicBezTo>
                      <a:pt x="4180" y="8339"/>
                      <a:pt x="4147" y="7774"/>
                      <a:pt x="4077" y="7378"/>
                    </a:cubicBezTo>
                    <a:cubicBezTo>
                      <a:pt x="4006" y="6928"/>
                      <a:pt x="3631" y="4452"/>
                      <a:pt x="3561" y="3871"/>
                    </a:cubicBezTo>
                    <a:cubicBezTo>
                      <a:pt x="3491" y="3458"/>
                      <a:pt x="3284" y="1857"/>
                      <a:pt x="3165" y="913"/>
                    </a:cubicBezTo>
                    <a:lnTo>
                      <a:pt x="3165" y="880"/>
                    </a:lnTo>
                    <a:cubicBezTo>
                      <a:pt x="3115" y="587"/>
                      <a:pt x="3078" y="347"/>
                      <a:pt x="3062" y="261"/>
                    </a:cubicBezTo>
                    <a:lnTo>
                      <a:pt x="3062" y="207"/>
                    </a:lnTo>
                    <a:cubicBezTo>
                      <a:pt x="3062" y="207"/>
                      <a:pt x="2926" y="261"/>
                      <a:pt x="2666" y="294"/>
                    </a:cubicBezTo>
                    <a:cubicBezTo>
                      <a:pt x="2666" y="294"/>
                      <a:pt x="2666" y="310"/>
                      <a:pt x="2649" y="310"/>
                    </a:cubicBezTo>
                    <a:cubicBezTo>
                      <a:pt x="2516" y="322"/>
                      <a:pt x="2359" y="335"/>
                      <a:pt x="2164" y="335"/>
                    </a:cubicBezTo>
                    <a:cubicBezTo>
                      <a:pt x="2081" y="335"/>
                      <a:pt x="1992" y="333"/>
                      <a:pt x="1894" y="327"/>
                    </a:cubicBezTo>
                    <a:lnTo>
                      <a:pt x="1807" y="327"/>
                    </a:lnTo>
                    <a:cubicBezTo>
                      <a:pt x="1754" y="327"/>
                      <a:pt x="1704" y="327"/>
                      <a:pt x="1651" y="310"/>
                    </a:cubicBezTo>
                    <a:lnTo>
                      <a:pt x="1634" y="310"/>
                    </a:lnTo>
                    <a:cubicBezTo>
                      <a:pt x="1292" y="277"/>
                      <a:pt x="982" y="174"/>
                      <a:pt x="793" y="104"/>
                    </a:cubicBezTo>
                    <a:lnTo>
                      <a:pt x="776" y="104"/>
                    </a:lnTo>
                    <a:cubicBezTo>
                      <a:pt x="619" y="55"/>
                      <a:pt x="537" y="1"/>
                      <a:pt x="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6"/>
              <p:cNvSpPr/>
              <p:nvPr/>
            </p:nvSpPr>
            <p:spPr>
              <a:xfrm>
                <a:off x="10061611" y="4449732"/>
                <a:ext cx="261759" cy="84547"/>
              </a:xfrm>
              <a:custGeom>
                <a:avLst/>
                <a:gdLst/>
                <a:ahLst/>
                <a:cxnLst/>
                <a:rect l="l" t="t" r="r" b="b"/>
                <a:pathLst>
                  <a:path w="1548" h="500" extrusionOk="0">
                    <a:moveTo>
                      <a:pt x="0" y="0"/>
                    </a:moveTo>
                    <a:lnTo>
                      <a:pt x="120" y="466"/>
                    </a:lnTo>
                    <a:lnTo>
                      <a:pt x="1547" y="499"/>
                    </a:lnTo>
                    <a:cubicBezTo>
                      <a:pt x="1547" y="499"/>
                      <a:pt x="619" y="54"/>
                      <a:pt x="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6"/>
              <p:cNvSpPr/>
              <p:nvPr/>
            </p:nvSpPr>
            <p:spPr>
              <a:xfrm>
                <a:off x="9354783" y="4435697"/>
                <a:ext cx="247217" cy="90128"/>
              </a:xfrm>
              <a:custGeom>
                <a:avLst/>
                <a:gdLst/>
                <a:ahLst/>
                <a:cxnLst/>
                <a:rect l="l" t="t" r="r" b="b"/>
                <a:pathLst>
                  <a:path w="1462" h="533" extrusionOk="0">
                    <a:moveTo>
                      <a:pt x="1086" y="1"/>
                    </a:moveTo>
                    <a:lnTo>
                      <a:pt x="1" y="533"/>
                    </a:lnTo>
                    <a:lnTo>
                      <a:pt x="1461" y="533"/>
                    </a:lnTo>
                    <a:cubicBezTo>
                      <a:pt x="1461" y="533"/>
                      <a:pt x="1461" y="137"/>
                      <a:pt x="1428" y="83"/>
                    </a:cubicBezTo>
                    <a:lnTo>
                      <a:pt x="1412" y="83"/>
                    </a:lnTo>
                    <a:lnTo>
                      <a:pt x="10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6"/>
              <p:cNvSpPr/>
              <p:nvPr/>
            </p:nvSpPr>
            <p:spPr>
              <a:xfrm>
                <a:off x="9663217" y="2944083"/>
                <a:ext cx="11329" cy="5749"/>
              </a:xfrm>
              <a:custGeom>
                <a:avLst/>
                <a:gdLst/>
                <a:ahLst/>
                <a:cxnLst/>
                <a:rect l="l" t="t" r="r" b="b"/>
                <a:pathLst>
                  <a:path w="67" h="34" extrusionOk="0">
                    <a:moveTo>
                      <a:pt x="0" y="1"/>
                    </a:moveTo>
                    <a:lnTo>
                      <a:pt x="0" y="1"/>
                    </a:lnTo>
                    <a:cubicBezTo>
                      <a:pt x="17" y="17"/>
                      <a:pt x="33" y="34"/>
                      <a:pt x="50" y="34"/>
                    </a:cubicBezTo>
                    <a:lnTo>
                      <a:pt x="66" y="17"/>
                    </a:lnTo>
                    <a:cubicBezTo>
                      <a:pt x="33" y="17"/>
                      <a:pt x="17" y="17"/>
                      <a:pt x="0" y="1"/>
                    </a:cubicBezTo>
                    <a:close/>
                  </a:path>
                </a:pathLst>
              </a:custGeom>
              <a:solidFill>
                <a:srgbClr val="4D2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6"/>
              <p:cNvSpPr/>
              <p:nvPr/>
            </p:nvSpPr>
            <p:spPr>
              <a:xfrm>
                <a:off x="9680634" y="2932246"/>
                <a:ext cx="3044" cy="169"/>
              </a:xfrm>
              <a:custGeom>
                <a:avLst/>
                <a:gdLst/>
                <a:ahLst/>
                <a:cxnLst/>
                <a:rect l="l" t="t" r="r" b="b"/>
                <a:pathLst>
                  <a:path w="18" h="1" extrusionOk="0">
                    <a:moveTo>
                      <a:pt x="17" y="1"/>
                    </a:moveTo>
                    <a:lnTo>
                      <a:pt x="17" y="1"/>
                    </a:lnTo>
                    <a:lnTo>
                      <a:pt x="1" y="1"/>
                    </a:lnTo>
                    <a:close/>
                  </a:path>
                </a:pathLst>
              </a:custGeom>
              <a:solidFill>
                <a:srgbClr val="4D2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6"/>
              <p:cNvSpPr/>
              <p:nvPr/>
            </p:nvSpPr>
            <p:spPr>
              <a:xfrm>
                <a:off x="9506294" y="2796291"/>
                <a:ext cx="197503" cy="167235"/>
              </a:xfrm>
              <a:custGeom>
                <a:avLst/>
                <a:gdLst/>
                <a:ahLst/>
                <a:cxnLst/>
                <a:rect l="l" t="t" r="r" b="b"/>
                <a:pathLst>
                  <a:path w="1168" h="989" extrusionOk="0">
                    <a:moveTo>
                      <a:pt x="153" y="0"/>
                    </a:moveTo>
                    <a:lnTo>
                      <a:pt x="136" y="17"/>
                    </a:lnTo>
                    <a:cubicBezTo>
                      <a:pt x="120" y="50"/>
                      <a:pt x="66" y="120"/>
                      <a:pt x="50" y="239"/>
                    </a:cubicBezTo>
                    <a:cubicBezTo>
                      <a:pt x="0" y="413"/>
                      <a:pt x="17" y="652"/>
                      <a:pt x="17" y="652"/>
                    </a:cubicBezTo>
                    <a:lnTo>
                      <a:pt x="136" y="652"/>
                    </a:lnTo>
                    <a:cubicBezTo>
                      <a:pt x="239" y="739"/>
                      <a:pt x="516" y="961"/>
                      <a:pt x="652" y="978"/>
                    </a:cubicBezTo>
                    <a:cubicBezTo>
                      <a:pt x="688" y="986"/>
                      <a:pt x="725" y="989"/>
                      <a:pt x="759" y="989"/>
                    </a:cubicBezTo>
                    <a:cubicBezTo>
                      <a:pt x="872" y="989"/>
                      <a:pt x="965" y="954"/>
                      <a:pt x="978" y="928"/>
                    </a:cubicBezTo>
                    <a:cubicBezTo>
                      <a:pt x="961" y="908"/>
                      <a:pt x="945" y="891"/>
                      <a:pt x="928" y="875"/>
                    </a:cubicBezTo>
                    <a:lnTo>
                      <a:pt x="928" y="875"/>
                    </a:lnTo>
                    <a:cubicBezTo>
                      <a:pt x="945" y="891"/>
                      <a:pt x="961" y="891"/>
                      <a:pt x="961" y="891"/>
                    </a:cubicBezTo>
                    <a:cubicBezTo>
                      <a:pt x="1015" y="891"/>
                      <a:pt x="1081" y="875"/>
                      <a:pt x="1098" y="858"/>
                    </a:cubicBezTo>
                    <a:cubicBezTo>
                      <a:pt x="1098" y="858"/>
                      <a:pt x="1098" y="842"/>
                      <a:pt x="1081" y="825"/>
                    </a:cubicBezTo>
                    <a:cubicBezTo>
                      <a:pt x="1071" y="812"/>
                      <a:pt x="1060" y="807"/>
                      <a:pt x="1049" y="806"/>
                    </a:cubicBezTo>
                    <a:lnTo>
                      <a:pt x="1049" y="806"/>
                    </a:lnTo>
                    <a:cubicBezTo>
                      <a:pt x="1085" y="810"/>
                      <a:pt x="1100" y="825"/>
                      <a:pt x="1118" y="825"/>
                    </a:cubicBezTo>
                    <a:cubicBezTo>
                      <a:pt x="1135" y="825"/>
                      <a:pt x="1151" y="805"/>
                      <a:pt x="1151" y="805"/>
                    </a:cubicBezTo>
                    <a:cubicBezTo>
                      <a:pt x="1168" y="755"/>
                      <a:pt x="928" y="479"/>
                      <a:pt x="755" y="310"/>
                    </a:cubicBezTo>
                    <a:cubicBezTo>
                      <a:pt x="602" y="169"/>
                      <a:pt x="479" y="83"/>
                      <a:pt x="256" y="17"/>
                    </a:cubicBezTo>
                    <a:cubicBezTo>
                      <a:pt x="206" y="0"/>
                      <a:pt x="153" y="0"/>
                      <a:pt x="153" y="0"/>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6"/>
              <p:cNvSpPr/>
              <p:nvPr/>
            </p:nvSpPr>
            <p:spPr>
              <a:xfrm>
                <a:off x="9747597" y="2296099"/>
                <a:ext cx="107544" cy="69160"/>
              </a:xfrm>
              <a:custGeom>
                <a:avLst/>
                <a:gdLst/>
                <a:ahLst/>
                <a:cxnLst/>
                <a:rect l="l" t="t" r="r" b="b"/>
                <a:pathLst>
                  <a:path w="636" h="409" extrusionOk="0">
                    <a:moveTo>
                      <a:pt x="636" y="0"/>
                    </a:moveTo>
                    <a:lnTo>
                      <a:pt x="636" y="0"/>
                    </a:lnTo>
                    <a:cubicBezTo>
                      <a:pt x="488" y="148"/>
                      <a:pt x="340" y="194"/>
                      <a:pt x="195" y="194"/>
                    </a:cubicBezTo>
                    <a:cubicBezTo>
                      <a:pt x="170" y="194"/>
                      <a:pt x="145" y="192"/>
                      <a:pt x="120" y="190"/>
                    </a:cubicBezTo>
                    <a:cubicBezTo>
                      <a:pt x="83" y="190"/>
                      <a:pt x="34" y="173"/>
                      <a:pt x="1" y="153"/>
                    </a:cubicBezTo>
                    <a:lnTo>
                      <a:pt x="1" y="153"/>
                    </a:lnTo>
                    <a:cubicBezTo>
                      <a:pt x="17" y="190"/>
                      <a:pt x="17" y="239"/>
                      <a:pt x="34" y="276"/>
                    </a:cubicBezTo>
                    <a:cubicBezTo>
                      <a:pt x="50" y="309"/>
                      <a:pt x="67" y="342"/>
                      <a:pt x="104" y="396"/>
                    </a:cubicBezTo>
                    <a:cubicBezTo>
                      <a:pt x="129" y="404"/>
                      <a:pt x="154" y="408"/>
                      <a:pt x="182" y="408"/>
                    </a:cubicBezTo>
                    <a:cubicBezTo>
                      <a:pt x="210" y="408"/>
                      <a:pt x="240" y="404"/>
                      <a:pt x="273" y="396"/>
                    </a:cubicBezTo>
                    <a:cubicBezTo>
                      <a:pt x="413" y="380"/>
                      <a:pt x="516" y="239"/>
                      <a:pt x="582" y="136"/>
                    </a:cubicBezTo>
                    <a:cubicBezTo>
                      <a:pt x="599" y="87"/>
                      <a:pt x="619" y="33"/>
                      <a:pt x="636" y="0"/>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6"/>
              <p:cNvSpPr/>
              <p:nvPr/>
            </p:nvSpPr>
            <p:spPr>
              <a:xfrm>
                <a:off x="9279534" y="2377604"/>
                <a:ext cx="1014570" cy="696502"/>
              </a:xfrm>
              <a:custGeom>
                <a:avLst/>
                <a:gdLst/>
                <a:ahLst/>
                <a:cxnLst/>
                <a:rect l="l" t="t" r="r" b="b"/>
                <a:pathLst>
                  <a:path w="6000" h="4119" extrusionOk="0">
                    <a:moveTo>
                      <a:pt x="1976" y="1"/>
                    </a:moveTo>
                    <a:cubicBezTo>
                      <a:pt x="1923" y="17"/>
                      <a:pt x="1820" y="34"/>
                      <a:pt x="1737" y="104"/>
                    </a:cubicBezTo>
                    <a:cubicBezTo>
                      <a:pt x="1597" y="207"/>
                      <a:pt x="995" y="686"/>
                      <a:pt x="533" y="1342"/>
                    </a:cubicBezTo>
                    <a:cubicBezTo>
                      <a:pt x="120" y="1923"/>
                      <a:pt x="0" y="2352"/>
                      <a:pt x="33" y="2662"/>
                    </a:cubicBezTo>
                    <a:cubicBezTo>
                      <a:pt x="33" y="2699"/>
                      <a:pt x="33" y="2732"/>
                      <a:pt x="50" y="2765"/>
                    </a:cubicBezTo>
                    <a:cubicBezTo>
                      <a:pt x="103" y="3074"/>
                      <a:pt x="376" y="3178"/>
                      <a:pt x="722" y="3178"/>
                    </a:cubicBezTo>
                    <a:cubicBezTo>
                      <a:pt x="842" y="3178"/>
                      <a:pt x="962" y="3178"/>
                      <a:pt x="1048" y="3161"/>
                    </a:cubicBezTo>
                    <a:cubicBezTo>
                      <a:pt x="1238" y="3145"/>
                      <a:pt x="1358" y="3128"/>
                      <a:pt x="1358" y="3128"/>
                    </a:cubicBezTo>
                    <a:lnTo>
                      <a:pt x="1358" y="2992"/>
                    </a:lnTo>
                    <a:cubicBezTo>
                      <a:pt x="1374" y="2662"/>
                      <a:pt x="1494" y="2476"/>
                      <a:pt x="1494" y="2476"/>
                    </a:cubicBezTo>
                    <a:cubicBezTo>
                      <a:pt x="1444" y="2456"/>
                      <a:pt x="1391" y="2423"/>
                      <a:pt x="1341" y="2406"/>
                    </a:cubicBezTo>
                    <a:cubicBezTo>
                      <a:pt x="1168" y="2352"/>
                      <a:pt x="995" y="2336"/>
                      <a:pt x="995" y="2336"/>
                    </a:cubicBezTo>
                    <a:cubicBezTo>
                      <a:pt x="1015" y="2319"/>
                      <a:pt x="1168" y="2200"/>
                      <a:pt x="1288" y="2113"/>
                    </a:cubicBezTo>
                    <a:cubicBezTo>
                      <a:pt x="1358" y="2064"/>
                      <a:pt x="1494" y="1907"/>
                      <a:pt x="1564" y="1820"/>
                    </a:cubicBezTo>
                    <a:lnTo>
                      <a:pt x="1651" y="1581"/>
                    </a:lnTo>
                    <a:lnTo>
                      <a:pt x="1840" y="1115"/>
                    </a:lnTo>
                    <a:cubicBezTo>
                      <a:pt x="2010" y="1201"/>
                      <a:pt x="3181" y="1874"/>
                      <a:pt x="3264" y="1940"/>
                    </a:cubicBezTo>
                    <a:lnTo>
                      <a:pt x="2459" y="3178"/>
                    </a:lnTo>
                    <a:cubicBezTo>
                      <a:pt x="2476" y="3231"/>
                      <a:pt x="2492" y="3264"/>
                      <a:pt x="2492" y="3281"/>
                    </a:cubicBezTo>
                    <a:cubicBezTo>
                      <a:pt x="2485" y="3297"/>
                      <a:pt x="2474" y="3303"/>
                      <a:pt x="2460" y="3303"/>
                    </a:cubicBezTo>
                    <a:cubicBezTo>
                      <a:pt x="2441" y="3303"/>
                      <a:pt x="2417" y="3292"/>
                      <a:pt x="2389" y="3281"/>
                    </a:cubicBezTo>
                    <a:lnTo>
                      <a:pt x="2389" y="3281"/>
                    </a:lnTo>
                    <a:cubicBezTo>
                      <a:pt x="2406" y="3301"/>
                      <a:pt x="2459" y="3318"/>
                      <a:pt x="2439" y="3334"/>
                    </a:cubicBezTo>
                    <a:cubicBezTo>
                      <a:pt x="2422" y="3351"/>
                      <a:pt x="2373" y="3367"/>
                      <a:pt x="2335" y="3367"/>
                    </a:cubicBezTo>
                    <a:lnTo>
                      <a:pt x="2319" y="3384"/>
                    </a:lnTo>
                    <a:lnTo>
                      <a:pt x="2319" y="3404"/>
                    </a:lnTo>
                    <a:cubicBezTo>
                      <a:pt x="2319" y="3421"/>
                      <a:pt x="2302" y="3421"/>
                      <a:pt x="2286" y="3421"/>
                    </a:cubicBezTo>
                    <a:lnTo>
                      <a:pt x="2096" y="3730"/>
                    </a:lnTo>
                    <a:lnTo>
                      <a:pt x="1651" y="3557"/>
                    </a:lnTo>
                    <a:lnTo>
                      <a:pt x="1531" y="3524"/>
                    </a:lnTo>
                    <a:lnTo>
                      <a:pt x="1428" y="3780"/>
                    </a:lnTo>
                    <a:cubicBezTo>
                      <a:pt x="1428" y="3780"/>
                      <a:pt x="1461" y="3796"/>
                      <a:pt x="1531" y="3834"/>
                    </a:cubicBezTo>
                    <a:cubicBezTo>
                      <a:pt x="1737" y="3920"/>
                      <a:pt x="2199" y="4089"/>
                      <a:pt x="2785" y="4106"/>
                    </a:cubicBezTo>
                    <a:cubicBezTo>
                      <a:pt x="2893" y="4114"/>
                      <a:pt x="2993" y="4118"/>
                      <a:pt x="3086" y="4118"/>
                    </a:cubicBezTo>
                    <a:cubicBezTo>
                      <a:pt x="3392" y="4118"/>
                      <a:pt x="3617" y="4078"/>
                      <a:pt x="3763" y="4040"/>
                    </a:cubicBezTo>
                    <a:cubicBezTo>
                      <a:pt x="3883" y="4003"/>
                      <a:pt x="3953" y="3986"/>
                      <a:pt x="3953" y="3986"/>
                    </a:cubicBezTo>
                    <a:cubicBezTo>
                      <a:pt x="3953" y="3986"/>
                      <a:pt x="3936" y="3574"/>
                      <a:pt x="3953" y="3470"/>
                    </a:cubicBezTo>
                    <a:cubicBezTo>
                      <a:pt x="3969" y="3351"/>
                      <a:pt x="4039" y="2802"/>
                      <a:pt x="4039" y="2802"/>
                    </a:cubicBezTo>
                    <a:cubicBezTo>
                      <a:pt x="4039" y="2802"/>
                      <a:pt x="4175" y="3301"/>
                      <a:pt x="4295" y="3437"/>
                    </a:cubicBezTo>
                    <a:cubicBezTo>
                      <a:pt x="4405" y="3544"/>
                      <a:pt x="4556" y="3654"/>
                      <a:pt x="4708" y="3654"/>
                    </a:cubicBezTo>
                    <a:cubicBezTo>
                      <a:pt x="4749" y="3654"/>
                      <a:pt x="4791" y="3646"/>
                      <a:pt x="4831" y="3627"/>
                    </a:cubicBezTo>
                    <a:cubicBezTo>
                      <a:pt x="4897" y="3574"/>
                      <a:pt x="5001" y="3524"/>
                      <a:pt x="5120" y="3421"/>
                    </a:cubicBezTo>
                    <a:cubicBezTo>
                      <a:pt x="5310" y="3281"/>
                      <a:pt x="5533" y="3058"/>
                      <a:pt x="5673" y="2748"/>
                    </a:cubicBezTo>
                    <a:cubicBezTo>
                      <a:pt x="5879" y="2286"/>
                      <a:pt x="5999" y="1717"/>
                      <a:pt x="5999" y="1717"/>
                    </a:cubicBezTo>
                    <a:lnTo>
                      <a:pt x="5999" y="1717"/>
                    </a:lnTo>
                    <a:cubicBezTo>
                      <a:pt x="5999" y="1717"/>
                      <a:pt x="5961" y="1748"/>
                      <a:pt x="5890" y="1748"/>
                    </a:cubicBezTo>
                    <a:cubicBezTo>
                      <a:pt x="5854" y="1748"/>
                      <a:pt x="5811" y="1740"/>
                      <a:pt x="5760" y="1717"/>
                    </a:cubicBezTo>
                    <a:cubicBezTo>
                      <a:pt x="5603" y="1668"/>
                      <a:pt x="5570" y="1527"/>
                      <a:pt x="5570" y="1527"/>
                    </a:cubicBezTo>
                    <a:cubicBezTo>
                      <a:pt x="5570" y="1527"/>
                      <a:pt x="5467" y="1614"/>
                      <a:pt x="5327" y="1754"/>
                    </a:cubicBezTo>
                    <a:cubicBezTo>
                      <a:pt x="5310" y="1754"/>
                      <a:pt x="5310" y="1771"/>
                      <a:pt x="5294" y="1787"/>
                    </a:cubicBezTo>
                    <a:cubicBezTo>
                      <a:pt x="5157" y="1940"/>
                      <a:pt x="4935" y="2200"/>
                      <a:pt x="4935" y="2200"/>
                    </a:cubicBezTo>
                    <a:cubicBezTo>
                      <a:pt x="4935" y="2200"/>
                      <a:pt x="4935" y="2130"/>
                      <a:pt x="4914" y="2043"/>
                    </a:cubicBezTo>
                    <a:cubicBezTo>
                      <a:pt x="4881" y="1734"/>
                      <a:pt x="4794" y="1065"/>
                      <a:pt x="4728" y="805"/>
                    </a:cubicBezTo>
                    <a:cubicBezTo>
                      <a:pt x="4642" y="496"/>
                      <a:pt x="4452" y="310"/>
                      <a:pt x="4175" y="224"/>
                    </a:cubicBezTo>
                    <a:cubicBezTo>
                      <a:pt x="4175" y="224"/>
                      <a:pt x="4159" y="207"/>
                      <a:pt x="4142" y="207"/>
                    </a:cubicBezTo>
                    <a:cubicBezTo>
                      <a:pt x="4142" y="207"/>
                      <a:pt x="3953" y="620"/>
                      <a:pt x="3610" y="805"/>
                    </a:cubicBezTo>
                    <a:cubicBezTo>
                      <a:pt x="3405" y="913"/>
                      <a:pt x="3266" y="965"/>
                      <a:pt x="3129" y="965"/>
                    </a:cubicBezTo>
                    <a:cubicBezTo>
                      <a:pt x="3024" y="965"/>
                      <a:pt x="2919" y="934"/>
                      <a:pt x="2785" y="875"/>
                    </a:cubicBezTo>
                    <a:cubicBezTo>
                      <a:pt x="2476" y="756"/>
                      <a:pt x="2063" y="290"/>
                      <a:pt x="20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6"/>
              <p:cNvSpPr/>
              <p:nvPr/>
            </p:nvSpPr>
            <p:spPr>
              <a:xfrm>
                <a:off x="10221239" y="2489885"/>
                <a:ext cx="145422" cy="183468"/>
              </a:xfrm>
              <a:custGeom>
                <a:avLst/>
                <a:gdLst/>
                <a:ahLst/>
                <a:cxnLst/>
                <a:rect l="l" t="t" r="r" b="b"/>
                <a:pathLst>
                  <a:path w="860" h="1085" extrusionOk="0">
                    <a:moveTo>
                      <a:pt x="467" y="1"/>
                    </a:moveTo>
                    <a:cubicBezTo>
                      <a:pt x="409" y="1"/>
                      <a:pt x="218" y="152"/>
                      <a:pt x="154" y="265"/>
                    </a:cubicBezTo>
                    <a:cubicBezTo>
                      <a:pt x="88" y="368"/>
                      <a:pt x="50" y="471"/>
                      <a:pt x="67" y="554"/>
                    </a:cubicBezTo>
                    <a:cubicBezTo>
                      <a:pt x="88" y="624"/>
                      <a:pt x="17" y="814"/>
                      <a:pt x="1" y="863"/>
                    </a:cubicBezTo>
                    <a:cubicBezTo>
                      <a:pt x="1" y="863"/>
                      <a:pt x="34" y="1004"/>
                      <a:pt x="191" y="1053"/>
                    </a:cubicBezTo>
                    <a:cubicBezTo>
                      <a:pt x="242" y="1076"/>
                      <a:pt x="285" y="1084"/>
                      <a:pt x="321" y="1084"/>
                    </a:cubicBezTo>
                    <a:cubicBezTo>
                      <a:pt x="392" y="1084"/>
                      <a:pt x="430" y="1053"/>
                      <a:pt x="430" y="1053"/>
                    </a:cubicBezTo>
                    <a:cubicBezTo>
                      <a:pt x="430" y="1053"/>
                      <a:pt x="447" y="900"/>
                      <a:pt x="463" y="863"/>
                    </a:cubicBezTo>
                    <a:cubicBezTo>
                      <a:pt x="463" y="847"/>
                      <a:pt x="480" y="847"/>
                      <a:pt x="480" y="830"/>
                    </a:cubicBezTo>
                    <a:cubicBezTo>
                      <a:pt x="500" y="814"/>
                      <a:pt x="517" y="797"/>
                      <a:pt x="517" y="797"/>
                    </a:cubicBezTo>
                    <a:cubicBezTo>
                      <a:pt x="620" y="797"/>
                      <a:pt x="739" y="711"/>
                      <a:pt x="789" y="640"/>
                    </a:cubicBezTo>
                    <a:cubicBezTo>
                      <a:pt x="843" y="607"/>
                      <a:pt x="859" y="554"/>
                      <a:pt x="843" y="537"/>
                    </a:cubicBezTo>
                    <a:cubicBezTo>
                      <a:pt x="843" y="518"/>
                      <a:pt x="831" y="510"/>
                      <a:pt x="814" y="510"/>
                    </a:cubicBezTo>
                    <a:cubicBezTo>
                      <a:pt x="803" y="510"/>
                      <a:pt x="788" y="514"/>
                      <a:pt x="772" y="521"/>
                    </a:cubicBezTo>
                    <a:lnTo>
                      <a:pt x="756" y="521"/>
                    </a:lnTo>
                    <a:cubicBezTo>
                      <a:pt x="756" y="521"/>
                      <a:pt x="772" y="521"/>
                      <a:pt x="772" y="504"/>
                    </a:cubicBezTo>
                    <a:cubicBezTo>
                      <a:pt x="789" y="488"/>
                      <a:pt x="789" y="451"/>
                      <a:pt x="789" y="434"/>
                    </a:cubicBezTo>
                    <a:cubicBezTo>
                      <a:pt x="772" y="418"/>
                      <a:pt x="739" y="401"/>
                      <a:pt x="706" y="401"/>
                    </a:cubicBezTo>
                    <a:lnTo>
                      <a:pt x="669" y="401"/>
                    </a:lnTo>
                    <a:cubicBezTo>
                      <a:pt x="686" y="385"/>
                      <a:pt x="723" y="331"/>
                      <a:pt x="706" y="298"/>
                    </a:cubicBezTo>
                    <a:cubicBezTo>
                      <a:pt x="700" y="293"/>
                      <a:pt x="688" y="291"/>
                      <a:pt x="675" y="291"/>
                    </a:cubicBezTo>
                    <a:cubicBezTo>
                      <a:pt x="649" y="291"/>
                      <a:pt x="620" y="298"/>
                      <a:pt x="620" y="298"/>
                    </a:cubicBezTo>
                    <a:lnTo>
                      <a:pt x="620" y="282"/>
                    </a:lnTo>
                    <a:lnTo>
                      <a:pt x="620" y="244"/>
                    </a:lnTo>
                    <a:lnTo>
                      <a:pt x="620" y="195"/>
                    </a:lnTo>
                    <a:cubicBezTo>
                      <a:pt x="604" y="172"/>
                      <a:pt x="574" y="166"/>
                      <a:pt x="544" y="166"/>
                    </a:cubicBezTo>
                    <a:cubicBezTo>
                      <a:pt x="503" y="166"/>
                      <a:pt x="463" y="178"/>
                      <a:pt x="463" y="178"/>
                    </a:cubicBezTo>
                    <a:cubicBezTo>
                      <a:pt x="463" y="178"/>
                      <a:pt x="517" y="22"/>
                      <a:pt x="480" y="5"/>
                    </a:cubicBezTo>
                    <a:cubicBezTo>
                      <a:pt x="477" y="2"/>
                      <a:pt x="472" y="1"/>
                      <a:pt x="467" y="1"/>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6"/>
              <p:cNvSpPr/>
              <p:nvPr/>
            </p:nvSpPr>
            <p:spPr>
              <a:xfrm>
                <a:off x="10293951" y="2600814"/>
                <a:ext cx="2875" cy="3720"/>
              </a:xfrm>
              <a:custGeom>
                <a:avLst/>
                <a:gdLst/>
                <a:ahLst/>
                <a:cxnLst/>
                <a:rect l="l" t="t" r="r" b="b"/>
                <a:pathLst>
                  <a:path w="17" h="22" extrusionOk="0">
                    <a:moveTo>
                      <a:pt x="17" y="1"/>
                    </a:moveTo>
                    <a:cubicBezTo>
                      <a:pt x="0" y="1"/>
                      <a:pt x="0" y="1"/>
                      <a:pt x="0" y="22"/>
                    </a:cubicBezTo>
                    <a:lnTo>
                      <a:pt x="17" y="1"/>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6"/>
              <p:cNvSpPr/>
              <p:nvPr/>
            </p:nvSpPr>
            <p:spPr>
              <a:xfrm>
                <a:off x="10253368" y="2519985"/>
                <a:ext cx="101288" cy="110419"/>
              </a:xfrm>
              <a:custGeom>
                <a:avLst/>
                <a:gdLst/>
                <a:ahLst/>
                <a:cxnLst/>
                <a:rect l="l" t="t" r="r" b="b"/>
                <a:pathLst>
                  <a:path w="599" h="653" extrusionOk="0">
                    <a:moveTo>
                      <a:pt x="273" y="0"/>
                    </a:moveTo>
                    <a:lnTo>
                      <a:pt x="273" y="0"/>
                    </a:lnTo>
                    <a:cubicBezTo>
                      <a:pt x="273" y="0"/>
                      <a:pt x="137" y="50"/>
                      <a:pt x="67" y="170"/>
                    </a:cubicBezTo>
                    <a:cubicBezTo>
                      <a:pt x="1" y="293"/>
                      <a:pt x="120" y="359"/>
                      <a:pt x="120" y="359"/>
                    </a:cubicBezTo>
                    <a:cubicBezTo>
                      <a:pt x="120" y="359"/>
                      <a:pt x="104" y="429"/>
                      <a:pt x="120" y="462"/>
                    </a:cubicBezTo>
                    <a:cubicBezTo>
                      <a:pt x="127" y="466"/>
                      <a:pt x="133" y="467"/>
                      <a:pt x="138" y="467"/>
                    </a:cubicBezTo>
                    <a:cubicBezTo>
                      <a:pt x="159" y="467"/>
                      <a:pt x="170" y="446"/>
                      <a:pt x="170" y="446"/>
                    </a:cubicBezTo>
                    <a:lnTo>
                      <a:pt x="170" y="446"/>
                    </a:lnTo>
                    <a:cubicBezTo>
                      <a:pt x="170" y="446"/>
                      <a:pt x="153" y="516"/>
                      <a:pt x="153" y="533"/>
                    </a:cubicBezTo>
                    <a:cubicBezTo>
                      <a:pt x="159" y="538"/>
                      <a:pt x="167" y="540"/>
                      <a:pt x="175" y="540"/>
                    </a:cubicBezTo>
                    <a:cubicBezTo>
                      <a:pt x="191" y="540"/>
                      <a:pt x="207" y="533"/>
                      <a:pt x="207" y="533"/>
                    </a:cubicBezTo>
                    <a:lnTo>
                      <a:pt x="207" y="533"/>
                    </a:lnTo>
                    <a:cubicBezTo>
                      <a:pt x="207" y="533"/>
                      <a:pt x="170" y="582"/>
                      <a:pt x="240" y="636"/>
                    </a:cubicBezTo>
                    <a:cubicBezTo>
                      <a:pt x="240" y="636"/>
                      <a:pt x="273" y="652"/>
                      <a:pt x="290" y="652"/>
                    </a:cubicBezTo>
                    <a:cubicBezTo>
                      <a:pt x="310" y="636"/>
                      <a:pt x="327" y="619"/>
                      <a:pt x="327" y="619"/>
                    </a:cubicBezTo>
                    <a:cubicBezTo>
                      <a:pt x="430" y="619"/>
                      <a:pt x="549" y="533"/>
                      <a:pt x="599" y="462"/>
                    </a:cubicBezTo>
                    <a:lnTo>
                      <a:pt x="599" y="462"/>
                    </a:lnTo>
                    <a:cubicBezTo>
                      <a:pt x="492" y="517"/>
                      <a:pt x="343" y="582"/>
                      <a:pt x="275" y="582"/>
                    </a:cubicBezTo>
                    <a:cubicBezTo>
                      <a:pt x="256" y="582"/>
                      <a:pt x="244" y="577"/>
                      <a:pt x="240" y="566"/>
                    </a:cubicBezTo>
                    <a:cubicBezTo>
                      <a:pt x="224" y="533"/>
                      <a:pt x="224" y="516"/>
                      <a:pt x="240" y="500"/>
                    </a:cubicBezTo>
                    <a:lnTo>
                      <a:pt x="240" y="500"/>
                    </a:lnTo>
                    <a:cubicBezTo>
                      <a:pt x="224" y="516"/>
                      <a:pt x="207" y="516"/>
                      <a:pt x="186" y="516"/>
                    </a:cubicBezTo>
                    <a:cubicBezTo>
                      <a:pt x="170" y="479"/>
                      <a:pt x="207" y="413"/>
                      <a:pt x="207" y="397"/>
                    </a:cubicBezTo>
                    <a:lnTo>
                      <a:pt x="207" y="397"/>
                    </a:lnTo>
                    <a:cubicBezTo>
                      <a:pt x="207" y="410"/>
                      <a:pt x="183" y="434"/>
                      <a:pt x="165" y="434"/>
                    </a:cubicBezTo>
                    <a:cubicBezTo>
                      <a:pt x="160" y="434"/>
                      <a:pt x="157" y="433"/>
                      <a:pt x="153" y="429"/>
                    </a:cubicBezTo>
                    <a:cubicBezTo>
                      <a:pt x="137" y="413"/>
                      <a:pt x="120" y="326"/>
                      <a:pt x="120" y="326"/>
                    </a:cubicBezTo>
                    <a:cubicBezTo>
                      <a:pt x="120" y="326"/>
                      <a:pt x="67" y="273"/>
                      <a:pt x="83" y="207"/>
                    </a:cubicBezTo>
                    <a:cubicBezTo>
                      <a:pt x="104" y="120"/>
                      <a:pt x="207" y="33"/>
                      <a:pt x="273" y="0"/>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6"/>
              <p:cNvSpPr/>
              <p:nvPr/>
            </p:nvSpPr>
            <p:spPr>
              <a:xfrm>
                <a:off x="9506294" y="2798997"/>
                <a:ext cx="23166" cy="107714"/>
              </a:xfrm>
              <a:custGeom>
                <a:avLst/>
                <a:gdLst/>
                <a:ahLst/>
                <a:cxnLst/>
                <a:rect l="l" t="t" r="r" b="b"/>
                <a:pathLst>
                  <a:path w="137" h="637" extrusionOk="0">
                    <a:moveTo>
                      <a:pt x="136" y="1"/>
                    </a:moveTo>
                    <a:lnTo>
                      <a:pt x="136" y="1"/>
                    </a:lnTo>
                    <a:cubicBezTo>
                      <a:pt x="120" y="34"/>
                      <a:pt x="66" y="104"/>
                      <a:pt x="50" y="223"/>
                    </a:cubicBezTo>
                    <a:cubicBezTo>
                      <a:pt x="0" y="397"/>
                      <a:pt x="17" y="636"/>
                      <a:pt x="17" y="636"/>
                    </a:cubicBezTo>
                    <a:lnTo>
                      <a:pt x="120" y="636"/>
                    </a:lnTo>
                    <a:cubicBezTo>
                      <a:pt x="103" y="479"/>
                      <a:pt x="103" y="190"/>
                      <a:pt x="136" y="1"/>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6"/>
              <p:cNvSpPr/>
              <p:nvPr/>
            </p:nvSpPr>
            <p:spPr>
              <a:xfrm>
                <a:off x="9721048" y="2397896"/>
                <a:ext cx="162838" cy="46163"/>
              </a:xfrm>
              <a:custGeom>
                <a:avLst/>
                <a:gdLst/>
                <a:ahLst/>
                <a:cxnLst/>
                <a:rect l="l" t="t" r="r" b="b"/>
                <a:pathLst>
                  <a:path w="963" h="273" extrusionOk="0">
                    <a:moveTo>
                      <a:pt x="430" y="0"/>
                    </a:moveTo>
                    <a:lnTo>
                      <a:pt x="1" y="207"/>
                    </a:lnTo>
                    <a:lnTo>
                      <a:pt x="1" y="207"/>
                    </a:lnTo>
                    <a:lnTo>
                      <a:pt x="430" y="87"/>
                    </a:lnTo>
                    <a:lnTo>
                      <a:pt x="962" y="273"/>
                    </a:lnTo>
                    <a:cubicBezTo>
                      <a:pt x="962" y="273"/>
                      <a:pt x="533" y="33"/>
                      <a:pt x="500" y="17"/>
                    </a:cubicBezTo>
                    <a:lnTo>
                      <a:pt x="4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6"/>
              <p:cNvSpPr/>
              <p:nvPr/>
            </p:nvSpPr>
            <p:spPr>
              <a:xfrm>
                <a:off x="10069897" y="2679782"/>
                <a:ext cx="104839" cy="191923"/>
              </a:xfrm>
              <a:custGeom>
                <a:avLst/>
                <a:gdLst/>
                <a:ahLst/>
                <a:cxnLst/>
                <a:rect l="l" t="t" r="r" b="b"/>
                <a:pathLst>
                  <a:path w="620" h="1135" extrusionOk="0">
                    <a:moveTo>
                      <a:pt x="620" y="0"/>
                    </a:moveTo>
                    <a:lnTo>
                      <a:pt x="620" y="0"/>
                    </a:lnTo>
                    <a:cubicBezTo>
                      <a:pt x="483" y="153"/>
                      <a:pt x="261" y="413"/>
                      <a:pt x="261" y="413"/>
                    </a:cubicBezTo>
                    <a:cubicBezTo>
                      <a:pt x="261" y="413"/>
                      <a:pt x="261" y="343"/>
                      <a:pt x="240" y="256"/>
                    </a:cubicBezTo>
                    <a:cubicBezTo>
                      <a:pt x="71" y="586"/>
                      <a:pt x="1" y="1118"/>
                      <a:pt x="1" y="1135"/>
                    </a:cubicBezTo>
                    <a:cubicBezTo>
                      <a:pt x="1" y="1118"/>
                      <a:pt x="104" y="895"/>
                      <a:pt x="207" y="706"/>
                    </a:cubicBezTo>
                    <a:cubicBezTo>
                      <a:pt x="294" y="549"/>
                      <a:pt x="430" y="277"/>
                      <a:pt x="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6"/>
              <p:cNvSpPr/>
              <p:nvPr/>
            </p:nvSpPr>
            <p:spPr>
              <a:xfrm>
                <a:off x="9942228" y="2586947"/>
                <a:ext cx="95708" cy="180086"/>
              </a:xfrm>
              <a:custGeom>
                <a:avLst/>
                <a:gdLst/>
                <a:ahLst/>
                <a:cxnLst/>
                <a:rect l="l" t="t" r="r" b="b"/>
                <a:pathLst>
                  <a:path w="566" h="1065" extrusionOk="0">
                    <a:moveTo>
                      <a:pt x="446" y="0"/>
                    </a:moveTo>
                    <a:lnTo>
                      <a:pt x="446" y="0"/>
                    </a:lnTo>
                    <a:cubicBezTo>
                      <a:pt x="446" y="1"/>
                      <a:pt x="430" y="326"/>
                      <a:pt x="343" y="533"/>
                    </a:cubicBezTo>
                    <a:cubicBezTo>
                      <a:pt x="256" y="739"/>
                      <a:pt x="1" y="1065"/>
                      <a:pt x="1" y="1065"/>
                    </a:cubicBezTo>
                    <a:cubicBezTo>
                      <a:pt x="566" y="772"/>
                      <a:pt x="479" y="207"/>
                      <a:pt x="4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6"/>
              <p:cNvSpPr/>
              <p:nvPr/>
            </p:nvSpPr>
            <p:spPr>
              <a:xfrm>
                <a:off x="9915680" y="2726453"/>
                <a:ext cx="229800" cy="334301"/>
              </a:xfrm>
              <a:custGeom>
                <a:avLst/>
                <a:gdLst/>
                <a:ahLst/>
                <a:cxnLst/>
                <a:rect l="l" t="t" r="r" b="b"/>
                <a:pathLst>
                  <a:path w="1359" h="1977" extrusionOk="0">
                    <a:moveTo>
                      <a:pt x="451" y="1"/>
                    </a:moveTo>
                    <a:lnTo>
                      <a:pt x="347" y="50"/>
                    </a:lnTo>
                    <a:lnTo>
                      <a:pt x="310" y="170"/>
                    </a:lnTo>
                    <a:cubicBezTo>
                      <a:pt x="310" y="170"/>
                      <a:pt x="121" y="826"/>
                      <a:pt x="55" y="1358"/>
                    </a:cubicBezTo>
                    <a:cubicBezTo>
                      <a:pt x="17" y="1614"/>
                      <a:pt x="1" y="1820"/>
                      <a:pt x="1" y="1977"/>
                    </a:cubicBezTo>
                    <a:cubicBezTo>
                      <a:pt x="121" y="1940"/>
                      <a:pt x="191" y="1923"/>
                      <a:pt x="191" y="1923"/>
                    </a:cubicBezTo>
                    <a:cubicBezTo>
                      <a:pt x="191" y="1923"/>
                      <a:pt x="174" y="1511"/>
                      <a:pt x="191" y="1407"/>
                    </a:cubicBezTo>
                    <a:cubicBezTo>
                      <a:pt x="207" y="1288"/>
                      <a:pt x="277" y="739"/>
                      <a:pt x="277" y="739"/>
                    </a:cubicBezTo>
                    <a:cubicBezTo>
                      <a:pt x="277" y="739"/>
                      <a:pt x="413" y="1238"/>
                      <a:pt x="533" y="1374"/>
                    </a:cubicBezTo>
                    <a:cubicBezTo>
                      <a:pt x="643" y="1481"/>
                      <a:pt x="794" y="1591"/>
                      <a:pt x="946" y="1591"/>
                    </a:cubicBezTo>
                    <a:cubicBezTo>
                      <a:pt x="987" y="1591"/>
                      <a:pt x="1029" y="1583"/>
                      <a:pt x="1069" y="1564"/>
                    </a:cubicBezTo>
                    <a:cubicBezTo>
                      <a:pt x="1135" y="1511"/>
                      <a:pt x="1239" y="1461"/>
                      <a:pt x="1358" y="1358"/>
                    </a:cubicBezTo>
                    <a:lnTo>
                      <a:pt x="1358" y="1358"/>
                    </a:lnTo>
                    <a:cubicBezTo>
                      <a:pt x="1276" y="1407"/>
                      <a:pt x="1189" y="1445"/>
                      <a:pt x="1152" y="1445"/>
                    </a:cubicBezTo>
                    <a:cubicBezTo>
                      <a:pt x="1032" y="1445"/>
                      <a:pt x="810" y="1445"/>
                      <a:pt x="706" y="1341"/>
                    </a:cubicBezTo>
                    <a:cubicBezTo>
                      <a:pt x="620" y="1255"/>
                      <a:pt x="397" y="685"/>
                      <a:pt x="397" y="619"/>
                    </a:cubicBezTo>
                    <a:cubicBezTo>
                      <a:pt x="397" y="566"/>
                      <a:pt x="397" y="256"/>
                      <a:pt x="4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6"/>
              <p:cNvSpPr/>
              <p:nvPr/>
            </p:nvSpPr>
            <p:spPr>
              <a:xfrm>
                <a:off x="9447618" y="2595233"/>
                <a:ext cx="111095" cy="177381"/>
              </a:xfrm>
              <a:custGeom>
                <a:avLst/>
                <a:gdLst/>
                <a:ahLst/>
                <a:cxnLst/>
                <a:rect l="l" t="t" r="r" b="b"/>
                <a:pathLst>
                  <a:path w="657" h="1049" extrusionOk="0">
                    <a:moveTo>
                      <a:pt x="537" y="1"/>
                    </a:moveTo>
                    <a:cubicBezTo>
                      <a:pt x="537" y="1"/>
                      <a:pt x="500" y="55"/>
                      <a:pt x="500" y="158"/>
                    </a:cubicBezTo>
                    <a:cubicBezTo>
                      <a:pt x="500" y="261"/>
                      <a:pt x="570" y="364"/>
                      <a:pt x="570" y="364"/>
                    </a:cubicBezTo>
                    <a:lnTo>
                      <a:pt x="1" y="1049"/>
                    </a:lnTo>
                    <a:cubicBezTo>
                      <a:pt x="21" y="1032"/>
                      <a:pt x="174" y="913"/>
                      <a:pt x="294" y="826"/>
                    </a:cubicBezTo>
                    <a:cubicBezTo>
                      <a:pt x="364" y="777"/>
                      <a:pt x="500" y="620"/>
                      <a:pt x="570" y="533"/>
                    </a:cubicBezTo>
                    <a:lnTo>
                      <a:pt x="657" y="294"/>
                    </a:lnTo>
                    <a:cubicBezTo>
                      <a:pt x="657" y="294"/>
                      <a:pt x="570" y="121"/>
                      <a:pt x="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6"/>
              <p:cNvSpPr/>
              <p:nvPr/>
            </p:nvSpPr>
            <p:spPr>
              <a:xfrm>
                <a:off x="9285115" y="2827574"/>
                <a:ext cx="224051" cy="87422"/>
              </a:xfrm>
              <a:custGeom>
                <a:avLst/>
                <a:gdLst/>
                <a:ahLst/>
                <a:cxnLst/>
                <a:rect l="l" t="t" r="r" b="b"/>
                <a:pathLst>
                  <a:path w="1325" h="517" extrusionOk="0">
                    <a:moveTo>
                      <a:pt x="0" y="1"/>
                    </a:moveTo>
                    <a:cubicBezTo>
                      <a:pt x="0" y="38"/>
                      <a:pt x="0" y="71"/>
                      <a:pt x="17" y="104"/>
                    </a:cubicBezTo>
                    <a:cubicBezTo>
                      <a:pt x="70" y="413"/>
                      <a:pt x="343" y="517"/>
                      <a:pt x="689" y="517"/>
                    </a:cubicBezTo>
                    <a:cubicBezTo>
                      <a:pt x="809" y="517"/>
                      <a:pt x="929" y="517"/>
                      <a:pt x="1015" y="500"/>
                    </a:cubicBezTo>
                    <a:cubicBezTo>
                      <a:pt x="1205" y="484"/>
                      <a:pt x="1325" y="467"/>
                      <a:pt x="1325" y="467"/>
                    </a:cubicBezTo>
                    <a:lnTo>
                      <a:pt x="1325" y="331"/>
                    </a:lnTo>
                    <a:cubicBezTo>
                      <a:pt x="1194" y="372"/>
                      <a:pt x="1049" y="388"/>
                      <a:pt x="913" y="388"/>
                    </a:cubicBezTo>
                    <a:cubicBezTo>
                      <a:pt x="709" y="388"/>
                      <a:pt x="523" y="352"/>
                      <a:pt x="429" y="310"/>
                    </a:cubicBezTo>
                    <a:cubicBezTo>
                      <a:pt x="310" y="261"/>
                      <a:pt x="103" y="158"/>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6"/>
              <p:cNvSpPr/>
              <p:nvPr/>
            </p:nvSpPr>
            <p:spPr>
              <a:xfrm>
                <a:off x="9520837" y="2973506"/>
                <a:ext cx="37877" cy="52419"/>
              </a:xfrm>
              <a:custGeom>
                <a:avLst/>
                <a:gdLst/>
                <a:ahLst/>
                <a:cxnLst/>
                <a:rect l="l" t="t" r="r" b="b"/>
                <a:pathLst>
                  <a:path w="224" h="310" extrusionOk="0">
                    <a:moveTo>
                      <a:pt x="104" y="0"/>
                    </a:moveTo>
                    <a:lnTo>
                      <a:pt x="1" y="256"/>
                    </a:lnTo>
                    <a:cubicBezTo>
                      <a:pt x="1" y="256"/>
                      <a:pt x="34" y="272"/>
                      <a:pt x="104" y="310"/>
                    </a:cubicBezTo>
                    <a:cubicBezTo>
                      <a:pt x="137" y="223"/>
                      <a:pt x="186" y="87"/>
                      <a:pt x="224" y="33"/>
                    </a:cubicBezTo>
                    <a:lnTo>
                      <a:pt x="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6"/>
              <p:cNvSpPr/>
              <p:nvPr/>
            </p:nvSpPr>
            <p:spPr>
              <a:xfrm>
                <a:off x="9608091" y="2377604"/>
                <a:ext cx="377589" cy="188541"/>
              </a:xfrm>
              <a:custGeom>
                <a:avLst/>
                <a:gdLst/>
                <a:ahLst/>
                <a:cxnLst/>
                <a:rect l="l" t="t" r="r" b="b"/>
                <a:pathLst>
                  <a:path w="2233" h="1115" extrusionOk="0">
                    <a:moveTo>
                      <a:pt x="33" y="1"/>
                    </a:moveTo>
                    <a:cubicBezTo>
                      <a:pt x="0" y="463"/>
                      <a:pt x="496" y="1115"/>
                      <a:pt x="1098" y="1115"/>
                    </a:cubicBezTo>
                    <a:cubicBezTo>
                      <a:pt x="1667" y="1098"/>
                      <a:pt x="2113" y="516"/>
                      <a:pt x="2232" y="224"/>
                    </a:cubicBezTo>
                    <a:cubicBezTo>
                      <a:pt x="2232" y="224"/>
                      <a:pt x="2216" y="207"/>
                      <a:pt x="2199" y="207"/>
                    </a:cubicBezTo>
                    <a:cubicBezTo>
                      <a:pt x="2199" y="207"/>
                      <a:pt x="2010" y="620"/>
                      <a:pt x="1667" y="805"/>
                    </a:cubicBezTo>
                    <a:cubicBezTo>
                      <a:pt x="1462" y="913"/>
                      <a:pt x="1323" y="965"/>
                      <a:pt x="1186" y="965"/>
                    </a:cubicBezTo>
                    <a:cubicBezTo>
                      <a:pt x="1081" y="965"/>
                      <a:pt x="976" y="934"/>
                      <a:pt x="842" y="875"/>
                    </a:cubicBezTo>
                    <a:cubicBezTo>
                      <a:pt x="533" y="756"/>
                      <a:pt x="120" y="290"/>
                      <a:pt x="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6"/>
              <p:cNvSpPr/>
              <p:nvPr/>
            </p:nvSpPr>
            <p:spPr>
              <a:xfrm>
                <a:off x="9511875" y="3016626"/>
                <a:ext cx="436096" cy="85393"/>
              </a:xfrm>
              <a:custGeom>
                <a:avLst/>
                <a:gdLst/>
                <a:ahLst/>
                <a:cxnLst/>
                <a:rect l="l" t="t" r="r" b="b"/>
                <a:pathLst>
                  <a:path w="2579" h="505" extrusionOk="0">
                    <a:moveTo>
                      <a:pt x="54" y="1"/>
                    </a:moveTo>
                    <a:cubicBezTo>
                      <a:pt x="33" y="38"/>
                      <a:pt x="17" y="55"/>
                      <a:pt x="0" y="88"/>
                    </a:cubicBezTo>
                    <a:cubicBezTo>
                      <a:pt x="87" y="158"/>
                      <a:pt x="239" y="261"/>
                      <a:pt x="343" y="310"/>
                    </a:cubicBezTo>
                    <a:cubicBezTo>
                      <a:pt x="484" y="374"/>
                      <a:pt x="977" y="505"/>
                      <a:pt x="1452" y="505"/>
                    </a:cubicBezTo>
                    <a:cubicBezTo>
                      <a:pt x="1502" y="505"/>
                      <a:pt x="1552" y="503"/>
                      <a:pt x="1601" y="500"/>
                    </a:cubicBezTo>
                    <a:cubicBezTo>
                      <a:pt x="2063" y="451"/>
                      <a:pt x="2389" y="364"/>
                      <a:pt x="2579" y="261"/>
                    </a:cubicBezTo>
                    <a:lnTo>
                      <a:pt x="2579" y="207"/>
                    </a:lnTo>
                    <a:cubicBezTo>
                      <a:pt x="2579" y="207"/>
                      <a:pt x="2294" y="337"/>
                      <a:pt x="1706" y="337"/>
                    </a:cubicBezTo>
                    <a:cubicBezTo>
                      <a:pt x="1615" y="337"/>
                      <a:pt x="1517" y="334"/>
                      <a:pt x="1411" y="327"/>
                    </a:cubicBezTo>
                    <a:cubicBezTo>
                      <a:pt x="619" y="294"/>
                      <a:pt x="54" y="1"/>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6"/>
              <p:cNvSpPr/>
              <p:nvPr/>
            </p:nvSpPr>
            <p:spPr>
              <a:xfrm>
                <a:off x="9569706" y="3336898"/>
                <a:ext cx="500352" cy="1112983"/>
              </a:xfrm>
              <a:custGeom>
                <a:avLst/>
                <a:gdLst/>
                <a:ahLst/>
                <a:cxnLst/>
                <a:rect l="l" t="t" r="r" b="b"/>
                <a:pathLst>
                  <a:path w="2959" h="6582" extrusionOk="0">
                    <a:moveTo>
                      <a:pt x="776" y="1"/>
                    </a:moveTo>
                    <a:lnTo>
                      <a:pt x="640" y="170"/>
                    </a:lnTo>
                    <a:lnTo>
                      <a:pt x="310" y="2868"/>
                    </a:lnTo>
                    <a:cubicBezTo>
                      <a:pt x="586" y="3437"/>
                      <a:pt x="537" y="4762"/>
                      <a:pt x="413" y="5430"/>
                    </a:cubicBezTo>
                    <a:cubicBezTo>
                      <a:pt x="347" y="5810"/>
                      <a:pt x="157" y="6239"/>
                      <a:pt x="1" y="6548"/>
                    </a:cubicBezTo>
                    <a:lnTo>
                      <a:pt x="141" y="6581"/>
                    </a:lnTo>
                    <a:cubicBezTo>
                      <a:pt x="227" y="6445"/>
                      <a:pt x="706" y="5570"/>
                      <a:pt x="723" y="4415"/>
                    </a:cubicBezTo>
                    <a:cubicBezTo>
                      <a:pt x="743" y="3161"/>
                      <a:pt x="467" y="2785"/>
                      <a:pt x="467" y="2785"/>
                    </a:cubicBezTo>
                    <a:lnTo>
                      <a:pt x="723" y="240"/>
                    </a:lnTo>
                    <a:lnTo>
                      <a:pt x="1754" y="3074"/>
                    </a:lnTo>
                    <a:cubicBezTo>
                      <a:pt x="1754" y="3074"/>
                      <a:pt x="1634" y="3557"/>
                      <a:pt x="1824" y="4382"/>
                    </a:cubicBezTo>
                    <a:cubicBezTo>
                      <a:pt x="1997" y="5137"/>
                      <a:pt x="2769" y="6358"/>
                      <a:pt x="2909" y="6581"/>
                    </a:cubicBezTo>
                    <a:lnTo>
                      <a:pt x="2959" y="6581"/>
                    </a:lnTo>
                    <a:cubicBezTo>
                      <a:pt x="2769" y="6168"/>
                      <a:pt x="2167" y="4914"/>
                      <a:pt x="2047" y="4415"/>
                    </a:cubicBezTo>
                    <a:cubicBezTo>
                      <a:pt x="1894" y="3817"/>
                      <a:pt x="1981" y="3095"/>
                      <a:pt x="2047" y="3008"/>
                    </a:cubicBezTo>
                    <a:cubicBezTo>
                      <a:pt x="2117" y="2905"/>
                      <a:pt x="966" y="392"/>
                      <a:pt x="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6"/>
              <p:cNvSpPr/>
              <p:nvPr/>
            </p:nvSpPr>
            <p:spPr>
              <a:xfrm>
                <a:off x="9706506" y="2368642"/>
                <a:ext cx="177381" cy="78967"/>
              </a:xfrm>
              <a:custGeom>
                <a:avLst/>
                <a:gdLst/>
                <a:ahLst/>
                <a:cxnLst/>
                <a:rect l="l" t="t" r="r" b="b"/>
                <a:pathLst>
                  <a:path w="1049" h="467" extrusionOk="0">
                    <a:moveTo>
                      <a:pt x="1032" y="0"/>
                    </a:moveTo>
                    <a:cubicBezTo>
                      <a:pt x="1015" y="87"/>
                      <a:pt x="1032" y="363"/>
                      <a:pt x="1032" y="429"/>
                    </a:cubicBezTo>
                    <a:lnTo>
                      <a:pt x="586" y="173"/>
                    </a:lnTo>
                    <a:lnTo>
                      <a:pt x="516" y="157"/>
                    </a:lnTo>
                    <a:lnTo>
                      <a:pt x="499" y="173"/>
                    </a:lnTo>
                    <a:lnTo>
                      <a:pt x="103" y="380"/>
                    </a:lnTo>
                    <a:cubicBezTo>
                      <a:pt x="103" y="326"/>
                      <a:pt x="87" y="157"/>
                      <a:pt x="17" y="17"/>
                    </a:cubicBezTo>
                    <a:lnTo>
                      <a:pt x="0" y="17"/>
                    </a:lnTo>
                    <a:lnTo>
                      <a:pt x="0" y="33"/>
                    </a:lnTo>
                    <a:cubicBezTo>
                      <a:pt x="87" y="190"/>
                      <a:pt x="70" y="380"/>
                      <a:pt x="70" y="380"/>
                    </a:cubicBezTo>
                    <a:lnTo>
                      <a:pt x="87" y="396"/>
                    </a:lnTo>
                    <a:lnTo>
                      <a:pt x="516" y="190"/>
                    </a:lnTo>
                    <a:lnTo>
                      <a:pt x="570" y="190"/>
                    </a:lnTo>
                    <a:lnTo>
                      <a:pt x="1032" y="446"/>
                    </a:lnTo>
                    <a:lnTo>
                      <a:pt x="1048" y="466"/>
                    </a:lnTo>
                    <a:lnTo>
                      <a:pt x="1048" y="446"/>
                    </a:lnTo>
                    <a:cubicBezTo>
                      <a:pt x="1048" y="446"/>
                      <a:pt x="1032" y="87"/>
                      <a:pt x="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6"/>
              <p:cNvSpPr/>
              <p:nvPr/>
            </p:nvSpPr>
            <p:spPr>
              <a:xfrm>
                <a:off x="9793591" y="2395021"/>
                <a:ext cx="12175" cy="148127"/>
              </a:xfrm>
              <a:custGeom>
                <a:avLst/>
                <a:gdLst/>
                <a:ahLst/>
                <a:cxnLst/>
                <a:rect l="l" t="t" r="r" b="b"/>
                <a:pathLst>
                  <a:path w="72" h="876" extrusionOk="0">
                    <a:moveTo>
                      <a:pt x="1" y="1"/>
                    </a:moveTo>
                    <a:lnTo>
                      <a:pt x="1" y="17"/>
                    </a:lnTo>
                    <a:cubicBezTo>
                      <a:pt x="1" y="67"/>
                      <a:pt x="38" y="669"/>
                      <a:pt x="17" y="859"/>
                    </a:cubicBezTo>
                    <a:lnTo>
                      <a:pt x="38" y="876"/>
                    </a:lnTo>
                    <a:lnTo>
                      <a:pt x="38" y="859"/>
                    </a:lnTo>
                    <a:cubicBezTo>
                      <a:pt x="71" y="669"/>
                      <a:pt x="17" y="67"/>
                      <a:pt x="17" y="17"/>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6"/>
              <p:cNvSpPr/>
              <p:nvPr/>
            </p:nvSpPr>
            <p:spPr>
              <a:xfrm>
                <a:off x="9677929" y="2435605"/>
                <a:ext cx="290336" cy="107544"/>
              </a:xfrm>
              <a:custGeom>
                <a:avLst/>
                <a:gdLst/>
                <a:ahLst/>
                <a:cxnLst/>
                <a:rect l="l" t="t" r="r" b="b"/>
                <a:pathLst>
                  <a:path w="1717" h="636" extrusionOk="0">
                    <a:moveTo>
                      <a:pt x="1716" y="0"/>
                    </a:moveTo>
                    <a:lnTo>
                      <a:pt x="1700" y="17"/>
                    </a:lnTo>
                    <a:cubicBezTo>
                      <a:pt x="1613" y="120"/>
                      <a:pt x="1320" y="499"/>
                      <a:pt x="891" y="603"/>
                    </a:cubicBezTo>
                    <a:cubicBezTo>
                      <a:pt x="846" y="612"/>
                      <a:pt x="802" y="616"/>
                      <a:pt x="759" y="616"/>
                    </a:cubicBezTo>
                    <a:cubicBezTo>
                      <a:pt x="407" y="616"/>
                      <a:pt x="121" y="328"/>
                      <a:pt x="0" y="206"/>
                    </a:cubicBezTo>
                    <a:lnTo>
                      <a:pt x="0" y="223"/>
                    </a:lnTo>
                    <a:cubicBezTo>
                      <a:pt x="103" y="343"/>
                      <a:pt x="392" y="636"/>
                      <a:pt x="755" y="636"/>
                    </a:cubicBezTo>
                    <a:cubicBezTo>
                      <a:pt x="805" y="636"/>
                      <a:pt x="842" y="619"/>
                      <a:pt x="891" y="619"/>
                    </a:cubicBezTo>
                    <a:cubicBezTo>
                      <a:pt x="1341" y="516"/>
                      <a:pt x="1630" y="136"/>
                      <a:pt x="1716" y="17"/>
                    </a:cubicBezTo>
                    <a:lnTo>
                      <a:pt x="1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6"/>
              <p:cNvSpPr/>
              <p:nvPr/>
            </p:nvSpPr>
            <p:spPr>
              <a:xfrm>
                <a:off x="9939523" y="2586947"/>
                <a:ext cx="107544" cy="182961"/>
              </a:xfrm>
              <a:custGeom>
                <a:avLst/>
                <a:gdLst/>
                <a:ahLst/>
                <a:cxnLst/>
                <a:rect l="l" t="t" r="r" b="b"/>
                <a:pathLst>
                  <a:path w="636" h="1082" extrusionOk="0">
                    <a:moveTo>
                      <a:pt x="462" y="0"/>
                    </a:moveTo>
                    <a:cubicBezTo>
                      <a:pt x="495" y="137"/>
                      <a:pt x="619" y="755"/>
                      <a:pt x="17" y="1065"/>
                    </a:cubicBezTo>
                    <a:cubicBezTo>
                      <a:pt x="636" y="772"/>
                      <a:pt x="516" y="137"/>
                      <a:pt x="479" y="0"/>
                    </a:cubicBezTo>
                    <a:close/>
                    <a:moveTo>
                      <a:pt x="0" y="1065"/>
                    </a:moveTo>
                    <a:lnTo>
                      <a:pt x="17" y="1081"/>
                    </a:lnTo>
                    <a:lnTo>
                      <a:pt x="17" y="106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6"/>
              <p:cNvSpPr/>
              <p:nvPr/>
            </p:nvSpPr>
            <p:spPr>
              <a:xfrm>
                <a:off x="10075477" y="2682488"/>
                <a:ext cx="96553" cy="136967"/>
              </a:xfrm>
              <a:custGeom>
                <a:avLst/>
                <a:gdLst/>
                <a:ahLst/>
                <a:cxnLst/>
                <a:rect l="l" t="t" r="r" b="b"/>
                <a:pathLst>
                  <a:path w="571" h="810" extrusionOk="0">
                    <a:moveTo>
                      <a:pt x="554" y="1"/>
                    </a:moveTo>
                    <a:cubicBezTo>
                      <a:pt x="537" y="34"/>
                      <a:pt x="500" y="54"/>
                      <a:pt x="483" y="87"/>
                    </a:cubicBezTo>
                    <a:cubicBezTo>
                      <a:pt x="331" y="240"/>
                      <a:pt x="124" y="467"/>
                      <a:pt x="1" y="809"/>
                    </a:cubicBezTo>
                    <a:lnTo>
                      <a:pt x="21" y="809"/>
                    </a:lnTo>
                    <a:cubicBezTo>
                      <a:pt x="141" y="467"/>
                      <a:pt x="347" y="261"/>
                      <a:pt x="483" y="104"/>
                    </a:cubicBezTo>
                    <a:lnTo>
                      <a:pt x="570" y="17"/>
                    </a:lnTo>
                    <a:lnTo>
                      <a:pt x="5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6"/>
              <p:cNvSpPr/>
              <p:nvPr/>
            </p:nvSpPr>
            <p:spPr>
              <a:xfrm>
                <a:off x="9945103" y="2743871"/>
                <a:ext cx="37708" cy="238086"/>
              </a:xfrm>
              <a:custGeom>
                <a:avLst/>
                <a:gdLst/>
                <a:ahLst/>
                <a:cxnLst/>
                <a:rect l="l" t="t" r="r" b="b"/>
                <a:pathLst>
                  <a:path w="223" h="1408" extrusionOk="0">
                    <a:moveTo>
                      <a:pt x="206" y="1"/>
                    </a:moveTo>
                    <a:cubicBezTo>
                      <a:pt x="153" y="120"/>
                      <a:pt x="120" y="446"/>
                      <a:pt x="103" y="636"/>
                    </a:cubicBezTo>
                    <a:cubicBezTo>
                      <a:pt x="70" y="826"/>
                      <a:pt x="0" y="1408"/>
                      <a:pt x="0" y="1408"/>
                    </a:cubicBezTo>
                    <a:lnTo>
                      <a:pt x="17" y="1408"/>
                    </a:lnTo>
                    <a:cubicBezTo>
                      <a:pt x="17" y="1408"/>
                      <a:pt x="87" y="826"/>
                      <a:pt x="120" y="636"/>
                    </a:cubicBezTo>
                    <a:cubicBezTo>
                      <a:pt x="136" y="446"/>
                      <a:pt x="173" y="137"/>
                      <a:pt x="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6"/>
              <p:cNvSpPr/>
              <p:nvPr/>
            </p:nvSpPr>
            <p:spPr>
              <a:xfrm>
                <a:off x="9962520" y="2848542"/>
                <a:ext cx="200378" cy="148127"/>
              </a:xfrm>
              <a:custGeom>
                <a:avLst/>
                <a:gdLst/>
                <a:ahLst/>
                <a:cxnLst/>
                <a:rect l="l" t="t" r="r" b="b"/>
                <a:pathLst>
                  <a:path w="1185" h="876" extrusionOk="0">
                    <a:moveTo>
                      <a:pt x="0" y="1"/>
                    </a:moveTo>
                    <a:lnTo>
                      <a:pt x="0" y="17"/>
                    </a:lnTo>
                    <a:cubicBezTo>
                      <a:pt x="0" y="17"/>
                      <a:pt x="70" y="360"/>
                      <a:pt x="190" y="549"/>
                    </a:cubicBezTo>
                    <a:cubicBezTo>
                      <a:pt x="277" y="723"/>
                      <a:pt x="413" y="826"/>
                      <a:pt x="566" y="859"/>
                    </a:cubicBezTo>
                    <a:cubicBezTo>
                      <a:pt x="603" y="859"/>
                      <a:pt x="619" y="875"/>
                      <a:pt x="636" y="875"/>
                    </a:cubicBezTo>
                    <a:cubicBezTo>
                      <a:pt x="772" y="875"/>
                      <a:pt x="912" y="789"/>
                      <a:pt x="1168" y="582"/>
                    </a:cubicBezTo>
                    <a:lnTo>
                      <a:pt x="1184" y="566"/>
                    </a:lnTo>
                    <a:lnTo>
                      <a:pt x="1168" y="566"/>
                    </a:lnTo>
                    <a:cubicBezTo>
                      <a:pt x="906" y="769"/>
                      <a:pt x="768" y="850"/>
                      <a:pt x="649" y="850"/>
                    </a:cubicBezTo>
                    <a:cubicBezTo>
                      <a:pt x="628" y="850"/>
                      <a:pt x="607" y="847"/>
                      <a:pt x="586" y="842"/>
                    </a:cubicBezTo>
                    <a:cubicBezTo>
                      <a:pt x="413" y="805"/>
                      <a:pt x="293" y="702"/>
                      <a:pt x="207" y="533"/>
                    </a:cubicBezTo>
                    <a:cubicBezTo>
                      <a:pt x="87" y="343"/>
                      <a:pt x="17" y="17"/>
                      <a:pt x="17" y="17"/>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6"/>
              <p:cNvSpPr/>
              <p:nvPr/>
            </p:nvSpPr>
            <p:spPr>
              <a:xfrm>
                <a:off x="10291077" y="2531145"/>
                <a:ext cx="35003" cy="32297"/>
              </a:xfrm>
              <a:custGeom>
                <a:avLst/>
                <a:gdLst/>
                <a:ahLst/>
                <a:cxnLst/>
                <a:rect l="l" t="t" r="r" b="b"/>
                <a:pathLst>
                  <a:path w="207" h="191" extrusionOk="0">
                    <a:moveTo>
                      <a:pt x="207" y="0"/>
                    </a:moveTo>
                    <a:cubicBezTo>
                      <a:pt x="67" y="87"/>
                      <a:pt x="1" y="174"/>
                      <a:pt x="1" y="174"/>
                    </a:cubicBezTo>
                    <a:lnTo>
                      <a:pt x="1" y="190"/>
                    </a:lnTo>
                    <a:lnTo>
                      <a:pt x="17" y="190"/>
                    </a:lnTo>
                    <a:cubicBezTo>
                      <a:pt x="17" y="190"/>
                      <a:pt x="67" y="104"/>
                      <a:pt x="207" y="38"/>
                    </a:cubicBezTo>
                    <a:lnTo>
                      <a:pt x="207" y="0"/>
                    </a:ln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6"/>
              <p:cNvSpPr/>
              <p:nvPr/>
            </p:nvSpPr>
            <p:spPr>
              <a:xfrm>
                <a:off x="10302237" y="2557694"/>
                <a:ext cx="38554" cy="25872"/>
              </a:xfrm>
              <a:custGeom>
                <a:avLst/>
                <a:gdLst/>
                <a:ahLst/>
                <a:cxnLst/>
                <a:rect l="l" t="t" r="r" b="b"/>
                <a:pathLst>
                  <a:path w="228" h="153" extrusionOk="0">
                    <a:moveTo>
                      <a:pt x="190" y="0"/>
                    </a:moveTo>
                    <a:cubicBezTo>
                      <a:pt x="104" y="33"/>
                      <a:pt x="38" y="87"/>
                      <a:pt x="1" y="136"/>
                    </a:cubicBezTo>
                    <a:lnTo>
                      <a:pt x="1" y="153"/>
                    </a:lnTo>
                    <a:lnTo>
                      <a:pt x="21" y="136"/>
                    </a:lnTo>
                    <a:cubicBezTo>
                      <a:pt x="54" y="103"/>
                      <a:pt x="124" y="50"/>
                      <a:pt x="227" y="0"/>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6"/>
              <p:cNvSpPr/>
              <p:nvPr/>
            </p:nvSpPr>
            <p:spPr>
              <a:xfrm>
                <a:off x="10316949" y="2575111"/>
                <a:ext cx="35003" cy="23166"/>
              </a:xfrm>
              <a:custGeom>
                <a:avLst/>
                <a:gdLst/>
                <a:ahLst/>
                <a:cxnLst/>
                <a:rect l="l" t="t" r="r" b="b"/>
                <a:pathLst>
                  <a:path w="207" h="137" extrusionOk="0">
                    <a:moveTo>
                      <a:pt x="206" y="0"/>
                    </a:moveTo>
                    <a:lnTo>
                      <a:pt x="206" y="0"/>
                    </a:lnTo>
                    <a:cubicBezTo>
                      <a:pt x="70" y="70"/>
                      <a:pt x="0" y="120"/>
                      <a:pt x="0" y="120"/>
                    </a:cubicBezTo>
                    <a:lnTo>
                      <a:pt x="0" y="136"/>
                    </a:lnTo>
                    <a:lnTo>
                      <a:pt x="17" y="136"/>
                    </a:lnTo>
                    <a:cubicBezTo>
                      <a:pt x="17" y="136"/>
                      <a:pt x="70" y="87"/>
                      <a:pt x="206" y="17"/>
                    </a:cubicBezTo>
                    <a:lnTo>
                      <a:pt x="190" y="17"/>
                    </a:lnTo>
                    <a:cubicBezTo>
                      <a:pt x="190" y="17"/>
                      <a:pt x="206" y="17"/>
                      <a:pt x="206" y="0"/>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6"/>
              <p:cNvSpPr/>
              <p:nvPr/>
            </p:nvSpPr>
            <p:spPr>
              <a:xfrm>
                <a:off x="9526417" y="2604365"/>
                <a:ext cx="26041" cy="63749"/>
              </a:xfrm>
              <a:custGeom>
                <a:avLst/>
                <a:gdLst/>
                <a:ahLst/>
                <a:cxnLst/>
                <a:rect l="l" t="t" r="r" b="b"/>
                <a:pathLst>
                  <a:path w="154" h="377" extrusionOk="0">
                    <a:moveTo>
                      <a:pt x="34" y="1"/>
                    </a:moveTo>
                    <a:cubicBezTo>
                      <a:pt x="1" y="104"/>
                      <a:pt x="87" y="310"/>
                      <a:pt x="137" y="360"/>
                    </a:cubicBezTo>
                    <a:lnTo>
                      <a:pt x="153" y="376"/>
                    </a:lnTo>
                    <a:lnTo>
                      <a:pt x="153" y="360"/>
                    </a:lnTo>
                    <a:cubicBezTo>
                      <a:pt x="104" y="289"/>
                      <a:pt x="17" y="104"/>
                      <a:pt x="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6"/>
              <p:cNvSpPr/>
              <p:nvPr/>
            </p:nvSpPr>
            <p:spPr>
              <a:xfrm>
                <a:off x="9366789" y="2764162"/>
                <a:ext cx="165375" cy="150833"/>
              </a:xfrm>
              <a:custGeom>
                <a:avLst/>
                <a:gdLst/>
                <a:ahLst/>
                <a:cxnLst/>
                <a:rect l="l" t="t" r="r" b="b"/>
                <a:pathLst>
                  <a:path w="978" h="892" extrusionOk="0">
                    <a:moveTo>
                      <a:pt x="309" y="0"/>
                    </a:moveTo>
                    <a:lnTo>
                      <a:pt x="293" y="17"/>
                    </a:lnTo>
                    <a:lnTo>
                      <a:pt x="309" y="33"/>
                    </a:lnTo>
                    <a:cubicBezTo>
                      <a:pt x="532" y="33"/>
                      <a:pt x="858" y="153"/>
                      <a:pt x="961" y="190"/>
                    </a:cubicBezTo>
                    <a:cubicBezTo>
                      <a:pt x="945" y="223"/>
                      <a:pt x="875" y="326"/>
                      <a:pt x="858" y="479"/>
                    </a:cubicBezTo>
                    <a:cubicBezTo>
                      <a:pt x="825" y="652"/>
                      <a:pt x="825" y="788"/>
                      <a:pt x="825" y="826"/>
                    </a:cubicBezTo>
                    <a:cubicBezTo>
                      <a:pt x="769" y="839"/>
                      <a:pt x="465" y="886"/>
                      <a:pt x="196" y="886"/>
                    </a:cubicBezTo>
                    <a:cubicBezTo>
                      <a:pt x="127" y="886"/>
                      <a:pt x="60" y="883"/>
                      <a:pt x="0" y="875"/>
                    </a:cubicBezTo>
                    <a:lnTo>
                      <a:pt x="0" y="892"/>
                    </a:lnTo>
                    <a:lnTo>
                      <a:pt x="190" y="892"/>
                    </a:lnTo>
                    <a:cubicBezTo>
                      <a:pt x="479" y="892"/>
                      <a:pt x="842" y="842"/>
                      <a:pt x="842" y="842"/>
                    </a:cubicBezTo>
                    <a:cubicBezTo>
                      <a:pt x="842" y="842"/>
                      <a:pt x="842" y="685"/>
                      <a:pt x="875" y="479"/>
                    </a:cubicBezTo>
                    <a:cubicBezTo>
                      <a:pt x="891" y="310"/>
                      <a:pt x="978" y="190"/>
                      <a:pt x="978" y="190"/>
                    </a:cubicBezTo>
                    <a:cubicBezTo>
                      <a:pt x="875" y="137"/>
                      <a:pt x="532" y="17"/>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6"/>
              <p:cNvSpPr/>
              <p:nvPr/>
            </p:nvSpPr>
            <p:spPr>
              <a:xfrm>
                <a:off x="9613671" y="2879995"/>
                <a:ext cx="81842" cy="55970"/>
              </a:xfrm>
              <a:custGeom>
                <a:avLst/>
                <a:gdLst/>
                <a:ahLst/>
                <a:cxnLst/>
                <a:rect l="l" t="t" r="r" b="b"/>
                <a:pathLst>
                  <a:path w="484" h="331" extrusionOk="0">
                    <a:moveTo>
                      <a:pt x="0" y="0"/>
                    </a:moveTo>
                    <a:cubicBezTo>
                      <a:pt x="71" y="124"/>
                      <a:pt x="190" y="260"/>
                      <a:pt x="446" y="330"/>
                    </a:cubicBezTo>
                    <a:cubicBezTo>
                      <a:pt x="440" y="322"/>
                      <a:pt x="433" y="318"/>
                      <a:pt x="427" y="315"/>
                    </a:cubicBezTo>
                    <a:lnTo>
                      <a:pt x="427" y="315"/>
                    </a:lnTo>
                    <a:cubicBezTo>
                      <a:pt x="439" y="318"/>
                      <a:pt x="450" y="321"/>
                      <a:pt x="462" y="325"/>
                    </a:cubicBezTo>
                    <a:lnTo>
                      <a:pt x="462" y="325"/>
                    </a:lnTo>
                    <a:cubicBezTo>
                      <a:pt x="450" y="320"/>
                      <a:pt x="437" y="313"/>
                      <a:pt x="415" y="311"/>
                    </a:cubicBezTo>
                    <a:lnTo>
                      <a:pt x="415" y="311"/>
                    </a:lnTo>
                    <a:cubicBezTo>
                      <a:pt x="415" y="311"/>
                      <a:pt x="415" y="311"/>
                      <a:pt x="415" y="311"/>
                    </a:cubicBezTo>
                    <a:lnTo>
                      <a:pt x="415" y="311"/>
                    </a:lnTo>
                    <a:cubicBezTo>
                      <a:pt x="419" y="311"/>
                      <a:pt x="423" y="313"/>
                      <a:pt x="427" y="315"/>
                    </a:cubicBezTo>
                    <a:lnTo>
                      <a:pt x="427" y="315"/>
                    </a:lnTo>
                    <a:cubicBezTo>
                      <a:pt x="423" y="313"/>
                      <a:pt x="419" y="312"/>
                      <a:pt x="415" y="311"/>
                    </a:cubicBezTo>
                    <a:lnTo>
                      <a:pt x="415" y="311"/>
                    </a:lnTo>
                    <a:cubicBezTo>
                      <a:pt x="415" y="311"/>
                      <a:pt x="415" y="311"/>
                      <a:pt x="414" y="311"/>
                    </a:cubicBezTo>
                    <a:lnTo>
                      <a:pt x="414" y="311"/>
                    </a:lnTo>
                    <a:cubicBezTo>
                      <a:pt x="415" y="311"/>
                      <a:pt x="415" y="311"/>
                      <a:pt x="415" y="311"/>
                    </a:cubicBezTo>
                    <a:lnTo>
                      <a:pt x="415" y="311"/>
                    </a:lnTo>
                    <a:cubicBezTo>
                      <a:pt x="186" y="237"/>
                      <a:pt x="80" y="113"/>
                      <a:pt x="0" y="0"/>
                    </a:cubicBezTo>
                    <a:close/>
                    <a:moveTo>
                      <a:pt x="462" y="325"/>
                    </a:moveTo>
                    <a:cubicBezTo>
                      <a:pt x="470" y="328"/>
                      <a:pt x="476" y="330"/>
                      <a:pt x="483" y="330"/>
                    </a:cubicBezTo>
                    <a:cubicBezTo>
                      <a:pt x="476" y="328"/>
                      <a:pt x="469" y="327"/>
                      <a:pt x="462" y="325"/>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6"/>
              <p:cNvSpPr/>
              <p:nvPr/>
            </p:nvSpPr>
            <p:spPr>
              <a:xfrm>
                <a:off x="9587123" y="2903668"/>
                <a:ext cx="84548" cy="49714"/>
              </a:xfrm>
              <a:custGeom>
                <a:avLst/>
                <a:gdLst/>
                <a:ahLst/>
                <a:cxnLst/>
                <a:rect l="l" t="t" r="r" b="b"/>
                <a:pathLst>
                  <a:path w="500" h="294" extrusionOk="0">
                    <a:moveTo>
                      <a:pt x="71" y="1"/>
                    </a:moveTo>
                    <a:lnTo>
                      <a:pt x="71" y="17"/>
                    </a:lnTo>
                    <a:cubicBezTo>
                      <a:pt x="207" y="153"/>
                      <a:pt x="331" y="223"/>
                      <a:pt x="450" y="256"/>
                    </a:cubicBezTo>
                    <a:cubicBezTo>
                      <a:pt x="331" y="240"/>
                      <a:pt x="124" y="207"/>
                      <a:pt x="21" y="120"/>
                    </a:cubicBezTo>
                    <a:lnTo>
                      <a:pt x="1" y="120"/>
                    </a:lnTo>
                    <a:lnTo>
                      <a:pt x="1" y="137"/>
                    </a:lnTo>
                    <a:cubicBezTo>
                      <a:pt x="124" y="240"/>
                      <a:pt x="380" y="273"/>
                      <a:pt x="500" y="293"/>
                    </a:cubicBezTo>
                    <a:cubicBezTo>
                      <a:pt x="486" y="276"/>
                      <a:pt x="472" y="262"/>
                      <a:pt x="459" y="248"/>
                    </a:cubicBezTo>
                    <a:lnTo>
                      <a:pt x="459" y="248"/>
                    </a:lnTo>
                    <a:cubicBezTo>
                      <a:pt x="467" y="252"/>
                      <a:pt x="475" y="256"/>
                      <a:pt x="483" y="256"/>
                    </a:cubicBezTo>
                    <a:cubicBezTo>
                      <a:pt x="483" y="256"/>
                      <a:pt x="467" y="256"/>
                      <a:pt x="450" y="240"/>
                    </a:cubicBezTo>
                    <a:lnTo>
                      <a:pt x="450" y="240"/>
                    </a:lnTo>
                    <a:cubicBezTo>
                      <a:pt x="453" y="243"/>
                      <a:pt x="456" y="245"/>
                      <a:pt x="459" y="248"/>
                    </a:cubicBezTo>
                    <a:lnTo>
                      <a:pt x="459" y="248"/>
                    </a:lnTo>
                    <a:cubicBezTo>
                      <a:pt x="450" y="244"/>
                      <a:pt x="442" y="240"/>
                      <a:pt x="434" y="240"/>
                    </a:cubicBezTo>
                    <a:cubicBezTo>
                      <a:pt x="310" y="190"/>
                      <a:pt x="207" y="120"/>
                      <a:pt x="71" y="1"/>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6"/>
              <p:cNvSpPr/>
              <p:nvPr/>
            </p:nvSpPr>
            <p:spPr>
              <a:xfrm>
                <a:off x="9878140" y="3066172"/>
                <a:ext cx="87253" cy="104839"/>
              </a:xfrm>
              <a:custGeom>
                <a:avLst/>
                <a:gdLst/>
                <a:ahLst/>
                <a:cxnLst/>
                <a:rect l="l" t="t" r="r" b="b"/>
                <a:pathLst>
                  <a:path w="516" h="620" extrusionOk="0">
                    <a:moveTo>
                      <a:pt x="17" y="1"/>
                    </a:moveTo>
                    <a:cubicBezTo>
                      <a:pt x="17" y="1"/>
                      <a:pt x="17" y="17"/>
                      <a:pt x="0" y="17"/>
                    </a:cubicBezTo>
                    <a:cubicBezTo>
                      <a:pt x="120" y="224"/>
                      <a:pt x="343" y="446"/>
                      <a:pt x="516" y="620"/>
                    </a:cubicBezTo>
                    <a:lnTo>
                      <a:pt x="516" y="587"/>
                    </a:lnTo>
                    <a:cubicBezTo>
                      <a:pt x="343" y="430"/>
                      <a:pt x="136" y="207"/>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6"/>
              <p:cNvSpPr/>
              <p:nvPr/>
            </p:nvSpPr>
            <p:spPr>
              <a:xfrm>
                <a:off x="9459454" y="3034212"/>
                <a:ext cx="104839" cy="142378"/>
              </a:xfrm>
              <a:custGeom>
                <a:avLst/>
                <a:gdLst/>
                <a:ahLst/>
                <a:cxnLst/>
                <a:rect l="l" t="t" r="r" b="b"/>
                <a:pathLst>
                  <a:path w="620" h="842" extrusionOk="0">
                    <a:moveTo>
                      <a:pt x="603" y="0"/>
                    </a:moveTo>
                    <a:cubicBezTo>
                      <a:pt x="467" y="260"/>
                      <a:pt x="191" y="602"/>
                      <a:pt x="17" y="809"/>
                    </a:cubicBezTo>
                    <a:cubicBezTo>
                      <a:pt x="1" y="825"/>
                      <a:pt x="1" y="825"/>
                      <a:pt x="1" y="842"/>
                    </a:cubicBezTo>
                    <a:cubicBezTo>
                      <a:pt x="191" y="635"/>
                      <a:pt x="483" y="276"/>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6"/>
              <p:cNvSpPr/>
              <p:nvPr/>
            </p:nvSpPr>
            <p:spPr>
              <a:xfrm>
                <a:off x="9703631" y="3069046"/>
                <a:ext cx="35003" cy="134092"/>
              </a:xfrm>
              <a:custGeom>
                <a:avLst/>
                <a:gdLst/>
                <a:ahLst/>
                <a:cxnLst/>
                <a:rect l="l" t="t" r="r" b="b"/>
                <a:pathLst>
                  <a:path w="207" h="793" extrusionOk="0">
                    <a:moveTo>
                      <a:pt x="17" y="0"/>
                    </a:moveTo>
                    <a:lnTo>
                      <a:pt x="1" y="776"/>
                    </a:lnTo>
                    <a:lnTo>
                      <a:pt x="1" y="792"/>
                    </a:lnTo>
                    <a:lnTo>
                      <a:pt x="17" y="792"/>
                    </a:lnTo>
                    <a:cubicBezTo>
                      <a:pt x="17" y="776"/>
                      <a:pt x="71" y="722"/>
                      <a:pt x="104" y="673"/>
                    </a:cubicBezTo>
                    <a:cubicBezTo>
                      <a:pt x="137" y="636"/>
                      <a:pt x="190" y="310"/>
                      <a:pt x="207" y="17"/>
                    </a:cubicBezTo>
                    <a:lnTo>
                      <a:pt x="190" y="17"/>
                    </a:lnTo>
                    <a:cubicBezTo>
                      <a:pt x="174" y="326"/>
                      <a:pt x="120" y="619"/>
                      <a:pt x="87" y="673"/>
                    </a:cubicBezTo>
                    <a:cubicBezTo>
                      <a:pt x="71" y="689"/>
                      <a:pt x="34" y="739"/>
                      <a:pt x="17" y="759"/>
                    </a:cubicBezTo>
                    <a:lnTo>
                      <a:pt x="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6"/>
              <p:cNvSpPr/>
              <p:nvPr/>
            </p:nvSpPr>
            <p:spPr>
              <a:xfrm>
                <a:off x="9927686" y="3752033"/>
                <a:ext cx="64256" cy="14711"/>
              </a:xfrm>
              <a:custGeom>
                <a:avLst/>
                <a:gdLst/>
                <a:ahLst/>
                <a:cxnLst/>
                <a:rect l="l" t="t" r="r" b="b"/>
                <a:pathLst>
                  <a:path w="380" h="87" extrusionOk="0">
                    <a:moveTo>
                      <a:pt x="359" y="0"/>
                    </a:moveTo>
                    <a:cubicBezTo>
                      <a:pt x="331" y="52"/>
                      <a:pt x="267" y="67"/>
                      <a:pt x="202" y="67"/>
                    </a:cubicBezTo>
                    <a:cubicBezTo>
                      <a:pt x="111" y="67"/>
                      <a:pt x="17" y="37"/>
                      <a:pt x="17" y="37"/>
                    </a:cubicBezTo>
                    <a:lnTo>
                      <a:pt x="0" y="37"/>
                    </a:lnTo>
                    <a:lnTo>
                      <a:pt x="17" y="54"/>
                    </a:lnTo>
                    <a:cubicBezTo>
                      <a:pt x="17" y="54"/>
                      <a:pt x="120" y="87"/>
                      <a:pt x="223" y="87"/>
                    </a:cubicBezTo>
                    <a:cubicBezTo>
                      <a:pt x="293" y="87"/>
                      <a:pt x="342" y="70"/>
                      <a:pt x="380" y="21"/>
                    </a:cubicBezTo>
                    <a:lnTo>
                      <a:pt x="3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6"/>
              <p:cNvSpPr/>
              <p:nvPr/>
            </p:nvSpPr>
            <p:spPr>
              <a:xfrm>
                <a:off x="9497163" y="3836413"/>
                <a:ext cx="64425" cy="12006"/>
              </a:xfrm>
              <a:custGeom>
                <a:avLst/>
                <a:gdLst/>
                <a:ahLst/>
                <a:cxnLst/>
                <a:rect l="l" t="t" r="r" b="b"/>
                <a:pathLst>
                  <a:path w="381" h="71" extrusionOk="0">
                    <a:moveTo>
                      <a:pt x="1" y="1"/>
                    </a:moveTo>
                    <a:lnTo>
                      <a:pt x="17" y="17"/>
                    </a:lnTo>
                    <a:cubicBezTo>
                      <a:pt x="54" y="38"/>
                      <a:pt x="120" y="71"/>
                      <a:pt x="207" y="71"/>
                    </a:cubicBezTo>
                    <a:cubicBezTo>
                      <a:pt x="277" y="71"/>
                      <a:pt x="326" y="54"/>
                      <a:pt x="380" y="17"/>
                    </a:cubicBezTo>
                    <a:lnTo>
                      <a:pt x="380" y="1"/>
                    </a:lnTo>
                    <a:lnTo>
                      <a:pt x="364" y="1"/>
                    </a:lnTo>
                    <a:cubicBezTo>
                      <a:pt x="320" y="32"/>
                      <a:pt x="269" y="43"/>
                      <a:pt x="219" y="43"/>
                    </a:cubicBezTo>
                    <a:cubicBezTo>
                      <a:pt x="133" y="43"/>
                      <a:pt x="51" y="11"/>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6"/>
              <p:cNvSpPr/>
              <p:nvPr/>
            </p:nvSpPr>
            <p:spPr>
              <a:xfrm>
                <a:off x="9647586" y="3379916"/>
                <a:ext cx="305047" cy="875067"/>
              </a:xfrm>
              <a:custGeom>
                <a:avLst/>
                <a:gdLst/>
                <a:ahLst/>
                <a:cxnLst/>
                <a:rect l="l" t="t" r="r" b="b"/>
                <a:pathLst>
                  <a:path w="1804" h="5175" extrusionOk="0">
                    <a:moveTo>
                      <a:pt x="256" y="1"/>
                    </a:moveTo>
                    <a:lnTo>
                      <a:pt x="0" y="2513"/>
                    </a:lnTo>
                    <a:lnTo>
                      <a:pt x="0" y="2530"/>
                    </a:lnTo>
                    <a:cubicBezTo>
                      <a:pt x="0" y="2530"/>
                      <a:pt x="256" y="3095"/>
                      <a:pt x="256" y="3768"/>
                    </a:cubicBezTo>
                    <a:lnTo>
                      <a:pt x="273" y="3768"/>
                    </a:lnTo>
                    <a:cubicBezTo>
                      <a:pt x="273" y="3112"/>
                      <a:pt x="33" y="2563"/>
                      <a:pt x="17" y="2513"/>
                    </a:cubicBezTo>
                    <a:lnTo>
                      <a:pt x="273" y="38"/>
                    </a:lnTo>
                    <a:lnTo>
                      <a:pt x="1287" y="2802"/>
                    </a:lnTo>
                    <a:cubicBezTo>
                      <a:pt x="1118" y="3817"/>
                      <a:pt x="1580" y="4745"/>
                      <a:pt x="1754" y="5108"/>
                    </a:cubicBezTo>
                    <a:cubicBezTo>
                      <a:pt x="1770" y="5125"/>
                      <a:pt x="1770" y="5141"/>
                      <a:pt x="1787" y="5174"/>
                    </a:cubicBezTo>
                    <a:lnTo>
                      <a:pt x="1803" y="5174"/>
                    </a:lnTo>
                    <a:lnTo>
                      <a:pt x="1803" y="5158"/>
                    </a:lnTo>
                    <a:cubicBezTo>
                      <a:pt x="1787" y="5141"/>
                      <a:pt x="1787" y="5125"/>
                      <a:pt x="1770" y="5092"/>
                    </a:cubicBezTo>
                    <a:cubicBezTo>
                      <a:pt x="1597" y="4745"/>
                      <a:pt x="1135" y="3817"/>
                      <a:pt x="1304" y="2802"/>
                    </a:cubicBezTo>
                    <a:lnTo>
                      <a:pt x="2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6"/>
              <p:cNvSpPr/>
              <p:nvPr/>
            </p:nvSpPr>
            <p:spPr>
              <a:xfrm>
                <a:off x="9442037" y="3601367"/>
                <a:ext cx="70005" cy="618888"/>
              </a:xfrm>
              <a:custGeom>
                <a:avLst/>
                <a:gdLst/>
                <a:ahLst/>
                <a:cxnLst/>
                <a:rect l="l" t="t" r="r" b="b"/>
                <a:pathLst>
                  <a:path w="414" h="3660" extrusionOk="0">
                    <a:moveTo>
                      <a:pt x="1" y="0"/>
                    </a:moveTo>
                    <a:lnTo>
                      <a:pt x="1" y="17"/>
                    </a:lnTo>
                    <a:cubicBezTo>
                      <a:pt x="34" y="706"/>
                      <a:pt x="71" y="1168"/>
                      <a:pt x="104" y="1444"/>
                    </a:cubicBezTo>
                    <a:cubicBezTo>
                      <a:pt x="157" y="1803"/>
                      <a:pt x="397" y="3627"/>
                      <a:pt x="397" y="3643"/>
                    </a:cubicBezTo>
                    <a:lnTo>
                      <a:pt x="413" y="3660"/>
                    </a:lnTo>
                    <a:lnTo>
                      <a:pt x="413" y="3643"/>
                    </a:lnTo>
                    <a:cubicBezTo>
                      <a:pt x="413" y="3627"/>
                      <a:pt x="174" y="1803"/>
                      <a:pt x="137" y="1444"/>
                    </a:cubicBezTo>
                    <a:cubicBezTo>
                      <a:pt x="87" y="1168"/>
                      <a:pt x="54" y="706"/>
                      <a:pt x="17" y="17"/>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6"/>
              <p:cNvSpPr/>
              <p:nvPr/>
            </p:nvSpPr>
            <p:spPr>
              <a:xfrm>
                <a:off x="9915680" y="2150843"/>
                <a:ext cx="14880" cy="28915"/>
              </a:xfrm>
              <a:custGeom>
                <a:avLst/>
                <a:gdLst/>
                <a:ahLst/>
                <a:cxnLst/>
                <a:rect l="l" t="t" r="r" b="b"/>
                <a:pathLst>
                  <a:path w="88" h="171" extrusionOk="0">
                    <a:moveTo>
                      <a:pt x="71" y="1"/>
                    </a:moveTo>
                    <a:cubicBezTo>
                      <a:pt x="38" y="50"/>
                      <a:pt x="1" y="170"/>
                      <a:pt x="1" y="170"/>
                    </a:cubicBezTo>
                    <a:cubicBezTo>
                      <a:pt x="1" y="170"/>
                      <a:pt x="55" y="67"/>
                      <a:pt x="88"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6"/>
              <p:cNvSpPr/>
              <p:nvPr/>
            </p:nvSpPr>
            <p:spPr>
              <a:xfrm>
                <a:off x="9796466" y="2136301"/>
                <a:ext cx="26717" cy="98413"/>
              </a:xfrm>
              <a:custGeom>
                <a:avLst/>
                <a:gdLst/>
                <a:ahLst/>
                <a:cxnLst/>
                <a:rect l="l" t="t" r="r" b="b"/>
                <a:pathLst>
                  <a:path w="158" h="582" extrusionOk="0">
                    <a:moveTo>
                      <a:pt x="21" y="0"/>
                    </a:moveTo>
                    <a:lnTo>
                      <a:pt x="21" y="17"/>
                    </a:lnTo>
                    <a:cubicBezTo>
                      <a:pt x="38" y="103"/>
                      <a:pt x="124" y="479"/>
                      <a:pt x="141" y="549"/>
                    </a:cubicBezTo>
                    <a:lnTo>
                      <a:pt x="21" y="516"/>
                    </a:lnTo>
                    <a:lnTo>
                      <a:pt x="0" y="516"/>
                    </a:lnTo>
                    <a:lnTo>
                      <a:pt x="0" y="532"/>
                    </a:lnTo>
                    <a:lnTo>
                      <a:pt x="141" y="582"/>
                    </a:lnTo>
                    <a:lnTo>
                      <a:pt x="157" y="582"/>
                    </a:lnTo>
                    <a:lnTo>
                      <a:pt x="157" y="565"/>
                    </a:lnTo>
                    <a:cubicBezTo>
                      <a:pt x="157" y="565"/>
                      <a:pt x="54" y="120"/>
                      <a:pt x="38"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6"/>
              <p:cNvSpPr/>
              <p:nvPr/>
            </p:nvSpPr>
            <p:spPr>
              <a:xfrm>
                <a:off x="9645800" y="2188552"/>
                <a:ext cx="20291" cy="17586"/>
              </a:xfrm>
              <a:custGeom>
                <a:avLst/>
                <a:gdLst/>
                <a:ahLst/>
                <a:cxnLst/>
                <a:rect l="l" t="t" r="r" b="b"/>
                <a:pathLst>
                  <a:path w="120" h="104" extrusionOk="0">
                    <a:moveTo>
                      <a:pt x="0" y="1"/>
                    </a:moveTo>
                    <a:lnTo>
                      <a:pt x="0" y="17"/>
                    </a:lnTo>
                    <a:cubicBezTo>
                      <a:pt x="87" y="67"/>
                      <a:pt x="103" y="104"/>
                      <a:pt x="103" y="104"/>
                    </a:cubicBezTo>
                    <a:lnTo>
                      <a:pt x="120" y="104"/>
                    </a:lnTo>
                    <a:lnTo>
                      <a:pt x="120" y="87"/>
                    </a:lnTo>
                    <a:cubicBezTo>
                      <a:pt x="120" y="87"/>
                      <a:pt x="103" y="67"/>
                      <a:pt x="17"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6"/>
              <p:cNvSpPr/>
              <p:nvPr/>
            </p:nvSpPr>
            <p:spPr>
              <a:xfrm>
                <a:off x="9767889" y="2261095"/>
                <a:ext cx="60874" cy="17586"/>
              </a:xfrm>
              <a:custGeom>
                <a:avLst/>
                <a:gdLst/>
                <a:ahLst/>
                <a:cxnLst/>
                <a:rect l="l" t="t" r="r" b="b"/>
                <a:pathLst>
                  <a:path w="360" h="104" extrusionOk="0">
                    <a:moveTo>
                      <a:pt x="343" y="1"/>
                    </a:moveTo>
                    <a:cubicBezTo>
                      <a:pt x="343" y="13"/>
                      <a:pt x="297" y="89"/>
                      <a:pt x="179" y="89"/>
                    </a:cubicBezTo>
                    <a:cubicBezTo>
                      <a:pt x="135" y="89"/>
                      <a:pt x="81" y="78"/>
                      <a:pt x="17" y="50"/>
                    </a:cubicBezTo>
                    <a:lnTo>
                      <a:pt x="0" y="50"/>
                    </a:lnTo>
                    <a:lnTo>
                      <a:pt x="17" y="71"/>
                    </a:lnTo>
                    <a:cubicBezTo>
                      <a:pt x="87" y="87"/>
                      <a:pt x="136" y="104"/>
                      <a:pt x="190" y="104"/>
                    </a:cubicBezTo>
                    <a:cubicBezTo>
                      <a:pt x="223" y="104"/>
                      <a:pt x="256" y="87"/>
                      <a:pt x="273" y="87"/>
                    </a:cubicBezTo>
                    <a:cubicBezTo>
                      <a:pt x="343" y="50"/>
                      <a:pt x="359" y="17"/>
                      <a:pt x="359" y="17"/>
                    </a:cubicBezTo>
                    <a:lnTo>
                      <a:pt x="359"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6"/>
              <p:cNvSpPr/>
              <p:nvPr/>
            </p:nvSpPr>
            <p:spPr>
              <a:xfrm>
                <a:off x="9852268" y="2133426"/>
                <a:ext cx="20460" cy="28746"/>
              </a:xfrm>
              <a:custGeom>
                <a:avLst/>
                <a:gdLst/>
                <a:ahLst/>
                <a:cxnLst/>
                <a:rect l="l" t="t" r="r" b="b"/>
                <a:pathLst>
                  <a:path w="121" h="170" extrusionOk="0">
                    <a:moveTo>
                      <a:pt x="50" y="1"/>
                    </a:moveTo>
                    <a:cubicBezTo>
                      <a:pt x="17" y="17"/>
                      <a:pt x="0" y="170"/>
                      <a:pt x="50" y="170"/>
                    </a:cubicBezTo>
                    <a:cubicBezTo>
                      <a:pt x="120" y="170"/>
                      <a:pt x="83" y="1"/>
                      <a:pt x="50" y="1"/>
                    </a:cubicBezTo>
                    <a:close/>
                  </a:path>
                </a:pathLst>
              </a:custGeom>
              <a:solidFill>
                <a:srgbClr val="361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6"/>
              <p:cNvSpPr/>
              <p:nvPr/>
            </p:nvSpPr>
            <p:spPr>
              <a:xfrm>
                <a:off x="9726967" y="2147461"/>
                <a:ext cx="20799" cy="29592"/>
              </a:xfrm>
              <a:custGeom>
                <a:avLst/>
                <a:gdLst/>
                <a:ahLst/>
                <a:cxnLst/>
                <a:rect l="l" t="t" r="r" b="b"/>
                <a:pathLst>
                  <a:path w="123" h="175" extrusionOk="0">
                    <a:moveTo>
                      <a:pt x="36" y="0"/>
                    </a:moveTo>
                    <a:cubicBezTo>
                      <a:pt x="1" y="20"/>
                      <a:pt x="33" y="175"/>
                      <a:pt x="64" y="175"/>
                    </a:cubicBezTo>
                    <a:cubicBezTo>
                      <a:pt x="66" y="175"/>
                      <a:pt x="67" y="174"/>
                      <a:pt x="69" y="174"/>
                    </a:cubicBezTo>
                    <a:cubicBezTo>
                      <a:pt x="123" y="174"/>
                      <a:pt x="102" y="0"/>
                      <a:pt x="36" y="0"/>
                    </a:cubicBezTo>
                    <a:close/>
                  </a:path>
                </a:pathLst>
              </a:custGeom>
              <a:solidFill>
                <a:srgbClr val="361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6"/>
              <p:cNvSpPr/>
              <p:nvPr/>
            </p:nvSpPr>
            <p:spPr>
              <a:xfrm>
                <a:off x="9604540" y="1935074"/>
                <a:ext cx="355269" cy="340896"/>
              </a:xfrm>
              <a:custGeom>
                <a:avLst/>
                <a:gdLst/>
                <a:ahLst/>
                <a:cxnLst/>
                <a:rect l="l" t="t" r="r" b="b"/>
                <a:pathLst>
                  <a:path w="2101" h="2016" extrusionOk="0">
                    <a:moveTo>
                      <a:pt x="1035" y="1"/>
                    </a:moveTo>
                    <a:cubicBezTo>
                      <a:pt x="990" y="1"/>
                      <a:pt x="954" y="14"/>
                      <a:pt x="929" y="39"/>
                    </a:cubicBezTo>
                    <a:cubicBezTo>
                      <a:pt x="952" y="24"/>
                      <a:pt x="983" y="14"/>
                      <a:pt x="1021" y="14"/>
                    </a:cubicBezTo>
                    <a:cubicBezTo>
                      <a:pt x="1073" y="14"/>
                      <a:pt x="1136" y="32"/>
                      <a:pt x="1206" y="72"/>
                    </a:cubicBezTo>
                    <a:cubicBezTo>
                      <a:pt x="1465" y="175"/>
                      <a:pt x="1618" y="349"/>
                      <a:pt x="1651" y="588"/>
                    </a:cubicBezTo>
                    <a:cubicBezTo>
                      <a:pt x="1672" y="637"/>
                      <a:pt x="1705" y="675"/>
                      <a:pt x="1791" y="741"/>
                    </a:cubicBezTo>
                    <a:cubicBezTo>
                      <a:pt x="1824" y="778"/>
                      <a:pt x="1895" y="827"/>
                      <a:pt x="1961" y="897"/>
                    </a:cubicBezTo>
                    <a:cubicBezTo>
                      <a:pt x="1895" y="811"/>
                      <a:pt x="1841" y="778"/>
                      <a:pt x="1791" y="724"/>
                    </a:cubicBezTo>
                    <a:cubicBezTo>
                      <a:pt x="1721" y="675"/>
                      <a:pt x="1688" y="637"/>
                      <a:pt x="1672" y="571"/>
                    </a:cubicBezTo>
                    <a:cubicBezTo>
                      <a:pt x="1635" y="328"/>
                      <a:pt x="1482" y="159"/>
                      <a:pt x="1222" y="56"/>
                    </a:cubicBezTo>
                    <a:cubicBezTo>
                      <a:pt x="1149" y="18"/>
                      <a:pt x="1086" y="1"/>
                      <a:pt x="1035" y="1"/>
                    </a:cubicBezTo>
                    <a:close/>
                    <a:moveTo>
                      <a:pt x="1961" y="897"/>
                    </a:moveTo>
                    <a:lnTo>
                      <a:pt x="1961" y="897"/>
                    </a:lnTo>
                    <a:cubicBezTo>
                      <a:pt x="2064" y="1000"/>
                      <a:pt x="2084" y="1174"/>
                      <a:pt x="2084" y="1310"/>
                    </a:cubicBezTo>
                    <a:cubicBezTo>
                      <a:pt x="2084" y="1293"/>
                      <a:pt x="2084" y="1293"/>
                      <a:pt x="2101" y="1277"/>
                    </a:cubicBezTo>
                    <a:cubicBezTo>
                      <a:pt x="2101" y="1137"/>
                      <a:pt x="2064" y="984"/>
                      <a:pt x="1961" y="897"/>
                    </a:cubicBezTo>
                    <a:close/>
                    <a:moveTo>
                      <a:pt x="929" y="39"/>
                    </a:moveTo>
                    <a:cubicBezTo>
                      <a:pt x="880" y="72"/>
                      <a:pt x="880" y="122"/>
                      <a:pt x="880" y="159"/>
                    </a:cubicBezTo>
                    <a:cubicBezTo>
                      <a:pt x="857" y="147"/>
                      <a:pt x="823" y="134"/>
                      <a:pt x="781" y="134"/>
                    </a:cubicBezTo>
                    <a:cubicBezTo>
                      <a:pt x="763" y="134"/>
                      <a:pt x="744" y="136"/>
                      <a:pt x="723" y="142"/>
                    </a:cubicBezTo>
                    <a:lnTo>
                      <a:pt x="706" y="142"/>
                    </a:lnTo>
                    <a:cubicBezTo>
                      <a:pt x="657" y="142"/>
                      <a:pt x="587" y="175"/>
                      <a:pt x="537" y="208"/>
                    </a:cubicBezTo>
                    <a:cubicBezTo>
                      <a:pt x="413" y="262"/>
                      <a:pt x="347" y="365"/>
                      <a:pt x="347" y="468"/>
                    </a:cubicBezTo>
                    <a:cubicBezTo>
                      <a:pt x="347" y="571"/>
                      <a:pt x="261" y="658"/>
                      <a:pt x="174" y="741"/>
                    </a:cubicBezTo>
                    <a:cubicBezTo>
                      <a:pt x="125" y="794"/>
                      <a:pt x="71" y="844"/>
                      <a:pt x="54" y="897"/>
                    </a:cubicBezTo>
                    <a:cubicBezTo>
                      <a:pt x="1" y="1033"/>
                      <a:pt x="1" y="1207"/>
                      <a:pt x="54" y="1343"/>
                    </a:cubicBezTo>
                    <a:cubicBezTo>
                      <a:pt x="71" y="1397"/>
                      <a:pt x="104" y="1446"/>
                      <a:pt x="141" y="1500"/>
                    </a:cubicBezTo>
                    <a:cubicBezTo>
                      <a:pt x="191" y="1566"/>
                      <a:pt x="261" y="1669"/>
                      <a:pt x="244" y="1739"/>
                    </a:cubicBezTo>
                    <a:cubicBezTo>
                      <a:pt x="228" y="1826"/>
                      <a:pt x="174" y="1929"/>
                      <a:pt x="158" y="1999"/>
                    </a:cubicBezTo>
                    <a:lnTo>
                      <a:pt x="158" y="2015"/>
                    </a:lnTo>
                    <a:cubicBezTo>
                      <a:pt x="191" y="1929"/>
                      <a:pt x="244" y="1826"/>
                      <a:pt x="261" y="1755"/>
                    </a:cubicBezTo>
                    <a:lnTo>
                      <a:pt x="261" y="1669"/>
                    </a:lnTo>
                    <a:cubicBezTo>
                      <a:pt x="244" y="1636"/>
                      <a:pt x="228" y="1603"/>
                      <a:pt x="207" y="1566"/>
                    </a:cubicBezTo>
                    <a:cubicBezTo>
                      <a:pt x="191" y="1533"/>
                      <a:pt x="174" y="1516"/>
                      <a:pt x="158" y="1483"/>
                    </a:cubicBezTo>
                    <a:cubicBezTo>
                      <a:pt x="125" y="1430"/>
                      <a:pt x="71" y="1380"/>
                      <a:pt x="71" y="1343"/>
                    </a:cubicBezTo>
                    <a:cubicBezTo>
                      <a:pt x="21" y="1207"/>
                      <a:pt x="21" y="1033"/>
                      <a:pt x="71" y="914"/>
                    </a:cubicBezTo>
                    <a:cubicBezTo>
                      <a:pt x="88" y="864"/>
                      <a:pt x="141" y="811"/>
                      <a:pt x="191" y="741"/>
                    </a:cubicBezTo>
                    <a:cubicBezTo>
                      <a:pt x="277" y="675"/>
                      <a:pt x="364" y="571"/>
                      <a:pt x="364" y="468"/>
                    </a:cubicBezTo>
                    <a:cubicBezTo>
                      <a:pt x="364" y="382"/>
                      <a:pt x="434" y="278"/>
                      <a:pt x="554" y="208"/>
                    </a:cubicBezTo>
                    <a:cubicBezTo>
                      <a:pt x="624" y="170"/>
                      <a:pt x="694" y="154"/>
                      <a:pt x="761" y="154"/>
                    </a:cubicBezTo>
                    <a:cubicBezTo>
                      <a:pt x="808" y="154"/>
                      <a:pt x="853" y="162"/>
                      <a:pt x="896" y="175"/>
                    </a:cubicBezTo>
                    <a:lnTo>
                      <a:pt x="913" y="175"/>
                    </a:lnTo>
                    <a:cubicBezTo>
                      <a:pt x="913" y="175"/>
                      <a:pt x="880" y="89"/>
                      <a:pt x="929" y="39"/>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6"/>
              <p:cNvSpPr/>
              <p:nvPr/>
            </p:nvSpPr>
            <p:spPr>
              <a:xfrm>
                <a:off x="9800017" y="1984451"/>
                <a:ext cx="92833" cy="62058"/>
              </a:xfrm>
              <a:custGeom>
                <a:avLst/>
                <a:gdLst/>
                <a:ahLst/>
                <a:cxnLst/>
                <a:rect l="l" t="t" r="r" b="b"/>
                <a:pathLst>
                  <a:path w="549" h="367" extrusionOk="0">
                    <a:moveTo>
                      <a:pt x="48" y="1"/>
                    </a:moveTo>
                    <a:cubicBezTo>
                      <a:pt x="33" y="1"/>
                      <a:pt x="17" y="2"/>
                      <a:pt x="0" y="3"/>
                    </a:cubicBezTo>
                    <a:lnTo>
                      <a:pt x="0" y="19"/>
                    </a:lnTo>
                    <a:cubicBezTo>
                      <a:pt x="18" y="18"/>
                      <a:pt x="34" y="17"/>
                      <a:pt x="50" y="17"/>
                    </a:cubicBezTo>
                    <a:cubicBezTo>
                      <a:pt x="196" y="17"/>
                      <a:pt x="244" y="88"/>
                      <a:pt x="289" y="226"/>
                    </a:cubicBezTo>
                    <a:cubicBezTo>
                      <a:pt x="326" y="366"/>
                      <a:pt x="429" y="366"/>
                      <a:pt x="495" y="366"/>
                    </a:cubicBezTo>
                    <a:lnTo>
                      <a:pt x="549" y="366"/>
                    </a:lnTo>
                    <a:lnTo>
                      <a:pt x="549" y="345"/>
                    </a:lnTo>
                    <a:lnTo>
                      <a:pt x="495" y="345"/>
                    </a:lnTo>
                    <a:cubicBezTo>
                      <a:pt x="429" y="345"/>
                      <a:pt x="342" y="345"/>
                      <a:pt x="309" y="209"/>
                    </a:cubicBezTo>
                    <a:cubicBezTo>
                      <a:pt x="260" y="84"/>
                      <a:pt x="214" y="1"/>
                      <a:pt x="48"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6"/>
              <p:cNvSpPr/>
              <p:nvPr/>
            </p:nvSpPr>
            <p:spPr>
              <a:xfrm>
                <a:off x="9800017" y="1935751"/>
                <a:ext cx="150833" cy="119043"/>
              </a:xfrm>
              <a:custGeom>
                <a:avLst/>
                <a:gdLst/>
                <a:ahLst/>
                <a:cxnLst/>
                <a:rect l="l" t="t" r="r" b="b"/>
                <a:pathLst>
                  <a:path w="892" h="704" extrusionOk="0">
                    <a:moveTo>
                      <a:pt x="130" y="0"/>
                    </a:moveTo>
                    <a:cubicBezTo>
                      <a:pt x="75" y="0"/>
                      <a:pt x="29" y="7"/>
                      <a:pt x="0" y="15"/>
                    </a:cubicBezTo>
                    <a:lnTo>
                      <a:pt x="0" y="35"/>
                    </a:lnTo>
                    <a:lnTo>
                      <a:pt x="33" y="35"/>
                    </a:lnTo>
                    <a:cubicBezTo>
                      <a:pt x="63" y="26"/>
                      <a:pt x="105" y="21"/>
                      <a:pt x="153" y="21"/>
                    </a:cubicBezTo>
                    <a:cubicBezTo>
                      <a:pt x="216" y="21"/>
                      <a:pt x="290" y="30"/>
                      <a:pt x="359" y="52"/>
                    </a:cubicBezTo>
                    <a:cubicBezTo>
                      <a:pt x="446" y="85"/>
                      <a:pt x="532" y="155"/>
                      <a:pt x="582" y="258"/>
                    </a:cubicBezTo>
                    <a:cubicBezTo>
                      <a:pt x="582" y="291"/>
                      <a:pt x="598" y="307"/>
                      <a:pt x="619" y="345"/>
                    </a:cubicBezTo>
                    <a:cubicBezTo>
                      <a:pt x="668" y="514"/>
                      <a:pt x="722" y="654"/>
                      <a:pt x="891" y="704"/>
                    </a:cubicBezTo>
                    <a:cubicBezTo>
                      <a:pt x="891" y="687"/>
                      <a:pt x="875" y="687"/>
                      <a:pt x="875" y="671"/>
                    </a:cubicBezTo>
                    <a:cubicBezTo>
                      <a:pt x="739" y="633"/>
                      <a:pt x="685" y="497"/>
                      <a:pt x="635" y="345"/>
                    </a:cubicBezTo>
                    <a:cubicBezTo>
                      <a:pt x="619" y="307"/>
                      <a:pt x="598" y="274"/>
                      <a:pt x="598" y="258"/>
                    </a:cubicBezTo>
                    <a:cubicBezTo>
                      <a:pt x="565" y="155"/>
                      <a:pt x="479" y="85"/>
                      <a:pt x="375" y="52"/>
                    </a:cubicBezTo>
                    <a:cubicBezTo>
                      <a:pt x="289" y="12"/>
                      <a:pt x="202" y="0"/>
                      <a:pt x="130"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6"/>
              <p:cNvSpPr/>
              <p:nvPr/>
            </p:nvSpPr>
            <p:spPr>
              <a:xfrm>
                <a:off x="9663217" y="2000008"/>
                <a:ext cx="107544" cy="101457"/>
              </a:xfrm>
              <a:custGeom>
                <a:avLst/>
                <a:gdLst/>
                <a:ahLst/>
                <a:cxnLst/>
                <a:rect l="l" t="t" r="r" b="b"/>
                <a:pathLst>
                  <a:path w="636" h="600" extrusionOk="0">
                    <a:moveTo>
                      <a:pt x="490" y="1"/>
                    </a:moveTo>
                    <a:cubicBezTo>
                      <a:pt x="451" y="1"/>
                      <a:pt x="412" y="10"/>
                      <a:pt x="376" y="31"/>
                    </a:cubicBezTo>
                    <a:cubicBezTo>
                      <a:pt x="293" y="68"/>
                      <a:pt x="256" y="150"/>
                      <a:pt x="256" y="237"/>
                    </a:cubicBezTo>
                    <a:cubicBezTo>
                      <a:pt x="256" y="427"/>
                      <a:pt x="137" y="583"/>
                      <a:pt x="0" y="583"/>
                    </a:cubicBezTo>
                    <a:lnTo>
                      <a:pt x="0" y="600"/>
                    </a:lnTo>
                    <a:cubicBezTo>
                      <a:pt x="153" y="600"/>
                      <a:pt x="273" y="443"/>
                      <a:pt x="273" y="237"/>
                    </a:cubicBezTo>
                    <a:cubicBezTo>
                      <a:pt x="273" y="150"/>
                      <a:pt x="310" y="84"/>
                      <a:pt x="396" y="47"/>
                    </a:cubicBezTo>
                    <a:cubicBezTo>
                      <a:pt x="424" y="27"/>
                      <a:pt x="457" y="18"/>
                      <a:pt x="492" y="18"/>
                    </a:cubicBezTo>
                    <a:cubicBezTo>
                      <a:pt x="542" y="18"/>
                      <a:pt x="595" y="36"/>
                      <a:pt x="636" y="68"/>
                    </a:cubicBezTo>
                    <a:lnTo>
                      <a:pt x="636" y="47"/>
                    </a:lnTo>
                    <a:cubicBezTo>
                      <a:pt x="595" y="18"/>
                      <a:pt x="543" y="1"/>
                      <a:pt x="490"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6"/>
              <p:cNvSpPr/>
              <p:nvPr/>
            </p:nvSpPr>
            <p:spPr>
              <a:xfrm>
                <a:off x="9656960" y="1934229"/>
                <a:ext cx="73387" cy="27732"/>
              </a:xfrm>
              <a:custGeom>
                <a:avLst/>
                <a:gdLst/>
                <a:ahLst/>
                <a:cxnLst/>
                <a:rect l="l" t="t" r="r" b="b"/>
                <a:pathLst>
                  <a:path w="434" h="164" extrusionOk="0">
                    <a:moveTo>
                      <a:pt x="93" y="1"/>
                    </a:moveTo>
                    <a:cubicBezTo>
                      <a:pt x="69" y="1"/>
                      <a:pt x="45" y="3"/>
                      <a:pt x="21" y="7"/>
                    </a:cubicBezTo>
                    <a:lnTo>
                      <a:pt x="0" y="24"/>
                    </a:lnTo>
                    <a:cubicBezTo>
                      <a:pt x="32" y="15"/>
                      <a:pt x="62" y="12"/>
                      <a:pt x="91" y="12"/>
                    </a:cubicBezTo>
                    <a:cubicBezTo>
                      <a:pt x="239" y="12"/>
                      <a:pt x="355" y="103"/>
                      <a:pt x="396" y="147"/>
                    </a:cubicBezTo>
                    <a:cubicBezTo>
                      <a:pt x="413" y="147"/>
                      <a:pt x="413" y="164"/>
                      <a:pt x="413" y="164"/>
                    </a:cubicBezTo>
                    <a:lnTo>
                      <a:pt x="433" y="164"/>
                    </a:lnTo>
                    <a:lnTo>
                      <a:pt x="433" y="147"/>
                    </a:lnTo>
                    <a:lnTo>
                      <a:pt x="413" y="147"/>
                    </a:lnTo>
                    <a:cubicBezTo>
                      <a:pt x="370" y="86"/>
                      <a:pt x="246" y="1"/>
                      <a:pt x="93"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6"/>
              <p:cNvSpPr/>
              <p:nvPr/>
            </p:nvSpPr>
            <p:spPr>
              <a:xfrm>
                <a:off x="9895557" y="2214424"/>
                <a:ext cx="20291" cy="67131"/>
              </a:xfrm>
              <a:custGeom>
                <a:avLst/>
                <a:gdLst/>
                <a:ahLst/>
                <a:cxnLst/>
                <a:rect l="l" t="t" r="r" b="b"/>
                <a:pathLst>
                  <a:path w="120" h="397" extrusionOk="0">
                    <a:moveTo>
                      <a:pt x="120" y="0"/>
                    </a:moveTo>
                    <a:cubicBezTo>
                      <a:pt x="17" y="141"/>
                      <a:pt x="0" y="293"/>
                      <a:pt x="17" y="396"/>
                    </a:cubicBezTo>
                    <a:lnTo>
                      <a:pt x="33" y="380"/>
                    </a:lnTo>
                    <a:cubicBezTo>
                      <a:pt x="33" y="310"/>
                      <a:pt x="17" y="157"/>
                      <a:pt x="120" y="17"/>
                    </a:cubicBezTo>
                    <a:lnTo>
                      <a:pt x="120"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6"/>
              <p:cNvSpPr/>
              <p:nvPr/>
            </p:nvSpPr>
            <p:spPr>
              <a:xfrm>
                <a:off x="9674377" y="2252133"/>
                <a:ext cx="35003" cy="64256"/>
              </a:xfrm>
              <a:custGeom>
                <a:avLst/>
                <a:gdLst/>
                <a:ahLst/>
                <a:cxnLst/>
                <a:rect l="l" t="t" r="r" b="b"/>
                <a:pathLst>
                  <a:path w="207" h="380" extrusionOk="0">
                    <a:moveTo>
                      <a:pt x="0" y="0"/>
                    </a:moveTo>
                    <a:lnTo>
                      <a:pt x="21" y="21"/>
                    </a:lnTo>
                    <a:cubicBezTo>
                      <a:pt x="124" y="87"/>
                      <a:pt x="190" y="260"/>
                      <a:pt x="174" y="380"/>
                    </a:cubicBezTo>
                    <a:lnTo>
                      <a:pt x="190" y="380"/>
                    </a:lnTo>
                    <a:cubicBezTo>
                      <a:pt x="207" y="244"/>
                      <a:pt x="141" y="70"/>
                      <a:pt x="21"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6"/>
              <p:cNvSpPr/>
              <p:nvPr/>
            </p:nvSpPr>
            <p:spPr>
              <a:xfrm>
                <a:off x="9773469" y="1963990"/>
                <a:ext cx="55294" cy="26548"/>
              </a:xfrm>
              <a:custGeom>
                <a:avLst/>
                <a:gdLst/>
                <a:ahLst/>
                <a:cxnLst/>
                <a:rect l="l" t="t" r="r" b="b"/>
                <a:pathLst>
                  <a:path w="327" h="157" extrusionOk="0">
                    <a:moveTo>
                      <a:pt x="169" y="0"/>
                    </a:moveTo>
                    <a:cubicBezTo>
                      <a:pt x="108" y="0"/>
                      <a:pt x="44" y="30"/>
                      <a:pt x="0" y="74"/>
                    </a:cubicBezTo>
                    <a:lnTo>
                      <a:pt x="0" y="91"/>
                    </a:lnTo>
                    <a:lnTo>
                      <a:pt x="17" y="91"/>
                    </a:lnTo>
                    <a:cubicBezTo>
                      <a:pt x="61" y="47"/>
                      <a:pt x="114" y="17"/>
                      <a:pt x="170" y="17"/>
                    </a:cubicBezTo>
                    <a:cubicBezTo>
                      <a:pt x="182" y="17"/>
                      <a:pt x="194" y="18"/>
                      <a:pt x="207" y="21"/>
                    </a:cubicBezTo>
                    <a:cubicBezTo>
                      <a:pt x="260" y="37"/>
                      <a:pt x="293" y="91"/>
                      <a:pt x="310" y="157"/>
                    </a:cubicBezTo>
                    <a:lnTo>
                      <a:pt x="326" y="157"/>
                    </a:lnTo>
                    <a:lnTo>
                      <a:pt x="326" y="140"/>
                    </a:lnTo>
                    <a:cubicBezTo>
                      <a:pt x="310" y="74"/>
                      <a:pt x="277" y="21"/>
                      <a:pt x="207" y="4"/>
                    </a:cubicBezTo>
                    <a:cubicBezTo>
                      <a:pt x="194" y="1"/>
                      <a:pt x="182" y="0"/>
                      <a:pt x="169"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6"/>
              <p:cNvSpPr/>
              <p:nvPr/>
            </p:nvSpPr>
            <p:spPr>
              <a:xfrm>
                <a:off x="9800017" y="2005081"/>
                <a:ext cx="58000" cy="64425"/>
              </a:xfrm>
              <a:custGeom>
                <a:avLst/>
                <a:gdLst/>
                <a:ahLst/>
                <a:cxnLst/>
                <a:rect l="l" t="t" r="r" b="b"/>
                <a:pathLst>
                  <a:path w="343" h="381" extrusionOk="0">
                    <a:moveTo>
                      <a:pt x="17" y="1"/>
                    </a:moveTo>
                    <a:cubicBezTo>
                      <a:pt x="0" y="54"/>
                      <a:pt x="0" y="104"/>
                      <a:pt x="17" y="157"/>
                    </a:cubicBezTo>
                    <a:cubicBezTo>
                      <a:pt x="66" y="261"/>
                      <a:pt x="206" y="347"/>
                      <a:pt x="326" y="380"/>
                    </a:cubicBezTo>
                    <a:lnTo>
                      <a:pt x="342" y="364"/>
                    </a:lnTo>
                    <a:lnTo>
                      <a:pt x="326" y="364"/>
                    </a:lnTo>
                    <a:cubicBezTo>
                      <a:pt x="223" y="327"/>
                      <a:pt x="83" y="244"/>
                      <a:pt x="33" y="141"/>
                    </a:cubicBezTo>
                    <a:cubicBezTo>
                      <a:pt x="17" y="104"/>
                      <a:pt x="17" y="54"/>
                      <a:pt x="33"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6"/>
              <p:cNvSpPr/>
              <p:nvPr/>
            </p:nvSpPr>
            <p:spPr>
              <a:xfrm>
                <a:off x="10296657" y="2386059"/>
                <a:ext cx="110419" cy="139672"/>
              </a:xfrm>
              <a:custGeom>
                <a:avLst/>
                <a:gdLst/>
                <a:ahLst/>
                <a:cxnLst/>
                <a:rect l="l" t="t" r="r" b="b"/>
                <a:pathLst>
                  <a:path w="653" h="826" extrusionOk="0">
                    <a:moveTo>
                      <a:pt x="652" y="0"/>
                    </a:moveTo>
                    <a:lnTo>
                      <a:pt x="570" y="70"/>
                    </a:lnTo>
                    <a:lnTo>
                      <a:pt x="34" y="739"/>
                    </a:lnTo>
                    <a:lnTo>
                      <a:pt x="1" y="825"/>
                    </a:lnTo>
                    <a:cubicBezTo>
                      <a:pt x="1" y="825"/>
                      <a:pt x="64" y="789"/>
                      <a:pt x="103" y="789"/>
                    </a:cubicBezTo>
                    <a:cubicBezTo>
                      <a:pt x="110" y="789"/>
                      <a:pt x="115" y="790"/>
                      <a:pt x="120" y="792"/>
                    </a:cubicBezTo>
                    <a:lnTo>
                      <a:pt x="652" y="87"/>
                    </a:lnTo>
                    <a:lnTo>
                      <a:pt x="6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6"/>
              <p:cNvSpPr/>
              <p:nvPr/>
            </p:nvSpPr>
            <p:spPr>
              <a:xfrm>
                <a:off x="9843137" y="2196500"/>
                <a:ext cx="49714" cy="54449"/>
              </a:xfrm>
              <a:custGeom>
                <a:avLst/>
                <a:gdLst/>
                <a:ahLst/>
                <a:cxnLst/>
                <a:rect l="l" t="t" r="r" b="b"/>
                <a:pathLst>
                  <a:path w="294" h="322" extrusionOk="0">
                    <a:moveTo>
                      <a:pt x="165" y="1"/>
                    </a:moveTo>
                    <a:cubicBezTo>
                      <a:pt x="85" y="1"/>
                      <a:pt x="1" y="68"/>
                      <a:pt x="1" y="176"/>
                    </a:cubicBezTo>
                    <a:cubicBezTo>
                      <a:pt x="1" y="267"/>
                      <a:pt x="62" y="322"/>
                      <a:pt x="123" y="322"/>
                    </a:cubicBezTo>
                    <a:cubicBezTo>
                      <a:pt x="153" y="322"/>
                      <a:pt x="184" y="308"/>
                      <a:pt x="207" y="280"/>
                    </a:cubicBezTo>
                    <a:cubicBezTo>
                      <a:pt x="294" y="193"/>
                      <a:pt x="277" y="40"/>
                      <a:pt x="191" y="3"/>
                    </a:cubicBezTo>
                    <a:cubicBezTo>
                      <a:pt x="182" y="2"/>
                      <a:pt x="174" y="1"/>
                      <a:pt x="165" y="1"/>
                    </a:cubicBezTo>
                    <a:close/>
                  </a:path>
                </a:pathLst>
              </a:custGeom>
              <a:solidFill>
                <a:srgbClr val="D33D46">
                  <a:alpha val="53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6"/>
              <p:cNvSpPr/>
              <p:nvPr/>
            </p:nvSpPr>
            <p:spPr>
              <a:xfrm>
                <a:off x="9686214" y="2214086"/>
                <a:ext cx="57323" cy="49545"/>
              </a:xfrm>
              <a:custGeom>
                <a:avLst/>
                <a:gdLst/>
                <a:ahLst/>
                <a:cxnLst/>
                <a:rect l="l" t="t" r="r" b="b"/>
                <a:pathLst>
                  <a:path w="339" h="293" extrusionOk="0">
                    <a:moveTo>
                      <a:pt x="142" y="1"/>
                    </a:moveTo>
                    <a:cubicBezTo>
                      <a:pt x="135" y="1"/>
                      <a:pt x="128" y="1"/>
                      <a:pt x="120" y="2"/>
                    </a:cubicBezTo>
                    <a:cubicBezTo>
                      <a:pt x="17" y="19"/>
                      <a:pt x="1" y="159"/>
                      <a:pt x="34" y="209"/>
                    </a:cubicBezTo>
                    <a:cubicBezTo>
                      <a:pt x="56" y="251"/>
                      <a:pt x="120" y="293"/>
                      <a:pt x="179" y="293"/>
                    </a:cubicBezTo>
                    <a:cubicBezTo>
                      <a:pt x="219" y="293"/>
                      <a:pt x="256" y="274"/>
                      <a:pt x="277" y="225"/>
                    </a:cubicBezTo>
                    <a:cubicBezTo>
                      <a:pt x="339" y="113"/>
                      <a:pt x="252" y="1"/>
                      <a:pt x="142" y="1"/>
                    </a:cubicBezTo>
                    <a:close/>
                  </a:path>
                </a:pathLst>
              </a:custGeom>
              <a:solidFill>
                <a:srgbClr val="D33D46">
                  <a:alpha val="53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12" name="Google Shape;1912;p56"/>
          <p:cNvGrpSpPr/>
          <p:nvPr/>
        </p:nvGrpSpPr>
        <p:grpSpPr>
          <a:xfrm>
            <a:off x="153321" y="1406604"/>
            <a:ext cx="1468382" cy="3293080"/>
            <a:chOff x="1487134" y="2331006"/>
            <a:chExt cx="528670" cy="1185627"/>
          </a:xfrm>
        </p:grpSpPr>
        <p:sp>
          <p:nvSpPr>
            <p:cNvPr id="1913" name="Google Shape;1913;p56"/>
            <p:cNvSpPr/>
            <p:nvPr/>
          </p:nvSpPr>
          <p:spPr>
            <a:xfrm>
              <a:off x="1487134" y="2331006"/>
              <a:ext cx="528670" cy="1185611"/>
            </a:xfrm>
            <a:custGeom>
              <a:avLst/>
              <a:gdLst/>
              <a:ahLst/>
              <a:cxnLst/>
              <a:rect l="l" t="t" r="r" b="b"/>
              <a:pathLst>
                <a:path w="7291" h="16351" extrusionOk="0">
                  <a:moveTo>
                    <a:pt x="7254" y="33"/>
                  </a:moveTo>
                  <a:lnTo>
                    <a:pt x="7254" y="16313"/>
                  </a:lnTo>
                  <a:lnTo>
                    <a:pt x="34" y="16313"/>
                  </a:lnTo>
                  <a:lnTo>
                    <a:pt x="34" y="33"/>
                  </a:lnTo>
                  <a:close/>
                  <a:moveTo>
                    <a:pt x="17" y="0"/>
                  </a:moveTo>
                  <a:cubicBezTo>
                    <a:pt x="1" y="0"/>
                    <a:pt x="1" y="0"/>
                    <a:pt x="1" y="17"/>
                  </a:cubicBezTo>
                  <a:lnTo>
                    <a:pt x="1" y="16330"/>
                  </a:lnTo>
                  <a:cubicBezTo>
                    <a:pt x="1" y="16350"/>
                    <a:pt x="1" y="16350"/>
                    <a:pt x="17" y="16350"/>
                  </a:cubicBezTo>
                  <a:lnTo>
                    <a:pt x="7270" y="16350"/>
                  </a:lnTo>
                  <a:cubicBezTo>
                    <a:pt x="7291" y="16350"/>
                    <a:pt x="7291" y="16350"/>
                    <a:pt x="7291" y="16330"/>
                  </a:cubicBezTo>
                  <a:lnTo>
                    <a:pt x="7291" y="17"/>
                  </a:lnTo>
                  <a:cubicBezTo>
                    <a:pt x="7291" y="0"/>
                    <a:pt x="7291" y="0"/>
                    <a:pt x="727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6"/>
            <p:cNvSpPr/>
            <p:nvPr/>
          </p:nvSpPr>
          <p:spPr>
            <a:xfrm>
              <a:off x="1503304" y="2349859"/>
              <a:ext cx="238195" cy="222896"/>
            </a:xfrm>
            <a:custGeom>
              <a:avLst/>
              <a:gdLst/>
              <a:ahLst/>
              <a:cxnLst/>
              <a:rect l="l" t="t" r="r" b="b"/>
              <a:pathLst>
                <a:path w="3285" h="3074" extrusionOk="0">
                  <a:moveTo>
                    <a:pt x="3252" y="33"/>
                  </a:moveTo>
                  <a:lnTo>
                    <a:pt x="3252" y="3041"/>
                  </a:lnTo>
                  <a:lnTo>
                    <a:pt x="34" y="3041"/>
                  </a:lnTo>
                  <a:lnTo>
                    <a:pt x="34" y="33"/>
                  </a:lnTo>
                  <a:close/>
                  <a:moveTo>
                    <a:pt x="17" y="0"/>
                  </a:moveTo>
                  <a:cubicBezTo>
                    <a:pt x="1" y="0"/>
                    <a:pt x="1" y="0"/>
                    <a:pt x="1" y="17"/>
                  </a:cubicBezTo>
                  <a:lnTo>
                    <a:pt x="1" y="3057"/>
                  </a:lnTo>
                  <a:cubicBezTo>
                    <a:pt x="1" y="3074"/>
                    <a:pt x="1" y="3074"/>
                    <a:pt x="17" y="3074"/>
                  </a:cubicBezTo>
                  <a:lnTo>
                    <a:pt x="3268" y="3074"/>
                  </a:lnTo>
                  <a:cubicBezTo>
                    <a:pt x="3268" y="3074"/>
                    <a:pt x="3285" y="3074"/>
                    <a:pt x="3285" y="3057"/>
                  </a:cubicBezTo>
                  <a:lnTo>
                    <a:pt x="3285" y="17"/>
                  </a:lnTo>
                  <a:cubicBezTo>
                    <a:pt x="3285" y="0"/>
                    <a:pt x="3268" y="0"/>
                    <a:pt x="326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6"/>
            <p:cNvSpPr/>
            <p:nvPr/>
          </p:nvSpPr>
          <p:spPr>
            <a:xfrm>
              <a:off x="1761517" y="2349859"/>
              <a:ext cx="237905" cy="222896"/>
            </a:xfrm>
            <a:custGeom>
              <a:avLst/>
              <a:gdLst/>
              <a:ahLst/>
              <a:cxnLst/>
              <a:rect l="l" t="t" r="r" b="b"/>
              <a:pathLst>
                <a:path w="3281" h="3074" extrusionOk="0">
                  <a:moveTo>
                    <a:pt x="3247" y="33"/>
                  </a:moveTo>
                  <a:lnTo>
                    <a:pt x="3247" y="3041"/>
                  </a:lnTo>
                  <a:lnTo>
                    <a:pt x="33" y="3041"/>
                  </a:lnTo>
                  <a:lnTo>
                    <a:pt x="33" y="33"/>
                  </a:lnTo>
                  <a:close/>
                  <a:moveTo>
                    <a:pt x="17" y="0"/>
                  </a:moveTo>
                  <a:cubicBezTo>
                    <a:pt x="0" y="0"/>
                    <a:pt x="0" y="0"/>
                    <a:pt x="0" y="17"/>
                  </a:cubicBezTo>
                  <a:lnTo>
                    <a:pt x="0" y="3057"/>
                  </a:lnTo>
                  <a:cubicBezTo>
                    <a:pt x="0" y="3074"/>
                    <a:pt x="0" y="3074"/>
                    <a:pt x="17" y="3074"/>
                  </a:cubicBezTo>
                  <a:lnTo>
                    <a:pt x="3264" y="3074"/>
                  </a:lnTo>
                  <a:cubicBezTo>
                    <a:pt x="3280" y="3074"/>
                    <a:pt x="3280" y="3074"/>
                    <a:pt x="3280" y="3057"/>
                  </a:cubicBezTo>
                  <a:lnTo>
                    <a:pt x="3280" y="17"/>
                  </a:lnTo>
                  <a:cubicBezTo>
                    <a:pt x="3280" y="0"/>
                    <a:pt x="3280" y="0"/>
                    <a:pt x="326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6"/>
            <p:cNvSpPr/>
            <p:nvPr/>
          </p:nvSpPr>
          <p:spPr>
            <a:xfrm>
              <a:off x="1503304" y="2591540"/>
              <a:ext cx="238195" cy="245736"/>
            </a:xfrm>
            <a:custGeom>
              <a:avLst/>
              <a:gdLst/>
              <a:ahLst/>
              <a:cxnLst/>
              <a:rect l="l" t="t" r="r" b="b"/>
              <a:pathLst>
                <a:path w="3285" h="3389" extrusionOk="0">
                  <a:moveTo>
                    <a:pt x="3252" y="34"/>
                  </a:moveTo>
                  <a:lnTo>
                    <a:pt x="3252" y="3351"/>
                  </a:lnTo>
                  <a:lnTo>
                    <a:pt x="34" y="3351"/>
                  </a:lnTo>
                  <a:lnTo>
                    <a:pt x="34" y="34"/>
                  </a:lnTo>
                  <a:close/>
                  <a:moveTo>
                    <a:pt x="17" y="1"/>
                  </a:moveTo>
                  <a:cubicBezTo>
                    <a:pt x="1" y="1"/>
                    <a:pt x="1" y="1"/>
                    <a:pt x="1" y="17"/>
                  </a:cubicBezTo>
                  <a:lnTo>
                    <a:pt x="1" y="3372"/>
                  </a:lnTo>
                  <a:cubicBezTo>
                    <a:pt x="1" y="3372"/>
                    <a:pt x="1" y="3388"/>
                    <a:pt x="17" y="3388"/>
                  </a:cubicBezTo>
                  <a:lnTo>
                    <a:pt x="3268" y="3388"/>
                  </a:lnTo>
                  <a:lnTo>
                    <a:pt x="3285" y="3372"/>
                  </a:lnTo>
                  <a:lnTo>
                    <a:pt x="3285" y="17"/>
                  </a:lnTo>
                  <a:cubicBezTo>
                    <a:pt x="3285" y="1"/>
                    <a:pt x="3268" y="1"/>
                    <a:pt x="32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6"/>
            <p:cNvSpPr/>
            <p:nvPr/>
          </p:nvSpPr>
          <p:spPr>
            <a:xfrm>
              <a:off x="1761517" y="2591540"/>
              <a:ext cx="237905" cy="245736"/>
            </a:xfrm>
            <a:custGeom>
              <a:avLst/>
              <a:gdLst/>
              <a:ahLst/>
              <a:cxnLst/>
              <a:rect l="l" t="t" r="r" b="b"/>
              <a:pathLst>
                <a:path w="3281" h="3389" extrusionOk="0">
                  <a:moveTo>
                    <a:pt x="3247" y="34"/>
                  </a:moveTo>
                  <a:lnTo>
                    <a:pt x="3247" y="3351"/>
                  </a:lnTo>
                  <a:lnTo>
                    <a:pt x="33" y="3351"/>
                  </a:lnTo>
                  <a:lnTo>
                    <a:pt x="33" y="34"/>
                  </a:lnTo>
                  <a:close/>
                  <a:moveTo>
                    <a:pt x="17" y="1"/>
                  </a:moveTo>
                  <a:cubicBezTo>
                    <a:pt x="0" y="1"/>
                    <a:pt x="0" y="1"/>
                    <a:pt x="0" y="17"/>
                  </a:cubicBezTo>
                  <a:lnTo>
                    <a:pt x="0" y="3372"/>
                  </a:lnTo>
                  <a:cubicBezTo>
                    <a:pt x="0" y="3372"/>
                    <a:pt x="0" y="3388"/>
                    <a:pt x="17" y="3388"/>
                  </a:cubicBezTo>
                  <a:lnTo>
                    <a:pt x="3264" y="3388"/>
                  </a:lnTo>
                  <a:cubicBezTo>
                    <a:pt x="3280" y="3388"/>
                    <a:pt x="3280" y="3372"/>
                    <a:pt x="3280" y="3372"/>
                  </a:cubicBezTo>
                  <a:lnTo>
                    <a:pt x="3280" y="17"/>
                  </a:lnTo>
                  <a:cubicBezTo>
                    <a:pt x="3280" y="1"/>
                    <a:pt x="3280" y="1"/>
                    <a:pt x="326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6"/>
            <p:cNvSpPr/>
            <p:nvPr/>
          </p:nvSpPr>
          <p:spPr>
            <a:xfrm>
              <a:off x="1503304" y="2852146"/>
              <a:ext cx="238195" cy="265387"/>
            </a:xfrm>
            <a:custGeom>
              <a:avLst/>
              <a:gdLst/>
              <a:ahLst/>
              <a:cxnLst/>
              <a:rect l="l" t="t" r="r" b="b"/>
              <a:pathLst>
                <a:path w="3285" h="3660" extrusionOk="0">
                  <a:moveTo>
                    <a:pt x="3252" y="33"/>
                  </a:moveTo>
                  <a:lnTo>
                    <a:pt x="3252" y="3627"/>
                  </a:lnTo>
                  <a:lnTo>
                    <a:pt x="34" y="3627"/>
                  </a:lnTo>
                  <a:lnTo>
                    <a:pt x="34" y="33"/>
                  </a:lnTo>
                  <a:close/>
                  <a:moveTo>
                    <a:pt x="17" y="0"/>
                  </a:moveTo>
                  <a:cubicBezTo>
                    <a:pt x="1" y="0"/>
                    <a:pt x="1" y="0"/>
                    <a:pt x="1" y="17"/>
                  </a:cubicBezTo>
                  <a:lnTo>
                    <a:pt x="1" y="3643"/>
                  </a:lnTo>
                  <a:cubicBezTo>
                    <a:pt x="1" y="3660"/>
                    <a:pt x="1" y="3660"/>
                    <a:pt x="17" y="3660"/>
                  </a:cubicBezTo>
                  <a:lnTo>
                    <a:pt x="3268" y="3660"/>
                  </a:lnTo>
                  <a:cubicBezTo>
                    <a:pt x="3268" y="3660"/>
                    <a:pt x="3285" y="3660"/>
                    <a:pt x="3285" y="3643"/>
                  </a:cubicBezTo>
                  <a:lnTo>
                    <a:pt x="3285" y="17"/>
                  </a:lnTo>
                  <a:cubicBezTo>
                    <a:pt x="3285" y="0"/>
                    <a:pt x="3268" y="0"/>
                    <a:pt x="326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6"/>
            <p:cNvSpPr/>
            <p:nvPr/>
          </p:nvSpPr>
          <p:spPr>
            <a:xfrm>
              <a:off x="1761517" y="2852146"/>
              <a:ext cx="237905" cy="265387"/>
            </a:xfrm>
            <a:custGeom>
              <a:avLst/>
              <a:gdLst/>
              <a:ahLst/>
              <a:cxnLst/>
              <a:rect l="l" t="t" r="r" b="b"/>
              <a:pathLst>
                <a:path w="3281" h="3660" extrusionOk="0">
                  <a:moveTo>
                    <a:pt x="3247" y="33"/>
                  </a:moveTo>
                  <a:lnTo>
                    <a:pt x="3247" y="3627"/>
                  </a:lnTo>
                  <a:lnTo>
                    <a:pt x="33" y="3627"/>
                  </a:lnTo>
                  <a:lnTo>
                    <a:pt x="33" y="33"/>
                  </a:lnTo>
                  <a:close/>
                  <a:moveTo>
                    <a:pt x="17" y="0"/>
                  </a:moveTo>
                  <a:cubicBezTo>
                    <a:pt x="0" y="0"/>
                    <a:pt x="0" y="0"/>
                    <a:pt x="0" y="17"/>
                  </a:cubicBezTo>
                  <a:lnTo>
                    <a:pt x="0" y="3643"/>
                  </a:lnTo>
                  <a:cubicBezTo>
                    <a:pt x="0" y="3660"/>
                    <a:pt x="0" y="3660"/>
                    <a:pt x="17" y="3660"/>
                  </a:cubicBezTo>
                  <a:lnTo>
                    <a:pt x="3264" y="3660"/>
                  </a:lnTo>
                  <a:cubicBezTo>
                    <a:pt x="3280" y="3660"/>
                    <a:pt x="3280" y="3660"/>
                    <a:pt x="3280" y="3643"/>
                  </a:cubicBezTo>
                  <a:lnTo>
                    <a:pt x="3280" y="17"/>
                  </a:lnTo>
                  <a:cubicBezTo>
                    <a:pt x="3280" y="0"/>
                    <a:pt x="3280" y="0"/>
                    <a:pt x="326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6"/>
            <p:cNvSpPr/>
            <p:nvPr/>
          </p:nvSpPr>
          <p:spPr>
            <a:xfrm>
              <a:off x="1761517" y="2591540"/>
              <a:ext cx="124500" cy="245736"/>
            </a:xfrm>
            <a:custGeom>
              <a:avLst/>
              <a:gdLst/>
              <a:ahLst/>
              <a:cxnLst/>
              <a:rect l="l" t="t" r="r" b="b"/>
              <a:pathLst>
                <a:path w="1717" h="3389" extrusionOk="0">
                  <a:moveTo>
                    <a:pt x="1683" y="34"/>
                  </a:moveTo>
                  <a:lnTo>
                    <a:pt x="1683" y="3351"/>
                  </a:lnTo>
                  <a:lnTo>
                    <a:pt x="33" y="3351"/>
                  </a:lnTo>
                  <a:lnTo>
                    <a:pt x="33" y="34"/>
                  </a:lnTo>
                  <a:close/>
                  <a:moveTo>
                    <a:pt x="17" y="1"/>
                  </a:moveTo>
                  <a:cubicBezTo>
                    <a:pt x="0" y="1"/>
                    <a:pt x="0" y="1"/>
                    <a:pt x="0" y="17"/>
                  </a:cubicBezTo>
                  <a:lnTo>
                    <a:pt x="0" y="3372"/>
                  </a:lnTo>
                  <a:cubicBezTo>
                    <a:pt x="0" y="3372"/>
                    <a:pt x="0" y="3388"/>
                    <a:pt x="17" y="3388"/>
                  </a:cubicBezTo>
                  <a:lnTo>
                    <a:pt x="1700" y="3388"/>
                  </a:lnTo>
                  <a:cubicBezTo>
                    <a:pt x="1716" y="3388"/>
                    <a:pt x="1716" y="3372"/>
                    <a:pt x="1716" y="3372"/>
                  </a:cubicBezTo>
                  <a:lnTo>
                    <a:pt x="1716" y="17"/>
                  </a:lnTo>
                  <a:cubicBezTo>
                    <a:pt x="1716" y="1"/>
                    <a:pt x="1716" y="1"/>
                    <a:pt x="170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6"/>
            <p:cNvSpPr/>
            <p:nvPr/>
          </p:nvSpPr>
          <p:spPr>
            <a:xfrm>
              <a:off x="1883554" y="2710024"/>
              <a:ext cx="115871" cy="127255"/>
            </a:xfrm>
            <a:custGeom>
              <a:avLst/>
              <a:gdLst/>
              <a:ahLst/>
              <a:cxnLst/>
              <a:rect l="l" t="t" r="r" b="b"/>
              <a:pathLst>
                <a:path w="1598" h="1755" extrusionOk="0">
                  <a:moveTo>
                    <a:pt x="1564" y="34"/>
                  </a:moveTo>
                  <a:lnTo>
                    <a:pt x="1564" y="1717"/>
                  </a:lnTo>
                  <a:lnTo>
                    <a:pt x="33" y="1717"/>
                  </a:lnTo>
                  <a:lnTo>
                    <a:pt x="33" y="34"/>
                  </a:lnTo>
                  <a:close/>
                  <a:moveTo>
                    <a:pt x="17" y="1"/>
                  </a:moveTo>
                  <a:lnTo>
                    <a:pt x="0" y="17"/>
                  </a:lnTo>
                  <a:lnTo>
                    <a:pt x="0" y="1738"/>
                  </a:lnTo>
                  <a:lnTo>
                    <a:pt x="17" y="1754"/>
                  </a:lnTo>
                  <a:lnTo>
                    <a:pt x="1581" y="1754"/>
                  </a:lnTo>
                  <a:cubicBezTo>
                    <a:pt x="1597" y="1754"/>
                    <a:pt x="1597" y="1738"/>
                    <a:pt x="1597" y="1738"/>
                  </a:cubicBezTo>
                  <a:lnTo>
                    <a:pt x="1597" y="17"/>
                  </a:lnTo>
                  <a:cubicBezTo>
                    <a:pt x="1597" y="17"/>
                    <a:pt x="1597" y="1"/>
                    <a:pt x="158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6"/>
            <p:cNvSpPr/>
            <p:nvPr/>
          </p:nvSpPr>
          <p:spPr>
            <a:xfrm>
              <a:off x="1761517" y="2591540"/>
              <a:ext cx="124500" cy="28786"/>
            </a:xfrm>
            <a:custGeom>
              <a:avLst/>
              <a:gdLst/>
              <a:ahLst/>
              <a:cxnLst/>
              <a:rect l="l" t="t" r="r" b="b"/>
              <a:pathLst>
                <a:path w="1717" h="397" extrusionOk="0">
                  <a:moveTo>
                    <a:pt x="1683" y="34"/>
                  </a:moveTo>
                  <a:lnTo>
                    <a:pt x="1683" y="360"/>
                  </a:lnTo>
                  <a:lnTo>
                    <a:pt x="33" y="360"/>
                  </a:lnTo>
                  <a:lnTo>
                    <a:pt x="33" y="34"/>
                  </a:lnTo>
                  <a:close/>
                  <a:moveTo>
                    <a:pt x="17" y="1"/>
                  </a:moveTo>
                  <a:cubicBezTo>
                    <a:pt x="0" y="1"/>
                    <a:pt x="0" y="1"/>
                    <a:pt x="0" y="17"/>
                  </a:cubicBezTo>
                  <a:lnTo>
                    <a:pt x="0" y="380"/>
                  </a:lnTo>
                  <a:cubicBezTo>
                    <a:pt x="0" y="397"/>
                    <a:pt x="0" y="397"/>
                    <a:pt x="17" y="397"/>
                  </a:cubicBezTo>
                  <a:lnTo>
                    <a:pt x="1700" y="397"/>
                  </a:lnTo>
                  <a:cubicBezTo>
                    <a:pt x="1716" y="397"/>
                    <a:pt x="1716" y="397"/>
                    <a:pt x="1716" y="380"/>
                  </a:cubicBezTo>
                  <a:lnTo>
                    <a:pt x="1716" y="17"/>
                  </a:lnTo>
                  <a:cubicBezTo>
                    <a:pt x="1716" y="1"/>
                    <a:pt x="1716" y="1"/>
                    <a:pt x="170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6"/>
            <p:cNvSpPr/>
            <p:nvPr/>
          </p:nvSpPr>
          <p:spPr>
            <a:xfrm>
              <a:off x="1761517" y="2710024"/>
              <a:ext cx="237905" cy="28786"/>
            </a:xfrm>
            <a:custGeom>
              <a:avLst/>
              <a:gdLst/>
              <a:ahLst/>
              <a:cxnLst/>
              <a:rect l="l" t="t" r="r" b="b"/>
              <a:pathLst>
                <a:path w="3281" h="397" extrusionOk="0">
                  <a:moveTo>
                    <a:pt x="3247" y="34"/>
                  </a:moveTo>
                  <a:lnTo>
                    <a:pt x="3247" y="360"/>
                  </a:lnTo>
                  <a:lnTo>
                    <a:pt x="33" y="360"/>
                  </a:lnTo>
                  <a:lnTo>
                    <a:pt x="33" y="34"/>
                  </a:lnTo>
                  <a:close/>
                  <a:moveTo>
                    <a:pt x="17" y="1"/>
                  </a:moveTo>
                  <a:cubicBezTo>
                    <a:pt x="0" y="1"/>
                    <a:pt x="0" y="17"/>
                    <a:pt x="0" y="17"/>
                  </a:cubicBezTo>
                  <a:lnTo>
                    <a:pt x="0" y="376"/>
                  </a:lnTo>
                  <a:cubicBezTo>
                    <a:pt x="0" y="376"/>
                    <a:pt x="0" y="397"/>
                    <a:pt x="17" y="397"/>
                  </a:cubicBezTo>
                  <a:lnTo>
                    <a:pt x="3264" y="397"/>
                  </a:lnTo>
                  <a:cubicBezTo>
                    <a:pt x="3280" y="397"/>
                    <a:pt x="3280" y="376"/>
                    <a:pt x="3280" y="376"/>
                  </a:cubicBezTo>
                  <a:lnTo>
                    <a:pt x="3280" y="17"/>
                  </a:lnTo>
                  <a:cubicBezTo>
                    <a:pt x="3280" y="17"/>
                    <a:pt x="3280" y="1"/>
                    <a:pt x="326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6"/>
            <p:cNvSpPr/>
            <p:nvPr/>
          </p:nvSpPr>
          <p:spPr>
            <a:xfrm>
              <a:off x="1891023" y="2447097"/>
              <a:ext cx="88607" cy="125660"/>
            </a:xfrm>
            <a:custGeom>
              <a:avLst/>
              <a:gdLst/>
              <a:ahLst/>
              <a:cxnLst/>
              <a:rect l="l" t="t" r="r" b="b"/>
              <a:pathLst>
                <a:path w="1222" h="1733" extrusionOk="0">
                  <a:moveTo>
                    <a:pt x="690" y="33"/>
                  </a:moveTo>
                  <a:lnTo>
                    <a:pt x="690" y="272"/>
                  </a:lnTo>
                  <a:cubicBezTo>
                    <a:pt x="690" y="272"/>
                    <a:pt x="669" y="343"/>
                    <a:pt x="723" y="413"/>
                  </a:cubicBezTo>
                  <a:cubicBezTo>
                    <a:pt x="756" y="446"/>
                    <a:pt x="809" y="462"/>
                    <a:pt x="875" y="462"/>
                  </a:cubicBezTo>
                  <a:cubicBezTo>
                    <a:pt x="1119" y="462"/>
                    <a:pt x="1185" y="479"/>
                    <a:pt x="1185" y="685"/>
                  </a:cubicBezTo>
                  <a:lnTo>
                    <a:pt x="1185" y="1700"/>
                  </a:lnTo>
                  <a:lnTo>
                    <a:pt x="71" y="1700"/>
                  </a:lnTo>
                  <a:lnTo>
                    <a:pt x="71" y="772"/>
                  </a:lnTo>
                  <a:cubicBezTo>
                    <a:pt x="71" y="772"/>
                    <a:pt x="34" y="619"/>
                    <a:pt x="104" y="532"/>
                  </a:cubicBezTo>
                  <a:cubicBezTo>
                    <a:pt x="137" y="495"/>
                    <a:pt x="174" y="479"/>
                    <a:pt x="240" y="479"/>
                  </a:cubicBezTo>
                  <a:cubicBezTo>
                    <a:pt x="359" y="479"/>
                    <a:pt x="430" y="462"/>
                    <a:pt x="463" y="429"/>
                  </a:cubicBezTo>
                  <a:cubicBezTo>
                    <a:pt x="500" y="376"/>
                    <a:pt x="500" y="343"/>
                    <a:pt x="500" y="289"/>
                  </a:cubicBezTo>
                  <a:lnTo>
                    <a:pt x="500" y="33"/>
                  </a:lnTo>
                  <a:close/>
                  <a:moveTo>
                    <a:pt x="483" y="0"/>
                  </a:moveTo>
                  <a:cubicBezTo>
                    <a:pt x="483" y="0"/>
                    <a:pt x="463" y="0"/>
                    <a:pt x="463" y="17"/>
                  </a:cubicBezTo>
                  <a:lnTo>
                    <a:pt x="463" y="289"/>
                  </a:lnTo>
                  <a:cubicBezTo>
                    <a:pt x="463" y="326"/>
                    <a:pt x="463" y="376"/>
                    <a:pt x="446" y="392"/>
                  </a:cubicBezTo>
                  <a:cubicBezTo>
                    <a:pt x="413" y="429"/>
                    <a:pt x="343" y="446"/>
                    <a:pt x="240" y="446"/>
                  </a:cubicBezTo>
                  <a:cubicBezTo>
                    <a:pt x="174" y="446"/>
                    <a:pt x="104" y="462"/>
                    <a:pt x="71" y="516"/>
                  </a:cubicBezTo>
                  <a:cubicBezTo>
                    <a:pt x="1" y="598"/>
                    <a:pt x="34" y="772"/>
                    <a:pt x="34" y="772"/>
                  </a:cubicBezTo>
                  <a:lnTo>
                    <a:pt x="34" y="1716"/>
                  </a:lnTo>
                  <a:cubicBezTo>
                    <a:pt x="34" y="1733"/>
                    <a:pt x="34" y="1733"/>
                    <a:pt x="50" y="1733"/>
                  </a:cubicBezTo>
                  <a:lnTo>
                    <a:pt x="1205" y="1733"/>
                  </a:lnTo>
                  <a:cubicBezTo>
                    <a:pt x="1205" y="1733"/>
                    <a:pt x="1222" y="1733"/>
                    <a:pt x="1222" y="1716"/>
                  </a:cubicBezTo>
                  <a:lnTo>
                    <a:pt x="1222" y="685"/>
                  </a:lnTo>
                  <a:cubicBezTo>
                    <a:pt x="1222" y="446"/>
                    <a:pt x="1102" y="429"/>
                    <a:pt x="875" y="429"/>
                  </a:cubicBezTo>
                  <a:cubicBezTo>
                    <a:pt x="826" y="429"/>
                    <a:pt x="772" y="413"/>
                    <a:pt x="739" y="376"/>
                  </a:cubicBezTo>
                  <a:cubicBezTo>
                    <a:pt x="706" y="343"/>
                    <a:pt x="723" y="272"/>
                    <a:pt x="723" y="272"/>
                  </a:cubicBezTo>
                  <a:lnTo>
                    <a:pt x="723" y="17"/>
                  </a:lnTo>
                  <a:cubicBezTo>
                    <a:pt x="723" y="0"/>
                    <a:pt x="706" y="0"/>
                    <a:pt x="70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6"/>
            <p:cNvSpPr/>
            <p:nvPr/>
          </p:nvSpPr>
          <p:spPr>
            <a:xfrm>
              <a:off x="1789942" y="2377051"/>
              <a:ext cx="68812" cy="195704"/>
            </a:xfrm>
            <a:custGeom>
              <a:avLst/>
              <a:gdLst/>
              <a:ahLst/>
              <a:cxnLst/>
              <a:rect l="l" t="t" r="r" b="b"/>
              <a:pathLst>
                <a:path w="949" h="2699" extrusionOk="0">
                  <a:moveTo>
                    <a:pt x="243" y="1"/>
                  </a:moveTo>
                  <a:cubicBezTo>
                    <a:pt x="103" y="1"/>
                    <a:pt x="0" y="104"/>
                    <a:pt x="0" y="224"/>
                  </a:cubicBezTo>
                  <a:lnTo>
                    <a:pt x="0" y="2460"/>
                  </a:lnTo>
                  <a:cubicBezTo>
                    <a:pt x="0" y="2596"/>
                    <a:pt x="103" y="2699"/>
                    <a:pt x="243" y="2699"/>
                  </a:cubicBezTo>
                  <a:lnTo>
                    <a:pt x="706" y="2699"/>
                  </a:lnTo>
                  <a:cubicBezTo>
                    <a:pt x="743" y="2699"/>
                    <a:pt x="759" y="2699"/>
                    <a:pt x="776" y="2682"/>
                  </a:cubicBezTo>
                  <a:cubicBezTo>
                    <a:pt x="759" y="2682"/>
                    <a:pt x="743" y="2682"/>
                    <a:pt x="722" y="2666"/>
                  </a:cubicBezTo>
                  <a:lnTo>
                    <a:pt x="243" y="2666"/>
                  </a:lnTo>
                  <a:cubicBezTo>
                    <a:pt x="124" y="2666"/>
                    <a:pt x="37" y="2579"/>
                    <a:pt x="37" y="2460"/>
                  </a:cubicBezTo>
                  <a:lnTo>
                    <a:pt x="37" y="224"/>
                  </a:lnTo>
                  <a:cubicBezTo>
                    <a:pt x="37" y="120"/>
                    <a:pt x="124" y="38"/>
                    <a:pt x="243" y="38"/>
                  </a:cubicBezTo>
                  <a:lnTo>
                    <a:pt x="706" y="38"/>
                  </a:lnTo>
                  <a:cubicBezTo>
                    <a:pt x="825" y="38"/>
                    <a:pt x="912" y="120"/>
                    <a:pt x="912" y="224"/>
                  </a:cubicBezTo>
                  <a:lnTo>
                    <a:pt x="912" y="2064"/>
                  </a:lnTo>
                  <a:lnTo>
                    <a:pt x="949" y="2064"/>
                  </a:lnTo>
                  <a:lnTo>
                    <a:pt x="949" y="224"/>
                  </a:lnTo>
                  <a:cubicBezTo>
                    <a:pt x="949" y="104"/>
                    <a:pt x="846" y="1"/>
                    <a:pt x="70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6"/>
            <p:cNvSpPr/>
            <p:nvPr/>
          </p:nvSpPr>
          <p:spPr>
            <a:xfrm>
              <a:off x="1822499" y="2526642"/>
              <a:ext cx="33572" cy="43724"/>
            </a:xfrm>
            <a:custGeom>
              <a:avLst/>
              <a:gdLst/>
              <a:ahLst/>
              <a:cxnLst/>
              <a:rect l="l" t="t" r="r" b="b"/>
              <a:pathLst>
                <a:path w="463" h="603" extrusionOk="0">
                  <a:moveTo>
                    <a:pt x="17" y="1"/>
                  </a:moveTo>
                  <a:lnTo>
                    <a:pt x="17" y="17"/>
                  </a:lnTo>
                  <a:lnTo>
                    <a:pt x="1" y="17"/>
                  </a:lnTo>
                  <a:cubicBezTo>
                    <a:pt x="1" y="38"/>
                    <a:pt x="17" y="174"/>
                    <a:pt x="67" y="327"/>
                  </a:cubicBezTo>
                  <a:cubicBezTo>
                    <a:pt x="104" y="467"/>
                    <a:pt x="191" y="553"/>
                    <a:pt x="273" y="603"/>
                  </a:cubicBezTo>
                  <a:cubicBezTo>
                    <a:pt x="294" y="603"/>
                    <a:pt x="310" y="603"/>
                    <a:pt x="327" y="586"/>
                  </a:cubicBezTo>
                  <a:cubicBezTo>
                    <a:pt x="87" y="516"/>
                    <a:pt x="50" y="120"/>
                    <a:pt x="34" y="38"/>
                  </a:cubicBezTo>
                  <a:lnTo>
                    <a:pt x="463" y="38"/>
                  </a:lnTo>
                  <a:lnTo>
                    <a:pt x="4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6"/>
            <p:cNvSpPr/>
            <p:nvPr/>
          </p:nvSpPr>
          <p:spPr>
            <a:xfrm>
              <a:off x="1846138" y="2526642"/>
              <a:ext cx="38648" cy="46116"/>
            </a:xfrm>
            <a:custGeom>
              <a:avLst/>
              <a:gdLst/>
              <a:ahLst/>
              <a:cxnLst/>
              <a:rect l="l" t="t" r="r" b="b"/>
              <a:pathLst>
                <a:path w="533" h="636" extrusionOk="0">
                  <a:moveTo>
                    <a:pt x="174" y="1"/>
                  </a:moveTo>
                  <a:lnTo>
                    <a:pt x="174" y="38"/>
                  </a:lnTo>
                  <a:lnTo>
                    <a:pt x="500" y="38"/>
                  </a:lnTo>
                  <a:cubicBezTo>
                    <a:pt x="483" y="141"/>
                    <a:pt x="430" y="603"/>
                    <a:pt x="104" y="603"/>
                  </a:cubicBezTo>
                  <a:lnTo>
                    <a:pt x="50" y="603"/>
                  </a:lnTo>
                  <a:cubicBezTo>
                    <a:pt x="34" y="619"/>
                    <a:pt x="17" y="619"/>
                    <a:pt x="1" y="619"/>
                  </a:cubicBezTo>
                  <a:cubicBezTo>
                    <a:pt x="34" y="636"/>
                    <a:pt x="71" y="636"/>
                    <a:pt x="104" y="636"/>
                  </a:cubicBezTo>
                  <a:cubicBezTo>
                    <a:pt x="277" y="636"/>
                    <a:pt x="397" y="533"/>
                    <a:pt x="463" y="327"/>
                  </a:cubicBezTo>
                  <a:cubicBezTo>
                    <a:pt x="533" y="174"/>
                    <a:pt x="533" y="38"/>
                    <a:pt x="533" y="17"/>
                  </a:cubicBezTo>
                  <a:lnTo>
                    <a:pt x="51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6"/>
            <p:cNvSpPr/>
            <p:nvPr/>
          </p:nvSpPr>
          <p:spPr>
            <a:xfrm>
              <a:off x="1856000" y="2526642"/>
              <a:ext cx="2755" cy="2755"/>
            </a:xfrm>
            <a:custGeom>
              <a:avLst/>
              <a:gdLst/>
              <a:ahLst/>
              <a:cxnLst/>
              <a:rect l="l" t="t" r="r" b="b"/>
              <a:pathLst>
                <a:path w="38" h="38" extrusionOk="0">
                  <a:moveTo>
                    <a:pt x="1" y="1"/>
                  </a:moveTo>
                  <a:lnTo>
                    <a:pt x="1" y="38"/>
                  </a:lnTo>
                  <a:lnTo>
                    <a:pt x="38" y="38"/>
                  </a:lnTo>
                  <a:lnTo>
                    <a:pt x="38"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6"/>
            <p:cNvSpPr/>
            <p:nvPr/>
          </p:nvSpPr>
          <p:spPr>
            <a:xfrm>
              <a:off x="1842295" y="2569134"/>
              <a:ext cx="7541" cy="2465"/>
            </a:xfrm>
            <a:custGeom>
              <a:avLst/>
              <a:gdLst/>
              <a:ahLst/>
              <a:cxnLst/>
              <a:rect l="l" t="t" r="r" b="b"/>
              <a:pathLst>
                <a:path w="104" h="34" extrusionOk="0">
                  <a:moveTo>
                    <a:pt x="54" y="0"/>
                  </a:moveTo>
                  <a:cubicBezTo>
                    <a:pt x="37" y="17"/>
                    <a:pt x="21" y="17"/>
                    <a:pt x="0" y="17"/>
                  </a:cubicBezTo>
                  <a:cubicBezTo>
                    <a:pt x="21" y="33"/>
                    <a:pt x="37" y="33"/>
                    <a:pt x="54" y="33"/>
                  </a:cubicBezTo>
                  <a:cubicBezTo>
                    <a:pt x="70" y="33"/>
                    <a:pt x="87" y="33"/>
                    <a:pt x="103" y="17"/>
                  </a:cubicBezTo>
                  <a:cubicBezTo>
                    <a:pt x="87" y="17"/>
                    <a:pt x="70" y="17"/>
                    <a:pt x="5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6"/>
            <p:cNvSpPr/>
            <p:nvPr/>
          </p:nvSpPr>
          <p:spPr>
            <a:xfrm>
              <a:off x="1584372" y="2710024"/>
              <a:ext cx="148500" cy="31179"/>
            </a:xfrm>
            <a:custGeom>
              <a:avLst/>
              <a:gdLst/>
              <a:ahLst/>
              <a:cxnLst/>
              <a:rect l="l" t="t" r="r" b="b"/>
              <a:pathLst>
                <a:path w="2048" h="430" extrusionOk="0">
                  <a:moveTo>
                    <a:pt x="2010" y="34"/>
                  </a:moveTo>
                  <a:lnTo>
                    <a:pt x="2010" y="397"/>
                  </a:lnTo>
                  <a:lnTo>
                    <a:pt x="34" y="397"/>
                  </a:lnTo>
                  <a:lnTo>
                    <a:pt x="34" y="34"/>
                  </a:lnTo>
                  <a:close/>
                  <a:moveTo>
                    <a:pt x="17" y="1"/>
                  </a:moveTo>
                  <a:cubicBezTo>
                    <a:pt x="1" y="1"/>
                    <a:pt x="1" y="17"/>
                    <a:pt x="1" y="17"/>
                  </a:cubicBezTo>
                  <a:lnTo>
                    <a:pt x="1" y="413"/>
                  </a:lnTo>
                  <a:cubicBezTo>
                    <a:pt x="1" y="430"/>
                    <a:pt x="1" y="430"/>
                    <a:pt x="17" y="430"/>
                  </a:cubicBezTo>
                  <a:lnTo>
                    <a:pt x="2031" y="430"/>
                  </a:lnTo>
                  <a:cubicBezTo>
                    <a:pt x="2031" y="430"/>
                    <a:pt x="2047" y="430"/>
                    <a:pt x="2047" y="413"/>
                  </a:cubicBezTo>
                  <a:lnTo>
                    <a:pt x="2047" y="17"/>
                  </a:lnTo>
                  <a:lnTo>
                    <a:pt x="2031"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6"/>
            <p:cNvSpPr/>
            <p:nvPr/>
          </p:nvSpPr>
          <p:spPr>
            <a:xfrm>
              <a:off x="1512005" y="2738738"/>
              <a:ext cx="199620" cy="37488"/>
            </a:xfrm>
            <a:custGeom>
              <a:avLst/>
              <a:gdLst/>
              <a:ahLst/>
              <a:cxnLst/>
              <a:rect l="l" t="t" r="r" b="b"/>
              <a:pathLst>
                <a:path w="2753" h="517" extrusionOk="0">
                  <a:moveTo>
                    <a:pt x="2719" y="34"/>
                  </a:moveTo>
                  <a:lnTo>
                    <a:pt x="2719" y="479"/>
                  </a:lnTo>
                  <a:lnTo>
                    <a:pt x="37" y="479"/>
                  </a:lnTo>
                  <a:lnTo>
                    <a:pt x="37" y="34"/>
                  </a:lnTo>
                  <a:close/>
                  <a:moveTo>
                    <a:pt x="17" y="1"/>
                  </a:moveTo>
                  <a:cubicBezTo>
                    <a:pt x="0" y="1"/>
                    <a:pt x="0" y="17"/>
                    <a:pt x="0" y="17"/>
                  </a:cubicBezTo>
                  <a:lnTo>
                    <a:pt x="0" y="496"/>
                  </a:lnTo>
                  <a:cubicBezTo>
                    <a:pt x="0" y="516"/>
                    <a:pt x="0" y="516"/>
                    <a:pt x="17" y="516"/>
                  </a:cubicBezTo>
                  <a:lnTo>
                    <a:pt x="2736" y="516"/>
                  </a:lnTo>
                  <a:cubicBezTo>
                    <a:pt x="2736" y="516"/>
                    <a:pt x="2752" y="516"/>
                    <a:pt x="2752" y="496"/>
                  </a:cubicBezTo>
                  <a:lnTo>
                    <a:pt x="2752" y="17"/>
                  </a:lnTo>
                  <a:lnTo>
                    <a:pt x="27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6"/>
            <p:cNvSpPr/>
            <p:nvPr/>
          </p:nvSpPr>
          <p:spPr>
            <a:xfrm>
              <a:off x="1519474" y="2773471"/>
              <a:ext cx="174749" cy="31179"/>
            </a:xfrm>
            <a:custGeom>
              <a:avLst/>
              <a:gdLst/>
              <a:ahLst/>
              <a:cxnLst/>
              <a:rect l="l" t="t" r="r" b="b"/>
              <a:pathLst>
                <a:path w="2410" h="430" extrusionOk="0">
                  <a:moveTo>
                    <a:pt x="2373" y="37"/>
                  </a:moveTo>
                  <a:lnTo>
                    <a:pt x="2373" y="396"/>
                  </a:lnTo>
                  <a:lnTo>
                    <a:pt x="38" y="396"/>
                  </a:lnTo>
                  <a:lnTo>
                    <a:pt x="38" y="37"/>
                  </a:lnTo>
                  <a:close/>
                  <a:moveTo>
                    <a:pt x="17" y="0"/>
                  </a:moveTo>
                  <a:cubicBezTo>
                    <a:pt x="17" y="0"/>
                    <a:pt x="0" y="0"/>
                    <a:pt x="0" y="17"/>
                  </a:cubicBezTo>
                  <a:lnTo>
                    <a:pt x="0" y="413"/>
                  </a:lnTo>
                  <a:cubicBezTo>
                    <a:pt x="0" y="429"/>
                    <a:pt x="17" y="429"/>
                    <a:pt x="17" y="429"/>
                  </a:cubicBezTo>
                  <a:lnTo>
                    <a:pt x="2389" y="429"/>
                  </a:lnTo>
                  <a:cubicBezTo>
                    <a:pt x="2410" y="429"/>
                    <a:pt x="2410" y="429"/>
                    <a:pt x="2410" y="413"/>
                  </a:cubicBezTo>
                  <a:lnTo>
                    <a:pt x="2410" y="17"/>
                  </a:lnTo>
                  <a:cubicBezTo>
                    <a:pt x="2410" y="0"/>
                    <a:pt x="2410" y="0"/>
                    <a:pt x="238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6"/>
            <p:cNvSpPr/>
            <p:nvPr/>
          </p:nvSpPr>
          <p:spPr>
            <a:xfrm>
              <a:off x="1503304" y="2802186"/>
              <a:ext cx="214557" cy="35095"/>
            </a:xfrm>
            <a:custGeom>
              <a:avLst/>
              <a:gdLst/>
              <a:ahLst/>
              <a:cxnLst/>
              <a:rect l="l" t="t" r="r" b="b"/>
              <a:pathLst>
                <a:path w="2959" h="484" extrusionOk="0">
                  <a:moveTo>
                    <a:pt x="2922" y="33"/>
                  </a:moveTo>
                  <a:lnTo>
                    <a:pt x="2922" y="446"/>
                  </a:lnTo>
                  <a:lnTo>
                    <a:pt x="34" y="446"/>
                  </a:lnTo>
                  <a:lnTo>
                    <a:pt x="34" y="33"/>
                  </a:lnTo>
                  <a:close/>
                  <a:moveTo>
                    <a:pt x="17" y="0"/>
                  </a:moveTo>
                  <a:cubicBezTo>
                    <a:pt x="1" y="0"/>
                    <a:pt x="1" y="17"/>
                    <a:pt x="1" y="17"/>
                  </a:cubicBezTo>
                  <a:lnTo>
                    <a:pt x="1" y="467"/>
                  </a:lnTo>
                  <a:cubicBezTo>
                    <a:pt x="1" y="467"/>
                    <a:pt x="1" y="483"/>
                    <a:pt x="17" y="483"/>
                  </a:cubicBezTo>
                  <a:lnTo>
                    <a:pt x="2942" y="483"/>
                  </a:lnTo>
                  <a:lnTo>
                    <a:pt x="2959" y="467"/>
                  </a:lnTo>
                  <a:lnTo>
                    <a:pt x="2959" y="17"/>
                  </a:lnTo>
                  <a:lnTo>
                    <a:pt x="294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6"/>
            <p:cNvSpPr/>
            <p:nvPr/>
          </p:nvSpPr>
          <p:spPr>
            <a:xfrm>
              <a:off x="1503304" y="2863168"/>
              <a:ext cx="102384" cy="254365"/>
            </a:xfrm>
            <a:custGeom>
              <a:avLst/>
              <a:gdLst/>
              <a:ahLst/>
              <a:cxnLst/>
              <a:rect l="l" t="t" r="r" b="b"/>
              <a:pathLst>
                <a:path w="1412" h="3508" extrusionOk="0">
                  <a:moveTo>
                    <a:pt x="1374" y="38"/>
                  </a:moveTo>
                  <a:lnTo>
                    <a:pt x="1374" y="3475"/>
                  </a:lnTo>
                  <a:lnTo>
                    <a:pt x="34" y="3475"/>
                  </a:lnTo>
                  <a:lnTo>
                    <a:pt x="34" y="38"/>
                  </a:lnTo>
                  <a:close/>
                  <a:moveTo>
                    <a:pt x="17" y="1"/>
                  </a:moveTo>
                  <a:cubicBezTo>
                    <a:pt x="1" y="1"/>
                    <a:pt x="1" y="1"/>
                    <a:pt x="1" y="17"/>
                  </a:cubicBezTo>
                  <a:lnTo>
                    <a:pt x="1" y="3491"/>
                  </a:lnTo>
                  <a:lnTo>
                    <a:pt x="1" y="3508"/>
                  </a:lnTo>
                  <a:lnTo>
                    <a:pt x="1395" y="3508"/>
                  </a:lnTo>
                  <a:cubicBezTo>
                    <a:pt x="1412" y="3508"/>
                    <a:pt x="1412" y="3508"/>
                    <a:pt x="1412" y="3491"/>
                  </a:cubicBezTo>
                  <a:lnTo>
                    <a:pt x="1412" y="17"/>
                  </a:lnTo>
                  <a:cubicBezTo>
                    <a:pt x="1412" y="1"/>
                    <a:pt x="1412" y="1"/>
                    <a:pt x="139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6"/>
            <p:cNvSpPr/>
            <p:nvPr/>
          </p:nvSpPr>
          <p:spPr>
            <a:xfrm>
              <a:off x="1602935" y="2890723"/>
              <a:ext cx="98759" cy="226811"/>
            </a:xfrm>
            <a:custGeom>
              <a:avLst/>
              <a:gdLst/>
              <a:ahLst/>
              <a:cxnLst/>
              <a:rect l="l" t="t" r="r" b="b"/>
              <a:pathLst>
                <a:path w="1362" h="3128" extrusionOk="0">
                  <a:moveTo>
                    <a:pt x="1292" y="34"/>
                  </a:moveTo>
                  <a:lnTo>
                    <a:pt x="1325" y="3095"/>
                  </a:lnTo>
                  <a:lnTo>
                    <a:pt x="38" y="3095"/>
                  </a:lnTo>
                  <a:lnTo>
                    <a:pt x="38" y="34"/>
                  </a:lnTo>
                  <a:close/>
                  <a:moveTo>
                    <a:pt x="21" y="1"/>
                  </a:moveTo>
                  <a:cubicBezTo>
                    <a:pt x="21" y="1"/>
                    <a:pt x="0" y="1"/>
                    <a:pt x="0" y="17"/>
                  </a:cubicBezTo>
                  <a:lnTo>
                    <a:pt x="0" y="3111"/>
                  </a:lnTo>
                  <a:cubicBezTo>
                    <a:pt x="0" y="3128"/>
                    <a:pt x="21" y="3128"/>
                    <a:pt x="21" y="3128"/>
                  </a:cubicBezTo>
                  <a:lnTo>
                    <a:pt x="1362" y="3128"/>
                  </a:lnTo>
                  <a:lnTo>
                    <a:pt x="1362" y="3111"/>
                  </a:lnTo>
                  <a:lnTo>
                    <a:pt x="1325" y="17"/>
                  </a:lnTo>
                  <a:cubicBezTo>
                    <a:pt x="1325" y="1"/>
                    <a:pt x="1325" y="1"/>
                    <a:pt x="130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6"/>
            <p:cNvSpPr/>
            <p:nvPr/>
          </p:nvSpPr>
          <p:spPr>
            <a:xfrm>
              <a:off x="1804879" y="2631349"/>
              <a:ext cx="35095" cy="10224"/>
            </a:xfrm>
            <a:custGeom>
              <a:avLst/>
              <a:gdLst/>
              <a:ahLst/>
              <a:cxnLst/>
              <a:rect l="l" t="t" r="r" b="b"/>
              <a:pathLst>
                <a:path w="484" h="141" extrusionOk="0">
                  <a:moveTo>
                    <a:pt x="396" y="38"/>
                  </a:moveTo>
                  <a:lnTo>
                    <a:pt x="434" y="104"/>
                  </a:lnTo>
                  <a:lnTo>
                    <a:pt x="37" y="104"/>
                  </a:lnTo>
                  <a:lnTo>
                    <a:pt x="70" y="38"/>
                  </a:lnTo>
                  <a:close/>
                  <a:moveTo>
                    <a:pt x="54" y="1"/>
                  </a:moveTo>
                  <a:lnTo>
                    <a:pt x="0" y="120"/>
                  </a:lnTo>
                  <a:lnTo>
                    <a:pt x="0" y="141"/>
                  </a:lnTo>
                  <a:lnTo>
                    <a:pt x="467" y="141"/>
                  </a:lnTo>
                  <a:lnTo>
                    <a:pt x="483" y="120"/>
                  </a:lnTo>
                  <a:lnTo>
                    <a:pt x="41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6"/>
            <p:cNvSpPr/>
            <p:nvPr/>
          </p:nvSpPr>
          <p:spPr>
            <a:xfrm>
              <a:off x="1806329" y="2748600"/>
              <a:ext cx="34805" cy="9934"/>
            </a:xfrm>
            <a:custGeom>
              <a:avLst/>
              <a:gdLst/>
              <a:ahLst/>
              <a:cxnLst/>
              <a:rect l="l" t="t" r="r" b="b"/>
              <a:pathLst>
                <a:path w="480" h="137" extrusionOk="0">
                  <a:moveTo>
                    <a:pt x="393" y="34"/>
                  </a:moveTo>
                  <a:lnTo>
                    <a:pt x="430" y="104"/>
                  </a:lnTo>
                  <a:lnTo>
                    <a:pt x="50" y="104"/>
                  </a:lnTo>
                  <a:lnTo>
                    <a:pt x="83" y="34"/>
                  </a:lnTo>
                  <a:close/>
                  <a:moveTo>
                    <a:pt x="50" y="1"/>
                  </a:moveTo>
                  <a:lnTo>
                    <a:pt x="1" y="120"/>
                  </a:lnTo>
                  <a:lnTo>
                    <a:pt x="17" y="137"/>
                  </a:lnTo>
                  <a:lnTo>
                    <a:pt x="480" y="137"/>
                  </a:lnTo>
                  <a:lnTo>
                    <a:pt x="480" y="120"/>
                  </a:lnTo>
                  <a:lnTo>
                    <a:pt x="43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6"/>
            <p:cNvSpPr/>
            <p:nvPr/>
          </p:nvSpPr>
          <p:spPr>
            <a:xfrm>
              <a:off x="1923363" y="2748600"/>
              <a:ext cx="33862" cy="9934"/>
            </a:xfrm>
            <a:custGeom>
              <a:avLst/>
              <a:gdLst/>
              <a:ahLst/>
              <a:cxnLst/>
              <a:rect l="l" t="t" r="r" b="b"/>
              <a:pathLst>
                <a:path w="467" h="137" extrusionOk="0">
                  <a:moveTo>
                    <a:pt x="396" y="34"/>
                  </a:moveTo>
                  <a:lnTo>
                    <a:pt x="429" y="104"/>
                  </a:lnTo>
                  <a:lnTo>
                    <a:pt x="37" y="104"/>
                  </a:lnTo>
                  <a:lnTo>
                    <a:pt x="70" y="34"/>
                  </a:lnTo>
                  <a:close/>
                  <a:moveTo>
                    <a:pt x="54" y="1"/>
                  </a:moveTo>
                  <a:lnTo>
                    <a:pt x="0" y="120"/>
                  </a:lnTo>
                  <a:lnTo>
                    <a:pt x="0" y="137"/>
                  </a:lnTo>
                  <a:lnTo>
                    <a:pt x="466" y="137"/>
                  </a:lnTo>
                  <a:lnTo>
                    <a:pt x="466" y="120"/>
                  </a:lnTo>
                  <a:lnTo>
                    <a:pt x="41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6"/>
            <p:cNvSpPr/>
            <p:nvPr/>
          </p:nvSpPr>
          <p:spPr>
            <a:xfrm>
              <a:off x="1620555" y="3051408"/>
              <a:ext cx="66202" cy="33862"/>
            </a:xfrm>
            <a:custGeom>
              <a:avLst/>
              <a:gdLst/>
              <a:ahLst/>
              <a:cxnLst/>
              <a:rect l="l" t="t" r="r" b="b"/>
              <a:pathLst>
                <a:path w="913" h="467" extrusionOk="0">
                  <a:moveTo>
                    <a:pt x="876" y="37"/>
                  </a:moveTo>
                  <a:lnTo>
                    <a:pt x="876" y="433"/>
                  </a:lnTo>
                  <a:lnTo>
                    <a:pt x="34" y="433"/>
                  </a:lnTo>
                  <a:lnTo>
                    <a:pt x="34" y="37"/>
                  </a:lnTo>
                  <a:close/>
                  <a:moveTo>
                    <a:pt x="17" y="0"/>
                  </a:moveTo>
                  <a:cubicBezTo>
                    <a:pt x="17" y="0"/>
                    <a:pt x="1" y="0"/>
                    <a:pt x="1" y="21"/>
                  </a:cubicBezTo>
                  <a:lnTo>
                    <a:pt x="1" y="450"/>
                  </a:lnTo>
                  <a:cubicBezTo>
                    <a:pt x="1" y="466"/>
                    <a:pt x="17" y="466"/>
                    <a:pt x="17" y="466"/>
                  </a:cubicBezTo>
                  <a:lnTo>
                    <a:pt x="892" y="466"/>
                  </a:lnTo>
                  <a:cubicBezTo>
                    <a:pt x="913" y="466"/>
                    <a:pt x="913" y="466"/>
                    <a:pt x="913" y="450"/>
                  </a:cubicBezTo>
                  <a:lnTo>
                    <a:pt x="913" y="21"/>
                  </a:lnTo>
                  <a:cubicBezTo>
                    <a:pt x="913" y="0"/>
                    <a:pt x="913" y="0"/>
                    <a:pt x="89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6"/>
            <p:cNvSpPr/>
            <p:nvPr/>
          </p:nvSpPr>
          <p:spPr>
            <a:xfrm>
              <a:off x="1529625" y="2894348"/>
              <a:ext cx="57210" cy="21245"/>
            </a:xfrm>
            <a:custGeom>
              <a:avLst/>
              <a:gdLst/>
              <a:ahLst/>
              <a:cxnLst/>
              <a:rect l="l" t="t" r="r" b="b"/>
              <a:pathLst>
                <a:path w="789" h="293" extrusionOk="0">
                  <a:moveTo>
                    <a:pt x="756" y="37"/>
                  </a:moveTo>
                  <a:lnTo>
                    <a:pt x="756" y="260"/>
                  </a:lnTo>
                  <a:lnTo>
                    <a:pt x="34" y="260"/>
                  </a:lnTo>
                  <a:lnTo>
                    <a:pt x="34" y="37"/>
                  </a:lnTo>
                  <a:close/>
                  <a:moveTo>
                    <a:pt x="17" y="0"/>
                  </a:moveTo>
                  <a:cubicBezTo>
                    <a:pt x="1" y="0"/>
                    <a:pt x="1" y="0"/>
                    <a:pt x="1" y="21"/>
                  </a:cubicBezTo>
                  <a:lnTo>
                    <a:pt x="1" y="276"/>
                  </a:lnTo>
                  <a:cubicBezTo>
                    <a:pt x="1" y="276"/>
                    <a:pt x="1" y="293"/>
                    <a:pt x="17" y="293"/>
                  </a:cubicBezTo>
                  <a:lnTo>
                    <a:pt x="772" y="293"/>
                  </a:lnTo>
                  <a:lnTo>
                    <a:pt x="789" y="276"/>
                  </a:lnTo>
                  <a:lnTo>
                    <a:pt x="789" y="21"/>
                  </a:lnTo>
                  <a:cubicBezTo>
                    <a:pt x="789" y="0"/>
                    <a:pt x="772" y="0"/>
                    <a:pt x="77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6"/>
            <p:cNvSpPr/>
            <p:nvPr/>
          </p:nvSpPr>
          <p:spPr>
            <a:xfrm>
              <a:off x="1896098" y="2869477"/>
              <a:ext cx="103327" cy="248057"/>
            </a:xfrm>
            <a:custGeom>
              <a:avLst/>
              <a:gdLst/>
              <a:ahLst/>
              <a:cxnLst/>
              <a:rect l="l" t="t" r="r" b="b"/>
              <a:pathLst>
                <a:path w="1425" h="3421" extrusionOk="0">
                  <a:moveTo>
                    <a:pt x="1391" y="34"/>
                  </a:moveTo>
                  <a:lnTo>
                    <a:pt x="1391" y="3388"/>
                  </a:lnTo>
                  <a:lnTo>
                    <a:pt x="34" y="3388"/>
                  </a:lnTo>
                  <a:lnTo>
                    <a:pt x="34" y="34"/>
                  </a:lnTo>
                  <a:close/>
                  <a:moveTo>
                    <a:pt x="17" y="1"/>
                  </a:moveTo>
                  <a:lnTo>
                    <a:pt x="1" y="17"/>
                  </a:lnTo>
                  <a:lnTo>
                    <a:pt x="1" y="3404"/>
                  </a:lnTo>
                  <a:cubicBezTo>
                    <a:pt x="1" y="3421"/>
                    <a:pt x="17" y="3421"/>
                    <a:pt x="17" y="3421"/>
                  </a:cubicBezTo>
                  <a:lnTo>
                    <a:pt x="1408" y="3421"/>
                  </a:lnTo>
                  <a:cubicBezTo>
                    <a:pt x="1424" y="3421"/>
                    <a:pt x="1424" y="3421"/>
                    <a:pt x="1424" y="3404"/>
                  </a:cubicBezTo>
                  <a:lnTo>
                    <a:pt x="1424" y="17"/>
                  </a:lnTo>
                  <a:cubicBezTo>
                    <a:pt x="1424" y="17"/>
                    <a:pt x="1424" y="1"/>
                    <a:pt x="140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6"/>
            <p:cNvSpPr/>
            <p:nvPr/>
          </p:nvSpPr>
          <p:spPr>
            <a:xfrm>
              <a:off x="1848531" y="2909285"/>
              <a:ext cx="50032" cy="208249"/>
            </a:xfrm>
            <a:custGeom>
              <a:avLst/>
              <a:gdLst/>
              <a:ahLst/>
              <a:cxnLst/>
              <a:rect l="l" t="t" r="r" b="b"/>
              <a:pathLst>
                <a:path w="690" h="2872" extrusionOk="0">
                  <a:moveTo>
                    <a:pt x="657" y="37"/>
                  </a:moveTo>
                  <a:lnTo>
                    <a:pt x="657" y="2839"/>
                  </a:lnTo>
                  <a:lnTo>
                    <a:pt x="38" y="2839"/>
                  </a:lnTo>
                  <a:lnTo>
                    <a:pt x="38" y="37"/>
                  </a:lnTo>
                  <a:close/>
                  <a:moveTo>
                    <a:pt x="17" y="0"/>
                  </a:moveTo>
                  <a:lnTo>
                    <a:pt x="1" y="21"/>
                  </a:lnTo>
                  <a:lnTo>
                    <a:pt x="1" y="2855"/>
                  </a:lnTo>
                  <a:cubicBezTo>
                    <a:pt x="1" y="2872"/>
                    <a:pt x="17" y="2872"/>
                    <a:pt x="17" y="2872"/>
                  </a:cubicBezTo>
                  <a:lnTo>
                    <a:pt x="673" y="2872"/>
                  </a:lnTo>
                  <a:cubicBezTo>
                    <a:pt x="690" y="2872"/>
                    <a:pt x="690" y="2872"/>
                    <a:pt x="690" y="2855"/>
                  </a:cubicBezTo>
                  <a:lnTo>
                    <a:pt x="690" y="21"/>
                  </a:lnTo>
                  <a:cubicBezTo>
                    <a:pt x="690" y="21"/>
                    <a:pt x="690" y="0"/>
                    <a:pt x="67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6"/>
            <p:cNvSpPr/>
            <p:nvPr/>
          </p:nvSpPr>
          <p:spPr>
            <a:xfrm>
              <a:off x="1777615" y="2976576"/>
              <a:ext cx="73670" cy="140959"/>
            </a:xfrm>
            <a:custGeom>
              <a:avLst/>
              <a:gdLst/>
              <a:ahLst/>
              <a:cxnLst/>
              <a:rect l="l" t="t" r="r" b="b"/>
              <a:pathLst>
                <a:path w="1016" h="1944" extrusionOk="0">
                  <a:moveTo>
                    <a:pt x="653" y="38"/>
                  </a:moveTo>
                  <a:lnTo>
                    <a:pt x="979" y="157"/>
                  </a:lnTo>
                  <a:lnTo>
                    <a:pt x="360" y="1911"/>
                  </a:lnTo>
                  <a:lnTo>
                    <a:pt x="34" y="1791"/>
                  </a:lnTo>
                  <a:lnTo>
                    <a:pt x="653" y="38"/>
                  </a:lnTo>
                  <a:close/>
                  <a:moveTo>
                    <a:pt x="636" y="1"/>
                  </a:moveTo>
                  <a:lnTo>
                    <a:pt x="636" y="21"/>
                  </a:lnTo>
                  <a:lnTo>
                    <a:pt x="1" y="1808"/>
                  </a:lnTo>
                  <a:cubicBezTo>
                    <a:pt x="1" y="1808"/>
                    <a:pt x="1" y="1824"/>
                    <a:pt x="17" y="1824"/>
                  </a:cubicBezTo>
                  <a:lnTo>
                    <a:pt x="360" y="1944"/>
                  </a:lnTo>
                  <a:lnTo>
                    <a:pt x="376" y="1944"/>
                  </a:lnTo>
                  <a:lnTo>
                    <a:pt x="397" y="1927"/>
                  </a:lnTo>
                  <a:lnTo>
                    <a:pt x="1016" y="157"/>
                  </a:lnTo>
                  <a:lnTo>
                    <a:pt x="1016" y="124"/>
                  </a:lnTo>
                  <a:lnTo>
                    <a:pt x="65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6"/>
            <p:cNvSpPr/>
            <p:nvPr/>
          </p:nvSpPr>
          <p:spPr>
            <a:xfrm>
              <a:off x="1503304" y="2354645"/>
              <a:ext cx="210714" cy="218110"/>
            </a:xfrm>
            <a:custGeom>
              <a:avLst/>
              <a:gdLst/>
              <a:ahLst/>
              <a:cxnLst/>
              <a:rect l="l" t="t" r="r" b="b"/>
              <a:pathLst>
                <a:path w="2906" h="3008" extrusionOk="0">
                  <a:moveTo>
                    <a:pt x="2872" y="37"/>
                  </a:moveTo>
                  <a:lnTo>
                    <a:pt x="2872" y="2975"/>
                  </a:lnTo>
                  <a:lnTo>
                    <a:pt x="34" y="2975"/>
                  </a:lnTo>
                  <a:lnTo>
                    <a:pt x="34" y="37"/>
                  </a:lnTo>
                  <a:close/>
                  <a:moveTo>
                    <a:pt x="17" y="0"/>
                  </a:moveTo>
                  <a:cubicBezTo>
                    <a:pt x="1" y="0"/>
                    <a:pt x="1" y="0"/>
                    <a:pt x="1" y="17"/>
                  </a:cubicBezTo>
                  <a:lnTo>
                    <a:pt x="1" y="2991"/>
                  </a:lnTo>
                  <a:cubicBezTo>
                    <a:pt x="1" y="3008"/>
                    <a:pt x="1" y="3008"/>
                    <a:pt x="17" y="3008"/>
                  </a:cubicBezTo>
                  <a:lnTo>
                    <a:pt x="2889" y="3008"/>
                  </a:lnTo>
                  <a:cubicBezTo>
                    <a:pt x="2905" y="3008"/>
                    <a:pt x="2905" y="3008"/>
                    <a:pt x="2905" y="2991"/>
                  </a:cubicBezTo>
                  <a:lnTo>
                    <a:pt x="2905" y="17"/>
                  </a:lnTo>
                  <a:cubicBezTo>
                    <a:pt x="2905" y="0"/>
                    <a:pt x="2905" y="0"/>
                    <a:pt x="288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6"/>
            <p:cNvSpPr/>
            <p:nvPr/>
          </p:nvSpPr>
          <p:spPr>
            <a:xfrm>
              <a:off x="1919737" y="2895798"/>
              <a:ext cx="59893" cy="2465"/>
            </a:xfrm>
            <a:custGeom>
              <a:avLst/>
              <a:gdLst/>
              <a:ahLst/>
              <a:cxnLst/>
              <a:rect l="l" t="t" r="r" b="b"/>
              <a:pathLst>
                <a:path w="826" h="34" extrusionOk="0">
                  <a:moveTo>
                    <a:pt x="17" y="1"/>
                  </a:moveTo>
                  <a:cubicBezTo>
                    <a:pt x="17" y="1"/>
                    <a:pt x="1" y="1"/>
                    <a:pt x="1" y="17"/>
                  </a:cubicBezTo>
                  <a:lnTo>
                    <a:pt x="17" y="34"/>
                  </a:lnTo>
                  <a:lnTo>
                    <a:pt x="809" y="34"/>
                  </a:lnTo>
                  <a:lnTo>
                    <a:pt x="826" y="17"/>
                  </a:lnTo>
                  <a:cubicBezTo>
                    <a:pt x="826" y="1"/>
                    <a:pt x="809" y="1"/>
                    <a:pt x="80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6"/>
            <p:cNvSpPr/>
            <p:nvPr/>
          </p:nvSpPr>
          <p:spPr>
            <a:xfrm>
              <a:off x="1919737" y="3030452"/>
              <a:ext cx="67362" cy="23711"/>
            </a:xfrm>
            <a:custGeom>
              <a:avLst/>
              <a:gdLst/>
              <a:ahLst/>
              <a:cxnLst/>
              <a:rect l="l" t="t" r="r" b="b"/>
              <a:pathLst>
                <a:path w="929" h="327" extrusionOk="0">
                  <a:moveTo>
                    <a:pt x="892" y="33"/>
                  </a:moveTo>
                  <a:lnTo>
                    <a:pt x="892" y="289"/>
                  </a:lnTo>
                  <a:lnTo>
                    <a:pt x="34" y="289"/>
                  </a:lnTo>
                  <a:lnTo>
                    <a:pt x="34" y="33"/>
                  </a:lnTo>
                  <a:close/>
                  <a:moveTo>
                    <a:pt x="17" y="0"/>
                  </a:moveTo>
                  <a:cubicBezTo>
                    <a:pt x="17" y="0"/>
                    <a:pt x="1" y="0"/>
                    <a:pt x="1" y="17"/>
                  </a:cubicBezTo>
                  <a:lnTo>
                    <a:pt x="1" y="310"/>
                  </a:lnTo>
                  <a:lnTo>
                    <a:pt x="17" y="326"/>
                  </a:lnTo>
                  <a:lnTo>
                    <a:pt x="912" y="326"/>
                  </a:lnTo>
                  <a:lnTo>
                    <a:pt x="929" y="310"/>
                  </a:lnTo>
                  <a:lnTo>
                    <a:pt x="929" y="17"/>
                  </a:lnTo>
                  <a:cubicBezTo>
                    <a:pt x="929" y="0"/>
                    <a:pt x="912" y="0"/>
                    <a:pt x="91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6"/>
            <p:cNvSpPr/>
            <p:nvPr/>
          </p:nvSpPr>
          <p:spPr>
            <a:xfrm>
              <a:off x="1748900" y="3116306"/>
              <a:ext cx="2465" cy="400328"/>
            </a:xfrm>
            <a:custGeom>
              <a:avLst/>
              <a:gdLst/>
              <a:ahLst/>
              <a:cxnLst/>
              <a:rect l="l" t="t" r="r" b="b"/>
              <a:pathLst>
                <a:path w="34" h="5521" extrusionOk="0">
                  <a:moveTo>
                    <a:pt x="17" y="0"/>
                  </a:moveTo>
                  <a:cubicBezTo>
                    <a:pt x="1" y="0"/>
                    <a:pt x="1" y="0"/>
                    <a:pt x="1" y="17"/>
                  </a:cubicBezTo>
                  <a:lnTo>
                    <a:pt x="1" y="5500"/>
                  </a:lnTo>
                  <a:cubicBezTo>
                    <a:pt x="1" y="5520"/>
                    <a:pt x="1" y="5520"/>
                    <a:pt x="17" y="5520"/>
                  </a:cubicBezTo>
                  <a:cubicBezTo>
                    <a:pt x="34" y="5520"/>
                    <a:pt x="34" y="5520"/>
                    <a:pt x="34" y="5500"/>
                  </a:cubicBezTo>
                  <a:lnTo>
                    <a:pt x="34" y="17"/>
                  </a:lnTo>
                  <a:cubicBezTo>
                    <a:pt x="34" y="0"/>
                    <a:pt x="34"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6"/>
            <p:cNvSpPr/>
            <p:nvPr/>
          </p:nvSpPr>
          <p:spPr>
            <a:xfrm>
              <a:off x="1696547" y="3158798"/>
              <a:ext cx="16242" cy="24871"/>
            </a:xfrm>
            <a:custGeom>
              <a:avLst/>
              <a:gdLst/>
              <a:ahLst/>
              <a:cxnLst/>
              <a:rect l="l" t="t" r="r" b="b"/>
              <a:pathLst>
                <a:path w="224" h="343" extrusionOk="0">
                  <a:moveTo>
                    <a:pt x="120" y="33"/>
                  </a:moveTo>
                  <a:cubicBezTo>
                    <a:pt x="153" y="33"/>
                    <a:pt x="191" y="87"/>
                    <a:pt x="191" y="169"/>
                  </a:cubicBezTo>
                  <a:cubicBezTo>
                    <a:pt x="191" y="256"/>
                    <a:pt x="153" y="310"/>
                    <a:pt x="120" y="310"/>
                  </a:cubicBezTo>
                  <a:cubicBezTo>
                    <a:pt x="87" y="310"/>
                    <a:pt x="34" y="256"/>
                    <a:pt x="34" y="169"/>
                  </a:cubicBezTo>
                  <a:cubicBezTo>
                    <a:pt x="34" y="87"/>
                    <a:pt x="87" y="33"/>
                    <a:pt x="120" y="33"/>
                  </a:cubicBezTo>
                  <a:close/>
                  <a:moveTo>
                    <a:pt x="120" y="0"/>
                  </a:moveTo>
                  <a:cubicBezTo>
                    <a:pt x="50" y="0"/>
                    <a:pt x="1" y="87"/>
                    <a:pt x="1" y="169"/>
                  </a:cubicBezTo>
                  <a:cubicBezTo>
                    <a:pt x="1" y="272"/>
                    <a:pt x="50" y="343"/>
                    <a:pt x="120" y="343"/>
                  </a:cubicBezTo>
                  <a:cubicBezTo>
                    <a:pt x="174" y="343"/>
                    <a:pt x="224" y="272"/>
                    <a:pt x="224" y="169"/>
                  </a:cubicBezTo>
                  <a:cubicBezTo>
                    <a:pt x="224" y="87"/>
                    <a:pt x="174" y="0"/>
                    <a:pt x="12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6"/>
            <p:cNvSpPr/>
            <p:nvPr/>
          </p:nvSpPr>
          <p:spPr>
            <a:xfrm>
              <a:off x="1801253" y="3158798"/>
              <a:ext cx="15082" cy="23711"/>
            </a:xfrm>
            <a:custGeom>
              <a:avLst/>
              <a:gdLst/>
              <a:ahLst/>
              <a:cxnLst/>
              <a:rect l="l" t="t" r="r" b="b"/>
              <a:pathLst>
                <a:path w="208" h="327" extrusionOk="0">
                  <a:moveTo>
                    <a:pt x="104" y="33"/>
                  </a:moveTo>
                  <a:cubicBezTo>
                    <a:pt x="137" y="33"/>
                    <a:pt x="174" y="87"/>
                    <a:pt x="174" y="153"/>
                  </a:cubicBezTo>
                  <a:cubicBezTo>
                    <a:pt x="174" y="239"/>
                    <a:pt x="137" y="293"/>
                    <a:pt x="104" y="293"/>
                  </a:cubicBezTo>
                  <a:cubicBezTo>
                    <a:pt x="71" y="293"/>
                    <a:pt x="34" y="239"/>
                    <a:pt x="34" y="153"/>
                  </a:cubicBezTo>
                  <a:cubicBezTo>
                    <a:pt x="34" y="87"/>
                    <a:pt x="71" y="33"/>
                    <a:pt x="104" y="33"/>
                  </a:cubicBezTo>
                  <a:close/>
                  <a:moveTo>
                    <a:pt x="104" y="0"/>
                  </a:moveTo>
                  <a:cubicBezTo>
                    <a:pt x="50" y="0"/>
                    <a:pt x="1" y="66"/>
                    <a:pt x="1" y="153"/>
                  </a:cubicBezTo>
                  <a:cubicBezTo>
                    <a:pt x="1" y="256"/>
                    <a:pt x="50" y="326"/>
                    <a:pt x="104" y="326"/>
                  </a:cubicBezTo>
                  <a:cubicBezTo>
                    <a:pt x="153" y="326"/>
                    <a:pt x="207" y="256"/>
                    <a:pt x="207" y="153"/>
                  </a:cubicBezTo>
                  <a:cubicBezTo>
                    <a:pt x="207" y="66"/>
                    <a:pt x="153" y="0"/>
                    <a:pt x="10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6"/>
            <p:cNvSpPr/>
            <p:nvPr/>
          </p:nvSpPr>
          <p:spPr>
            <a:xfrm>
              <a:off x="1609243" y="2354645"/>
              <a:ext cx="2755" cy="218110"/>
            </a:xfrm>
            <a:custGeom>
              <a:avLst/>
              <a:gdLst/>
              <a:ahLst/>
              <a:cxnLst/>
              <a:rect l="l" t="t" r="r" b="b"/>
              <a:pathLst>
                <a:path w="38" h="3008" extrusionOk="0">
                  <a:moveTo>
                    <a:pt x="17" y="0"/>
                  </a:moveTo>
                  <a:cubicBezTo>
                    <a:pt x="0" y="0"/>
                    <a:pt x="0" y="0"/>
                    <a:pt x="0" y="17"/>
                  </a:cubicBezTo>
                  <a:lnTo>
                    <a:pt x="0" y="2991"/>
                  </a:lnTo>
                  <a:cubicBezTo>
                    <a:pt x="0" y="3008"/>
                    <a:pt x="0" y="3008"/>
                    <a:pt x="17" y="3008"/>
                  </a:cubicBezTo>
                  <a:cubicBezTo>
                    <a:pt x="17" y="3008"/>
                    <a:pt x="37" y="3008"/>
                    <a:pt x="37" y="2991"/>
                  </a:cubicBezTo>
                  <a:lnTo>
                    <a:pt x="37" y="17"/>
                  </a:lnTo>
                  <a:cubicBezTo>
                    <a:pt x="37" y="0"/>
                    <a:pt x="17"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6"/>
            <p:cNvSpPr/>
            <p:nvPr/>
          </p:nvSpPr>
          <p:spPr>
            <a:xfrm>
              <a:off x="1539487" y="2354645"/>
              <a:ext cx="2465" cy="218110"/>
            </a:xfrm>
            <a:custGeom>
              <a:avLst/>
              <a:gdLst/>
              <a:ahLst/>
              <a:cxnLst/>
              <a:rect l="l" t="t" r="r" b="b"/>
              <a:pathLst>
                <a:path w="34" h="3008" extrusionOk="0">
                  <a:moveTo>
                    <a:pt x="17" y="0"/>
                  </a:moveTo>
                  <a:cubicBezTo>
                    <a:pt x="17" y="0"/>
                    <a:pt x="1" y="0"/>
                    <a:pt x="1" y="17"/>
                  </a:cubicBezTo>
                  <a:lnTo>
                    <a:pt x="1" y="2991"/>
                  </a:lnTo>
                  <a:cubicBezTo>
                    <a:pt x="1" y="3008"/>
                    <a:pt x="17" y="3008"/>
                    <a:pt x="17" y="3008"/>
                  </a:cubicBezTo>
                  <a:cubicBezTo>
                    <a:pt x="34" y="3008"/>
                    <a:pt x="34" y="3008"/>
                    <a:pt x="34" y="2991"/>
                  </a:cubicBezTo>
                  <a:lnTo>
                    <a:pt x="34" y="17"/>
                  </a:lnTo>
                  <a:cubicBezTo>
                    <a:pt x="34" y="0"/>
                    <a:pt x="34"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6"/>
            <p:cNvSpPr/>
            <p:nvPr/>
          </p:nvSpPr>
          <p:spPr>
            <a:xfrm>
              <a:off x="1576903" y="2354645"/>
              <a:ext cx="2465" cy="218110"/>
            </a:xfrm>
            <a:custGeom>
              <a:avLst/>
              <a:gdLst/>
              <a:ahLst/>
              <a:cxnLst/>
              <a:rect l="l" t="t" r="r" b="b"/>
              <a:pathLst>
                <a:path w="34" h="3008" extrusionOk="0">
                  <a:moveTo>
                    <a:pt x="17" y="0"/>
                  </a:moveTo>
                  <a:cubicBezTo>
                    <a:pt x="17" y="0"/>
                    <a:pt x="1" y="0"/>
                    <a:pt x="1" y="17"/>
                  </a:cubicBezTo>
                  <a:lnTo>
                    <a:pt x="1" y="2991"/>
                  </a:lnTo>
                  <a:cubicBezTo>
                    <a:pt x="1" y="3008"/>
                    <a:pt x="17" y="3008"/>
                    <a:pt x="17" y="3008"/>
                  </a:cubicBezTo>
                  <a:cubicBezTo>
                    <a:pt x="34" y="3008"/>
                    <a:pt x="34" y="3008"/>
                    <a:pt x="34" y="2991"/>
                  </a:cubicBezTo>
                  <a:lnTo>
                    <a:pt x="34" y="17"/>
                  </a:lnTo>
                  <a:cubicBezTo>
                    <a:pt x="34" y="0"/>
                    <a:pt x="34"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6"/>
            <p:cNvSpPr/>
            <p:nvPr/>
          </p:nvSpPr>
          <p:spPr>
            <a:xfrm>
              <a:off x="1643033" y="2354645"/>
              <a:ext cx="2465" cy="218110"/>
            </a:xfrm>
            <a:custGeom>
              <a:avLst/>
              <a:gdLst/>
              <a:ahLst/>
              <a:cxnLst/>
              <a:rect l="l" t="t" r="r" b="b"/>
              <a:pathLst>
                <a:path w="34" h="3008" extrusionOk="0">
                  <a:moveTo>
                    <a:pt x="17" y="0"/>
                  </a:moveTo>
                  <a:cubicBezTo>
                    <a:pt x="0" y="0"/>
                    <a:pt x="0" y="0"/>
                    <a:pt x="0" y="17"/>
                  </a:cubicBezTo>
                  <a:lnTo>
                    <a:pt x="0" y="2991"/>
                  </a:lnTo>
                  <a:cubicBezTo>
                    <a:pt x="0" y="3008"/>
                    <a:pt x="0" y="3008"/>
                    <a:pt x="17" y="3008"/>
                  </a:cubicBezTo>
                  <a:cubicBezTo>
                    <a:pt x="17" y="3008"/>
                    <a:pt x="33" y="3008"/>
                    <a:pt x="33" y="2991"/>
                  </a:cubicBezTo>
                  <a:lnTo>
                    <a:pt x="33" y="17"/>
                  </a:lnTo>
                  <a:cubicBezTo>
                    <a:pt x="33" y="0"/>
                    <a:pt x="17"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6"/>
            <p:cNvSpPr/>
            <p:nvPr/>
          </p:nvSpPr>
          <p:spPr>
            <a:xfrm>
              <a:off x="1677694" y="2354645"/>
              <a:ext cx="2828" cy="218110"/>
            </a:xfrm>
            <a:custGeom>
              <a:avLst/>
              <a:gdLst/>
              <a:ahLst/>
              <a:cxnLst/>
              <a:rect l="l" t="t" r="r" b="b"/>
              <a:pathLst>
                <a:path w="39" h="3008" extrusionOk="0">
                  <a:moveTo>
                    <a:pt x="22" y="0"/>
                  </a:moveTo>
                  <a:cubicBezTo>
                    <a:pt x="1" y="0"/>
                    <a:pt x="1" y="0"/>
                    <a:pt x="1" y="17"/>
                  </a:cubicBezTo>
                  <a:lnTo>
                    <a:pt x="1" y="2991"/>
                  </a:lnTo>
                  <a:cubicBezTo>
                    <a:pt x="1" y="3008"/>
                    <a:pt x="1" y="3008"/>
                    <a:pt x="22" y="3008"/>
                  </a:cubicBezTo>
                  <a:cubicBezTo>
                    <a:pt x="22" y="3008"/>
                    <a:pt x="38" y="3008"/>
                    <a:pt x="38" y="2991"/>
                  </a:cubicBezTo>
                  <a:lnTo>
                    <a:pt x="38" y="17"/>
                  </a:lnTo>
                  <a:cubicBezTo>
                    <a:pt x="38" y="0"/>
                    <a:pt x="22" y="0"/>
                    <a:pt x="2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6"/>
            <p:cNvSpPr/>
            <p:nvPr/>
          </p:nvSpPr>
          <p:spPr>
            <a:xfrm>
              <a:off x="1503304" y="2397137"/>
              <a:ext cx="38648" cy="2465"/>
            </a:xfrm>
            <a:custGeom>
              <a:avLst/>
              <a:gdLst/>
              <a:ahLst/>
              <a:cxnLst/>
              <a:rect l="l" t="t" r="r" b="b"/>
              <a:pathLst>
                <a:path w="533" h="34" extrusionOk="0">
                  <a:moveTo>
                    <a:pt x="17" y="0"/>
                  </a:moveTo>
                  <a:cubicBezTo>
                    <a:pt x="1" y="0"/>
                    <a:pt x="1" y="17"/>
                    <a:pt x="1" y="17"/>
                  </a:cubicBezTo>
                  <a:cubicBezTo>
                    <a:pt x="1" y="33"/>
                    <a:pt x="1" y="33"/>
                    <a:pt x="17" y="33"/>
                  </a:cubicBezTo>
                  <a:lnTo>
                    <a:pt x="516" y="33"/>
                  </a:lnTo>
                  <a:cubicBezTo>
                    <a:pt x="533" y="33"/>
                    <a:pt x="533" y="33"/>
                    <a:pt x="533" y="17"/>
                  </a:cubicBezTo>
                  <a:cubicBezTo>
                    <a:pt x="533" y="17"/>
                    <a:pt x="533" y="0"/>
                    <a:pt x="51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6"/>
            <p:cNvSpPr/>
            <p:nvPr/>
          </p:nvSpPr>
          <p:spPr>
            <a:xfrm>
              <a:off x="1539487" y="2484440"/>
              <a:ext cx="39881" cy="2465"/>
            </a:xfrm>
            <a:custGeom>
              <a:avLst/>
              <a:gdLst/>
              <a:ahLst/>
              <a:cxnLst/>
              <a:rect l="l" t="t" r="r" b="b"/>
              <a:pathLst>
                <a:path w="550" h="34" extrusionOk="0">
                  <a:moveTo>
                    <a:pt x="17" y="1"/>
                  </a:moveTo>
                  <a:cubicBezTo>
                    <a:pt x="17" y="1"/>
                    <a:pt x="1" y="1"/>
                    <a:pt x="1" y="17"/>
                  </a:cubicBezTo>
                  <a:cubicBezTo>
                    <a:pt x="1" y="34"/>
                    <a:pt x="17" y="34"/>
                    <a:pt x="17" y="34"/>
                  </a:cubicBezTo>
                  <a:lnTo>
                    <a:pt x="533" y="34"/>
                  </a:lnTo>
                  <a:cubicBezTo>
                    <a:pt x="550" y="34"/>
                    <a:pt x="550" y="34"/>
                    <a:pt x="550" y="17"/>
                  </a:cubicBezTo>
                  <a:cubicBezTo>
                    <a:pt x="550" y="1"/>
                    <a:pt x="550" y="1"/>
                    <a:pt x="53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6"/>
            <p:cNvSpPr/>
            <p:nvPr/>
          </p:nvSpPr>
          <p:spPr>
            <a:xfrm>
              <a:off x="1609243" y="2404605"/>
              <a:ext cx="36255" cy="2465"/>
            </a:xfrm>
            <a:custGeom>
              <a:avLst/>
              <a:gdLst/>
              <a:ahLst/>
              <a:cxnLst/>
              <a:rect l="l" t="t" r="r" b="b"/>
              <a:pathLst>
                <a:path w="500" h="34" extrusionOk="0">
                  <a:moveTo>
                    <a:pt x="17" y="0"/>
                  </a:moveTo>
                  <a:cubicBezTo>
                    <a:pt x="0" y="0"/>
                    <a:pt x="0" y="17"/>
                    <a:pt x="0" y="17"/>
                  </a:cubicBezTo>
                  <a:cubicBezTo>
                    <a:pt x="0" y="33"/>
                    <a:pt x="0" y="33"/>
                    <a:pt x="17" y="33"/>
                  </a:cubicBezTo>
                  <a:lnTo>
                    <a:pt x="483" y="33"/>
                  </a:lnTo>
                  <a:cubicBezTo>
                    <a:pt x="483" y="33"/>
                    <a:pt x="499" y="33"/>
                    <a:pt x="499" y="17"/>
                  </a:cubicBezTo>
                  <a:lnTo>
                    <a:pt x="483"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6"/>
            <p:cNvSpPr/>
            <p:nvPr/>
          </p:nvSpPr>
          <p:spPr>
            <a:xfrm>
              <a:off x="1677694" y="2499450"/>
              <a:ext cx="36328" cy="2465"/>
            </a:xfrm>
            <a:custGeom>
              <a:avLst/>
              <a:gdLst/>
              <a:ahLst/>
              <a:cxnLst/>
              <a:rect l="l" t="t" r="r" b="b"/>
              <a:pathLst>
                <a:path w="501" h="34" extrusionOk="0">
                  <a:moveTo>
                    <a:pt x="22" y="0"/>
                  </a:moveTo>
                  <a:cubicBezTo>
                    <a:pt x="1" y="0"/>
                    <a:pt x="1" y="0"/>
                    <a:pt x="1" y="17"/>
                  </a:cubicBezTo>
                  <a:cubicBezTo>
                    <a:pt x="1" y="17"/>
                    <a:pt x="1" y="33"/>
                    <a:pt x="22" y="33"/>
                  </a:cubicBezTo>
                  <a:lnTo>
                    <a:pt x="484" y="33"/>
                  </a:lnTo>
                  <a:cubicBezTo>
                    <a:pt x="500" y="33"/>
                    <a:pt x="500" y="17"/>
                    <a:pt x="500" y="17"/>
                  </a:cubicBezTo>
                  <a:cubicBezTo>
                    <a:pt x="500" y="0"/>
                    <a:pt x="500" y="0"/>
                    <a:pt x="48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6"/>
            <p:cNvSpPr/>
            <p:nvPr/>
          </p:nvSpPr>
          <p:spPr>
            <a:xfrm>
              <a:off x="1677694" y="2390828"/>
              <a:ext cx="35095" cy="2465"/>
            </a:xfrm>
            <a:custGeom>
              <a:avLst/>
              <a:gdLst/>
              <a:ahLst/>
              <a:cxnLst/>
              <a:rect l="l" t="t" r="r" b="b"/>
              <a:pathLst>
                <a:path w="484" h="34" extrusionOk="0">
                  <a:moveTo>
                    <a:pt x="22" y="1"/>
                  </a:moveTo>
                  <a:cubicBezTo>
                    <a:pt x="1" y="1"/>
                    <a:pt x="1" y="17"/>
                    <a:pt x="1" y="17"/>
                  </a:cubicBezTo>
                  <a:cubicBezTo>
                    <a:pt x="1" y="34"/>
                    <a:pt x="1" y="34"/>
                    <a:pt x="22" y="34"/>
                  </a:cubicBezTo>
                  <a:lnTo>
                    <a:pt x="467" y="34"/>
                  </a:lnTo>
                  <a:cubicBezTo>
                    <a:pt x="484" y="34"/>
                    <a:pt x="484" y="34"/>
                    <a:pt x="484" y="17"/>
                  </a:cubicBezTo>
                  <a:cubicBezTo>
                    <a:pt x="484" y="17"/>
                    <a:pt x="484" y="1"/>
                    <a:pt x="46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2" name="Google Shape;1962;p56"/>
          <p:cNvGrpSpPr/>
          <p:nvPr/>
        </p:nvGrpSpPr>
        <p:grpSpPr>
          <a:xfrm flipH="1">
            <a:off x="172999" y="2783930"/>
            <a:ext cx="2162757" cy="1883578"/>
            <a:chOff x="3398962" y="1873934"/>
            <a:chExt cx="3509259" cy="3056268"/>
          </a:xfrm>
        </p:grpSpPr>
        <p:sp>
          <p:nvSpPr>
            <p:cNvPr id="1963" name="Google Shape;1963;p56"/>
            <p:cNvSpPr/>
            <p:nvPr/>
          </p:nvSpPr>
          <p:spPr>
            <a:xfrm>
              <a:off x="5265970" y="3393765"/>
              <a:ext cx="5013" cy="1527212"/>
            </a:xfrm>
            <a:custGeom>
              <a:avLst/>
              <a:gdLst/>
              <a:ahLst/>
              <a:cxnLst/>
              <a:rect l="l" t="t" r="r" b="b"/>
              <a:pathLst>
                <a:path w="18" h="5484" extrusionOk="0">
                  <a:moveTo>
                    <a:pt x="1" y="0"/>
                  </a:moveTo>
                  <a:lnTo>
                    <a:pt x="1" y="17"/>
                  </a:lnTo>
                  <a:lnTo>
                    <a:pt x="1" y="5483"/>
                  </a:lnTo>
                  <a:lnTo>
                    <a:pt x="17" y="5483"/>
                  </a:lnTo>
                  <a:lnTo>
                    <a:pt x="17" y="17"/>
                  </a:lnTo>
                  <a:lnTo>
                    <a:pt x="1"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6"/>
            <p:cNvSpPr/>
            <p:nvPr/>
          </p:nvSpPr>
          <p:spPr>
            <a:xfrm>
              <a:off x="6309200" y="3498199"/>
              <a:ext cx="5013" cy="1427236"/>
            </a:xfrm>
            <a:custGeom>
              <a:avLst/>
              <a:gdLst/>
              <a:ahLst/>
              <a:cxnLst/>
              <a:rect l="l" t="t" r="r" b="b"/>
              <a:pathLst>
                <a:path w="18" h="5125" extrusionOk="0">
                  <a:moveTo>
                    <a:pt x="17" y="1"/>
                  </a:moveTo>
                  <a:lnTo>
                    <a:pt x="1" y="21"/>
                  </a:lnTo>
                  <a:lnTo>
                    <a:pt x="1" y="5108"/>
                  </a:lnTo>
                  <a:lnTo>
                    <a:pt x="17" y="5125"/>
                  </a:lnTo>
                  <a:lnTo>
                    <a:pt x="17" y="5108"/>
                  </a:lnTo>
                  <a:lnTo>
                    <a:pt x="17" y="21"/>
                  </a:lnTo>
                  <a:lnTo>
                    <a:pt x="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6"/>
            <p:cNvSpPr/>
            <p:nvPr/>
          </p:nvSpPr>
          <p:spPr>
            <a:xfrm>
              <a:off x="4274540" y="4814909"/>
              <a:ext cx="326663" cy="115293"/>
            </a:xfrm>
            <a:custGeom>
              <a:avLst/>
              <a:gdLst/>
              <a:ahLst/>
              <a:cxnLst/>
              <a:rect l="l" t="t" r="r" b="b"/>
              <a:pathLst>
                <a:path w="1173" h="414" extrusionOk="0">
                  <a:moveTo>
                    <a:pt x="863" y="1"/>
                  </a:moveTo>
                  <a:lnTo>
                    <a:pt x="0" y="413"/>
                  </a:lnTo>
                  <a:lnTo>
                    <a:pt x="1032" y="413"/>
                  </a:lnTo>
                  <a:lnTo>
                    <a:pt x="1172" y="17"/>
                  </a:lnTo>
                  <a:lnTo>
                    <a:pt x="1172" y="17"/>
                  </a:lnTo>
                  <a:cubicBezTo>
                    <a:pt x="1121" y="59"/>
                    <a:pt x="1027" y="76"/>
                    <a:pt x="956" y="76"/>
                  </a:cubicBezTo>
                  <a:cubicBezTo>
                    <a:pt x="907" y="76"/>
                    <a:pt x="869" y="68"/>
                    <a:pt x="863" y="54"/>
                  </a:cubicBezTo>
                  <a:lnTo>
                    <a:pt x="8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6"/>
            <p:cNvSpPr/>
            <p:nvPr/>
          </p:nvSpPr>
          <p:spPr>
            <a:xfrm>
              <a:off x="4514600" y="4001434"/>
              <a:ext cx="358689" cy="835177"/>
            </a:xfrm>
            <a:custGeom>
              <a:avLst/>
              <a:gdLst/>
              <a:ahLst/>
              <a:cxnLst/>
              <a:rect l="l" t="t" r="r" b="b"/>
              <a:pathLst>
                <a:path w="1288" h="2999" extrusionOk="0">
                  <a:moveTo>
                    <a:pt x="104" y="1"/>
                  </a:moveTo>
                  <a:cubicBezTo>
                    <a:pt x="104" y="1"/>
                    <a:pt x="1" y="2493"/>
                    <a:pt x="1" y="2922"/>
                  </a:cubicBezTo>
                  <a:lnTo>
                    <a:pt x="1" y="2975"/>
                  </a:lnTo>
                  <a:cubicBezTo>
                    <a:pt x="12" y="2987"/>
                    <a:pt x="67" y="2999"/>
                    <a:pt x="129" y="2999"/>
                  </a:cubicBezTo>
                  <a:cubicBezTo>
                    <a:pt x="155" y="2999"/>
                    <a:pt x="182" y="2997"/>
                    <a:pt x="207" y="2992"/>
                  </a:cubicBezTo>
                  <a:cubicBezTo>
                    <a:pt x="256" y="2975"/>
                    <a:pt x="294" y="2959"/>
                    <a:pt x="310" y="2938"/>
                  </a:cubicBezTo>
                  <a:cubicBezTo>
                    <a:pt x="413" y="2856"/>
                    <a:pt x="875" y="1890"/>
                    <a:pt x="995" y="1564"/>
                  </a:cubicBezTo>
                  <a:cubicBezTo>
                    <a:pt x="1119" y="1255"/>
                    <a:pt x="1288" y="636"/>
                    <a:pt x="1119" y="190"/>
                  </a:cubicBezTo>
                  <a:lnTo>
                    <a:pt x="685" y="104"/>
                  </a:lnTo>
                  <a:lnTo>
                    <a:pt x="413" y="50"/>
                  </a:lnTo>
                  <a:cubicBezTo>
                    <a:pt x="310" y="34"/>
                    <a:pt x="207" y="17"/>
                    <a:pt x="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6"/>
            <p:cNvSpPr/>
            <p:nvPr/>
          </p:nvSpPr>
          <p:spPr>
            <a:xfrm>
              <a:off x="4571969" y="4030119"/>
              <a:ext cx="301321" cy="804543"/>
            </a:xfrm>
            <a:custGeom>
              <a:avLst/>
              <a:gdLst/>
              <a:ahLst/>
              <a:cxnLst/>
              <a:rect l="l" t="t" r="r" b="b"/>
              <a:pathLst>
                <a:path w="1082" h="2889" extrusionOk="0">
                  <a:moveTo>
                    <a:pt x="479" y="1"/>
                  </a:moveTo>
                  <a:lnTo>
                    <a:pt x="479" y="1"/>
                  </a:lnTo>
                  <a:cubicBezTo>
                    <a:pt x="603" y="484"/>
                    <a:pt x="603" y="826"/>
                    <a:pt x="566" y="1206"/>
                  </a:cubicBezTo>
                  <a:cubicBezTo>
                    <a:pt x="533" y="1581"/>
                    <a:pt x="154" y="2526"/>
                    <a:pt x="1" y="2889"/>
                  </a:cubicBezTo>
                  <a:cubicBezTo>
                    <a:pt x="50" y="2872"/>
                    <a:pt x="88" y="2856"/>
                    <a:pt x="104" y="2835"/>
                  </a:cubicBezTo>
                  <a:cubicBezTo>
                    <a:pt x="207" y="2753"/>
                    <a:pt x="669" y="1787"/>
                    <a:pt x="789" y="1461"/>
                  </a:cubicBezTo>
                  <a:cubicBezTo>
                    <a:pt x="913" y="1152"/>
                    <a:pt x="1082" y="533"/>
                    <a:pt x="913" y="87"/>
                  </a:cubicBezTo>
                  <a:lnTo>
                    <a:pt x="4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6"/>
            <p:cNvSpPr/>
            <p:nvPr/>
          </p:nvSpPr>
          <p:spPr>
            <a:xfrm>
              <a:off x="3418456" y="3177655"/>
              <a:ext cx="2762293" cy="249523"/>
            </a:xfrm>
            <a:custGeom>
              <a:avLst/>
              <a:gdLst/>
              <a:ahLst/>
              <a:cxnLst/>
              <a:rect l="l" t="t" r="r" b="b"/>
              <a:pathLst>
                <a:path w="9919" h="896" extrusionOk="0">
                  <a:moveTo>
                    <a:pt x="6462" y="1"/>
                  </a:moveTo>
                  <a:lnTo>
                    <a:pt x="1" y="553"/>
                  </a:lnTo>
                  <a:lnTo>
                    <a:pt x="3763" y="896"/>
                  </a:lnTo>
                  <a:lnTo>
                    <a:pt x="9919" y="467"/>
                  </a:lnTo>
                  <a:lnTo>
                    <a:pt x="64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6"/>
            <p:cNvSpPr/>
            <p:nvPr/>
          </p:nvSpPr>
          <p:spPr>
            <a:xfrm>
              <a:off x="3418456" y="3331661"/>
              <a:ext cx="1048218" cy="172661"/>
            </a:xfrm>
            <a:custGeom>
              <a:avLst/>
              <a:gdLst/>
              <a:ahLst/>
              <a:cxnLst/>
              <a:rect l="l" t="t" r="r" b="b"/>
              <a:pathLst>
                <a:path w="3764" h="620" extrusionOk="0">
                  <a:moveTo>
                    <a:pt x="1" y="0"/>
                  </a:moveTo>
                  <a:lnTo>
                    <a:pt x="1" y="240"/>
                  </a:lnTo>
                  <a:lnTo>
                    <a:pt x="3763" y="619"/>
                  </a:lnTo>
                  <a:lnTo>
                    <a:pt x="3763" y="34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6"/>
            <p:cNvSpPr/>
            <p:nvPr/>
          </p:nvSpPr>
          <p:spPr>
            <a:xfrm>
              <a:off x="4466421" y="3307433"/>
              <a:ext cx="1714354" cy="196889"/>
            </a:xfrm>
            <a:custGeom>
              <a:avLst/>
              <a:gdLst/>
              <a:ahLst/>
              <a:cxnLst/>
              <a:rect l="l" t="t" r="r" b="b"/>
              <a:pathLst>
                <a:path w="6156" h="707" extrusionOk="0">
                  <a:moveTo>
                    <a:pt x="6156" y="1"/>
                  </a:moveTo>
                  <a:lnTo>
                    <a:pt x="0" y="430"/>
                  </a:lnTo>
                  <a:lnTo>
                    <a:pt x="0" y="706"/>
                  </a:lnTo>
                  <a:lnTo>
                    <a:pt x="6156" y="294"/>
                  </a:lnTo>
                  <a:lnTo>
                    <a:pt x="61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6"/>
            <p:cNvSpPr/>
            <p:nvPr/>
          </p:nvSpPr>
          <p:spPr>
            <a:xfrm>
              <a:off x="5480966" y="4001434"/>
              <a:ext cx="446133" cy="819303"/>
            </a:xfrm>
            <a:custGeom>
              <a:avLst/>
              <a:gdLst/>
              <a:ahLst/>
              <a:cxnLst/>
              <a:rect l="l" t="t" r="r" b="b"/>
              <a:pathLst>
                <a:path w="1602" h="2942" extrusionOk="0">
                  <a:moveTo>
                    <a:pt x="722" y="1"/>
                  </a:moveTo>
                  <a:cubicBezTo>
                    <a:pt x="706" y="34"/>
                    <a:pt x="706" y="71"/>
                    <a:pt x="689" y="137"/>
                  </a:cubicBezTo>
                  <a:cubicBezTo>
                    <a:pt x="603" y="430"/>
                    <a:pt x="450" y="1016"/>
                    <a:pt x="310" y="1564"/>
                  </a:cubicBezTo>
                  <a:cubicBezTo>
                    <a:pt x="157" y="2253"/>
                    <a:pt x="0" y="2872"/>
                    <a:pt x="0" y="2872"/>
                  </a:cubicBezTo>
                  <a:cubicBezTo>
                    <a:pt x="0" y="2872"/>
                    <a:pt x="30" y="2941"/>
                    <a:pt x="110" y="2941"/>
                  </a:cubicBezTo>
                  <a:cubicBezTo>
                    <a:pt x="119" y="2941"/>
                    <a:pt x="130" y="2940"/>
                    <a:pt x="141" y="2938"/>
                  </a:cubicBezTo>
                  <a:cubicBezTo>
                    <a:pt x="157" y="2938"/>
                    <a:pt x="174" y="2938"/>
                    <a:pt x="207" y="2922"/>
                  </a:cubicBezTo>
                  <a:cubicBezTo>
                    <a:pt x="227" y="2922"/>
                    <a:pt x="244" y="2905"/>
                    <a:pt x="260" y="2872"/>
                  </a:cubicBezTo>
                  <a:cubicBezTo>
                    <a:pt x="483" y="2682"/>
                    <a:pt x="1032" y="1890"/>
                    <a:pt x="1205" y="1564"/>
                  </a:cubicBezTo>
                  <a:cubicBezTo>
                    <a:pt x="1444" y="1082"/>
                    <a:pt x="1601" y="533"/>
                    <a:pt x="1444" y="120"/>
                  </a:cubicBezTo>
                  <a:cubicBezTo>
                    <a:pt x="1440" y="119"/>
                    <a:pt x="1434" y="119"/>
                    <a:pt x="1427" y="119"/>
                  </a:cubicBezTo>
                  <a:cubicBezTo>
                    <a:pt x="1312" y="119"/>
                    <a:pt x="912" y="240"/>
                    <a:pt x="912" y="240"/>
                  </a:cubicBezTo>
                  <a:cubicBezTo>
                    <a:pt x="912" y="240"/>
                    <a:pt x="825" y="137"/>
                    <a:pt x="722"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6"/>
            <p:cNvSpPr/>
            <p:nvPr/>
          </p:nvSpPr>
          <p:spPr>
            <a:xfrm>
              <a:off x="5519955" y="4001434"/>
              <a:ext cx="407145" cy="818467"/>
            </a:xfrm>
            <a:custGeom>
              <a:avLst/>
              <a:gdLst/>
              <a:ahLst/>
              <a:cxnLst/>
              <a:rect l="l" t="t" r="r" b="b"/>
              <a:pathLst>
                <a:path w="1462" h="2939" extrusionOk="0">
                  <a:moveTo>
                    <a:pt x="582" y="1"/>
                  </a:moveTo>
                  <a:cubicBezTo>
                    <a:pt x="566" y="34"/>
                    <a:pt x="566" y="71"/>
                    <a:pt x="549" y="137"/>
                  </a:cubicBezTo>
                  <a:cubicBezTo>
                    <a:pt x="772" y="533"/>
                    <a:pt x="995" y="912"/>
                    <a:pt x="1016" y="945"/>
                  </a:cubicBezTo>
                  <a:cubicBezTo>
                    <a:pt x="1032" y="978"/>
                    <a:pt x="739" y="1787"/>
                    <a:pt x="479" y="2183"/>
                  </a:cubicBezTo>
                  <a:cubicBezTo>
                    <a:pt x="273" y="2493"/>
                    <a:pt x="67" y="2819"/>
                    <a:pt x="1" y="2938"/>
                  </a:cubicBezTo>
                  <a:cubicBezTo>
                    <a:pt x="17" y="2938"/>
                    <a:pt x="34" y="2938"/>
                    <a:pt x="67" y="2922"/>
                  </a:cubicBezTo>
                  <a:cubicBezTo>
                    <a:pt x="87" y="2922"/>
                    <a:pt x="104" y="2905"/>
                    <a:pt x="120" y="2872"/>
                  </a:cubicBezTo>
                  <a:cubicBezTo>
                    <a:pt x="343" y="2682"/>
                    <a:pt x="892" y="1890"/>
                    <a:pt x="1065" y="1564"/>
                  </a:cubicBezTo>
                  <a:cubicBezTo>
                    <a:pt x="1304" y="1082"/>
                    <a:pt x="1461" y="533"/>
                    <a:pt x="1304" y="120"/>
                  </a:cubicBezTo>
                  <a:cubicBezTo>
                    <a:pt x="1300" y="119"/>
                    <a:pt x="1294" y="119"/>
                    <a:pt x="1287" y="119"/>
                  </a:cubicBezTo>
                  <a:cubicBezTo>
                    <a:pt x="1172" y="119"/>
                    <a:pt x="772" y="240"/>
                    <a:pt x="772" y="240"/>
                  </a:cubicBezTo>
                  <a:cubicBezTo>
                    <a:pt x="772" y="240"/>
                    <a:pt x="685" y="137"/>
                    <a:pt x="582"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6"/>
            <p:cNvSpPr/>
            <p:nvPr/>
          </p:nvSpPr>
          <p:spPr>
            <a:xfrm>
              <a:off x="5964706" y="3857732"/>
              <a:ext cx="780315" cy="297143"/>
            </a:xfrm>
            <a:custGeom>
              <a:avLst/>
              <a:gdLst/>
              <a:ahLst/>
              <a:cxnLst/>
              <a:rect l="l" t="t" r="r" b="b"/>
              <a:pathLst>
                <a:path w="2802" h="1067" extrusionOk="0">
                  <a:moveTo>
                    <a:pt x="2529" y="1"/>
                  </a:moveTo>
                  <a:cubicBezTo>
                    <a:pt x="2529" y="1"/>
                    <a:pt x="2459" y="484"/>
                    <a:pt x="2014" y="603"/>
                  </a:cubicBezTo>
                  <a:cubicBezTo>
                    <a:pt x="1664" y="706"/>
                    <a:pt x="1334" y="741"/>
                    <a:pt x="1048" y="741"/>
                  </a:cubicBezTo>
                  <a:cubicBezTo>
                    <a:pt x="477" y="741"/>
                    <a:pt x="87" y="603"/>
                    <a:pt x="87" y="603"/>
                  </a:cubicBezTo>
                  <a:lnTo>
                    <a:pt x="0" y="843"/>
                  </a:lnTo>
                  <a:cubicBezTo>
                    <a:pt x="0" y="843"/>
                    <a:pt x="516" y="1065"/>
                    <a:pt x="1378" y="1065"/>
                  </a:cubicBezTo>
                  <a:cubicBezTo>
                    <a:pt x="1401" y="1066"/>
                    <a:pt x="1423" y="1066"/>
                    <a:pt x="1445" y="1066"/>
                  </a:cubicBezTo>
                  <a:cubicBezTo>
                    <a:pt x="2273" y="1066"/>
                    <a:pt x="2651" y="768"/>
                    <a:pt x="2719" y="603"/>
                  </a:cubicBezTo>
                  <a:cubicBezTo>
                    <a:pt x="2802" y="430"/>
                    <a:pt x="2719" y="104"/>
                    <a:pt x="25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6"/>
            <p:cNvSpPr/>
            <p:nvPr/>
          </p:nvSpPr>
          <p:spPr>
            <a:xfrm>
              <a:off x="5237285" y="3637167"/>
              <a:ext cx="416335" cy="1184675"/>
            </a:xfrm>
            <a:custGeom>
              <a:avLst/>
              <a:gdLst/>
              <a:ahLst/>
              <a:cxnLst/>
              <a:rect l="l" t="t" r="r" b="b"/>
              <a:pathLst>
                <a:path w="1495" h="4254" extrusionOk="0">
                  <a:moveTo>
                    <a:pt x="1168" y="1"/>
                  </a:moveTo>
                  <a:cubicBezTo>
                    <a:pt x="896" y="1"/>
                    <a:pt x="207" y="71"/>
                    <a:pt x="153" y="104"/>
                  </a:cubicBezTo>
                  <a:cubicBezTo>
                    <a:pt x="87" y="158"/>
                    <a:pt x="1" y="4230"/>
                    <a:pt x="1" y="4230"/>
                  </a:cubicBezTo>
                  <a:cubicBezTo>
                    <a:pt x="1" y="4230"/>
                    <a:pt x="32" y="4254"/>
                    <a:pt x="77" y="4254"/>
                  </a:cubicBezTo>
                  <a:cubicBezTo>
                    <a:pt x="100" y="4254"/>
                    <a:pt x="126" y="4248"/>
                    <a:pt x="153" y="4230"/>
                  </a:cubicBezTo>
                  <a:cubicBezTo>
                    <a:pt x="174" y="4230"/>
                    <a:pt x="207" y="4213"/>
                    <a:pt x="223" y="4197"/>
                  </a:cubicBezTo>
                  <a:cubicBezTo>
                    <a:pt x="223" y="4197"/>
                    <a:pt x="240" y="4180"/>
                    <a:pt x="256" y="4164"/>
                  </a:cubicBezTo>
                  <a:cubicBezTo>
                    <a:pt x="413" y="3957"/>
                    <a:pt x="945" y="2975"/>
                    <a:pt x="1082" y="2563"/>
                  </a:cubicBezTo>
                  <a:cubicBezTo>
                    <a:pt x="1238" y="2134"/>
                    <a:pt x="1119" y="1049"/>
                    <a:pt x="1119" y="1049"/>
                  </a:cubicBezTo>
                  <a:lnTo>
                    <a:pt x="1119" y="1049"/>
                  </a:lnTo>
                  <a:lnTo>
                    <a:pt x="1494" y="1152"/>
                  </a:lnTo>
                  <a:cubicBezTo>
                    <a:pt x="1478" y="1119"/>
                    <a:pt x="1461" y="1086"/>
                    <a:pt x="1445" y="1049"/>
                  </a:cubicBezTo>
                  <a:cubicBezTo>
                    <a:pt x="1288" y="793"/>
                    <a:pt x="1168" y="327"/>
                    <a:pt x="1205" y="17"/>
                  </a:cubicBezTo>
                  <a:lnTo>
                    <a:pt x="1185" y="17"/>
                  </a:lnTo>
                  <a:lnTo>
                    <a:pt x="1168" y="1"/>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6"/>
            <p:cNvSpPr/>
            <p:nvPr/>
          </p:nvSpPr>
          <p:spPr>
            <a:xfrm>
              <a:off x="5279895" y="3637167"/>
              <a:ext cx="373727" cy="1177992"/>
            </a:xfrm>
            <a:custGeom>
              <a:avLst/>
              <a:gdLst/>
              <a:ahLst/>
              <a:cxnLst/>
              <a:rect l="l" t="t" r="r" b="b"/>
              <a:pathLst>
                <a:path w="1342" h="4230" extrusionOk="0">
                  <a:moveTo>
                    <a:pt x="1015" y="1"/>
                  </a:moveTo>
                  <a:cubicBezTo>
                    <a:pt x="879" y="397"/>
                    <a:pt x="656" y="842"/>
                    <a:pt x="656" y="842"/>
                  </a:cubicBezTo>
                  <a:cubicBezTo>
                    <a:pt x="656" y="842"/>
                    <a:pt x="656" y="999"/>
                    <a:pt x="706" y="1531"/>
                  </a:cubicBezTo>
                  <a:cubicBezTo>
                    <a:pt x="743" y="2064"/>
                    <a:pt x="689" y="2460"/>
                    <a:pt x="537" y="2889"/>
                  </a:cubicBezTo>
                  <a:cubicBezTo>
                    <a:pt x="434" y="3252"/>
                    <a:pt x="103" y="4007"/>
                    <a:pt x="0" y="4230"/>
                  </a:cubicBezTo>
                  <a:cubicBezTo>
                    <a:pt x="21" y="4230"/>
                    <a:pt x="54" y="4213"/>
                    <a:pt x="70" y="4197"/>
                  </a:cubicBezTo>
                  <a:cubicBezTo>
                    <a:pt x="70" y="4197"/>
                    <a:pt x="87" y="4180"/>
                    <a:pt x="103" y="4164"/>
                  </a:cubicBezTo>
                  <a:cubicBezTo>
                    <a:pt x="260" y="3957"/>
                    <a:pt x="792" y="2975"/>
                    <a:pt x="929" y="2563"/>
                  </a:cubicBezTo>
                  <a:cubicBezTo>
                    <a:pt x="1085" y="2134"/>
                    <a:pt x="966" y="1049"/>
                    <a:pt x="966" y="1049"/>
                  </a:cubicBezTo>
                  <a:lnTo>
                    <a:pt x="966" y="1049"/>
                  </a:lnTo>
                  <a:lnTo>
                    <a:pt x="1341" y="1152"/>
                  </a:lnTo>
                  <a:cubicBezTo>
                    <a:pt x="1325" y="1119"/>
                    <a:pt x="1308" y="1086"/>
                    <a:pt x="1292" y="1049"/>
                  </a:cubicBezTo>
                  <a:cubicBezTo>
                    <a:pt x="1135" y="793"/>
                    <a:pt x="1015" y="327"/>
                    <a:pt x="1052" y="17"/>
                  </a:cubicBezTo>
                  <a:lnTo>
                    <a:pt x="1032" y="17"/>
                  </a:lnTo>
                  <a:lnTo>
                    <a:pt x="1015" y="1"/>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6"/>
            <p:cNvSpPr/>
            <p:nvPr/>
          </p:nvSpPr>
          <p:spPr>
            <a:xfrm>
              <a:off x="4797269" y="3895886"/>
              <a:ext cx="780315" cy="287397"/>
            </a:xfrm>
            <a:custGeom>
              <a:avLst/>
              <a:gdLst/>
              <a:ahLst/>
              <a:cxnLst/>
              <a:rect l="l" t="t" r="r" b="b"/>
              <a:pathLst>
                <a:path w="2802" h="1032" extrusionOk="0">
                  <a:moveTo>
                    <a:pt x="2558" y="0"/>
                  </a:moveTo>
                  <a:cubicBezTo>
                    <a:pt x="2558" y="0"/>
                    <a:pt x="2509" y="326"/>
                    <a:pt x="2080" y="483"/>
                  </a:cubicBezTo>
                  <a:cubicBezTo>
                    <a:pt x="1908" y="549"/>
                    <a:pt x="1584" y="569"/>
                    <a:pt x="1250" y="569"/>
                  </a:cubicBezTo>
                  <a:cubicBezTo>
                    <a:pt x="707" y="569"/>
                    <a:pt x="137" y="516"/>
                    <a:pt x="137" y="516"/>
                  </a:cubicBezTo>
                  <a:lnTo>
                    <a:pt x="1" y="792"/>
                  </a:lnTo>
                  <a:cubicBezTo>
                    <a:pt x="1" y="792"/>
                    <a:pt x="516" y="1015"/>
                    <a:pt x="1374" y="1032"/>
                  </a:cubicBezTo>
                  <a:cubicBezTo>
                    <a:pt x="2233" y="1032"/>
                    <a:pt x="2645" y="739"/>
                    <a:pt x="2715" y="569"/>
                  </a:cubicBezTo>
                  <a:cubicBezTo>
                    <a:pt x="2802" y="396"/>
                    <a:pt x="2732" y="103"/>
                    <a:pt x="25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6"/>
            <p:cNvSpPr/>
            <p:nvPr/>
          </p:nvSpPr>
          <p:spPr>
            <a:xfrm>
              <a:off x="5807358" y="1993229"/>
              <a:ext cx="574515" cy="510741"/>
            </a:xfrm>
            <a:custGeom>
              <a:avLst/>
              <a:gdLst/>
              <a:ahLst/>
              <a:cxnLst/>
              <a:rect l="l" t="t" r="r" b="b"/>
              <a:pathLst>
                <a:path w="2063" h="1834" extrusionOk="0">
                  <a:moveTo>
                    <a:pt x="973" y="1"/>
                  </a:moveTo>
                  <a:cubicBezTo>
                    <a:pt x="672" y="1"/>
                    <a:pt x="344" y="177"/>
                    <a:pt x="223" y="301"/>
                  </a:cubicBezTo>
                  <a:cubicBezTo>
                    <a:pt x="87" y="454"/>
                    <a:pt x="0" y="644"/>
                    <a:pt x="50" y="730"/>
                  </a:cubicBezTo>
                  <a:lnTo>
                    <a:pt x="169" y="920"/>
                  </a:lnTo>
                  <a:cubicBezTo>
                    <a:pt x="169" y="937"/>
                    <a:pt x="190" y="937"/>
                    <a:pt x="190" y="953"/>
                  </a:cubicBezTo>
                  <a:cubicBezTo>
                    <a:pt x="256" y="1040"/>
                    <a:pt x="462" y="1176"/>
                    <a:pt x="619" y="1279"/>
                  </a:cubicBezTo>
                  <a:cubicBezTo>
                    <a:pt x="635" y="1300"/>
                    <a:pt x="635" y="1300"/>
                    <a:pt x="652" y="1300"/>
                  </a:cubicBezTo>
                  <a:cubicBezTo>
                    <a:pt x="809" y="1382"/>
                    <a:pt x="978" y="1382"/>
                    <a:pt x="978" y="1382"/>
                  </a:cubicBezTo>
                  <a:cubicBezTo>
                    <a:pt x="978" y="1382"/>
                    <a:pt x="1016" y="1290"/>
                    <a:pt x="1078" y="1290"/>
                  </a:cubicBezTo>
                  <a:cubicBezTo>
                    <a:pt x="1099" y="1290"/>
                    <a:pt x="1124" y="1301"/>
                    <a:pt x="1151" y="1333"/>
                  </a:cubicBezTo>
                  <a:cubicBezTo>
                    <a:pt x="1254" y="1452"/>
                    <a:pt x="1168" y="1659"/>
                    <a:pt x="1168" y="1659"/>
                  </a:cubicBezTo>
                  <a:cubicBezTo>
                    <a:pt x="1208" y="1776"/>
                    <a:pt x="1304" y="1834"/>
                    <a:pt x="1431" y="1834"/>
                  </a:cubicBezTo>
                  <a:cubicBezTo>
                    <a:pt x="1472" y="1834"/>
                    <a:pt x="1517" y="1828"/>
                    <a:pt x="1564" y="1815"/>
                  </a:cubicBezTo>
                  <a:cubicBezTo>
                    <a:pt x="1770" y="1745"/>
                    <a:pt x="1786" y="1572"/>
                    <a:pt x="1786" y="1572"/>
                  </a:cubicBezTo>
                  <a:cubicBezTo>
                    <a:pt x="1786" y="1572"/>
                    <a:pt x="2063" y="1110"/>
                    <a:pt x="1737" y="524"/>
                  </a:cubicBezTo>
                  <a:cubicBezTo>
                    <a:pt x="1716" y="507"/>
                    <a:pt x="1716" y="491"/>
                    <a:pt x="1700" y="454"/>
                  </a:cubicBezTo>
                  <a:cubicBezTo>
                    <a:pt x="1477" y="111"/>
                    <a:pt x="1201" y="41"/>
                    <a:pt x="1201" y="41"/>
                  </a:cubicBezTo>
                  <a:cubicBezTo>
                    <a:pt x="1130" y="13"/>
                    <a:pt x="1052" y="1"/>
                    <a:pt x="973" y="1"/>
                  </a:cubicBezTo>
                  <a:close/>
                </a:path>
              </a:pathLst>
            </a:custGeom>
            <a:solidFill>
              <a:srgbClr val="A66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6"/>
            <p:cNvSpPr/>
            <p:nvPr/>
          </p:nvSpPr>
          <p:spPr>
            <a:xfrm>
              <a:off x="5988656" y="2119386"/>
              <a:ext cx="393221" cy="384588"/>
            </a:xfrm>
            <a:custGeom>
              <a:avLst/>
              <a:gdLst/>
              <a:ahLst/>
              <a:cxnLst/>
              <a:rect l="l" t="t" r="r" b="b"/>
              <a:pathLst>
                <a:path w="1412" h="1381" extrusionOk="0">
                  <a:moveTo>
                    <a:pt x="1049" y="1"/>
                  </a:moveTo>
                  <a:lnTo>
                    <a:pt x="913" y="364"/>
                  </a:lnTo>
                  <a:cubicBezTo>
                    <a:pt x="860" y="565"/>
                    <a:pt x="504" y="847"/>
                    <a:pt x="40" y="847"/>
                  </a:cubicBezTo>
                  <a:cubicBezTo>
                    <a:pt x="27" y="847"/>
                    <a:pt x="14" y="847"/>
                    <a:pt x="1" y="847"/>
                  </a:cubicBezTo>
                  <a:lnTo>
                    <a:pt x="1" y="847"/>
                  </a:lnTo>
                  <a:cubicBezTo>
                    <a:pt x="158" y="929"/>
                    <a:pt x="327" y="929"/>
                    <a:pt x="327" y="929"/>
                  </a:cubicBezTo>
                  <a:cubicBezTo>
                    <a:pt x="327" y="929"/>
                    <a:pt x="365" y="837"/>
                    <a:pt x="427" y="837"/>
                  </a:cubicBezTo>
                  <a:cubicBezTo>
                    <a:pt x="448" y="837"/>
                    <a:pt x="473" y="848"/>
                    <a:pt x="500" y="880"/>
                  </a:cubicBezTo>
                  <a:cubicBezTo>
                    <a:pt x="603" y="999"/>
                    <a:pt x="517" y="1206"/>
                    <a:pt x="517" y="1206"/>
                  </a:cubicBezTo>
                  <a:cubicBezTo>
                    <a:pt x="557" y="1323"/>
                    <a:pt x="653" y="1381"/>
                    <a:pt x="780" y="1381"/>
                  </a:cubicBezTo>
                  <a:cubicBezTo>
                    <a:pt x="821" y="1381"/>
                    <a:pt x="866" y="1375"/>
                    <a:pt x="913" y="1362"/>
                  </a:cubicBezTo>
                  <a:cubicBezTo>
                    <a:pt x="1119" y="1292"/>
                    <a:pt x="1135" y="1119"/>
                    <a:pt x="1135" y="1119"/>
                  </a:cubicBezTo>
                  <a:cubicBezTo>
                    <a:pt x="1135" y="1119"/>
                    <a:pt x="1412" y="657"/>
                    <a:pt x="1086" y="71"/>
                  </a:cubicBezTo>
                  <a:cubicBezTo>
                    <a:pt x="1065" y="54"/>
                    <a:pt x="1065" y="38"/>
                    <a:pt x="1049" y="1"/>
                  </a:cubicBezTo>
                  <a:close/>
                </a:path>
              </a:pathLst>
            </a:custGeom>
            <a:solidFill>
              <a:srgbClr val="8A4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6"/>
            <p:cNvSpPr/>
            <p:nvPr/>
          </p:nvSpPr>
          <p:spPr>
            <a:xfrm>
              <a:off x="6141548" y="1908568"/>
              <a:ext cx="441399" cy="622135"/>
            </a:xfrm>
            <a:custGeom>
              <a:avLst/>
              <a:gdLst/>
              <a:ahLst/>
              <a:cxnLst/>
              <a:rect l="l" t="t" r="r" b="b"/>
              <a:pathLst>
                <a:path w="1585" h="2234" extrusionOk="0">
                  <a:moveTo>
                    <a:pt x="537" y="0"/>
                  </a:moveTo>
                  <a:cubicBezTo>
                    <a:pt x="519" y="0"/>
                    <a:pt x="501" y="1"/>
                    <a:pt x="483" y="3"/>
                  </a:cubicBezTo>
                  <a:cubicBezTo>
                    <a:pt x="141" y="36"/>
                    <a:pt x="21" y="242"/>
                    <a:pt x="1" y="382"/>
                  </a:cubicBezTo>
                  <a:cubicBezTo>
                    <a:pt x="1" y="382"/>
                    <a:pt x="38" y="399"/>
                    <a:pt x="71" y="432"/>
                  </a:cubicBezTo>
                  <a:cubicBezTo>
                    <a:pt x="104" y="448"/>
                    <a:pt x="124" y="469"/>
                    <a:pt x="141" y="486"/>
                  </a:cubicBezTo>
                  <a:lnTo>
                    <a:pt x="157" y="502"/>
                  </a:lnTo>
                  <a:cubicBezTo>
                    <a:pt x="207" y="552"/>
                    <a:pt x="228" y="655"/>
                    <a:pt x="228" y="655"/>
                  </a:cubicBezTo>
                  <a:cubicBezTo>
                    <a:pt x="255" y="636"/>
                    <a:pt x="278" y="627"/>
                    <a:pt x="297" y="627"/>
                  </a:cubicBezTo>
                  <a:cubicBezTo>
                    <a:pt x="359" y="627"/>
                    <a:pt x="373" y="719"/>
                    <a:pt x="347" y="811"/>
                  </a:cubicBezTo>
                  <a:cubicBezTo>
                    <a:pt x="310" y="931"/>
                    <a:pt x="261" y="1121"/>
                    <a:pt x="347" y="1377"/>
                  </a:cubicBezTo>
                  <a:cubicBezTo>
                    <a:pt x="380" y="1480"/>
                    <a:pt x="434" y="1550"/>
                    <a:pt x="500" y="1620"/>
                  </a:cubicBezTo>
                  <a:cubicBezTo>
                    <a:pt x="586" y="1707"/>
                    <a:pt x="723" y="1756"/>
                    <a:pt x="826" y="1756"/>
                  </a:cubicBezTo>
                  <a:cubicBezTo>
                    <a:pt x="999" y="1789"/>
                    <a:pt x="999" y="1859"/>
                    <a:pt x="983" y="1996"/>
                  </a:cubicBezTo>
                  <a:cubicBezTo>
                    <a:pt x="983" y="2119"/>
                    <a:pt x="863" y="2152"/>
                    <a:pt x="846" y="2169"/>
                  </a:cubicBezTo>
                  <a:cubicBezTo>
                    <a:pt x="846" y="2169"/>
                    <a:pt x="938" y="2233"/>
                    <a:pt x="1082" y="2233"/>
                  </a:cubicBezTo>
                  <a:cubicBezTo>
                    <a:pt x="1135" y="2233"/>
                    <a:pt x="1194" y="2225"/>
                    <a:pt x="1259" y="2202"/>
                  </a:cubicBezTo>
                  <a:cubicBezTo>
                    <a:pt x="1341" y="2185"/>
                    <a:pt x="1412" y="2119"/>
                    <a:pt x="1482" y="2049"/>
                  </a:cubicBezTo>
                  <a:cubicBezTo>
                    <a:pt x="1568" y="1930"/>
                    <a:pt x="1585" y="1789"/>
                    <a:pt x="1568" y="1670"/>
                  </a:cubicBezTo>
                  <a:cubicBezTo>
                    <a:pt x="1531" y="1620"/>
                    <a:pt x="1515" y="1566"/>
                    <a:pt x="1465" y="1517"/>
                  </a:cubicBezTo>
                  <a:cubicBezTo>
                    <a:pt x="1395" y="1463"/>
                    <a:pt x="1308" y="1414"/>
                    <a:pt x="1238" y="1344"/>
                  </a:cubicBezTo>
                  <a:cubicBezTo>
                    <a:pt x="1119" y="1224"/>
                    <a:pt x="1189" y="915"/>
                    <a:pt x="1156" y="589"/>
                  </a:cubicBezTo>
                  <a:cubicBezTo>
                    <a:pt x="1105" y="261"/>
                    <a:pt x="841" y="0"/>
                    <a:pt x="537" y="0"/>
                  </a:cubicBezTo>
                  <a:close/>
                </a:path>
              </a:pathLst>
            </a:custGeom>
            <a:solidFill>
              <a:srgbClr val="A66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6"/>
            <p:cNvSpPr/>
            <p:nvPr/>
          </p:nvSpPr>
          <p:spPr>
            <a:xfrm>
              <a:off x="4711006" y="1873934"/>
              <a:ext cx="535805" cy="637731"/>
            </a:xfrm>
            <a:custGeom>
              <a:avLst/>
              <a:gdLst/>
              <a:ahLst/>
              <a:cxnLst/>
              <a:rect l="l" t="t" r="r" b="b"/>
              <a:pathLst>
                <a:path w="1924" h="2290" extrusionOk="0">
                  <a:moveTo>
                    <a:pt x="1030" y="0"/>
                  </a:moveTo>
                  <a:cubicBezTo>
                    <a:pt x="1013" y="0"/>
                    <a:pt x="995" y="1"/>
                    <a:pt x="978" y="4"/>
                  </a:cubicBezTo>
                  <a:cubicBezTo>
                    <a:pt x="739" y="37"/>
                    <a:pt x="430" y="156"/>
                    <a:pt x="223" y="259"/>
                  </a:cubicBezTo>
                  <a:cubicBezTo>
                    <a:pt x="34" y="379"/>
                    <a:pt x="1" y="503"/>
                    <a:pt x="1" y="623"/>
                  </a:cubicBezTo>
                  <a:cubicBezTo>
                    <a:pt x="1" y="639"/>
                    <a:pt x="17" y="672"/>
                    <a:pt x="17" y="709"/>
                  </a:cubicBezTo>
                  <a:lnTo>
                    <a:pt x="34" y="689"/>
                  </a:lnTo>
                  <a:cubicBezTo>
                    <a:pt x="34" y="689"/>
                    <a:pt x="207" y="1052"/>
                    <a:pt x="430" y="1241"/>
                  </a:cubicBezTo>
                  <a:cubicBezTo>
                    <a:pt x="636" y="1448"/>
                    <a:pt x="826" y="1497"/>
                    <a:pt x="826" y="1497"/>
                  </a:cubicBezTo>
                  <a:cubicBezTo>
                    <a:pt x="860" y="1481"/>
                    <a:pt x="892" y="1470"/>
                    <a:pt x="919" y="1470"/>
                  </a:cubicBezTo>
                  <a:cubicBezTo>
                    <a:pt x="974" y="1470"/>
                    <a:pt x="1009" y="1515"/>
                    <a:pt x="995" y="1654"/>
                  </a:cubicBezTo>
                  <a:lnTo>
                    <a:pt x="995" y="1687"/>
                  </a:lnTo>
                  <a:cubicBezTo>
                    <a:pt x="962" y="1877"/>
                    <a:pt x="809" y="1996"/>
                    <a:pt x="809" y="1996"/>
                  </a:cubicBezTo>
                  <a:cubicBezTo>
                    <a:pt x="842" y="2219"/>
                    <a:pt x="912" y="2256"/>
                    <a:pt x="912" y="2256"/>
                  </a:cubicBezTo>
                  <a:cubicBezTo>
                    <a:pt x="945" y="2273"/>
                    <a:pt x="978" y="2273"/>
                    <a:pt x="1016" y="2273"/>
                  </a:cubicBezTo>
                  <a:cubicBezTo>
                    <a:pt x="1119" y="2289"/>
                    <a:pt x="1185" y="2289"/>
                    <a:pt x="1238" y="2289"/>
                  </a:cubicBezTo>
                  <a:cubicBezTo>
                    <a:pt x="1271" y="2289"/>
                    <a:pt x="1304" y="2273"/>
                    <a:pt x="1341" y="2273"/>
                  </a:cubicBezTo>
                  <a:cubicBezTo>
                    <a:pt x="1358" y="2273"/>
                    <a:pt x="1374" y="2273"/>
                    <a:pt x="1391" y="2256"/>
                  </a:cubicBezTo>
                  <a:cubicBezTo>
                    <a:pt x="1461" y="2236"/>
                    <a:pt x="1548" y="2116"/>
                    <a:pt x="1651" y="1963"/>
                  </a:cubicBezTo>
                  <a:cubicBezTo>
                    <a:pt x="1754" y="1807"/>
                    <a:pt x="1890" y="1514"/>
                    <a:pt x="1923" y="1307"/>
                  </a:cubicBezTo>
                  <a:cubicBezTo>
                    <a:pt x="1923" y="1225"/>
                    <a:pt x="1907" y="1068"/>
                    <a:pt x="1874" y="915"/>
                  </a:cubicBezTo>
                  <a:cubicBezTo>
                    <a:pt x="1841" y="689"/>
                    <a:pt x="1754" y="449"/>
                    <a:pt x="1684" y="363"/>
                  </a:cubicBezTo>
                  <a:cubicBezTo>
                    <a:pt x="1557" y="235"/>
                    <a:pt x="1278"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6"/>
            <p:cNvSpPr/>
            <p:nvPr/>
          </p:nvSpPr>
          <p:spPr>
            <a:xfrm>
              <a:off x="5060443" y="2503148"/>
              <a:ext cx="28962" cy="5013"/>
            </a:xfrm>
            <a:custGeom>
              <a:avLst/>
              <a:gdLst/>
              <a:ahLst/>
              <a:cxnLst/>
              <a:rect l="l" t="t" r="r" b="b"/>
              <a:pathLst>
                <a:path w="104" h="18" extrusionOk="0">
                  <a:moveTo>
                    <a:pt x="103" y="1"/>
                  </a:moveTo>
                  <a:cubicBezTo>
                    <a:pt x="66" y="1"/>
                    <a:pt x="33" y="17"/>
                    <a:pt x="0" y="17"/>
                  </a:cubicBezTo>
                  <a:cubicBezTo>
                    <a:pt x="33" y="17"/>
                    <a:pt x="66" y="17"/>
                    <a:pt x="103"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6"/>
            <p:cNvSpPr/>
            <p:nvPr/>
          </p:nvSpPr>
          <p:spPr>
            <a:xfrm>
              <a:off x="4636004" y="2344686"/>
              <a:ext cx="66836" cy="123369"/>
            </a:xfrm>
            <a:custGeom>
              <a:avLst/>
              <a:gdLst/>
              <a:ahLst/>
              <a:cxnLst/>
              <a:rect l="l" t="t" r="r" b="b"/>
              <a:pathLst>
                <a:path w="240" h="443" extrusionOk="0">
                  <a:moveTo>
                    <a:pt x="240" y="0"/>
                  </a:moveTo>
                  <a:lnTo>
                    <a:pt x="240" y="0"/>
                  </a:lnTo>
                  <a:cubicBezTo>
                    <a:pt x="174" y="141"/>
                    <a:pt x="104" y="207"/>
                    <a:pt x="50" y="260"/>
                  </a:cubicBezTo>
                  <a:cubicBezTo>
                    <a:pt x="1" y="310"/>
                    <a:pt x="1" y="397"/>
                    <a:pt x="50" y="430"/>
                  </a:cubicBezTo>
                  <a:cubicBezTo>
                    <a:pt x="71" y="437"/>
                    <a:pt x="96" y="442"/>
                    <a:pt x="122" y="442"/>
                  </a:cubicBezTo>
                  <a:cubicBezTo>
                    <a:pt x="165" y="442"/>
                    <a:pt x="209" y="430"/>
                    <a:pt x="240" y="397"/>
                  </a:cubicBezTo>
                  <a:cubicBezTo>
                    <a:pt x="223" y="223"/>
                    <a:pt x="240" y="38"/>
                    <a:pt x="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6"/>
            <p:cNvSpPr/>
            <p:nvPr/>
          </p:nvSpPr>
          <p:spPr>
            <a:xfrm>
              <a:off x="4676682" y="2062017"/>
              <a:ext cx="426361" cy="556413"/>
            </a:xfrm>
            <a:custGeom>
              <a:avLst/>
              <a:gdLst/>
              <a:ahLst/>
              <a:cxnLst/>
              <a:rect l="l" t="t" r="r" b="b"/>
              <a:pathLst>
                <a:path w="1531" h="1998" extrusionOk="0">
                  <a:moveTo>
                    <a:pt x="174" y="1"/>
                  </a:moveTo>
                  <a:lnTo>
                    <a:pt x="157" y="21"/>
                  </a:lnTo>
                  <a:cubicBezTo>
                    <a:pt x="70" y="174"/>
                    <a:pt x="21" y="586"/>
                    <a:pt x="21" y="723"/>
                  </a:cubicBezTo>
                  <a:cubicBezTo>
                    <a:pt x="0" y="896"/>
                    <a:pt x="87" y="982"/>
                    <a:pt x="87" y="1015"/>
                  </a:cubicBezTo>
                  <a:cubicBezTo>
                    <a:pt x="87" y="1053"/>
                    <a:pt x="70" y="1238"/>
                    <a:pt x="87" y="1412"/>
                  </a:cubicBezTo>
                  <a:lnTo>
                    <a:pt x="87" y="1498"/>
                  </a:lnTo>
                  <a:cubicBezTo>
                    <a:pt x="103" y="1531"/>
                    <a:pt x="103" y="1548"/>
                    <a:pt x="103" y="1585"/>
                  </a:cubicBezTo>
                  <a:lnTo>
                    <a:pt x="124" y="1601"/>
                  </a:lnTo>
                  <a:cubicBezTo>
                    <a:pt x="157" y="1737"/>
                    <a:pt x="244" y="1857"/>
                    <a:pt x="450" y="1927"/>
                  </a:cubicBezTo>
                  <a:cubicBezTo>
                    <a:pt x="514" y="1950"/>
                    <a:pt x="577" y="1960"/>
                    <a:pt x="636" y="1960"/>
                  </a:cubicBezTo>
                  <a:cubicBezTo>
                    <a:pt x="799" y="1960"/>
                    <a:pt x="935" y="1888"/>
                    <a:pt x="999" y="1824"/>
                  </a:cubicBezTo>
                  <a:lnTo>
                    <a:pt x="1085" y="1927"/>
                  </a:lnTo>
                  <a:lnTo>
                    <a:pt x="1118" y="1997"/>
                  </a:lnTo>
                  <a:lnTo>
                    <a:pt x="1531" y="1568"/>
                  </a:lnTo>
                  <a:lnTo>
                    <a:pt x="1531" y="1568"/>
                  </a:lnTo>
                  <a:cubicBezTo>
                    <a:pt x="1531" y="1568"/>
                    <a:pt x="1514" y="1585"/>
                    <a:pt x="1481" y="1585"/>
                  </a:cubicBezTo>
                  <a:cubicBezTo>
                    <a:pt x="1444" y="1601"/>
                    <a:pt x="1411" y="1601"/>
                    <a:pt x="1378" y="1601"/>
                  </a:cubicBezTo>
                  <a:cubicBezTo>
                    <a:pt x="1343" y="1601"/>
                    <a:pt x="1304" y="1605"/>
                    <a:pt x="1265" y="1605"/>
                  </a:cubicBezTo>
                  <a:cubicBezTo>
                    <a:pt x="1227" y="1605"/>
                    <a:pt x="1189" y="1601"/>
                    <a:pt x="1156" y="1585"/>
                  </a:cubicBezTo>
                  <a:cubicBezTo>
                    <a:pt x="1118" y="1585"/>
                    <a:pt x="1085" y="1585"/>
                    <a:pt x="1052" y="1568"/>
                  </a:cubicBezTo>
                  <a:cubicBezTo>
                    <a:pt x="1052" y="1568"/>
                    <a:pt x="982" y="1531"/>
                    <a:pt x="949" y="1308"/>
                  </a:cubicBezTo>
                  <a:cubicBezTo>
                    <a:pt x="949" y="1308"/>
                    <a:pt x="1118" y="1172"/>
                    <a:pt x="1135" y="966"/>
                  </a:cubicBezTo>
                  <a:cubicBezTo>
                    <a:pt x="1149" y="827"/>
                    <a:pt x="1114" y="782"/>
                    <a:pt x="1059" y="782"/>
                  </a:cubicBezTo>
                  <a:cubicBezTo>
                    <a:pt x="1032" y="782"/>
                    <a:pt x="1000" y="793"/>
                    <a:pt x="966" y="809"/>
                  </a:cubicBezTo>
                  <a:cubicBezTo>
                    <a:pt x="929" y="793"/>
                    <a:pt x="759" y="723"/>
                    <a:pt x="570" y="553"/>
                  </a:cubicBezTo>
                  <a:cubicBezTo>
                    <a:pt x="347" y="364"/>
                    <a:pt x="174" y="1"/>
                    <a:pt x="174" y="1"/>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6"/>
            <p:cNvSpPr/>
            <p:nvPr/>
          </p:nvSpPr>
          <p:spPr>
            <a:xfrm>
              <a:off x="5821004" y="2196529"/>
              <a:ext cx="278" cy="278"/>
            </a:xfrm>
            <a:custGeom>
              <a:avLst/>
              <a:gdLst/>
              <a:ahLst/>
              <a:cxnLst/>
              <a:rect l="l" t="t" r="r" b="b"/>
              <a:pathLst>
                <a:path w="1" h="1" extrusionOk="0">
                  <a:moveTo>
                    <a:pt x="1" y="0"/>
                  </a:move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6"/>
            <p:cNvSpPr/>
            <p:nvPr/>
          </p:nvSpPr>
          <p:spPr>
            <a:xfrm>
              <a:off x="5634972" y="4001434"/>
              <a:ext cx="373727" cy="928747"/>
            </a:xfrm>
            <a:custGeom>
              <a:avLst/>
              <a:gdLst/>
              <a:ahLst/>
              <a:cxnLst/>
              <a:rect l="l" t="t" r="r" b="b"/>
              <a:pathLst>
                <a:path w="1342" h="3335" extrusionOk="0">
                  <a:moveTo>
                    <a:pt x="809" y="1"/>
                  </a:moveTo>
                  <a:lnTo>
                    <a:pt x="0" y="3334"/>
                  </a:lnTo>
                  <a:lnTo>
                    <a:pt x="136" y="3334"/>
                  </a:lnTo>
                  <a:lnTo>
                    <a:pt x="1341" y="137"/>
                  </a:lnTo>
                  <a:lnTo>
                    <a:pt x="8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6"/>
            <p:cNvSpPr/>
            <p:nvPr/>
          </p:nvSpPr>
          <p:spPr>
            <a:xfrm>
              <a:off x="5835202" y="2464971"/>
              <a:ext cx="52077" cy="120862"/>
            </a:xfrm>
            <a:custGeom>
              <a:avLst/>
              <a:gdLst/>
              <a:ahLst/>
              <a:cxnLst/>
              <a:rect l="l" t="t" r="r" b="b"/>
              <a:pathLst>
                <a:path w="187" h="434" extrusionOk="0">
                  <a:moveTo>
                    <a:pt x="120" y="1"/>
                  </a:moveTo>
                  <a:lnTo>
                    <a:pt x="120" y="38"/>
                  </a:lnTo>
                  <a:cubicBezTo>
                    <a:pt x="121" y="40"/>
                    <a:pt x="122" y="43"/>
                    <a:pt x="123" y="46"/>
                  </a:cubicBezTo>
                  <a:lnTo>
                    <a:pt x="123" y="46"/>
                  </a:lnTo>
                  <a:cubicBezTo>
                    <a:pt x="123" y="31"/>
                    <a:pt x="122" y="16"/>
                    <a:pt x="120" y="1"/>
                  </a:cubicBezTo>
                  <a:close/>
                  <a:moveTo>
                    <a:pt x="123" y="46"/>
                  </a:moveTo>
                  <a:lnTo>
                    <a:pt x="123" y="46"/>
                  </a:lnTo>
                  <a:cubicBezTo>
                    <a:pt x="120" y="149"/>
                    <a:pt x="65" y="234"/>
                    <a:pt x="50" y="277"/>
                  </a:cubicBezTo>
                  <a:cubicBezTo>
                    <a:pt x="17" y="310"/>
                    <a:pt x="1" y="397"/>
                    <a:pt x="50" y="434"/>
                  </a:cubicBezTo>
                  <a:cubicBezTo>
                    <a:pt x="83" y="434"/>
                    <a:pt x="137" y="413"/>
                    <a:pt x="186" y="380"/>
                  </a:cubicBezTo>
                  <a:cubicBezTo>
                    <a:pt x="139" y="251"/>
                    <a:pt x="137" y="103"/>
                    <a:pt x="123" y="46"/>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6"/>
            <p:cNvSpPr/>
            <p:nvPr/>
          </p:nvSpPr>
          <p:spPr>
            <a:xfrm>
              <a:off x="5815565" y="2191779"/>
              <a:ext cx="488765" cy="492697"/>
            </a:xfrm>
            <a:custGeom>
              <a:avLst/>
              <a:gdLst/>
              <a:ahLst/>
              <a:cxnLst/>
              <a:rect l="l" t="t" r="r" b="b"/>
              <a:pathLst>
                <a:path w="1771" h="1767" extrusionOk="0">
                  <a:moveTo>
                    <a:pt x="34" y="1"/>
                  </a:moveTo>
                  <a:cubicBezTo>
                    <a:pt x="1" y="120"/>
                    <a:pt x="17" y="690"/>
                    <a:pt x="50" y="772"/>
                  </a:cubicBezTo>
                  <a:cubicBezTo>
                    <a:pt x="87" y="842"/>
                    <a:pt x="153" y="913"/>
                    <a:pt x="190" y="979"/>
                  </a:cubicBezTo>
                  <a:lnTo>
                    <a:pt x="190" y="1016"/>
                  </a:lnTo>
                  <a:cubicBezTo>
                    <a:pt x="207" y="1065"/>
                    <a:pt x="207" y="1222"/>
                    <a:pt x="256" y="1358"/>
                  </a:cubicBezTo>
                  <a:cubicBezTo>
                    <a:pt x="277" y="1412"/>
                    <a:pt x="293" y="1461"/>
                    <a:pt x="310" y="1515"/>
                  </a:cubicBezTo>
                  <a:lnTo>
                    <a:pt x="326" y="1531"/>
                  </a:lnTo>
                  <a:cubicBezTo>
                    <a:pt x="326" y="1548"/>
                    <a:pt x="343" y="1548"/>
                    <a:pt x="343" y="1564"/>
                  </a:cubicBezTo>
                  <a:cubicBezTo>
                    <a:pt x="442" y="1677"/>
                    <a:pt x="529" y="1767"/>
                    <a:pt x="694" y="1767"/>
                  </a:cubicBezTo>
                  <a:cubicBezTo>
                    <a:pt x="729" y="1767"/>
                    <a:pt x="767" y="1763"/>
                    <a:pt x="809" y="1754"/>
                  </a:cubicBezTo>
                  <a:cubicBezTo>
                    <a:pt x="1048" y="1701"/>
                    <a:pt x="1119" y="1461"/>
                    <a:pt x="1185" y="1375"/>
                  </a:cubicBezTo>
                  <a:lnTo>
                    <a:pt x="1255" y="1515"/>
                  </a:lnTo>
                  <a:lnTo>
                    <a:pt x="1288" y="1597"/>
                  </a:lnTo>
                  <a:lnTo>
                    <a:pt x="1770" y="1152"/>
                  </a:lnTo>
                  <a:lnTo>
                    <a:pt x="1770" y="859"/>
                  </a:lnTo>
                  <a:cubicBezTo>
                    <a:pt x="1770" y="859"/>
                    <a:pt x="1754" y="1032"/>
                    <a:pt x="1548" y="1102"/>
                  </a:cubicBezTo>
                  <a:cubicBezTo>
                    <a:pt x="1501" y="1115"/>
                    <a:pt x="1456" y="1121"/>
                    <a:pt x="1415" y="1121"/>
                  </a:cubicBezTo>
                  <a:cubicBezTo>
                    <a:pt x="1288" y="1121"/>
                    <a:pt x="1192" y="1063"/>
                    <a:pt x="1152" y="946"/>
                  </a:cubicBezTo>
                  <a:cubicBezTo>
                    <a:pt x="1152" y="946"/>
                    <a:pt x="1238" y="739"/>
                    <a:pt x="1135" y="620"/>
                  </a:cubicBezTo>
                  <a:cubicBezTo>
                    <a:pt x="1108" y="588"/>
                    <a:pt x="1083" y="577"/>
                    <a:pt x="1062" y="577"/>
                  </a:cubicBezTo>
                  <a:cubicBezTo>
                    <a:pt x="1000" y="577"/>
                    <a:pt x="962" y="669"/>
                    <a:pt x="962" y="669"/>
                  </a:cubicBezTo>
                  <a:lnTo>
                    <a:pt x="929" y="669"/>
                  </a:lnTo>
                  <a:cubicBezTo>
                    <a:pt x="875" y="669"/>
                    <a:pt x="739" y="653"/>
                    <a:pt x="603" y="566"/>
                  </a:cubicBezTo>
                  <a:cubicBezTo>
                    <a:pt x="446" y="463"/>
                    <a:pt x="240" y="327"/>
                    <a:pt x="174" y="240"/>
                  </a:cubicBezTo>
                  <a:cubicBezTo>
                    <a:pt x="174" y="224"/>
                    <a:pt x="153" y="224"/>
                    <a:pt x="153" y="207"/>
                  </a:cubicBezTo>
                  <a:cubicBezTo>
                    <a:pt x="104" y="153"/>
                    <a:pt x="50" y="71"/>
                    <a:pt x="34" y="17"/>
                  </a:cubicBezTo>
                  <a:lnTo>
                    <a:pt x="34" y="1"/>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6"/>
            <p:cNvSpPr/>
            <p:nvPr/>
          </p:nvSpPr>
          <p:spPr>
            <a:xfrm>
              <a:off x="4901703" y="2430740"/>
              <a:ext cx="307169" cy="269295"/>
            </a:xfrm>
            <a:custGeom>
              <a:avLst/>
              <a:gdLst/>
              <a:ahLst/>
              <a:cxnLst/>
              <a:rect l="l" t="t" r="r" b="b"/>
              <a:pathLst>
                <a:path w="1103" h="967" extrusionOk="0">
                  <a:moveTo>
                    <a:pt x="983" y="1"/>
                  </a:moveTo>
                  <a:cubicBezTo>
                    <a:pt x="983" y="1"/>
                    <a:pt x="690" y="294"/>
                    <a:pt x="533" y="451"/>
                  </a:cubicBezTo>
                  <a:cubicBezTo>
                    <a:pt x="381" y="603"/>
                    <a:pt x="191" y="760"/>
                    <a:pt x="71" y="913"/>
                  </a:cubicBezTo>
                  <a:lnTo>
                    <a:pt x="1" y="966"/>
                  </a:lnTo>
                  <a:cubicBezTo>
                    <a:pt x="244" y="843"/>
                    <a:pt x="517" y="706"/>
                    <a:pt x="673" y="636"/>
                  </a:cubicBezTo>
                  <a:cubicBezTo>
                    <a:pt x="880" y="533"/>
                    <a:pt x="1103" y="500"/>
                    <a:pt x="1103" y="500"/>
                  </a:cubicBezTo>
                  <a:lnTo>
                    <a:pt x="9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6"/>
            <p:cNvSpPr/>
            <p:nvPr/>
          </p:nvSpPr>
          <p:spPr>
            <a:xfrm>
              <a:off x="3843713" y="3083804"/>
              <a:ext cx="551679" cy="228636"/>
            </a:xfrm>
            <a:custGeom>
              <a:avLst/>
              <a:gdLst/>
              <a:ahLst/>
              <a:cxnLst/>
              <a:rect l="l" t="t" r="r" b="b"/>
              <a:pathLst>
                <a:path w="1981" h="821" extrusionOk="0">
                  <a:moveTo>
                    <a:pt x="1466" y="0"/>
                  </a:moveTo>
                  <a:cubicBezTo>
                    <a:pt x="1323" y="0"/>
                    <a:pt x="1207" y="62"/>
                    <a:pt x="1118" y="272"/>
                  </a:cubicBezTo>
                  <a:cubicBezTo>
                    <a:pt x="1118" y="272"/>
                    <a:pt x="1072" y="233"/>
                    <a:pt x="966" y="233"/>
                  </a:cubicBezTo>
                  <a:cubicBezTo>
                    <a:pt x="913" y="233"/>
                    <a:pt x="845" y="243"/>
                    <a:pt x="759" y="272"/>
                  </a:cubicBezTo>
                  <a:cubicBezTo>
                    <a:pt x="516" y="354"/>
                    <a:pt x="0" y="701"/>
                    <a:pt x="0" y="701"/>
                  </a:cubicBezTo>
                  <a:cubicBezTo>
                    <a:pt x="21" y="701"/>
                    <a:pt x="1052" y="787"/>
                    <a:pt x="1498" y="820"/>
                  </a:cubicBezTo>
                  <a:cubicBezTo>
                    <a:pt x="1498" y="734"/>
                    <a:pt x="1514" y="647"/>
                    <a:pt x="1568" y="560"/>
                  </a:cubicBezTo>
                  <a:cubicBezTo>
                    <a:pt x="1617" y="457"/>
                    <a:pt x="1807" y="272"/>
                    <a:pt x="1981" y="98"/>
                  </a:cubicBezTo>
                  <a:cubicBezTo>
                    <a:pt x="1910" y="82"/>
                    <a:pt x="1824" y="65"/>
                    <a:pt x="1737" y="45"/>
                  </a:cubicBezTo>
                  <a:cubicBezTo>
                    <a:pt x="1638" y="21"/>
                    <a:pt x="1547" y="0"/>
                    <a:pt x="1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6"/>
            <p:cNvSpPr/>
            <p:nvPr/>
          </p:nvSpPr>
          <p:spPr>
            <a:xfrm>
              <a:off x="3805838" y="3278748"/>
              <a:ext cx="464234" cy="57646"/>
            </a:xfrm>
            <a:custGeom>
              <a:avLst/>
              <a:gdLst/>
              <a:ahLst/>
              <a:cxnLst/>
              <a:rect l="l" t="t" r="r" b="b"/>
              <a:pathLst>
                <a:path w="1667" h="207" extrusionOk="0">
                  <a:moveTo>
                    <a:pt x="136" y="1"/>
                  </a:moveTo>
                  <a:lnTo>
                    <a:pt x="0" y="50"/>
                  </a:lnTo>
                  <a:lnTo>
                    <a:pt x="1667" y="207"/>
                  </a:lnTo>
                  <a:cubicBezTo>
                    <a:pt x="1650" y="190"/>
                    <a:pt x="1650" y="170"/>
                    <a:pt x="1650" y="153"/>
                  </a:cubicBezTo>
                  <a:cubicBezTo>
                    <a:pt x="1650" y="137"/>
                    <a:pt x="1634" y="137"/>
                    <a:pt x="1634" y="120"/>
                  </a:cubicBezTo>
                  <a:lnTo>
                    <a:pt x="1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6"/>
            <p:cNvSpPr/>
            <p:nvPr/>
          </p:nvSpPr>
          <p:spPr>
            <a:xfrm>
              <a:off x="4260615" y="2569986"/>
              <a:ext cx="1283816" cy="1239258"/>
            </a:xfrm>
            <a:custGeom>
              <a:avLst/>
              <a:gdLst/>
              <a:ahLst/>
              <a:cxnLst/>
              <a:rect l="l" t="t" r="r" b="b"/>
              <a:pathLst>
                <a:path w="4610" h="4450" extrusionOk="0">
                  <a:moveTo>
                    <a:pt x="3405" y="0"/>
                  </a:moveTo>
                  <a:cubicBezTo>
                    <a:pt x="3405" y="0"/>
                    <a:pt x="3182" y="33"/>
                    <a:pt x="2975" y="136"/>
                  </a:cubicBezTo>
                  <a:cubicBezTo>
                    <a:pt x="2819" y="206"/>
                    <a:pt x="2546" y="343"/>
                    <a:pt x="2303" y="466"/>
                  </a:cubicBezTo>
                  <a:cubicBezTo>
                    <a:pt x="2183" y="532"/>
                    <a:pt x="2080" y="586"/>
                    <a:pt x="1994" y="652"/>
                  </a:cubicBezTo>
                  <a:cubicBezTo>
                    <a:pt x="1738" y="825"/>
                    <a:pt x="1032" y="1357"/>
                    <a:pt x="875" y="1531"/>
                  </a:cubicBezTo>
                  <a:cubicBezTo>
                    <a:pt x="809" y="1617"/>
                    <a:pt x="653" y="1770"/>
                    <a:pt x="484" y="1943"/>
                  </a:cubicBezTo>
                  <a:cubicBezTo>
                    <a:pt x="310" y="2117"/>
                    <a:pt x="120" y="2302"/>
                    <a:pt x="71" y="2405"/>
                  </a:cubicBezTo>
                  <a:cubicBezTo>
                    <a:pt x="17" y="2492"/>
                    <a:pt x="1" y="2579"/>
                    <a:pt x="1" y="2665"/>
                  </a:cubicBezTo>
                  <a:cubicBezTo>
                    <a:pt x="1" y="2682"/>
                    <a:pt x="17" y="2682"/>
                    <a:pt x="17" y="2698"/>
                  </a:cubicBezTo>
                  <a:cubicBezTo>
                    <a:pt x="17" y="2715"/>
                    <a:pt x="17" y="2735"/>
                    <a:pt x="34" y="2752"/>
                  </a:cubicBezTo>
                  <a:cubicBezTo>
                    <a:pt x="71" y="2818"/>
                    <a:pt x="137" y="2872"/>
                    <a:pt x="257" y="2872"/>
                  </a:cubicBezTo>
                  <a:cubicBezTo>
                    <a:pt x="533" y="2872"/>
                    <a:pt x="946" y="2715"/>
                    <a:pt x="1082" y="2665"/>
                  </a:cubicBezTo>
                  <a:cubicBezTo>
                    <a:pt x="1222" y="2595"/>
                    <a:pt x="1944" y="2269"/>
                    <a:pt x="1944" y="2269"/>
                  </a:cubicBezTo>
                  <a:lnTo>
                    <a:pt x="1977" y="3903"/>
                  </a:lnTo>
                  <a:cubicBezTo>
                    <a:pt x="1977" y="3903"/>
                    <a:pt x="2047" y="3973"/>
                    <a:pt x="2134" y="4039"/>
                  </a:cubicBezTo>
                  <a:cubicBezTo>
                    <a:pt x="2216" y="4109"/>
                    <a:pt x="2340" y="4196"/>
                    <a:pt x="2476" y="4245"/>
                  </a:cubicBezTo>
                  <a:cubicBezTo>
                    <a:pt x="2685" y="4360"/>
                    <a:pt x="2998" y="4450"/>
                    <a:pt x="3434" y="4450"/>
                  </a:cubicBezTo>
                  <a:cubicBezTo>
                    <a:pt x="3532" y="4450"/>
                    <a:pt x="3636" y="4445"/>
                    <a:pt x="3747" y="4435"/>
                  </a:cubicBezTo>
                  <a:cubicBezTo>
                    <a:pt x="4349" y="4386"/>
                    <a:pt x="4506" y="4179"/>
                    <a:pt x="4506" y="4179"/>
                  </a:cubicBezTo>
                  <a:lnTo>
                    <a:pt x="4506" y="4159"/>
                  </a:lnTo>
                  <a:cubicBezTo>
                    <a:pt x="4506" y="4142"/>
                    <a:pt x="4539" y="4076"/>
                    <a:pt x="4572" y="3849"/>
                  </a:cubicBezTo>
                  <a:cubicBezTo>
                    <a:pt x="4609" y="3577"/>
                    <a:pt x="4572" y="1704"/>
                    <a:pt x="4572" y="1704"/>
                  </a:cubicBezTo>
                  <a:cubicBezTo>
                    <a:pt x="4572" y="1704"/>
                    <a:pt x="4246" y="586"/>
                    <a:pt x="4160" y="499"/>
                  </a:cubicBezTo>
                  <a:cubicBezTo>
                    <a:pt x="4094" y="429"/>
                    <a:pt x="3524" y="54"/>
                    <a:pt x="3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6"/>
            <p:cNvSpPr/>
            <p:nvPr/>
          </p:nvSpPr>
          <p:spPr>
            <a:xfrm>
              <a:off x="4543284" y="4001434"/>
              <a:ext cx="86609" cy="14203"/>
            </a:xfrm>
            <a:custGeom>
              <a:avLst/>
              <a:gdLst/>
              <a:ahLst/>
              <a:cxnLst/>
              <a:rect l="l" t="t" r="r" b="b"/>
              <a:pathLst>
                <a:path w="311" h="51" extrusionOk="0">
                  <a:moveTo>
                    <a:pt x="310" y="50"/>
                  </a:moveTo>
                  <a:lnTo>
                    <a:pt x="1" y="1"/>
                  </a:lnTo>
                  <a:cubicBezTo>
                    <a:pt x="104" y="17"/>
                    <a:pt x="207" y="34"/>
                    <a:pt x="310" y="50"/>
                  </a:cubicBezTo>
                  <a:close/>
                </a:path>
              </a:pathLst>
            </a:custGeom>
            <a:solidFill>
              <a:srgbClr val="537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6"/>
            <p:cNvSpPr/>
            <p:nvPr/>
          </p:nvSpPr>
          <p:spPr>
            <a:xfrm>
              <a:off x="3398962" y="4796528"/>
              <a:ext cx="349499" cy="133673"/>
            </a:xfrm>
            <a:custGeom>
              <a:avLst/>
              <a:gdLst/>
              <a:ahLst/>
              <a:cxnLst/>
              <a:rect l="l" t="t" r="r" b="b"/>
              <a:pathLst>
                <a:path w="1255" h="480" extrusionOk="0">
                  <a:moveTo>
                    <a:pt x="1238" y="1"/>
                  </a:moveTo>
                  <a:cubicBezTo>
                    <a:pt x="1117" y="71"/>
                    <a:pt x="1037" y="91"/>
                    <a:pt x="986" y="91"/>
                  </a:cubicBezTo>
                  <a:cubicBezTo>
                    <a:pt x="913" y="91"/>
                    <a:pt x="896" y="50"/>
                    <a:pt x="896" y="50"/>
                  </a:cubicBezTo>
                  <a:lnTo>
                    <a:pt x="1" y="479"/>
                  </a:lnTo>
                  <a:lnTo>
                    <a:pt x="1152" y="479"/>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6"/>
            <p:cNvSpPr/>
            <p:nvPr/>
          </p:nvSpPr>
          <p:spPr>
            <a:xfrm>
              <a:off x="3642642" y="3641066"/>
              <a:ext cx="1886736" cy="1179941"/>
            </a:xfrm>
            <a:custGeom>
              <a:avLst/>
              <a:gdLst/>
              <a:ahLst/>
              <a:cxnLst/>
              <a:rect l="l" t="t" r="r" b="b"/>
              <a:pathLst>
                <a:path w="6775" h="4237" extrusionOk="0">
                  <a:moveTo>
                    <a:pt x="2355" y="0"/>
                  </a:moveTo>
                  <a:cubicBezTo>
                    <a:pt x="2291" y="0"/>
                    <a:pt x="2245" y="1"/>
                    <a:pt x="2220" y="3"/>
                  </a:cubicBezTo>
                  <a:cubicBezTo>
                    <a:pt x="2030" y="3"/>
                    <a:pt x="1737" y="57"/>
                    <a:pt x="1584" y="350"/>
                  </a:cubicBezTo>
                  <a:cubicBezTo>
                    <a:pt x="1428" y="643"/>
                    <a:pt x="0" y="4216"/>
                    <a:pt x="0" y="4216"/>
                  </a:cubicBezTo>
                  <a:cubicBezTo>
                    <a:pt x="0" y="4216"/>
                    <a:pt x="25" y="4236"/>
                    <a:pt x="90" y="4236"/>
                  </a:cubicBezTo>
                  <a:cubicBezTo>
                    <a:pt x="144" y="4236"/>
                    <a:pt x="227" y="4221"/>
                    <a:pt x="347" y="4166"/>
                  </a:cubicBezTo>
                  <a:cubicBezTo>
                    <a:pt x="363" y="4150"/>
                    <a:pt x="363" y="4150"/>
                    <a:pt x="380" y="4150"/>
                  </a:cubicBezTo>
                  <a:cubicBezTo>
                    <a:pt x="380" y="4129"/>
                    <a:pt x="1601" y="2825"/>
                    <a:pt x="1943" y="2429"/>
                  </a:cubicBezTo>
                  <a:cubicBezTo>
                    <a:pt x="2269" y="2033"/>
                    <a:pt x="2372" y="1365"/>
                    <a:pt x="2426" y="1121"/>
                  </a:cubicBezTo>
                  <a:cubicBezTo>
                    <a:pt x="2426" y="1121"/>
                    <a:pt x="2839" y="1208"/>
                    <a:pt x="3235" y="1295"/>
                  </a:cubicBezTo>
                  <a:lnTo>
                    <a:pt x="3544" y="1344"/>
                  </a:lnTo>
                  <a:cubicBezTo>
                    <a:pt x="3631" y="1365"/>
                    <a:pt x="3713" y="1381"/>
                    <a:pt x="3783" y="1398"/>
                  </a:cubicBezTo>
                  <a:cubicBezTo>
                    <a:pt x="3920" y="1414"/>
                    <a:pt x="4093" y="1447"/>
                    <a:pt x="4283" y="1501"/>
                  </a:cubicBezTo>
                  <a:cubicBezTo>
                    <a:pt x="4617" y="1560"/>
                    <a:pt x="4998" y="1628"/>
                    <a:pt x="5357" y="1628"/>
                  </a:cubicBezTo>
                  <a:cubicBezTo>
                    <a:pt x="5423" y="1628"/>
                    <a:pt x="5489" y="1626"/>
                    <a:pt x="5553" y="1621"/>
                  </a:cubicBezTo>
                  <a:cubicBezTo>
                    <a:pt x="5900" y="1604"/>
                    <a:pt x="6226" y="1517"/>
                    <a:pt x="6449" y="1344"/>
                  </a:cubicBezTo>
                  <a:cubicBezTo>
                    <a:pt x="6585" y="1241"/>
                    <a:pt x="6671" y="1105"/>
                    <a:pt x="6704" y="915"/>
                  </a:cubicBezTo>
                  <a:cubicBezTo>
                    <a:pt x="6775" y="606"/>
                    <a:pt x="6758" y="437"/>
                    <a:pt x="6725" y="350"/>
                  </a:cubicBezTo>
                  <a:lnTo>
                    <a:pt x="6725" y="333"/>
                  </a:lnTo>
                  <a:cubicBezTo>
                    <a:pt x="6725" y="333"/>
                    <a:pt x="6568" y="540"/>
                    <a:pt x="5966" y="589"/>
                  </a:cubicBezTo>
                  <a:cubicBezTo>
                    <a:pt x="5852" y="599"/>
                    <a:pt x="5746" y="604"/>
                    <a:pt x="5647" y="604"/>
                  </a:cubicBezTo>
                  <a:cubicBezTo>
                    <a:pt x="5206" y="604"/>
                    <a:pt x="4904" y="514"/>
                    <a:pt x="4695" y="399"/>
                  </a:cubicBezTo>
                  <a:cubicBezTo>
                    <a:pt x="4679" y="399"/>
                    <a:pt x="4662" y="383"/>
                    <a:pt x="4642" y="383"/>
                  </a:cubicBezTo>
                  <a:cubicBezTo>
                    <a:pt x="4592" y="350"/>
                    <a:pt x="4522" y="313"/>
                    <a:pt x="4472" y="280"/>
                  </a:cubicBezTo>
                  <a:cubicBezTo>
                    <a:pt x="4316" y="177"/>
                    <a:pt x="4196" y="57"/>
                    <a:pt x="4196" y="57"/>
                  </a:cubicBezTo>
                  <a:cubicBezTo>
                    <a:pt x="3927" y="43"/>
                    <a:pt x="2776" y="0"/>
                    <a:pt x="23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6"/>
            <p:cNvSpPr/>
            <p:nvPr/>
          </p:nvSpPr>
          <p:spPr>
            <a:xfrm>
              <a:off x="6118712" y="2014952"/>
              <a:ext cx="91065" cy="96634"/>
            </a:xfrm>
            <a:custGeom>
              <a:avLst/>
              <a:gdLst/>
              <a:ahLst/>
              <a:cxnLst/>
              <a:rect l="l" t="t" r="r" b="b"/>
              <a:pathLst>
                <a:path w="327" h="347" extrusionOk="0">
                  <a:moveTo>
                    <a:pt x="83" y="0"/>
                  </a:moveTo>
                  <a:cubicBezTo>
                    <a:pt x="0" y="50"/>
                    <a:pt x="0" y="190"/>
                    <a:pt x="50" y="273"/>
                  </a:cubicBezTo>
                  <a:cubicBezTo>
                    <a:pt x="80" y="312"/>
                    <a:pt x="131" y="347"/>
                    <a:pt x="186" y="347"/>
                  </a:cubicBezTo>
                  <a:cubicBezTo>
                    <a:pt x="228" y="347"/>
                    <a:pt x="272" y="326"/>
                    <a:pt x="310" y="273"/>
                  </a:cubicBezTo>
                  <a:cubicBezTo>
                    <a:pt x="310" y="273"/>
                    <a:pt x="326" y="223"/>
                    <a:pt x="223" y="104"/>
                  </a:cubicBezTo>
                  <a:cubicBezTo>
                    <a:pt x="120" y="0"/>
                    <a:pt x="83" y="0"/>
                    <a:pt x="83" y="0"/>
                  </a:cubicBezTo>
                  <a:close/>
                </a:path>
              </a:pathLst>
            </a:custGeom>
            <a:solidFill>
              <a:srgbClr val="4D2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6"/>
            <p:cNvSpPr/>
            <p:nvPr/>
          </p:nvSpPr>
          <p:spPr>
            <a:xfrm>
              <a:off x="5682037" y="2569986"/>
              <a:ext cx="1082471" cy="1156270"/>
            </a:xfrm>
            <a:custGeom>
              <a:avLst/>
              <a:gdLst/>
              <a:ahLst/>
              <a:cxnLst/>
              <a:rect l="l" t="t" r="r" b="b"/>
              <a:pathLst>
                <a:path w="3887" h="4152" extrusionOk="0">
                  <a:moveTo>
                    <a:pt x="2476" y="0"/>
                  </a:moveTo>
                  <a:cubicBezTo>
                    <a:pt x="2476" y="0"/>
                    <a:pt x="1341" y="602"/>
                    <a:pt x="1292" y="673"/>
                  </a:cubicBezTo>
                  <a:cubicBezTo>
                    <a:pt x="1238" y="739"/>
                    <a:pt x="722" y="1993"/>
                    <a:pt x="722" y="1993"/>
                  </a:cubicBezTo>
                  <a:lnTo>
                    <a:pt x="141" y="2166"/>
                  </a:lnTo>
                  <a:lnTo>
                    <a:pt x="37" y="2785"/>
                  </a:lnTo>
                  <a:lnTo>
                    <a:pt x="0" y="3024"/>
                  </a:lnTo>
                  <a:cubicBezTo>
                    <a:pt x="0" y="3024"/>
                    <a:pt x="129" y="3030"/>
                    <a:pt x="302" y="3030"/>
                  </a:cubicBezTo>
                  <a:cubicBezTo>
                    <a:pt x="580" y="3030"/>
                    <a:pt x="971" y="3016"/>
                    <a:pt x="1118" y="2942"/>
                  </a:cubicBezTo>
                  <a:cubicBezTo>
                    <a:pt x="1362" y="2818"/>
                    <a:pt x="1547" y="2612"/>
                    <a:pt x="1547" y="2612"/>
                  </a:cubicBezTo>
                  <a:lnTo>
                    <a:pt x="1547" y="2612"/>
                  </a:lnTo>
                  <a:lnTo>
                    <a:pt x="1172" y="3870"/>
                  </a:lnTo>
                  <a:cubicBezTo>
                    <a:pt x="1172" y="3870"/>
                    <a:pt x="1275" y="3936"/>
                    <a:pt x="1531" y="4006"/>
                  </a:cubicBezTo>
                  <a:cubicBezTo>
                    <a:pt x="1671" y="4039"/>
                    <a:pt x="1840" y="4076"/>
                    <a:pt x="2084" y="4109"/>
                  </a:cubicBezTo>
                  <a:cubicBezTo>
                    <a:pt x="2316" y="4139"/>
                    <a:pt x="2525" y="4152"/>
                    <a:pt x="2710" y="4152"/>
                  </a:cubicBezTo>
                  <a:cubicBezTo>
                    <a:pt x="3070" y="4152"/>
                    <a:pt x="3338" y="4102"/>
                    <a:pt x="3507" y="4023"/>
                  </a:cubicBezTo>
                  <a:cubicBezTo>
                    <a:pt x="3528" y="4023"/>
                    <a:pt x="3528" y="4023"/>
                    <a:pt x="3544" y="4006"/>
                  </a:cubicBezTo>
                  <a:cubicBezTo>
                    <a:pt x="3767" y="3870"/>
                    <a:pt x="3784" y="3420"/>
                    <a:pt x="3817" y="3148"/>
                  </a:cubicBezTo>
                  <a:cubicBezTo>
                    <a:pt x="3837" y="2855"/>
                    <a:pt x="3887" y="2030"/>
                    <a:pt x="3734" y="1564"/>
                  </a:cubicBezTo>
                  <a:cubicBezTo>
                    <a:pt x="3561" y="1102"/>
                    <a:pt x="3251" y="652"/>
                    <a:pt x="3045" y="466"/>
                  </a:cubicBezTo>
                  <a:cubicBezTo>
                    <a:pt x="2855" y="276"/>
                    <a:pt x="2476" y="0"/>
                    <a:pt x="2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6"/>
            <p:cNvSpPr/>
            <p:nvPr/>
          </p:nvSpPr>
          <p:spPr>
            <a:xfrm>
              <a:off x="5055709" y="4796528"/>
              <a:ext cx="253143" cy="124483"/>
            </a:xfrm>
            <a:custGeom>
              <a:avLst/>
              <a:gdLst/>
              <a:ahLst/>
              <a:cxnLst/>
              <a:rect l="l" t="t" r="r" b="b"/>
              <a:pathLst>
                <a:path w="909" h="447" extrusionOk="0">
                  <a:moveTo>
                    <a:pt x="908" y="1"/>
                  </a:moveTo>
                  <a:lnTo>
                    <a:pt x="908" y="1"/>
                  </a:lnTo>
                  <a:cubicBezTo>
                    <a:pt x="892" y="17"/>
                    <a:pt x="875" y="34"/>
                    <a:pt x="875" y="34"/>
                  </a:cubicBezTo>
                  <a:cubicBezTo>
                    <a:pt x="825" y="77"/>
                    <a:pt x="777" y="90"/>
                    <a:pt x="739" y="90"/>
                  </a:cubicBezTo>
                  <a:cubicBezTo>
                    <a:pt x="687" y="90"/>
                    <a:pt x="653" y="67"/>
                    <a:pt x="653" y="67"/>
                  </a:cubicBezTo>
                  <a:lnTo>
                    <a:pt x="1" y="446"/>
                  </a:lnTo>
                  <a:lnTo>
                    <a:pt x="842" y="446"/>
                  </a:lnTo>
                  <a:lnTo>
                    <a:pt x="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6"/>
            <p:cNvSpPr/>
            <p:nvPr/>
          </p:nvSpPr>
          <p:spPr>
            <a:xfrm>
              <a:off x="5308579" y="4801263"/>
              <a:ext cx="245067" cy="119749"/>
            </a:xfrm>
            <a:custGeom>
              <a:avLst/>
              <a:gdLst/>
              <a:ahLst/>
              <a:cxnLst/>
              <a:rect l="l" t="t" r="r" b="b"/>
              <a:pathLst>
                <a:path w="880" h="430" extrusionOk="0">
                  <a:moveTo>
                    <a:pt x="619" y="0"/>
                  </a:moveTo>
                  <a:lnTo>
                    <a:pt x="0" y="429"/>
                  </a:lnTo>
                  <a:lnTo>
                    <a:pt x="826" y="429"/>
                  </a:lnTo>
                  <a:lnTo>
                    <a:pt x="879" y="0"/>
                  </a:lnTo>
                  <a:lnTo>
                    <a:pt x="879" y="0"/>
                  </a:lnTo>
                  <a:cubicBezTo>
                    <a:pt x="863" y="33"/>
                    <a:pt x="846" y="50"/>
                    <a:pt x="826" y="50"/>
                  </a:cubicBezTo>
                  <a:cubicBezTo>
                    <a:pt x="791" y="66"/>
                    <a:pt x="762" y="72"/>
                    <a:pt x="737" y="72"/>
                  </a:cubicBezTo>
                  <a:cubicBezTo>
                    <a:pt x="651" y="72"/>
                    <a:pt x="619" y="0"/>
                    <a:pt x="6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6"/>
            <p:cNvSpPr/>
            <p:nvPr/>
          </p:nvSpPr>
          <p:spPr>
            <a:xfrm>
              <a:off x="5562564" y="3611267"/>
              <a:ext cx="1125079" cy="469526"/>
            </a:xfrm>
            <a:custGeom>
              <a:avLst/>
              <a:gdLst/>
              <a:ahLst/>
              <a:cxnLst/>
              <a:rect l="l" t="t" r="r" b="b"/>
              <a:pathLst>
                <a:path w="4040" h="1686" extrusionOk="0">
                  <a:moveTo>
                    <a:pt x="901" y="1"/>
                  </a:moveTo>
                  <a:cubicBezTo>
                    <a:pt x="559" y="1"/>
                    <a:pt x="37" y="77"/>
                    <a:pt x="37" y="77"/>
                  </a:cubicBezTo>
                  <a:lnTo>
                    <a:pt x="37" y="110"/>
                  </a:lnTo>
                  <a:cubicBezTo>
                    <a:pt x="0" y="420"/>
                    <a:pt x="120" y="886"/>
                    <a:pt x="277" y="1142"/>
                  </a:cubicBezTo>
                  <a:cubicBezTo>
                    <a:pt x="277" y="1162"/>
                    <a:pt x="293" y="1179"/>
                    <a:pt x="293" y="1179"/>
                  </a:cubicBezTo>
                  <a:cubicBezTo>
                    <a:pt x="310" y="1195"/>
                    <a:pt x="310" y="1212"/>
                    <a:pt x="326" y="1245"/>
                  </a:cubicBezTo>
                  <a:cubicBezTo>
                    <a:pt x="363" y="1299"/>
                    <a:pt x="396" y="1348"/>
                    <a:pt x="429" y="1402"/>
                  </a:cubicBezTo>
                  <a:cubicBezTo>
                    <a:pt x="532" y="1538"/>
                    <a:pt x="619" y="1641"/>
                    <a:pt x="619" y="1641"/>
                  </a:cubicBezTo>
                  <a:cubicBezTo>
                    <a:pt x="619" y="1641"/>
                    <a:pt x="1161" y="1504"/>
                    <a:pt x="1291" y="1504"/>
                  </a:cubicBezTo>
                  <a:cubicBezTo>
                    <a:pt x="1298" y="1504"/>
                    <a:pt x="1304" y="1504"/>
                    <a:pt x="1308" y="1505"/>
                  </a:cubicBezTo>
                  <a:cubicBezTo>
                    <a:pt x="1385" y="1520"/>
                    <a:pt x="2065" y="1686"/>
                    <a:pt x="2539" y="1686"/>
                  </a:cubicBezTo>
                  <a:cubicBezTo>
                    <a:pt x="2596" y="1686"/>
                    <a:pt x="2649" y="1683"/>
                    <a:pt x="2698" y="1678"/>
                  </a:cubicBezTo>
                  <a:cubicBezTo>
                    <a:pt x="3148" y="1624"/>
                    <a:pt x="3610" y="1538"/>
                    <a:pt x="3767" y="1348"/>
                  </a:cubicBezTo>
                  <a:cubicBezTo>
                    <a:pt x="3854" y="1245"/>
                    <a:pt x="3903" y="1162"/>
                    <a:pt x="3957" y="1076"/>
                  </a:cubicBezTo>
                  <a:cubicBezTo>
                    <a:pt x="3990" y="989"/>
                    <a:pt x="4006" y="919"/>
                    <a:pt x="4023" y="832"/>
                  </a:cubicBezTo>
                  <a:cubicBezTo>
                    <a:pt x="4039" y="647"/>
                    <a:pt x="3973" y="267"/>
                    <a:pt x="3973" y="267"/>
                  </a:cubicBezTo>
                  <a:cubicBezTo>
                    <a:pt x="3957" y="284"/>
                    <a:pt x="3957" y="284"/>
                    <a:pt x="3936" y="284"/>
                  </a:cubicBezTo>
                  <a:cubicBezTo>
                    <a:pt x="3767" y="363"/>
                    <a:pt x="3499" y="413"/>
                    <a:pt x="3139" y="413"/>
                  </a:cubicBezTo>
                  <a:cubicBezTo>
                    <a:pt x="2954" y="413"/>
                    <a:pt x="2745" y="400"/>
                    <a:pt x="2513" y="370"/>
                  </a:cubicBezTo>
                  <a:cubicBezTo>
                    <a:pt x="1824" y="284"/>
                    <a:pt x="1601" y="131"/>
                    <a:pt x="1601" y="131"/>
                  </a:cubicBezTo>
                  <a:cubicBezTo>
                    <a:pt x="1601" y="131"/>
                    <a:pt x="1378" y="44"/>
                    <a:pt x="1048" y="7"/>
                  </a:cubicBezTo>
                  <a:cubicBezTo>
                    <a:pt x="1006" y="3"/>
                    <a:pt x="955" y="1"/>
                    <a:pt x="9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6"/>
            <p:cNvSpPr/>
            <p:nvPr/>
          </p:nvSpPr>
          <p:spPr>
            <a:xfrm>
              <a:off x="6084103" y="2494229"/>
              <a:ext cx="287483" cy="228662"/>
            </a:xfrm>
            <a:custGeom>
              <a:avLst/>
              <a:gdLst/>
              <a:ahLst/>
              <a:cxnLst/>
              <a:rect l="l" t="t" r="r" b="b"/>
              <a:pathLst>
                <a:path w="995" h="805" extrusionOk="0">
                  <a:moveTo>
                    <a:pt x="826" y="0"/>
                  </a:moveTo>
                  <a:cubicBezTo>
                    <a:pt x="826" y="0"/>
                    <a:pt x="722" y="103"/>
                    <a:pt x="603" y="207"/>
                  </a:cubicBezTo>
                  <a:cubicBezTo>
                    <a:pt x="479" y="310"/>
                    <a:pt x="87" y="702"/>
                    <a:pt x="0" y="805"/>
                  </a:cubicBezTo>
                  <a:lnTo>
                    <a:pt x="995" y="256"/>
                  </a:lnTo>
                  <a:lnTo>
                    <a:pt x="8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6"/>
            <p:cNvSpPr/>
            <p:nvPr/>
          </p:nvSpPr>
          <p:spPr>
            <a:xfrm>
              <a:off x="4265350" y="3024763"/>
              <a:ext cx="685073" cy="727681"/>
            </a:xfrm>
            <a:custGeom>
              <a:avLst/>
              <a:gdLst/>
              <a:ahLst/>
              <a:cxnLst/>
              <a:rect l="l" t="t" r="r" b="b"/>
              <a:pathLst>
                <a:path w="2460" h="2613" extrusionOk="0">
                  <a:moveTo>
                    <a:pt x="2183" y="1"/>
                  </a:moveTo>
                  <a:lnTo>
                    <a:pt x="2080" y="153"/>
                  </a:lnTo>
                  <a:cubicBezTo>
                    <a:pt x="2080" y="153"/>
                    <a:pt x="1564" y="603"/>
                    <a:pt x="1065" y="809"/>
                  </a:cubicBezTo>
                  <a:cubicBezTo>
                    <a:pt x="652" y="962"/>
                    <a:pt x="260" y="1065"/>
                    <a:pt x="0" y="1065"/>
                  </a:cubicBezTo>
                  <a:cubicBezTo>
                    <a:pt x="17" y="1168"/>
                    <a:pt x="87" y="1239"/>
                    <a:pt x="240" y="1239"/>
                  </a:cubicBezTo>
                  <a:cubicBezTo>
                    <a:pt x="516" y="1239"/>
                    <a:pt x="929" y="1082"/>
                    <a:pt x="1065" y="1032"/>
                  </a:cubicBezTo>
                  <a:cubicBezTo>
                    <a:pt x="1205" y="962"/>
                    <a:pt x="1927" y="636"/>
                    <a:pt x="1927" y="636"/>
                  </a:cubicBezTo>
                  <a:lnTo>
                    <a:pt x="1960" y="2270"/>
                  </a:lnTo>
                  <a:cubicBezTo>
                    <a:pt x="1960" y="2270"/>
                    <a:pt x="2030" y="2340"/>
                    <a:pt x="2117" y="2406"/>
                  </a:cubicBezTo>
                  <a:cubicBezTo>
                    <a:pt x="2199" y="2476"/>
                    <a:pt x="2323" y="2563"/>
                    <a:pt x="2459" y="2612"/>
                  </a:cubicBezTo>
                  <a:cubicBezTo>
                    <a:pt x="2406" y="2200"/>
                    <a:pt x="2269" y="896"/>
                    <a:pt x="2253" y="587"/>
                  </a:cubicBezTo>
                  <a:cubicBezTo>
                    <a:pt x="2236" y="224"/>
                    <a:pt x="2183" y="1"/>
                    <a:pt x="2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6"/>
            <p:cNvSpPr/>
            <p:nvPr/>
          </p:nvSpPr>
          <p:spPr>
            <a:xfrm>
              <a:off x="6161042" y="2003255"/>
              <a:ext cx="134787" cy="356739"/>
            </a:xfrm>
            <a:custGeom>
              <a:avLst/>
              <a:gdLst/>
              <a:ahLst/>
              <a:cxnLst/>
              <a:rect l="l" t="t" r="r" b="b"/>
              <a:pathLst>
                <a:path w="484" h="1281" extrusionOk="0">
                  <a:moveTo>
                    <a:pt x="270" y="1"/>
                  </a:moveTo>
                  <a:cubicBezTo>
                    <a:pt x="199" y="1"/>
                    <a:pt x="107" y="29"/>
                    <a:pt x="1" y="92"/>
                  </a:cubicBezTo>
                  <a:cubicBezTo>
                    <a:pt x="34" y="108"/>
                    <a:pt x="54" y="129"/>
                    <a:pt x="71" y="146"/>
                  </a:cubicBezTo>
                  <a:lnTo>
                    <a:pt x="87" y="162"/>
                  </a:lnTo>
                  <a:cubicBezTo>
                    <a:pt x="137" y="212"/>
                    <a:pt x="158" y="315"/>
                    <a:pt x="158" y="315"/>
                  </a:cubicBezTo>
                  <a:cubicBezTo>
                    <a:pt x="185" y="296"/>
                    <a:pt x="208" y="287"/>
                    <a:pt x="227" y="287"/>
                  </a:cubicBezTo>
                  <a:cubicBezTo>
                    <a:pt x="289" y="287"/>
                    <a:pt x="303" y="379"/>
                    <a:pt x="277" y="471"/>
                  </a:cubicBezTo>
                  <a:cubicBezTo>
                    <a:pt x="240" y="591"/>
                    <a:pt x="191" y="781"/>
                    <a:pt x="277" y="1037"/>
                  </a:cubicBezTo>
                  <a:cubicBezTo>
                    <a:pt x="310" y="1140"/>
                    <a:pt x="364" y="1210"/>
                    <a:pt x="430" y="1280"/>
                  </a:cubicBezTo>
                  <a:cubicBezTo>
                    <a:pt x="380" y="1177"/>
                    <a:pt x="343" y="1020"/>
                    <a:pt x="364" y="851"/>
                  </a:cubicBezTo>
                  <a:cubicBezTo>
                    <a:pt x="380" y="591"/>
                    <a:pt x="483" y="352"/>
                    <a:pt x="446" y="162"/>
                  </a:cubicBezTo>
                  <a:cubicBezTo>
                    <a:pt x="437" y="60"/>
                    <a:pt x="374" y="1"/>
                    <a:pt x="270" y="1"/>
                  </a:cubicBezTo>
                  <a:close/>
                </a:path>
              </a:pathLst>
            </a:custGeom>
            <a:solidFill>
              <a:srgbClr val="8A4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6"/>
            <p:cNvSpPr/>
            <p:nvPr/>
          </p:nvSpPr>
          <p:spPr>
            <a:xfrm>
              <a:off x="6377152" y="2330762"/>
              <a:ext cx="205800" cy="199952"/>
            </a:xfrm>
            <a:custGeom>
              <a:avLst/>
              <a:gdLst/>
              <a:ahLst/>
              <a:cxnLst/>
              <a:rect l="l" t="t" r="r" b="b"/>
              <a:pathLst>
                <a:path w="739" h="718" extrusionOk="0">
                  <a:moveTo>
                    <a:pt x="619" y="1"/>
                  </a:moveTo>
                  <a:cubicBezTo>
                    <a:pt x="619" y="376"/>
                    <a:pt x="207" y="653"/>
                    <a:pt x="0" y="653"/>
                  </a:cubicBezTo>
                  <a:cubicBezTo>
                    <a:pt x="0" y="653"/>
                    <a:pt x="92" y="717"/>
                    <a:pt x="236" y="717"/>
                  </a:cubicBezTo>
                  <a:cubicBezTo>
                    <a:pt x="289" y="717"/>
                    <a:pt x="348" y="709"/>
                    <a:pt x="413" y="686"/>
                  </a:cubicBezTo>
                  <a:cubicBezTo>
                    <a:pt x="495" y="669"/>
                    <a:pt x="566" y="603"/>
                    <a:pt x="636" y="533"/>
                  </a:cubicBezTo>
                  <a:cubicBezTo>
                    <a:pt x="722" y="414"/>
                    <a:pt x="739" y="273"/>
                    <a:pt x="722" y="154"/>
                  </a:cubicBezTo>
                  <a:cubicBezTo>
                    <a:pt x="685" y="104"/>
                    <a:pt x="669" y="50"/>
                    <a:pt x="619" y="1"/>
                  </a:cubicBezTo>
                  <a:close/>
                </a:path>
              </a:pathLst>
            </a:custGeom>
            <a:solidFill>
              <a:srgbClr val="8A4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6"/>
            <p:cNvSpPr/>
            <p:nvPr/>
          </p:nvSpPr>
          <p:spPr>
            <a:xfrm>
              <a:off x="3715050" y="3881961"/>
              <a:ext cx="1120345" cy="928747"/>
            </a:xfrm>
            <a:custGeom>
              <a:avLst/>
              <a:gdLst/>
              <a:ahLst/>
              <a:cxnLst/>
              <a:rect l="l" t="t" r="r" b="b"/>
              <a:pathLst>
                <a:path w="4023" h="3335" extrusionOk="0">
                  <a:moveTo>
                    <a:pt x="1873" y="1"/>
                  </a:moveTo>
                  <a:cubicBezTo>
                    <a:pt x="1873" y="1"/>
                    <a:pt x="1721" y="772"/>
                    <a:pt x="1531" y="1255"/>
                  </a:cubicBezTo>
                  <a:cubicBezTo>
                    <a:pt x="1357" y="1700"/>
                    <a:pt x="359" y="2889"/>
                    <a:pt x="0" y="3334"/>
                  </a:cubicBezTo>
                  <a:cubicBezTo>
                    <a:pt x="17" y="3318"/>
                    <a:pt x="103" y="3285"/>
                    <a:pt x="120" y="3285"/>
                  </a:cubicBezTo>
                  <a:cubicBezTo>
                    <a:pt x="120" y="3264"/>
                    <a:pt x="173" y="3215"/>
                    <a:pt x="173" y="3215"/>
                  </a:cubicBezTo>
                  <a:cubicBezTo>
                    <a:pt x="462" y="2922"/>
                    <a:pt x="1341" y="1960"/>
                    <a:pt x="1683" y="1564"/>
                  </a:cubicBezTo>
                  <a:cubicBezTo>
                    <a:pt x="2009" y="1168"/>
                    <a:pt x="2112" y="500"/>
                    <a:pt x="2166" y="256"/>
                  </a:cubicBezTo>
                  <a:cubicBezTo>
                    <a:pt x="2166" y="256"/>
                    <a:pt x="2579" y="343"/>
                    <a:pt x="2975" y="430"/>
                  </a:cubicBezTo>
                  <a:lnTo>
                    <a:pt x="3284" y="479"/>
                  </a:lnTo>
                  <a:cubicBezTo>
                    <a:pt x="3371" y="500"/>
                    <a:pt x="3453" y="516"/>
                    <a:pt x="3523" y="533"/>
                  </a:cubicBezTo>
                  <a:cubicBezTo>
                    <a:pt x="3660" y="549"/>
                    <a:pt x="3833" y="582"/>
                    <a:pt x="4023" y="636"/>
                  </a:cubicBezTo>
                  <a:lnTo>
                    <a:pt x="3404" y="430"/>
                  </a:lnTo>
                  <a:lnTo>
                    <a:pt x="18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6"/>
            <p:cNvSpPr/>
            <p:nvPr/>
          </p:nvSpPr>
          <p:spPr>
            <a:xfrm>
              <a:off x="4901703" y="3733804"/>
              <a:ext cx="627705" cy="292966"/>
            </a:xfrm>
            <a:custGeom>
              <a:avLst/>
              <a:gdLst/>
              <a:ahLst/>
              <a:cxnLst/>
              <a:rect l="l" t="t" r="r" b="b"/>
              <a:pathLst>
                <a:path w="2254" h="1052" extrusionOk="0">
                  <a:moveTo>
                    <a:pt x="2204" y="0"/>
                  </a:moveTo>
                  <a:cubicBezTo>
                    <a:pt x="2204" y="0"/>
                    <a:pt x="2047" y="207"/>
                    <a:pt x="1445" y="256"/>
                  </a:cubicBezTo>
                  <a:cubicBezTo>
                    <a:pt x="1331" y="266"/>
                    <a:pt x="1225" y="271"/>
                    <a:pt x="1126" y="271"/>
                  </a:cubicBezTo>
                  <a:cubicBezTo>
                    <a:pt x="685" y="271"/>
                    <a:pt x="383" y="181"/>
                    <a:pt x="174" y="66"/>
                  </a:cubicBezTo>
                  <a:cubicBezTo>
                    <a:pt x="158" y="66"/>
                    <a:pt x="141" y="50"/>
                    <a:pt x="121" y="50"/>
                  </a:cubicBezTo>
                  <a:lnTo>
                    <a:pt x="1" y="66"/>
                  </a:lnTo>
                  <a:cubicBezTo>
                    <a:pt x="121" y="326"/>
                    <a:pt x="484" y="755"/>
                    <a:pt x="929" y="929"/>
                  </a:cubicBezTo>
                  <a:cubicBezTo>
                    <a:pt x="1186" y="1013"/>
                    <a:pt x="1369" y="1052"/>
                    <a:pt x="1559" y="1052"/>
                  </a:cubicBezTo>
                  <a:cubicBezTo>
                    <a:pt x="1673" y="1052"/>
                    <a:pt x="1791" y="1038"/>
                    <a:pt x="1928" y="1011"/>
                  </a:cubicBezTo>
                  <a:cubicBezTo>
                    <a:pt x="2064" y="908"/>
                    <a:pt x="2150" y="772"/>
                    <a:pt x="2183" y="582"/>
                  </a:cubicBezTo>
                  <a:cubicBezTo>
                    <a:pt x="2254" y="273"/>
                    <a:pt x="2237" y="104"/>
                    <a:pt x="2204" y="17"/>
                  </a:cubicBezTo>
                  <a:lnTo>
                    <a:pt x="22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6"/>
            <p:cNvSpPr/>
            <p:nvPr/>
          </p:nvSpPr>
          <p:spPr>
            <a:xfrm>
              <a:off x="4883323" y="3718765"/>
              <a:ext cx="632439" cy="212763"/>
            </a:xfrm>
            <a:custGeom>
              <a:avLst/>
              <a:gdLst/>
              <a:ahLst/>
              <a:cxnLst/>
              <a:rect l="l" t="t" r="r" b="b"/>
              <a:pathLst>
                <a:path w="2271" h="764" extrusionOk="0">
                  <a:moveTo>
                    <a:pt x="1" y="1"/>
                  </a:moveTo>
                  <a:cubicBezTo>
                    <a:pt x="17" y="120"/>
                    <a:pt x="290" y="500"/>
                    <a:pt x="653" y="653"/>
                  </a:cubicBezTo>
                  <a:cubicBezTo>
                    <a:pt x="826" y="724"/>
                    <a:pt x="1052" y="763"/>
                    <a:pt x="1275" y="763"/>
                  </a:cubicBezTo>
                  <a:cubicBezTo>
                    <a:pt x="1541" y="763"/>
                    <a:pt x="1801" y="708"/>
                    <a:pt x="1961" y="587"/>
                  </a:cubicBezTo>
                  <a:cubicBezTo>
                    <a:pt x="2200" y="413"/>
                    <a:pt x="2249" y="174"/>
                    <a:pt x="2270" y="71"/>
                  </a:cubicBezTo>
                  <a:lnTo>
                    <a:pt x="2270" y="54"/>
                  </a:lnTo>
                  <a:cubicBezTo>
                    <a:pt x="2270" y="54"/>
                    <a:pt x="2113" y="261"/>
                    <a:pt x="1511" y="310"/>
                  </a:cubicBezTo>
                  <a:cubicBezTo>
                    <a:pt x="1397" y="320"/>
                    <a:pt x="1291" y="325"/>
                    <a:pt x="1192" y="325"/>
                  </a:cubicBezTo>
                  <a:cubicBezTo>
                    <a:pt x="751" y="325"/>
                    <a:pt x="449" y="235"/>
                    <a:pt x="240" y="120"/>
                  </a:cubicBezTo>
                  <a:cubicBezTo>
                    <a:pt x="154" y="87"/>
                    <a:pt x="83" y="34"/>
                    <a:pt x="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6"/>
            <p:cNvSpPr/>
            <p:nvPr/>
          </p:nvSpPr>
          <p:spPr>
            <a:xfrm>
              <a:off x="5682037" y="3058182"/>
              <a:ext cx="522995" cy="627705"/>
            </a:xfrm>
            <a:custGeom>
              <a:avLst/>
              <a:gdLst/>
              <a:ahLst/>
              <a:cxnLst/>
              <a:rect l="l" t="t" r="r" b="b"/>
              <a:pathLst>
                <a:path w="1878" h="2254" extrusionOk="0">
                  <a:moveTo>
                    <a:pt x="1878" y="0"/>
                  </a:moveTo>
                  <a:lnTo>
                    <a:pt x="1878" y="0"/>
                  </a:lnTo>
                  <a:cubicBezTo>
                    <a:pt x="1877" y="1"/>
                    <a:pt x="1341" y="673"/>
                    <a:pt x="1102" y="809"/>
                  </a:cubicBezTo>
                  <a:cubicBezTo>
                    <a:pt x="879" y="962"/>
                    <a:pt x="396" y="1048"/>
                    <a:pt x="37" y="1048"/>
                  </a:cubicBezTo>
                  <a:lnTo>
                    <a:pt x="0" y="1271"/>
                  </a:lnTo>
                  <a:cubicBezTo>
                    <a:pt x="0" y="1271"/>
                    <a:pt x="129" y="1277"/>
                    <a:pt x="302" y="1277"/>
                  </a:cubicBezTo>
                  <a:cubicBezTo>
                    <a:pt x="580" y="1277"/>
                    <a:pt x="971" y="1263"/>
                    <a:pt x="1118" y="1189"/>
                  </a:cubicBezTo>
                  <a:cubicBezTo>
                    <a:pt x="1362" y="1065"/>
                    <a:pt x="1547" y="859"/>
                    <a:pt x="1547" y="859"/>
                  </a:cubicBezTo>
                  <a:lnTo>
                    <a:pt x="1547" y="859"/>
                  </a:lnTo>
                  <a:lnTo>
                    <a:pt x="1172" y="2117"/>
                  </a:lnTo>
                  <a:cubicBezTo>
                    <a:pt x="1172" y="2117"/>
                    <a:pt x="1275" y="2183"/>
                    <a:pt x="1531" y="2253"/>
                  </a:cubicBezTo>
                  <a:lnTo>
                    <a:pt x="18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6"/>
            <p:cNvSpPr/>
            <p:nvPr/>
          </p:nvSpPr>
          <p:spPr>
            <a:xfrm>
              <a:off x="4954616" y="2531833"/>
              <a:ext cx="28962" cy="67115"/>
            </a:xfrm>
            <a:custGeom>
              <a:avLst/>
              <a:gdLst/>
              <a:ahLst/>
              <a:cxnLst/>
              <a:rect l="l" t="t" r="r" b="b"/>
              <a:pathLst>
                <a:path w="104" h="241" extrusionOk="0">
                  <a:moveTo>
                    <a:pt x="104" y="1"/>
                  </a:moveTo>
                  <a:lnTo>
                    <a:pt x="104" y="1"/>
                  </a:lnTo>
                  <a:cubicBezTo>
                    <a:pt x="54" y="88"/>
                    <a:pt x="1" y="137"/>
                    <a:pt x="1" y="137"/>
                  </a:cubicBezTo>
                  <a:lnTo>
                    <a:pt x="87" y="240"/>
                  </a:lnTo>
                  <a:cubicBezTo>
                    <a:pt x="104" y="137"/>
                    <a:pt x="104" y="1"/>
                    <a:pt x="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6"/>
            <p:cNvSpPr/>
            <p:nvPr/>
          </p:nvSpPr>
          <p:spPr>
            <a:xfrm>
              <a:off x="4883323" y="2279519"/>
              <a:ext cx="113343" cy="150382"/>
            </a:xfrm>
            <a:custGeom>
              <a:avLst/>
              <a:gdLst/>
              <a:ahLst/>
              <a:cxnLst/>
              <a:rect l="l" t="t" r="r" b="b"/>
              <a:pathLst>
                <a:path w="407" h="540" extrusionOk="0">
                  <a:moveTo>
                    <a:pt x="317" y="1"/>
                  </a:moveTo>
                  <a:cubicBezTo>
                    <a:pt x="290" y="1"/>
                    <a:pt x="258" y="12"/>
                    <a:pt x="224" y="28"/>
                  </a:cubicBezTo>
                  <a:cubicBezTo>
                    <a:pt x="137" y="115"/>
                    <a:pt x="83" y="218"/>
                    <a:pt x="67" y="288"/>
                  </a:cubicBezTo>
                  <a:cubicBezTo>
                    <a:pt x="34" y="354"/>
                    <a:pt x="1" y="494"/>
                    <a:pt x="34" y="527"/>
                  </a:cubicBezTo>
                  <a:cubicBezTo>
                    <a:pt x="42" y="536"/>
                    <a:pt x="68" y="540"/>
                    <a:pt x="100" y="540"/>
                  </a:cubicBezTo>
                  <a:cubicBezTo>
                    <a:pt x="133" y="540"/>
                    <a:pt x="172" y="536"/>
                    <a:pt x="207" y="527"/>
                  </a:cubicBezTo>
                  <a:cubicBezTo>
                    <a:pt x="207" y="527"/>
                    <a:pt x="376" y="391"/>
                    <a:pt x="393" y="185"/>
                  </a:cubicBezTo>
                  <a:cubicBezTo>
                    <a:pt x="407" y="46"/>
                    <a:pt x="372" y="1"/>
                    <a:pt x="317" y="1"/>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6"/>
            <p:cNvSpPr/>
            <p:nvPr/>
          </p:nvSpPr>
          <p:spPr>
            <a:xfrm>
              <a:off x="6065798" y="2352205"/>
              <a:ext cx="91065" cy="156230"/>
            </a:xfrm>
            <a:custGeom>
              <a:avLst/>
              <a:gdLst/>
              <a:ahLst/>
              <a:cxnLst/>
              <a:rect l="l" t="t" r="r" b="b"/>
              <a:pathLst>
                <a:path w="327" h="561" extrusionOk="0">
                  <a:moveTo>
                    <a:pt x="150" y="1"/>
                  </a:moveTo>
                  <a:cubicBezTo>
                    <a:pt x="88" y="1"/>
                    <a:pt x="50" y="93"/>
                    <a:pt x="50" y="93"/>
                  </a:cubicBezTo>
                  <a:cubicBezTo>
                    <a:pt x="50" y="93"/>
                    <a:pt x="17" y="217"/>
                    <a:pt x="17" y="283"/>
                  </a:cubicBezTo>
                  <a:cubicBezTo>
                    <a:pt x="1" y="382"/>
                    <a:pt x="31" y="560"/>
                    <a:pt x="95" y="560"/>
                  </a:cubicBezTo>
                  <a:cubicBezTo>
                    <a:pt x="98" y="560"/>
                    <a:pt x="101" y="560"/>
                    <a:pt x="103" y="559"/>
                  </a:cubicBezTo>
                  <a:cubicBezTo>
                    <a:pt x="169" y="543"/>
                    <a:pt x="240" y="370"/>
                    <a:pt x="240" y="370"/>
                  </a:cubicBezTo>
                  <a:cubicBezTo>
                    <a:pt x="240" y="370"/>
                    <a:pt x="326" y="163"/>
                    <a:pt x="223" y="44"/>
                  </a:cubicBezTo>
                  <a:cubicBezTo>
                    <a:pt x="196" y="12"/>
                    <a:pt x="171" y="1"/>
                    <a:pt x="150"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6"/>
            <p:cNvSpPr/>
            <p:nvPr/>
          </p:nvSpPr>
          <p:spPr>
            <a:xfrm>
              <a:off x="6141548" y="2507882"/>
              <a:ext cx="24507" cy="105824"/>
            </a:xfrm>
            <a:custGeom>
              <a:avLst/>
              <a:gdLst/>
              <a:ahLst/>
              <a:cxnLst/>
              <a:rect l="l" t="t" r="r" b="b"/>
              <a:pathLst>
                <a:path w="88" h="380" extrusionOk="0">
                  <a:moveTo>
                    <a:pt x="71" y="0"/>
                  </a:moveTo>
                  <a:cubicBezTo>
                    <a:pt x="54" y="50"/>
                    <a:pt x="1" y="240"/>
                    <a:pt x="1" y="240"/>
                  </a:cubicBezTo>
                  <a:lnTo>
                    <a:pt x="71" y="380"/>
                  </a:lnTo>
                  <a:cubicBezTo>
                    <a:pt x="87" y="240"/>
                    <a:pt x="71" y="0"/>
                    <a:pt x="71"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6"/>
            <p:cNvSpPr/>
            <p:nvPr/>
          </p:nvSpPr>
          <p:spPr>
            <a:xfrm>
              <a:off x="5155687" y="3058182"/>
              <a:ext cx="583983" cy="591781"/>
            </a:xfrm>
            <a:custGeom>
              <a:avLst/>
              <a:gdLst/>
              <a:ahLst/>
              <a:cxnLst/>
              <a:rect l="l" t="t" r="r" b="b"/>
              <a:pathLst>
                <a:path w="2097" h="2125" extrusionOk="0">
                  <a:moveTo>
                    <a:pt x="294" y="0"/>
                  </a:moveTo>
                  <a:lnTo>
                    <a:pt x="1" y="1977"/>
                  </a:lnTo>
                  <a:cubicBezTo>
                    <a:pt x="306" y="2089"/>
                    <a:pt x="620" y="2125"/>
                    <a:pt x="897" y="2125"/>
                  </a:cubicBezTo>
                  <a:cubicBezTo>
                    <a:pt x="1383" y="2125"/>
                    <a:pt x="1754" y="2014"/>
                    <a:pt x="1754" y="2014"/>
                  </a:cubicBezTo>
                  <a:lnTo>
                    <a:pt x="20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6"/>
            <p:cNvSpPr/>
            <p:nvPr/>
          </p:nvSpPr>
          <p:spPr>
            <a:xfrm>
              <a:off x="5074089" y="3058182"/>
              <a:ext cx="240611" cy="1039028"/>
            </a:xfrm>
            <a:custGeom>
              <a:avLst/>
              <a:gdLst/>
              <a:ahLst/>
              <a:cxnLst/>
              <a:rect l="l" t="t" r="r" b="b"/>
              <a:pathLst>
                <a:path w="864" h="3731" extrusionOk="0">
                  <a:moveTo>
                    <a:pt x="587" y="0"/>
                  </a:moveTo>
                  <a:lnTo>
                    <a:pt x="1" y="3730"/>
                  </a:lnTo>
                  <a:lnTo>
                    <a:pt x="244" y="3730"/>
                  </a:lnTo>
                  <a:cubicBezTo>
                    <a:pt x="244" y="3730"/>
                    <a:pt x="863"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6"/>
            <p:cNvSpPr/>
            <p:nvPr/>
          </p:nvSpPr>
          <p:spPr>
            <a:xfrm>
              <a:off x="4466421" y="4025663"/>
              <a:ext cx="368993" cy="904519"/>
            </a:xfrm>
            <a:custGeom>
              <a:avLst/>
              <a:gdLst/>
              <a:ahLst/>
              <a:cxnLst/>
              <a:rect l="l" t="t" r="r" b="b"/>
              <a:pathLst>
                <a:path w="1325" h="3248" extrusionOk="0">
                  <a:moveTo>
                    <a:pt x="792" y="0"/>
                  </a:moveTo>
                  <a:lnTo>
                    <a:pt x="0" y="3247"/>
                  </a:lnTo>
                  <a:lnTo>
                    <a:pt x="120" y="3247"/>
                  </a:lnTo>
                  <a:lnTo>
                    <a:pt x="1325" y="120"/>
                  </a:lnTo>
                  <a:lnTo>
                    <a:pt x="7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6"/>
            <p:cNvSpPr/>
            <p:nvPr/>
          </p:nvSpPr>
          <p:spPr>
            <a:xfrm>
              <a:off x="5117813" y="4169365"/>
              <a:ext cx="143977" cy="760821"/>
            </a:xfrm>
            <a:custGeom>
              <a:avLst/>
              <a:gdLst/>
              <a:ahLst/>
              <a:cxnLst/>
              <a:rect l="l" t="t" r="r" b="b"/>
              <a:pathLst>
                <a:path w="517" h="2732" extrusionOk="0">
                  <a:moveTo>
                    <a:pt x="516" y="0"/>
                  </a:moveTo>
                  <a:lnTo>
                    <a:pt x="1" y="33"/>
                  </a:lnTo>
                  <a:lnTo>
                    <a:pt x="190" y="2731"/>
                  </a:lnTo>
                  <a:lnTo>
                    <a:pt x="360" y="2731"/>
                  </a:lnTo>
                  <a:lnTo>
                    <a:pt x="5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6"/>
            <p:cNvSpPr/>
            <p:nvPr/>
          </p:nvSpPr>
          <p:spPr>
            <a:xfrm>
              <a:off x="5452281" y="4039309"/>
              <a:ext cx="249523" cy="890874"/>
            </a:xfrm>
            <a:custGeom>
              <a:avLst/>
              <a:gdLst/>
              <a:ahLst/>
              <a:cxnLst/>
              <a:rect l="l" t="t" r="r" b="b"/>
              <a:pathLst>
                <a:path w="896" h="3199" extrusionOk="0">
                  <a:moveTo>
                    <a:pt x="363" y="1"/>
                  </a:moveTo>
                  <a:lnTo>
                    <a:pt x="0" y="294"/>
                  </a:lnTo>
                  <a:lnTo>
                    <a:pt x="722" y="3198"/>
                  </a:lnTo>
                  <a:lnTo>
                    <a:pt x="895" y="3198"/>
                  </a:lnTo>
                  <a:lnTo>
                    <a:pt x="3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6"/>
            <p:cNvSpPr/>
            <p:nvPr/>
          </p:nvSpPr>
          <p:spPr>
            <a:xfrm>
              <a:off x="6319783" y="3024763"/>
              <a:ext cx="588439" cy="609325"/>
            </a:xfrm>
            <a:custGeom>
              <a:avLst/>
              <a:gdLst/>
              <a:ahLst/>
              <a:cxnLst/>
              <a:rect l="l" t="t" r="r" b="b"/>
              <a:pathLst>
                <a:path w="2113" h="2188" extrusionOk="0">
                  <a:moveTo>
                    <a:pt x="310" y="1"/>
                  </a:moveTo>
                  <a:lnTo>
                    <a:pt x="0" y="2047"/>
                  </a:lnTo>
                  <a:cubicBezTo>
                    <a:pt x="266" y="2152"/>
                    <a:pt x="543" y="2188"/>
                    <a:pt x="796" y="2188"/>
                  </a:cubicBezTo>
                  <a:cubicBezTo>
                    <a:pt x="1327" y="2188"/>
                    <a:pt x="1754" y="2031"/>
                    <a:pt x="1754" y="2031"/>
                  </a:cubicBezTo>
                  <a:lnTo>
                    <a:pt x="21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6"/>
            <p:cNvSpPr/>
            <p:nvPr/>
          </p:nvSpPr>
          <p:spPr>
            <a:xfrm>
              <a:off x="6242640" y="3024763"/>
              <a:ext cx="239219" cy="1076901"/>
            </a:xfrm>
            <a:custGeom>
              <a:avLst/>
              <a:gdLst/>
              <a:ahLst/>
              <a:cxnLst/>
              <a:rect l="l" t="t" r="r" b="b"/>
              <a:pathLst>
                <a:path w="859" h="3867" extrusionOk="0">
                  <a:moveTo>
                    <a:pt x="587" y="1"/>
                  </a:moveTo>
                  <a:lnTo>
                    <a:pt x="1" y="3850"/>
                  </a:lnTo>
                  <a:lnTo>
                    <a:pt x="223" y="3867"/>
                  </a:lnTo>
                  <a:cubicBezTo>
                    <a:pt x="223" y="3867"/>
                    <a:pt x="859" y="1"/>
                    <a:pt x="8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6"/>
            <p:cNvSpPr/>
            <p:nvPr/>
          </p:nvSpPr>
          <p:spPr>
            <a:xfrm>
              <a:off x="6280515" y="4135946"/>
              <a:ext cx="154281" cy="794239"/>
            </a:xfrm>
            <a:custGeom>
              <a:avLst/>
              <a:gdLst/>
              <a:ahLst/>
              <a:cxnLst/>
              <a:rect l="l" t="t" r="r" b="b"/>
              <a:pathLst>
                <a:path w="554" h="2852" extrusionOk="0">
                  <a:moveTo>
                    <a:pt x="554" y="0"/>
                  </a:moveTo>
                  <a:lnTo>
                    <a:pt x="1" y="33"/>
                  </a:lnTo>
                  <a:lnTo>
                    <a:pt x="207" y="2851"/>
                  </a:lnTo>
                  <a:lnTo>
                    <a:pt x="380" y="2851"/>
                  </a:lnTo>
                  <a:lnTo>
                    <a:pt x="5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6"/>
            <p:cNvSpPr/>
            <p:nvPr/>
          </p:nvSpPr>
          <p:spPr>
            <a:xfrm>
              <a:off x="6616098" y="4006169"/>
              <a:ext cx="254257" cy="924013"/>
            </a:xfrm>
            <a:custGeom>
              <a:avLst/>
              <a:gdLst/>
              <a:ahLst/>
              <a:cxnLst/>
              <a:rect l="l" t="t" r="r" b="b"/>
              <a:pathLst>
                <a:path w="913" h="3318" extrusionOk="0">
                  <a:moveTo>
                    <a:pt x="359" y="0"/>
                  </a:moveTo>
                  <a:lnTo>
                    <a:pt x="1" y="343"/>
                  </a:lnTo>
                  <a:lnTo>
                    <a:pt x="739" y="3317"/>
                  </a:lnTo>
                  <a:lnTo>
                    <a:pt x="912" y="3317"/>
                  </a:lnTo>
                  <a:lnTo>
                    <a:pt x="3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6"/>
            <p:cNvSpPr/>
            <p:nvPr/>
          </p:nvSpPr>
          <p:spPr>
            <a:xfrm>
              <a:off x="5509650" y="3618786"/>
              <a:ext cx="115293" cy="325549"/>
            </a:xfrm>
            <a:custGeom>
              <a:avLst/>
              <a:gdLst/>
              <a:ahLst/>
              <a:cxnLst/>
              <a:rect l="l" t="t" r="r" b="b"/>
              <a:pathLst>
                <a:path w="414" h="1169" extrusionOk="0">
                  <a:moveTo>
                    <a:pt x="413" y="1"/>
                  </a:moveTo>
                  <a:lnTo>
                    <a:pt x="207" y="17"/>
                  </a:lnTo>
                  <a:lnTo>
                    <a:pt x="0" y="995"/>
                  </a:lnTo>
                  <a:lnTo>
                    <a:pt x="141" y="1168"/>
                  </a:lnTo>
                  <a:lnTo>
                    <a:pt x="4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6"/>
            <p:cNvSpPr/>
            <p:nvPr/>
          </p:nvSpPr>
          <p:spPr>
            <a:xfrm>
              <a:off x="6678201" y="3579798"/>
              <a:ext cx="110559" cy="335853"/>
            </a:xfrm>
            <a:custGeom>
              <a:avLst/>
              <a:gdLst/>
              <a:ahLst/>
              <a:cxnLst/>
              <a:rect l="l" t="t" r="r" b="b"/>
              <a:pathLst>
                <a:path w="397" h="1206" extrusionOk="0">
                  <a:moveTo>
                    <a:pt x="396" y="1"/>
                  </a:moveTo>
                  <a:lnTo>
                    <a:pt x="207" y="17"/>
                  </a:lnTo>
                  <a:lnTo>
                    <a:pt x="0" y="1032"/>
                  </a:lnTo>
                  <a:lnTo>
                    <a:pt x="136" y="1205"/>
                  </a:lnTo>
                  <a:lnTo>
                    <a:pt x="3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6"/>
            <p:cNvSpPr/>
            <p:nvPr/>
          </p:nvSpPr>
          <p:spPr>
            <a:xfrm rot="2017244">
              <a:off x="4682252" y="2244708"/>
              <a:ext cx="80761" cy="33697"/>
            </a:xfrm>
            <a:custGeom>
              <a:avLst/>
              <a:gdLst/>
              <a:ahLst/>
              <a:cxnLst/>
              <a:rect l="l" t="t" r="r" b="b"/>
              <a:pathLst>
                <a:path w="290" h="121" extrusionOk="0">
                  <a:moveTo>
                    <a:pt x="170" y="1"/>
                  </a:moveTo>
                  <a:cubicBezTo>
                    <a:pt x="104" y="17"/>
                    <a:pt x="34" y="50"/>
                    <a:pt x="1" y="87"/>
                  </a:cubicBezTo>
                  <a:lnTo>
                    <a:pt x="1" y="120"/>
                  </a:lnTo>
                  <a:cubicBezTo>
                    <a:pt x="1" y="120"/>
                    <a:pt x="67" y="104"/>
                    <a:pt x="137" y="67"/>
                  </a:cubicBezTo>
                  <a:cubicBezTo>
                    <a:pt x="207" y="34"/>
                    <a:pt x="290" y="34"/>
                    <a:pt x="290" y="17"/>
                  </a:cubicBezTo>
                  <a:cubicBezTo>
                    <a:pt x="273" y="17"/>
                    <a:pt x="224" y="1"/>
                    <a:pt x="170" y="1"/>
                  </a:cubicBezTo>
                  <a:close/>
                </a:path>
              </a:pathLst>
            </a:custGeom>
            <a:solidFill>
              <a:srgbClr val="3C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6"/>
            <p:cNvSpPr/>
            <p:nvPr/>
          </p:nvSpPr>
          <p:spPr>
            <a:xfrm>
              <a:off x="4696733" y="2277848"/>
              <a:ext cx="42608" cy="53469"/>
            </a:xfrm>
            <a:custGeom>
              <a:avLst/>
              <a:gdLst/>
              <a:ahLst/>
              <a:cxnLst/>
              <a:rect l="l" t="t" r="r" b="b"/>
              <a:pathLst>
                <a:path w="153" h="192" extrusionOk="0">
                  <a:moveTo>
                    <a:pt x="59" y="0"/>
                  </a:moveTo>
                  <a:cubicBezTo>
                    <a:pt x="57" y="0"/>
                    <a:pt x="54" y="0"/>
                    <a:pt x="52" y="1"/>
                  </a:cubicBezTo>
                  <a:cubicBezTo>
                    <a:pt x="1" y="17"/>
                    <a:pt x="48" y="192"/>
                    <a:pt x="95" y="192"/>
                  </a:cubicBezTo>
                  <a:cubicBezTo>
                    <a:pt x="97" y="192"/>
                    <a:pt x="100" y="192"/>
                    <a:pt x="102" y="191"/>
                  </a:cubicBezTo>
                  <a:cubicBezTo>
                    <a:pt x="153" y="156"/>
                    <a:pt x="106" y="0"/>
                    <a:pt x="59" y="0"/>
                  </a:cubicBezTo>
                  <a:close/>
                </a:path>
              </a:pathLst>
            </a:custGeom>
            <a:solidFill>
              <a:srgbClr val="3C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6"/>
            <p:cNvSpPr/>
            <p:nvPr/>
          </p:nvSpPr>
          <p:spPr>
            <a:xfrm>
              <a:off x="4916742" y="2316002"/>
              <a:ext cx="42887" cy="62381"/>
            </a:xfrm>
            <a:custGeom>
              <a:avLst/>
              <a:gdLst/>
              <a:ahLst/>
              <a:cxnLst/>
              <a:rect l="l" t="t" r="r" b="b"/>
              <a:pathLst>
                <a:path w="154" h="224" extrusionOk="0">
                  <a:moveTo>
                    <a:pt x="137" y="0"/>
                  </a:moveTo>
                  <a:cubicBezTo>
                    <a:pt x="50" y="103"/>
                    <a:pt x="1" y="207"/>
                    <a:pt x="1" y="207"/>
                  </a:cubicBezTo>
                  <a:lnTo>
                    <a:pt x="1" y="223"/>
                  </a:lnTo>
                  <a:lnTo>
                    <a:pt x="17" y="223"/>
                  </a:lnTo>
                  <a:lnTo>
                    <a:pt x="17" y="207"/>
                  </a:lnTo>
                  <a:cubicBezTo>
                    <a:pt x="17" y="207"/>
                    <a:pt x="67" y="103"/>
                    <a:pt x="153"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6"/>
            <p:cNvSpPr/>
            <p:nvPr/>
          </p:nvSpPr>
          <p:spPr>
            <a:xfrm rot="-705584">
              <a:off x="4705366" y="2483654"/>
              <a:ext cx="63495" cy="24507"/>
            </a:xfrm>
            <a:custGeom>
              <a:avLst/>
              <a:gdLst/>
              <a:ahLst/>
              <a:cxnLst/>
              <a:rect l="l" t="t" r="r" b="b"/>
              <a:pathLst>
                <a:path w="228" h="88" extrusionOk="0">
                  <a:moveTo>
                    <a:pt x="207" y="1"/>
                  </a:moveTo>
                  <a:cubicBezTo>
                    <a:pt x="207" y="1"/>
                    <a:pt x="124" y="54"/>
                    <a:pt x="0" y="71"/>
                  </a:cubicBezTo>
                  <a:lnTo>
                    <a:pt x="21" y="87"/>
                  </a:lnTo>
                  <a:cubicBezTo>
                    <a:pt x="124" y="71"/>
                    <a:pt x="227" y="17"/>
                    <a:pt x="227" y="17"/>
                  </a:cubicBezTo>
                  <a:lnTo>
                    <a:pt x="227"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6"/>
            <p:cNvSpPr/>
            <p:nvPr/>
          </p:nvSpPr>
          <p:spPr>
            <a:xfrm>
              <a:off x="4935122" y="2531833"/>
              <a:ext cx="48456" cy="53191"/>
            </a:xfrm>
            <a:custGeom>
              <a:avLst/>
              <a:gdLst/>
              <a:ahLst/>
              <a:cxnLst/>
              <a:rect l="l" t="t" r="r" b="b"/>
              <a:pathLst>
                <a:path w="174" h="191" extrusionOk="0">
                  <a:moveTo>
                    <a:pt x="174" y="1"/>
                  </a:moveTo>
                  <a:cubicBezTo>
                    <a:pt x="157" y="1"/>
                    <a:pt x="157" y="17"/>
                    <a:pt x="157" y="17"/>
                  </a:cubicBezTo>
                  <a:cubicBezTo>
                    <a:pt x="124" y="67"/>
                    <a:pt x="87" y="137"/>
                    <a:pt x="1" y="170"/>
                  </a:cubicBezTo>
                  <a:lnTo>
                    <a:pt x="1" y="191"/>
                  </a:lnTo>
                  <a:lnTo>
                    <a:pt x="21" y="191"/>
                  </a:lnTo>
                  <a:cubicBezTo>
                    <a:pt x="104" y="154"/>
                    <a:pt x="141" y="88"/>
                    <a:pt x="174" y="34"/>
                  </a:cubicBezTo>
                  <a:lnTo>
                    <a:pt x="174"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6"/>
            <p:cNvSpPr/>
            <p:nvPr/>
          </p:nvSpPr>
          <p:spPr>
            <a:xfrm>
              <a:off x="4859372" y="2593936"/>
              <a:ext cx="258713" cy="128939"/>
            </a:xfrm>
            <a:custGeom>
              <a:avLst/>
              <a:gdLst/>
              <a:ahLst/>
              <a:cxnLst/>
              <a:rect l="l" t="t" r="r" b="b"/>
              <a:pathLst>
                <a:path w="929" h="463" extrusionOk="0">
                  <a:moveTo>
                    <a:pt x="912" y="1"/>
                  </a:moveTo>
                  <a:cubicBezTo>
                    <a:pt x="809" y="34"/>
                    <a:pt x="153" y="380"/>
                    <a:pt x="0" y="446"/>
                  </a:cubicBezTo>
                  <a:lnTo>
                    <a:pt x="0" y="463"/>
                  </a:lnTo>
                  <a:cubicBezTo>
                    <a:pt x="153" y="380"/>
                    <a:pt x="825" y="50"/>
                    <a:pt x="912" y="17"/>
                  </a:cubicBezTo>
                  <a:lnTo>
                    <a:pt x="9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6"/>
            <p:cNvSpPr/>
            <p:nvPr/>
          </p:nvSpPr>
          <p:spPr>
            <a:xfrm>
              <a:off x="4366442" y="3015573"/>
              <a:ext cx="511577" cy="354233"/>
            </a:xfrm>
            <a:custGeom>
              <a:avLst/>
              <a:gdLst/>
              <a:ahLst/>
              <a:cxnLst/>
              <a:rect l="l" t="t" r="r" b="b"/>
              <a:pathLst>
                <a:path w="1837" h="1272" extrusionOk="0">
                  <a:moveTo>
                    <a:pt x="1787" y="1"/>
                  </a:moveTo>
                  <a:cubicBezTo>
                    <a:pt x="1820" y="257"/>
                    <a:pt x="1630" y="599"/>
                    <a:pt x="1564" y="653"/>
                  </a:cubicBezTo>
                  <a:cubicBezTo>
                    <a:pt x="1548" y="669"/>
                    <a:pt x="1048" y="892"/>
                    <a:pt x="859" y="979"/>
                  </a:cubicBezTo>
                  <a:cubicBezTo>
                    <a:pt x="669" y="1065"/>
                    <a:pt x="310" y="1185"/>
                    <a:pt x="17" y="1255"/>
                  </a:cubicBezTo>
                  <a:lnTo>
                    <a:pt x="0" y="1255"/>
                  </a:lnTo>
                  <a:lnTo>
                    <a:pt x="17" y="1272"/>
                  </a:lnTo>
                  <a:cubicBezTo>
                    <a:pt x="310" y="1201"/>
                    <a:pt x="669" y="1082"/>
                    <a:pt x="875" y="995"/>
                  </a:cubicBezTo>
                  <a:cubicBezTo>
                    <a:pt x="1065" y="908"/>
                    <a:pt x="1581" y="669"/>
                    <a:pt x="1581" y="669"/>
                  </a:cubicBezTo>
                  <a:cubicBezTo>
                    <a:pt x="1667" y="599"/>
                    <a:pt x="1836" y="240"/>
                    <a:pt x="1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6"/>
            <p:cNvSpPr/>
            <p:nvPr/>
          </p:nvSpPr>
          <p:spPr>
            <a:xfrm>
              <a:off x="4802003" y="3197150"/>
              <a:ext cx="201345" cy="579527"/>
            </a:xfrm>
            <a:custGeom>
              <a:avLst/>
              <a:gdLst/>
              <a:ahLst/>
              <a:cxnLst/>
              <a:rect l="l" t="t" r="r" b="b"/>
              <a:pathLst>
                <a:path w="723" h="2081" extrusionOk="0">
                  <a:moveTo>
                    <a:pt x="0" y="1"/>
                  </a:moveTo>
                  <a:lnTo>
                    <a:pt x="0" y="17"/>
                  </a:lnTo>
                  <a:lnTo>
                    <a:pt x="33" y="1651"/>
                  </a:lnTo>
                  <a:lnTo>
                    <a:pt x="33" y="1667"/>
                  </a:lnTo>
                  <a:cubicBezTo>
                    <a:pt x="33" y="1667"/>
                    <a:pt x="293" y="1944"/>
                    <a:pt x="706" y="2080"/>
                  </a:cubicBezTo>
                  <a:lnTo>
                    <a:pt x="722" y="2080"/>
                  </a:lnTo>
                  <a:lnTo>
                    <a:pt x="722" y="2064"/>
                  </a:lnTo>
                  <a:cubicBezTo>
                    <a:pt x="326" y="1944"/>
                    <a:pt x="66" y="1684"/>
                    <a:pt x="50" y="1651"/>
                  </a:cubicBezTo>
                  <a:lnTo>
                    <a:pt x="17" y="1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6"/>
            <p:cNvSpPr/>
            <p:nvPr/>
          </p:nvSpPr>
          <p:spPr>
            <a:xfrm>
              <a:off x="4155067" y="3153427"/>
              <a:ext cx="154281" cy="48735"/>
            </a:xfrm>
            <a:custGeom>
              <a:avLst/>
              <a:gdLst/>
              <a:ahLst/>
              <a:cxnLst/>
              <a:rect l="l" t="t" r="r" b="b"/>
              <a:pathLst>
                <a:path w="554" h="175" extrusionOk="0">
                  <a:moveTo>
                    <a:pt x="0" y="1"/>
                  </a:moveTo>
                  <a:lnTo>
                    <a:pt x="0" y="22"/>
                  </a:lnTo>
                  <a:cubicBezTo>
                    <a:pt x="54" y="38"/>
                    <a:pt x="532" y="174"/>
                    <a:pt x="553" y="174"/>
                  </a:cubicBezTo>
                  <a:lnTo>
                    <a:pt x="553" y="158"/>
                  </a:lnTo>
                  <a:cubicBezTo>
                    <a:pt x="553" y="158"/>
                    <a:pt x="54" y="2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6"/>
            <p:cNvSpPr/>
            <p:nvPr/>
          </p:nvSpPr>
          <p:spPr>
            <a:xfrm>
              <a:off x="4265350" y="3130590"/>
              <a:ext cx="38152" cy="62381"/>
            </a:xfrm>
            <a:custGeom>
              <a:avLst/>
              <a:gdLst/>
              <a:ahLst/>
              <a:cxnLst/>
              <a:rect l="l" t="t" r="r" b="b"/>
              <a:pathLst>
                <a:path w="137" h="224" extrusionOk="0">
                  <a:moveTo>
                    <a:pt x="136" y="0"/>
                  </a:moveTo>
                  <a:cubicBezTo>
                    <a:pt x="33" y="66"/>
                    <a:pt x="0" y="207"/>
                    <a:pt x="0" y="207"/>
                  </a:cubicBezTo>
                  <a:lnTo>
                    <a:pt x="0" y="223"/>
                  </a:lnTo>
                  <a:lnTo>
                    <a:pt x="17" y="207"/>
                  </a:lnTo>
                  <a:cubicBezTo>
                    <a:pt x="17" y="207"/>
                    <a:pt x="54" y="83"/>
                    <a:pt x="136" y="17"/>
                  </a:cubicBezTo>
                  <a:lnTo>
                    <a:pt x="1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6"/>
            <p:cNvSpPr/>
            <p:nvPr/>
          </p:nvSpPr>
          <p:spPr>
            <a:xfrm>
              <a:off x="4207980" y="3120286"/>
              <a:ext cx="43722" cy="53191"/>
            </a:xfrm>
            <a:custGeom>
              <a:avLst/>
              <a:gdLst/>
              <a:ahLst/>
              <a:cxnLst/>
              <a:rect l="l" t="t" r="r" b="b"/>
              <a:pathLst>
                <a:path w="157" h="191" extrusionOk="0">
                  <a:moveTo>
                    <a:pt x="157" y="0"/>
                  </a:moveTo>
                  <a:lnTo>
                    <a:pt x="157" y="0"/>
                  </a:lnTo>
                  <a:cubicBezTo>
                    <a:pt x="54" y="37"/>
                    <a:pt x="0" y="174"/>
                    <a:pt x="0" y="190"/>
                  </a:cubicBezTo>
                  <a:lnTo>
                    <a:pt x="17" y="190"/>
                  </a:lnTo>
                  <a:cubicBezTo>
                    <a:pt x="17" y="190"/>
                    <a:pt x="54" y="54"/>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6"/>
            <p:cNvSpPr/>
            <p:nvPr/>
          </p:nvSpPr>
          <p:spPr>
            <a:xfrm>
              <a:off x="4183751" y="3181833"/>
              <a:ext cx="62381" cy="58203"/>
            </a:xfrm>
            <a:custGeom>
              <a:avLst/>
              <a:gdLst/>
              <a:ahLst/>
              <a:cxnLst/>
              <a:rect l="l" t="t" r="r" b="b"/>
              <a:pathLst>
                <a:path w="224" h="209" extrusionOk="0">
                  <a:moveTo>
                    <a:pt x="217" y="0"/>
                  </a:moveTo>
                  <a:cubicBezTo>
                    <a:pt x="182" y="0"/>
                    <a:pt x="50" y="83"/>
                    <a:pt x="0" y="208"/>
                  </a:cubicBezTo>
                  <a:lnTo>
                    <a:pt x="17" y="208"/>
                  </a:lnTo>
                  <a:cubicBezTo>
                    <a:pt x="71" y="89"/>
                    <a:pt x="207" y="23"/>
                    <a:pt x="223" y="23"/>
                  </a:cubicBezTo>
                  <a:lnTo>
                    <a:pt x="223" y="2"/>
                  </a:lnTo>
                  <a:cubicBezTo>
                    <a:pt x="222" y="1"/>
                    <a:pt x="220" y="0"/>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6"/>
            <p:cNvSpPr/>
            <p:nvPr/>
          </p:nvSpPr>
          <p:spPr>
            <a:xfrm>
              <a:off x="4088229" y="3159275"/>
              <a:ext cx="91065" cy="80761"/>
            </a:xfrm>
            <a:custGeom>
              <a:avLst/>
              <a:gdLst/>
              <a:ahLst/>
              <a:cxnLst/>
              <a:rect l="l" t="t" r="r" b="b"/>
              <a:pathLst>
                <a:path w="327" h="290" extrusionOk="0">
                  <a:moveTo>
                    <a:pt x="310" y="1"/>
                  </a:moveTo>
                  <a:cubicBezTo>
                    <a:pt x="310" y="17"/>
                    <a:pt x="104" y="186"/>
                    <a:pt x="1" y="273"/>
                  </a:cubicBezTo>
                  <a:lnTo>
                    <a:pt x="1" y="289"/>
                  </a:lnTo>
                  <a:lnTo>
                    <a:pt x="17" y="289"/>
                  </a:lnTo>
                  <a:cubicBezTo>
                    <a:pt x="104" y="207"/>
                    <a:pt x="327" y="17"/>
                    <a:pt x="327" y="17"/>
                  </a:cubicBez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6"/>
            <p:cNvSpPr/>
            <p:nvPr/>
          </p:nvSpPr>
          <p:spPr>
            <a:xfrm>
              <a:off x="4165371" y="3910646"/>
              <a:ext cx="157623" cy="426639"/>
            </a:xfrm>
            <a:custGeom>
              <a:avLst/>
              <a:gdLst/>
              <a:ahLst/>
              <a:cxnLst/>
              <a:rect l="l" t="t" r="r" b="b"/>
              <a:pathLst>
                <a:path w="566" h="1532" extrusionOk="0">
                  <a:moveTo>
                    <a:pt x="516" y="1"/>
                  </a:moveTo>
                  <a:lnTo>
                    <a:pt x="516" y="17"/>
                  </a:lnTo>
                  <a:lnTo>
                    <a:pt x="549" y="153"/>
                  </a:lnTo>
                  <a:cubicBezTo>
                    <a:pt x="533" y="191"/>
                    <a:pt x="495" y="413"/>
                    <a:pt x="429" y="686"/>
                  </a:cubicBezTo>
                  <a:cubicBezTo>
                    <a:pt x="343" y="962"/>
                    <a:pt x="207" y="1325"/>
                    <a:pt x="0" y="1511"/>
                  </a:cubicBezTo>
                  <a:lnTo>
                    <a:pt x="0" y="1531"/>
                  </a:lnTo>
                  <a:lnTo>
                    <a:pt x="17" y="1531"/>
                  </a:lnTo>
                  <a:cubicBezTo>
                    <a:pt x="223" y="1325"/>
                    <a:pt x="359" y="962"/>
                    <a:pt x="446" y="706"/>
                  </a:cubicBezTo>
                  <a:cubicBezTo>
                    <a:pt x="533" y="413"/>
                    <a:pt x="566" y="170"/>
                    <a:pt x="566" y="153"/>
                  </a:cubicBezTo>
                  <a:lnTo>
                    <a:pt x="533" y="17"/>
                  </a:lnTo>
                  <a:lnTo>
                    <a:pt x="5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6"/>
            <p:cNvSpPr/>
            <p:nvPr/>
          </p:nvSpPr>
          <p:spPr>
            <a:xfrm>
              <a:off x="4318263" y="3953255"/>
              <a:ext cx="674491" cy="134787"/>
            </a:xfrm>
            <a:custGeom>
              <a:avLst/>
              <a:gdLst/>
              <a:ahLst/>
              <a:cxnLst/>
              <a:rect l="l" t="t" r="r" b="b"/>
              <a:pathLst>
                <a:path w="2422" h="484" extrusionOk="0">
                  <a:moveTo>
                    <a:pt x="0" y="0"/>
                  </a:moveTo>
                  <a:lnTo>
                    <a:pt x="0" y="17"/>
                  </a:lnTo>
                  <a:lnTo>
                    <a:pt x="1390" y="293"/>
                  </a:lnTo>
                  <a:lnTo>
                    <a:pt x="2405" y="483"/>
                  </a:lnTo>
                  <a:lnTo>
                    <a:pt x="2422" y="467"/>
                  </a:lnTo>
                  <a:lnTo>
                    <a:pt x="2405" y="467"/>
                  </a:lnTo>
                  <a:lnTo>
                    <a:pt x="1390" y="27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6"/>
            <p:cNvSpPr/>
            <p:nvPr/>
          </p:nvSpPr>
          <p:spPr>
            <a:xfrm>
              <a:off x="4983301" y="1970950"/>
              <a:ext cx="106103" cy="33975"/>
            </a:xfrm>
            <a:custGeom>
              <a:avLst/>
              <a:gdLst/>
              <a:ahLst/>
              <a:cxnLst/>
              <a:rect l="l" t="t" r="r" b="b"/>
              <a:pathLst>
                <a:path w="381" h="122" extrusionOk="0">
                  <a:moveTo>
                    <a:pt x="32" y="0"/>
                  </a:moveTo>
                  <a:cubicBezTo>
                    <a:pt x="21" y="0"/>
                    <a:pt x="11" y="1"/>
                    <a:pt x="1" y="2"/>
                  </a:cubicBezTo>
                  <a:lnTo>
                    <a:pt x="1" y="18"/>
                  </a:lnTo>
                  <a:cubicBezTo>
                    <a:pt x="11" y="17"/>
                    <a:pt x="21" y="17"/>
                    <a:pt x="32" y="17"/>
                  </a:cubicBezTo>
                  <a:cubicBezTo>
                    <a:pt x="184" y="17"/>
                    <a:pt x="365" y="121"/>
                    <a:pt x="380" y="121"/>
                  </a:cubicBezTo>
                  <a:lnTo>
                    <a:pt x="380" y="105"/>
                  </a:lnTo>
                  <a:cubicBezTo>
                    <a:pt x="365" y="105"/>
                    <a:pt x="184" y="0"/>
                    <a:pt x="32"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6"/>
            <p:cNvSpPr/>
            <p:nvPr/>
          </p:nvSpPr>
          <p:spPr>
            <a:xfrm>
              <a:off x="5131737" y="1990723"/>
              <a:ext cx="28962" cy="48735"/>
            </a:xfrm>
            <a:custGeom>
              <a:avLst/>
              <a:gdLst/>
              <a:ahLst/>
              <a:cxnLst/>
              <a:rect l="l" t="t" r="r" b="b"/>
              <a:pathLst>
                <a:path w="104" h="175" extrusionOk="0">
                  <a:moveTo>
                    <a:pt x="87" y="1"/>
                  </a:moveTo>
                  <a:cubicBezTo>
                    <a:pt x="87" y="1"/>
                    <a:pt x="54" y="34"/>
                    <a:pt x="0" y="174"/>
                  </a:cubicBezTo>
                  <a:lnTo>
                    <a:pt x="17" y="174"/>
                  </a:lnTo>
                  <a:cubicBezTo>
                    <a:pt x="54" y="50"/>
                    <a:pt x="87" y="17"/>
                    <a:pt x="87" y="17"/>
                  </a:cubicBezTo>
                  <a:lnTo>
                    <a:pt x="103"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6"/>
            <p:cNvSpPr/>
            <p:nvPr/>
          </p:nvSpPr>
          <p:spPr>
            <a:xfrm rot="2181530">
              <a:off x="5833770" y="2359928"/>
              <a:ext cx="72406" cy="66837"/>
            </a:xfrm>
            <a:custGeom>
              <a:avLst/>
              <a:gdLst/>
              <a:ahLst/>
              <a:cxnLst/>
              <a:rect l="l" t="t" r="r" b="b"/>
              <a:pathLst>
                <a:path w="260" h="240" extrusionOk="0">
                  <a:moveTo>
                    <a:pt x="206" y="0"/>
                  </a:moveTo>
                  <a:cubicBezTo>
                    <a:pt x="124" y="33"/>
                    <a:pt x="21" y="103"/>
                    <a:pt x="0" y="169"/>
                  </a:cubicBezTo>
                  <a:lnTo>
                    <a:pt x="54" y="239"/>
                  </a:lnTo>
                  <a:cubicBezTo>
                    <a:pt x="54" y="239"/>
                    <a:pt x="87" y="120"/>
                    <a:pt x="140" y="87"/>
                  </a:cubicBezTo>
                  <a:cubicBezTo>
                    <a:pt x="173" y="50"/>
                    <a:pt x="260" y="17"/>
                    <a:pt x="260" y="17"/>
                  </a:cubicBezTo>
                  <a:lnTo>
                    <a:pt x="206" y="0"/>
                  </a:lnTo>
                  <a:close/>
                </a:path>
              </a:pathLst>
            </a:custGeom>
            <a:solidFill>
              <a:srgbClr val="6A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6"/>
            <p:cNvSpPr/>
            <p:nvPr/>
          </p:nvSpPr>
          <p:spPr>
            <a:xfrm>
              <a:off x="6074988" y="2402056"/>
              <a:ext cx="33418" cy="53191"/>
            </a:xfrm>
            <a:custGeom>
              <a:avLst/>
              <a:gdLst/>
              <a:ahLst/>
              <a:cxnLst/>
              <a:rect l="l" t="t" r="r" b="b"/>
              <a:pathLst>
                <a:path w="120" h="191" extrusionOk="0">
                  <a:moveTo>
                    <a:pt x="103" y="1"/>
                  </a:moveTo>
                  <a:cubicBezTo>
                    <a:pt x="17" y="87"/>
                    <a:pt x="0" y="174"/>
                    <a:pt x="0" y="191"/>
                  </a:cubicBezTo>
                  <a:lnTo>
                    <a:pt x="17" y="191"/>
                  </a:lnTo>
                  <a:cubicBezTo>
                    <a:pt x="17" y="191"/>
                    <a:pt x="33" y="104"/>
                    <a:pt x="120" y="17"/>
                  </a:cubicBezTo>
                  <a:lnTo>
                    <a:pt x="120"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6"/>
            <p:cNvSpPr/>
            <p:nvPr/>
          </p:nvSpPr>
          <p:spPr>
            <a:xfrm>
              <a:off x="5897868" y="2579176"/>
              <a:ext cx="42887" cy="39266"/>
            </a:xfrm>
            <a:custGeom>
              <a:avLst/>
              <a:gdLst/>
              <a:ahLst/>
              <a:cxnLst/>
              <a:rect l="l" t="t" r="r" b="b"/>
              <a:pathLst>
                <a:path w="154" h="141" extrusionOk="0">
                  <a:moveTo>
                    <a:pt x="137" y="0"/>
                  </a:moveTo>
                  <a:cubicBezTo>
                    <a:pt x="137" y="0"/>
                    <a:pt x="71" y="87"/>
                    <a:pt x="1" y="124"/>
                  </a:cubicBezTo>
                  <a:lnTo>
                    <a:pt x="17" y="140"/>
                  </a:lnTo>
                  <a:cubicBezTo>
                    <a:pt x="88" y="103"/>
                    <a:pt x="154" y="21"/>
                    <a:pt x="154" y="21"/>
                  </a:cubicBezTo>
                  <a:lnTo>
                    <a:pt x="154"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6"/>
            <p:cNvSpPr/>
            <p:nvPr/>
          </p:nvSpPr>
          <p:spPr>
            <a:xfrm>
              <a:off x="5860271" y="2424892"/>
              <a:ext cx="32304" cy="40102"/>
            </a:xfrm>
            <a:custGeom>
              <a:avLst/>
              <a:gdLst/>
              <a:ahLst/>
              <a:cxnLst/>
              <a:rect l="l" t="t" r="r" b="b"/>
              <a:pathLst>
                <a:path w="116" h="144" extrusionOk="0">
                  <a:moveTo>
                    <a:pt x="27" y="1"/>
                  </a:moveTo>
                  <a:cubicBezTo>
                    <a:pt x="23" y="1"/>
                    <a:pt x="20" y="2"/>
                    <a:pt x="16" y="5"/>
                  </a:cubicBezTo>
                  <a:cubicBezTo>
                    <a:pt x="1" y="21"/>
                    <a:pt x="29" y="144"/>
                    <a:pt x="72" y="144"/>
                  </a:cubicBezTo>
                  <a:cubicBezTo>
                    <a:pt x="76" y="144"/>
                    <a:pt x="79" y="143"/>
                    <a:pt x="82" y="142"/>
                  </a:cubicBezTo>
                  <a:cubicBezTo>
                    <a:pt x="116" y="127"/>
                    <a:pt x="62" y="1"/>
                    <a:pt x="27" y="1"/>
                  </a:cubicBezTo>
                  <a:close/>
                </a:path>
              </a:pathLst>
            </a:custGeom>
            <a:solidFill>
              <a:srgbClr val="3C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6"/>
            <p:cNvSpPr/>
            <p:nvPr/>
          </p:nvSpPr>
          <p:spPr>
            <a:xfrm>
              <a:off x="6198917" y="2079840"/>
              <a:ext cx="221117" cy="351170"/>
            </a:xfrm>
            <a:custGeom>
              <a:avLst/>
              <a:gdLst/>
              <a:ahLst/>
              <a:cxnLst/>
              <a:rect l="l" t="t" r="r" b="b"/>
              <a:pathLst>
                <a:path w="794" h="1261" extrusionOk="0">
                  <a:moveTo>
                    <a:pt x="95" y="0"/>
                  </a:moveTo>
                  <a:cubicBezTo>
                    <a:pt x="68" y="0"/>
                    <a:pt x="40" y="16"/>
                    <a:pt x="1" y="40"/>
                  </a:cubicBezTo>
                  <a:lnTo>
                    <a:pt x="22" y="40"/>
                  </a:lnTo>
                  <a:cubicBezTo>
                    <a:pt x="55" y="23"/>
                    <a:pt x="88" y="7"/>
                    <a:pt x="104" y="7"/>
                  </a:cubicBezTo>
                  <a:cubicBezTo>
                    <a:pt x="125" y="23"/>
                    <a:pt x="141" y="40"/>
                    <a:pt x="141" y="60"/>
                  </a:cubicBezTo>
                  <a:cubicBezTo>
                    <a:pt x="141" y="93"/>
                    <a:pt x="141" y="143"/>
                    <a:pt x="125" y="196"/>
                  </a:cubicBezTo>
                  <a:cubicBezTo>
                    <a:pt x="104" y="246"/>
                    <a:pt x="104" y="300"/>
                    <a:pt x="88" y="403"/>
                  </a:cubicBezTo>
                  <a:cubicBezTo>
                    <a:pt x="71" y="609"/>
                    <a:pt x="104" y="762"/>
                    <a:pt x="191" y="902"/>
                  </a:cubicBezTo>
                  <a:cubicBezTo>
                    <a:pt x="294" y="1055"/>
                    <a:pt x="380" y="1092"/>
                    <a:pt x="537" y="1141"/>
                  </a:cubicBezTo>
                  <a:cubicBezTo>
                    <a:pt x="587" y="1158"/>
                    <a:pt x="620" y="1158"/>
                    <a:pt x="657" y="1174"/>
                  </a:cubicBezTo>
                  <a:cubicBezTo>
                    <a:pt x="706" y="1195"/>
                    <a:pt x="744" y="1195"/>
                    <a:pt x="777" y="1261"/>
                  </a:cubicBezTo>
                  <a:lnTo>
                    <a:pt x="793" y="1244"/>
                  </a:lnTo>
                  <a:cubicBezTo>
                    <a:pt x="760" y="1174"/>
                    <a:pt x="723" y="1174"/>
                    <a:pt x="657" y="1158"/>
                  </a:cubicBezTo>
                  <a:cubicBezTo>
                    <a:pt x="620" y="1141"/>
                    <a:pt x="587" y="1141"/>
                    <a:pt x="537" y="1125"/>
                  </a:cubicBezTo>
                  <a:cubicBezTo>
                    <a:pt x="380" y="1071"/>
                    <a:pt x="294" y="1038"/>
                    <a:pt x="207" y="885"/>
                  </a:cubicBezTo>
                  <a:cubicBezTo>
                    <a:pt x="125" y="745"/>
                    <a:pt x="88" y="609"/>
                    <a:pt x="104" y="403"/>
                  </a:cubicBezTo>
                  <a:cubicBezTo>
                    <a:pt x="125" y="316"/>
                    <a:pt x="125" y="246"/>
                    <a:pt x="141" y="196"/>
                  </a:cubicBezTo>
                  <a:cubicBezTo>
                    <a:pt x="158" y="143"/>
                    <a:pt x="158" y="93"/>
                    <a:pt x="158" y="60"/>
                  </a:cubicBezTo>
                  <a:cubicBezTo>
                    <a:pt x="158" y="23"/>
                    <a:pt x="125" y="7"/>
                    <a:pt x="125" y="7"/>
                  </a:cubicBezTo>
                  <a:cubicBezTo>
                    <a:pt x="115" y="2"/>
                    <a:pt x="105" y="0"/>
                    <a:pt x="95"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6"/>
            <p:cNvSpPr/>
            <p:nvPr/>
          </p:nvSpPr>
          <p:spPr>
            <a:xfrm>
              <a:off x="6256565" y="2014952"/>
              <a:ext cx="63495" cy="296587"/>
            </a:xfrm>
            <a:custGeom>
              <a:avLst/>
              <a:gdLst/>
              <a:ahLst/>
              <a:cxnLst/>
              <a:rect l="l" t="t" r="r" b="b"/>
              <a:pathLst>
                <a:path w="228" h="1065" extrusionOk="0">
                  <a:moveTo>
                    <a:pt x="206" y="0"/>
                  </a:moveTo>
                  <a:cubicBezTo>
                    <a:pt x="103" y="153"/>
                    <a:pt x="37" y="359"/>
                    <a:pt x="21" y="549"/>
                  </a:cubicBezTo>
                  <a:cubicBezTo>
                    <a:pt x="0" y="706"/>
                    <a:pt x="21" y="929"/>
                    <a:pt x="190" y="1065"/>
                  </a:cubicBezTo>
                  <a:lnTo>
                    <a:pt x="190" y="1048"/>
                  </a:lnTo>
                  <a:cubicBezTo>
                    <a:pt x="37" y="912"/>
                    <a:pt x="21" y="706"/>
                    <a:pt x="37" y="549"/>
                  </a:cubicBezTo>
                  <a:cubicBezTo>
                    <a:pt x="54" y="359"/>
                    <a:pt x="124" y="170"/>
                    <a:pt x="227" y="17"/>
                  </a:cubicBezTo>
                  <a:lnTo>
                    <a:pt x="227"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6"/>
            <p:cNvSpPr/>
            <p:nvPr/>
          </p:nvSpPr>
          <p:spPr>
            <a:xfrm>
              <a:off x="6319783" y="2158654"/>
              <a:ext cx="100255" cy="186306"/>
            </a:xfrm>
            <a:custGeom>
              <a:avLst/>
              <a:gdLst/>
              <a:ahLst/>
              <a:cxnLst/>
              <a:rect l="l" t="t" r="r" b="b"/>
              <a:pathLst>
                <a:path w="360" h="669" extrusionOk="0">
                  <a:moveTo>
                    <a:pt x="17" y="0"/>
                  </a:moveTo>
                  <a:lnTo>
                    <a:pt x="0" y="17"/>
                  </a:lnTo>
                  <a:cubicBezTo>
                    <a:pt x="17" y="310"/>
                    <a:pt x="33" y="532"/>
                    <a:pt x="343" y="668"/>
                  </a:cubicBezTo>
                  <a:lnTo>
                    <a:pt x="359" y="668"/>
                  </a:lnTo>
                  <a:lnTo>
                    <a:pt x="343" y="652"/>
                  </a:lnTo>
                  <a:cubicBezTo>
                    <a:pt x="50" y="516"/>
                    <a:pt x="33" y="293"/>
                    <a:pt x="17" y="17"/>
                  </a:cubicBezTo>
                  <a:lnTo>
                    <a:pt x="17"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6"/>
            <p:cNvSpPr/>
            <p:nvPr/>
          </p:nvSpPr>
          <p:spPr>
            <a:xfrm>
              <a:off x="6428951" y="2268936"/>
              <a:ext cx="72406" cy="177116"/>
            </a:xfrm>
            <a:custGeom>
              <a:avLst/>
              <a:gdLst/>
              <a:ahLst/>
              <a:cxnLst/>
              <a:rect l="l" t="t" r="r" b="b"/>
              <a:pathLst>
                <a:path w="260" h="636" extrusionOk="0">
                  <a:moveTo>
                    <a:pt x="0" y="0"/>
                  </a:moveTo>
                  <a:lnTo>
                    <a:pt x="0" y="17"/>
                  </a:lnTo>
                  <a:cubicBezTo>
                    <a:pt x="173" y="153"/>
                    <a:pt x="243" y="289"/>
                    <a:pt x="243" y="392"/>
                  </a:cubicBezTo>
                  <a:cubicBezTo>
                    <a:pt x="243" y="479"/>
                    <a:pt x="206" y="549"/>
                    <a:pt x="124" y="619"/>
                  </a:cubicBezTo>
                  <a:lnTo>
                    <a:pt x="124" y="636"/>
                  </a:lnTo>
                  <a:lnTo>
                    <a:pt x="140" y="636"/>
                  </a:lnTo>
                  <a:cubicBezTo>
                    <a:pt x="227" y="565"/>
                    <a:pt x="260" y="479"/>
                    <a:pt x="260" y="392"/>
                  </a:cubicBezTo>
                  <a:cubicBezTo>
                    <a:pt x="260" y="272"/>
                    <a:pt x="190" y="153"/>
                    <a:pt x="21"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6"/>
            <p:cNvSpPr/>
            <p:nvPr/>
          </p:nvSpPr>
          <p:spPr>
            <a:xfrm>
              <a:off x="6170233" y="1941987"/>
              <a:ext cx="143977" cy="62938"/>
            </a:xfrm>
            <a:custGeom>
              <a:avLst/>
              <a:gdLst/>
              <a:ahLst/>
              <a:cxnLst/>
              <a:rect l="l" t="t" r="r" b="b"/>
              <a:pathLst>
                <a:path w="517" h="226" extrusionOk="0">
                  <a:moveTo>
                    <a:pt x="366" y="1"/>
                  </a:moveTo>
                  <a:cubicBezTo>
                    <a:pt x="221" y="1"/>
                    <a:pt x="77" y="96"/>
                    <a:pt x="1" y="209"/>
                  </a:cubicBezTo>
                  <a:lnTo>
                    <a:pt x="1" y="225"/>
                  </a:lnTo>
                  <a:cubicBezTo>
                    <a:pt x="71" y="143"/>
                    <a:pt x="141" y="73"/>
                    <a:pt x="228" y="40"/>
                  </a:cubicBezTo>
                  <a:cubicBezTo>
                    <a:pt x="265" y="23"/>
                    <a:pt x="307" y="14"/>
                    <a:pt x="351" y="14"/>
                  </a:cubicBezTo>
                  <a:cubicBezTo>
                    <a:pt x="404" y="14"/>
                    <a:pt x="460" y="27"/>
                    <a:pt x="516" y="56"/>
                  </a:cubicBezTo>
                  <a:lnTo>
                    <a:pt x="516" y="40"/>
                  </a:lnTo>
                  <a:cubicBezTo>
                    <a:pt x="468" y="13"/>
                    <a:pt x="417" y="1"/>
                    <a:pt x="366"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6"/>
            <p:cNvSpPr/>
            <p:nvPr/>
          </p:nvSpPr>
          <p:spPr>
            <a:xfrm>
              <a:off x="6515005" y="2320457"/>
              <a:ext cx="96913" cy="120862"/>
            </a:xfrm>
            <a:custGeom>
              <a:avLst/>
              <a:gdLst/>
              <a:ahLst/>
              <a:cxnLst/>
              <a:rect l="l" t="t" r="r" b="b"/>
              <a:pathLst>
                <a:path w="348" h="434" extrusionOk="0">
                  <a:moveTo>
                    <a:pt x="0" y="1"/>
                  </a:moveTo>
                  <a:lnTo>
                    <a:pt x="21" y="21"/>
                  </a:lnTo>
                  <a:cubicBezTo>
                    <a:pt x="227" y="125"/>
                    <a:pt x="331" y="228"/>
                    <a:pt x="310" y="413"/>
                  </a:cubicBezTo>
                  <a:lnTo>
                    <a:pt x="310" y="434"/>
                  </a:lnTo>
                  <a:lnTo>
                    <a:pt x="331" y="434"/>
                  </a:lnTo>
                  <a:lnTo>
                    <a:pt x="331" y="413"/>
                  </a:lnTo>
                  <a:cubicBezTo>
                    <a:pt x="347" y="207"/>
                    <a:pt x="227" y="104"/>
                    <a:pt x="21"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6"/>
            <p:cNvSpPr/>
            <p:nvPr/>
          </p:nvSpPr>
          <p:spPr>
            <a:xfrm>
              <a:off x="6070254" y="2565252"/>
              <a:ext cx="301321" cy="172661"/>
            </a:xfrm>
            <a:custGeom>
              <a:avLst/>
              <a:gdLst/>
              <a:ahLst/>
              <a:cxnLst/>
              <a:rect l="l" t="t" r="r" b="b"/>
              <a:pathLst>
                <a:path w="1082" h="620" extrusionOk="0">
                  <a:moveTo>
                    <a:pt x="1082" y="1"/>
                  </a:moveTo>
                  <a:lnTo>
                    <a:pt x="739" y="190"/>
                  </a:lnTo>
                  <a:lnTo>
                    <a:pt x="1" y="603"/>
                  </a:lnTo>
                  <a:lnTo>
                    <a:pt x="1" y="619"/>
                  </a:lnTo>
                  <a:lnTo>
                    <a:pt x="17" y="619"/>
                  </a:lnTo>
                  <a:lnTo>
                    <a:pt x="739" y="207"/>
                  </a:lnTo>
                  <a:lnTo>
                    <a:pt x="1082" y="17"/>
                  </a:lnTo>
                  <a:lnTo>
                    <a:pt x="1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6"/>
            <p:cNvSpPr/>
            <p:nvPr/>
          </p:nvSpPr>
          <p:spPr>
            <a:xfrm>
              <a:off x="5821004" y="3053448"/>
              <a:ext cx="384031" cy="358967"/>
            </a:xfrm>
            <a:custGeom>
              <a:avLst/>
              <a:gdLst/>
              <a:ahLst/>
              <a:cxnLst/>
              <a:rect l="l" t="t" r="r" b="b"/>
              <a:pathLst>
                <a:path w="1379" h="1289" extrusionOk="0">
                  <a:moveTo>
                    <a:pt x="1358" y="1"/>
                  </a:moveTo>
                  <a:cubicBezTo>
                    <a:pt x="1358" y="277"/>
                    <a:pt x="1325" y="603"/>
                    <a:pt x="1048" y="876"/>
                  </a:cubicBezTo>
                  <a:cubicBezTo>
                    <a:pt x="1341" y="603"/>
                    <a:pt x="1379" y="277"/>
                    <a:pt x="1379" y="1"/>
                  </a:cubicBezTo>
                  <a:close/>
                  <a:moveTo>
                    <a:pt x="1048" y="876"/>
                  </a:moveTo>
                  <a:lnTo>
                    <a:pt x="1048" y="876"/>
                  </a:lnTo>
                  <a:cubicBezTo>
                    <a:pt x="1048" y="876"/>
                    <a:pt x="842" y="1082"/>
                    <a:pt x="690" y="1152"/>
                  </a:cubicBezTo>
                  <a:cubicBezTo>
                    <a:pt x="553" y="1222"/>
                    <a:pt x="430" y="1272"/>
                    <a:pt x="17" y="1272"/>
                  </a:cubicBezTo>
                  <a:lnTo>
                    <a:pt x="1" y="1288"/>
                  </a:lnTo>
                  <a:lnTo>
                    <a:pt x="17" y="1288"/>
                  </a:lnTo>
                  <a:cubicBezTo>
                    <a:pt x="430" y="1288"/>
                    <a:pt x="553" y="1239"/>
                    <a:pt x="706" y="1169"/>
                  </a:cubicBezTo>
                  <a:cubicBezTo>
                    <a:pt x="842" y="1103"/>
                    <a:pt x="1048" y="896"/>
                    <a:pt x="1048" y="8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6"/>
            <p:cNvSpPr/>
            <p:nvPr/>
          </p:nvSpPr>
          <p:spPr>
            <a:xfrm>
              <a:off x="6371304" y="3024763"/>
              <a:ext cx="106103" cy="661123"/>
            </a:xfrm>
            <a:custGeom>
              <a:avLst/>
              <a:gdLst/>
              <a:ahLst/>
              <a:cxnLst/>
              <a:rect l="l" t="t" r="r" b="b"/>
              <a:pathLst>
                <a:path w="381" h="2374" extrusionOk="0">
                  <a:moveTo>
                    <a:pt x="364" y="1"/>
                  </a:moveTo>
                  <a:lnTo>
                    <a:pt x="1" y="2373"/>
                  </a:lnTo>
                  <a:lnTo>
                    <a:pt x="21" y="2373"/>
                  </a:lnTo>
                  <a:lnTo>
                    <a:pt x="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6"/>
            <p:cNvSpPr/>
            <p:nvPr/>
          </p:nvSpPr>
          <p:spPr>
            <a:xfrm>
              <a:off x="5213335" y="3058182"/>
              <a:ext cx="95520" cy="594287"/>
            </a:xfrm>
            <a:custGeom>
              <a:avLst/>
              <a:gdLst/>
              <a:ahLst/>
              <a:cxnLst/>
              <a:rect l="l" t="t" r="r" b="b"/>
              <a:pathLst>
                <a:path w="343" h="2134" extrusionOk="0">
                  <a:moveTo>
                    <a:pt x="326" y="0"/>
                  </a:moveTo>
                  <a:lnTo>
                    <a:pt x="0" y="2133"/>
                  </a:lnTo>
                  <a:lnTo>
                    <a:pt x="17" y="2133"/>
                  </a:lnTo>
                  <a:lnTo>
                    <a:pt x="342" y="17"/>
                  </a:lnTo>
                  <a:lnTo>
                    <a:pt x="3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6"/>
            <p:cNvSpPr/>
            <p:nvPr/>
          </p:nvSpPr>
          <p:spPr>
            <a:xfrm>
              <a:off x="3418456" y="3393765"/>
              <a:ext cx="5013" cy="1536402"/>
            </a:xfrm>
            <a:custGeom>
              <a:avLst/>
              <a:gdLst/>
              <a:ahLst/>
              <a:cxnLst/>
              <a:rect l="l" t="t" r="r" b="b"/>
              <a:pathLst>
                <a:path w="18" h="5517" extrusionOk="0">
                  <a:moveTo>
                    <a:pt x="1" y="0"/>
                  </a:moveTo>
                  <a:lnTo>
                    <a:pt x="1" y="17"/>
                  </a:lnTo>
                  <a:lnTo>
                    <a:pt x="1" y="5516"/>
                  </a:lnTo>
                  <a:lnTo>
                    <a:pt x="17" y="5516"/>
                  </a:lnTo>
                  <a:lnTo>
                    <a:pt x="17" y="17"/>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6"/>
            <p:cNvSpPr/>
            <p:nvPr/>
          </p:nvSpPr>
          <p:spPr>
            <a:xfrm>
              <a:off x="4461686" y="3498199"/>
              <a:ext cx="5013" cy="1431970"/>
            </a:xfrm>
            <a:custGeom>
              <a:avLst/>
              <a:gdLst/>
              <a:ahLst/>
              <a:cxnLst/>
              <a:rect l="l" t="t" r="r" b="b"/>
              <a:pathLst>
                <a:path w="18" h="5142" extrusionOk="0">
                  <a:moveTo>
                    <a:pt x="17" y="1"/>
                  </a:moveTo>
                  <a:lnTo>
                    <a:pt x="1" y="21"/>
                  </a:lnTo>
                  <a:lnTo>
                    <a:pt x="1" y="5141"/>
                  </a:lnTo>
                  <a:lnTo>
                    <a:pt x="17" y="5141"/>
                  </a:lnTo>
                  <a:lnTo>
                    <a:pt x="17" y="21"/>
                  </a:lnTo>
                  <a:lnTo>
                    <a:pt x="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6" name="Google Shape;2056;p56"/>
          <p:cNvGrpSpPr/>
          <p:nvPr/>
        </p:nvGrpSpPr>
        <p:grpSpPr>
          <a:xfrm>
            <a:off x="7764410" y="3182405"/>
            <a:ext cx="1167451" cy="1495525"/>
            <a:chOff x="4436129" y="3192275"/>
            <a:chExt cx="1167451" cy="1495525"/>
          </a:xfrm>
        </p:grpSpPr>
        <p:sp>
          <p:nvSpPr>
            <p:cNvPr id="2057" name="Google Shape;2057;p56"/>
            <p:cNvSpPr/>
            <p:nvPr/>
          </p:nvSpPr>
          <p:spPr>
            <a:xfrm>
              <a:off x="5300810" y="3452195"/>
              <a:ext cx="82428" cy="246245"/>
            </a:xfrm>
            <a:custGeom>
              <a:avLst/>
              <a:gdLst/>
              <a:ahLst/>
              <a:cxnLst/>
              <a:rect l="l" t="t" r="r" b="b"/>
              <a:pathLst>
                <a:path w="398" h="1189" extrusionOk="0">
                  <a:moveTo>
                    <a:pt x="327" y="0"/>
                  </a:moveTo>
                  <a:cubicBezTo>
                    <a:pt x="327" y="0"/>
                    <a:pt x="1" y="173"/>
                    <a:pt x="55" y="1188"/>
                  </a:cubicBezTo>
                  <a:lnTo>
                    <a:pt x="397" y="1188"/>
                  </a:lnTo>
                  <a:lnTo>
                    <a:pt x="327" y="0"/>
                  </a:lnTo>
                  <a:close/>
                </a:path>
              </a:pathLst>
            </a:custGeom>
            <a:solidFill>
              <a:srgbClr val="588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6"/>
            <p:cNvSpPr/>
            <p:nvPr/>
          </p:nvSpPr>
          <p:spPr>
            <a:xfrm>
              <a:off x="4436129" y="4638095"/>
              <a:ext cx="1167451" cy="49705"/>
            </a:xfrm>
            <a:custGeom>
              <a:avLst/>
              <a:gdLst/>
              <a:ahLst/>
              <a:cxnLst/>
              <a:rect l="l" t="t" r="r" b="b"/>
              <a:pathLst>
                <a:path w="5637" h="240" extrusionOk="0">
                  <a:moveTo>
                    <a:pt x="1" y="0"/>
                  </a:moveTo>
                  <a:lnTo>
                    <a:pt x="1" y="240"/>
                  </a:lnTo>
                  <a:lnTo>
                    <a:pt x="5636" y="240"/>
                  </a:lnTo>
                  <a:lnTo>
                    <a:pt x="5636" y="0"/>
                  </a:lnTo>
                  <a:close/>
                </a:path>
              </a:pathLst>
            </a:custGeom>
            <a:solidFill>
              <a:srgbClr val="C13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6"/>
            <p:cNvSpPr/>
            <p:nvPr/>
          </p:nvSpPr>
          <p:spPr>
            <a:xfrm>
              <a:off x="4436129" y="3192275"/>
              <a:ext cx="1167451" cy="49912"/>
            </a:xfrm>
            <a:custGeom>
              <a:avLst/>
              <a:gdLst/>
              <a:ahLst/>
              <a:cxnLst/>
              <a:rect l="l" t="t" r="r" b="b"/>
              <a:pathLst>
                <a:path w="5637" h="241" extrusionOk="0">
                  <a:moveTo>
                    <a:pt x="1" y="1"/>
                  </a:moveTo>
                  <a:lnTo>
                    <a:pt x="1" y="240"/>
                  </a:lnTo>
                  <a:lnTo>
                    <a:pt x="5636" y="240"/>
                  </a:lnTo>
                  <a:lnTo>
                    <a:pt x="5636" y="1"/>
                  </a:lnTo>
                  <a:close/>
                </a:path>
              </a:pathLst>
            </a:custGeom>
            <a:solidFill>
              <a:srgbClr val="C13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6"/>
            <p:cNvSpPr/>
            <p:nvPr/>
          </p:nvSpPr>
          <p:spPr>
            <a:xfrm>
              <a:off x="4436129" y="3951118"/>
              <a:ext cx="1167451" cy="56539"/>
            </a:xfrm>
            <a:custGeom>
              <a:avLst/>
              <a:gdLst/>
              <a:ahLst/>
              <a:cxnLst/>
              <a:rect l="l" t="t" r="r" b="b"/>
              <a:pathLst>
                <a:path w="5637" h="273" extrusionOk="0">
                  <a:moveTo>
                    <a:pt x="1" y="0"/>
                  </a:moveTo>
                  <a:lnTo>
                    <a:pt x="1" y="273"/>
                  </a:lnTo>
                  <a:lnTo>
                    <a:pt x="5636" y="273"/>
                  </a:lnTo>
                  <a:lnTo>
                    <a:pt x="5636" y="0"/>
                  </a:lnTo>
                  <a:close/>
                </a:path>
              </a:pathLst>
            </a:custGeom>
            <a:solidFill>
              <a:srgbClr val="C13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6"/>
            <p:cNvSpPr/>
            <p:nvPr/>
          </p:nvSpPr>
          <p:spPr>
            <a:xfrm>
              <a:off x="4495984" y="3847771"/>
              <a:ext cx="648653" cy="103551"/>
            </a:xfrm>
            <a:custGeom>
              <a:avLst/>
              <a:gdLst/>
              <a:ahLst/>
              <a:cxnLst/>
              <a:rect l="l" t="t" r="r" b="b"/>
              <a:pathLst>
                <a:path w="3132" h="500" extrusionOk="0">
                  <a:moveTo>
                    <a:pt x="1" y="0"/>
                  </a:moveTo>
                  <a:lnTo>
                    <a:pt x="1" y="499"/>
                  </a:lnTo>
                  <a:lnTo>
                    <a:pt x="3132" y="499"/>
                  </a:lnTo>
                  <a:lnTo>
                    <a:pt x="3132" y="0"/>
                  </a:lnTo>
                  <a:close/>
                </a:path>
              </a:pathLst>
            </a:custGeom>
            <a:solidFill>
              <a:srgbClr val="FFC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6"/>
            <p:cNvSpPr/>
            <p:nvPr/>
          </p:nvSpPr>
          <p:spPr>
            <a:xfrm>
              <a:off x="4528500" y="3762236"/>
              <a:ext cx="580308" cy="85740"/>
            </a:xfrm>
            <a:custGeom>
              <a:avLst/>
              <a:gdLst/>
              <a:ahLst/>
              <a:cxnLst/>
              <a:rect l="l" t="t" r="r" b="b"/>
              <a:pathLst>
                <a:path w="2802" h="414" extrusionOk="0">
                  <a:moveTo>
                    <a:pt x="0" y="1"/>
                  </a:moveTo>
                  <a:lnTo>
                    <a:pt x="0" y="413"/>
                  </a:lnTo>
                  <a:lnTo>
                    <a:pt x="2802" y="413"/>
                  </a:lnTo>
                  <a:lnTo>
                    <a:pt x="2802" y="1"/>
                  </a:lnTo>
                  <a:close/>
                </a:path>
              </a:pathLst>
            </a:custGeom>
            <a:solidFill>
              <a:srgbClr val="74A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6"/>
            <p:cNvSpPr/>
            <p:nvPr/>
          </p:nvSpPr>
          <p:spPr>
            <a:xfrm>
              <a:off x="4663535" y="4053637"/>
              <a:ext cx="89055" cy="584650"/>
            </a:xfrm>
            <a:custGeom>
              <a:avLst/>
              <a:gdLst/>
              <a:ahLst/>
              <a:cxnLst/>
              <a:rect l="l" t="t" r="r" b="b"/>
              <a:pathLst>
                <a:path w="430" h="2823" extrusionOk="0">
                  <a:moveTo>
                    <a:pt x="0" y="1"/>
                  </a:moveTo>
                  <a:lnTo>
                    <a:pt x="0" y="2822"/>
                  </a:lnTo>
                  <a:lnTo>
                    <a:pt x="429" y="2822"/>
                  </a:lnTo>
                  <a:lnTo>
                    <a:pt x="429" y="1"/>
                  </a:lnTo>
                  <a:close/>
                </a:path>
              </a:pathLst>
            </a:custGeom>
            <a:solidFill>
              <a:srgbClr val="74A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6"/>
            <p:cNvSpPr/>
            <p:nvPr/>
          </p:nvSpPr>
          <p:spPr>
            <a:xfrm>
              <a:off x="4752385" y="4053637"/>
              <a:ext cx="106866" cy="584650"/>
            </a:xfrm>
            <a:custGeom>
              <a:avLst/>
              <a:gdLst/>
              <a:ahLst/>
              <a:cxnLst/>
              <a:rect l="l" t="t" r="r" b="b"/>
              <a:pathLst>
                <a:path w="516" h="2823" extrusionOk="0">
                  <a:moveTo>
                    <a:pt x="0" y="1"/>
                  </a:moveTo>
                  <a:lnTo>
                    <a:pt x="0" y="2822"/>
                  </a:lnTo>
                  <a:lnTo>
                    <a:pt x="516" y="2822"/>
                  </a:lnTo>
                  <a:lnTo>
                    <a:pt x="516" y="1"/>
                  </a:lnTo>
                  <a:close/>
                </a:path>
              </a:pathLst>
            </a:custGeom>
            <a:solidFill>
              <a:srgbClr val="6D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6"/>
            <p:cNvSpPr/>
            <p:nvPr/>
          </p:nvSpPr>
          <p:spPr>
            <a:xfrm>
              <a:off x="4859046" y="4053637"/>
              <a:ext cx="125091" cy="584650"/>
            </a:xfrm>
            <a:custGeom>
              <a:avLst/>
              <a:gdLst/>
              <a:ahLst/>
              <a:cxnLst/>
              <a:rect l="l" t="t" r="r" b="b"/>
              <a:pathLst>
                <a:path w="604" h="2823" extrusionOk="0">
                  <a:moveTo>
                    <a:pt x="1" y="1"/>
                  </a:moveTo>
                  <a:lnTo>
                    <a:pt x="1" y="2822"/>
                  </a:lnTo>
                  <a:lnTo>
                    <a:pt x="603" y="2822"/>
                  </a:lnTo>
                  <a:lnTo>
                    <a:pt x="603" y="1"/>
                  </a:lnTo>
                  <a:close/>
                </a:path>
              </a:pathLst>
            </a:custGeom>
            <a:solidFill>
              <a:srgbClr val="74A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6"/>
            <p:cNvSpPr/>
            <p:nvPr/>
          </p:nvSpPr>
          <p:spPr>
            <a:xfrm>
              <a:off x="4983933" y="4121982"/>
              <a:ext cx="253082" cy="516307"/>
            </a:xfrm>
            <a:custGeom>
              <a:avLst/>
              <a:gdLst/>
              <a:ahLst/>
              <a:cxnLst/>
              <a:rect l="l" t="t" r="r" b="b"/>
              <a:pathLst>
                <a:path w="1222" h="2493" extrusionOk="0">
                  <a:moveTo>
                    <a:pt x="413" y="1"/>
                  </a:moveTo>
                  <a:lnTo>
                    <a:pt x="0" y="153"/>
                  </a:lnTo>
                  <a:lnTo>
                    <a:pt x="776" y="2492"/>
                  </a:lnTo>
                  <a:lnTo>
                    <a:pt x="1222" y="2336"/>
                  </a:lnTo>
                  <a:lnTo>
                    <a:pt x="413" y="1"/>
                  </a:lnTo>
                  <a:close/>
                </a:path>
              </a:pathLst>
            </a:custGeom>
            <a:solidFill>
              <a:srgbClr val="6D3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6"/>
            <p:cNvSpPr/>
            <p:nvPr/>
          </p:nvSpPr>
          <p:spPr>
            <a:xfrm>
              <a:off x="4446485" y="4168167"/>
              <a:ext cx="217253" cy="470123"/>
            </a:xfrm>
            <a:custGeom>
              <a:avLst/>
              <a:gdLst/>
              <a:ahLst/>
              <a:cxnLst/>
              <a:rect l="l" t="t" r="r" b="b"/>
              <a:pathLst>
                <a:path w="1049" h="2270" extrusionOk="0">
                  <a:moveTo>
                    <a:pt x="755" y="0"/>
                  </a:moveTo>
                  <a:lnTo>
                    <a:pt x="0" y="2113"/>
                  </a:lnTo>
                  <a:lnTo>
                    <a:pt x="343" y="2269"/>
                  </a:lnTo>
                  <a:lnTo>
                    <a:pt x="1048" y="120"/>
                  </a:lnTo>
                  <a:lnTo>
                    <a:pt x="755" y="0"/>
                  </a:lnTo>
                  <a:close/>
                </a:path>
              </a:pathLst>
            </a:custGeom>
            <a:solidFill>
              <a:srgbClr val="EAD8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6"/>
            <p:cNvSpPr/>
            <p:nvPr/>
          </p:nvSpPr>
          <p:spPr>
            <a:xfrm>
              <a:off x="4770196" y="4352700"/>
              <a:ext cx="64410" cy="271097"/>
            </a:xfrm>
            <a:custGeom>
              <a:avLst/>
              <a:gdLst/>
              <a:ahLst/>
              <a:cxnLst/>
              <a:rect l="l" t="t" r="r" b="b"/>
              <a:pathLst>
                <a:path w="311" h="1309" extrusionOk="0">
                  <a:moveTo>
                    <a:pt x="1" y="0"/>
                  </a:moveTo>
                  <a:lnTo>
                    <a:pt x="1" y="1308"/>
                  </a:lnTo>
                  <a:lnTo>
                    <a:pt x="310" y="1308"/>
                  </a:lnTo>
                  <a:lnTo>
                    <a:pt x="310" y="0"/>
                  </a:lnTo>
                  <a:close/>
                </a:path>
              </a:pathLst>
            </a:custGeom>
            <a:solidFill>
              <a:srgbClr val="EAD8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6"/>
            <p:cNvSpPr/>
            <p:nvPr/>
          </p:nvSpPr>
          <p:spPr>
            <a:xfrm>
              <a:off x="5208646" y="3570040"/>
              <a:ext cx="82221" cy="128404"/>
            </a:xfrm>
            <a:custGeom>
              <a:avLst/>
              <a:gdLst/>
              <a:ahLst/>
              <a:cxnLst/>
              <a:rect l="l" t="t" r="r" b="b"/>
              <a:pathLst>
                <a:path w="397" h="620" extrusionOk="0">
                  <a:moveTo>
                    <a:pt x="0" y="0"/>
                  </a:moveTo>
                  <a:lnTo>
                    <a:pt x="190" y="619"/>
                  </a:lnTo>
                  <a:lnTo>
                    <a:pt x="396" y="619"/>
                  </a:lnTo>
                  <a:cubicBezTo>
                    <a:pt x="396" y="582"/>
                    <a:pt x="326" y="170"/>
                    <a:pt x="0" y="0"/>
                  </a:cubicBezTo>
                  <a:close/>
                </a:path>
              </a:pathLst>
            </a:custGeom>
            <a:solidFill>
              <a:srgbClr val="894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6"/>
            <p:cNvSpPr/>
            <p:nvPr/>
          </p:nvSpPr>
          <p:spPr>
            <a:xfrm>
              <a:off x="5311994" y="3562377"/>
              <a:ext cx="71244" cy="136066"/>
            </a:xfrm>
            <a:custGeom>
              <a:avLst/>
              <a:gdLst/>
              <a:ahLst/>
              <a:cxnLst/>
              <a:rect l="l" t="t" r="r" b="b"/>
              <a:pathLst>
                <a:path w="344" h="657" extrusionOk="0">
                  <a:moveTo>
                    <a:pt x="170" y="0"/>
                  </a:moveTo>
                  <a:lnTo>
                    <a:pt x="1" y="656"/>
                  </a:lnTo>
                  <a:lnTo>
                    <a:pt x="343" y="656"/>
                  </a:lnTo>
                  <a:lnTo>
                    <a:pt x="170" y="0"/>
                  </a:lnTo>
                  <a:close/>
                </a:path>
              </a:pathLst>
            </a:custGeom>
            <a:solidFill>
              <a:srgbClr val="74A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6"/>
            <p:cNvSpPr/>
            <p:nvPr/>
          </p:nvSpPr>
          <p:spPr>
            <a:xfrm>
              <a:off x="5346995" y="3463172"/>
              <a:ext cx="118257" cy="235268"/>
            </a:xfrm>
            <a:custGeom>
              <a:avLst/>
              <a:gdLst/>
              <a:ahLst/>
              <a:cxnLst/>
              <a:rect l="l" t="t" r="r" b="b"/>
              <a:pathLst>
                <a:path w="571" h="1136" extrusionOk="0">
                  <a:moveTo>
                    <a:pt x="516" y="1"/>
                  </a:moveTo>
                  <a:cubicBezTo>
                    <a:pt x="516" y="1"/>
                    <a:pt x="54" y="686"/>
                    <a:pt x="1" y="1135"/>
                  </a:cubicBezTo>
                  <a:lnTo>
                    <a:pt x="380" y="1119"/>
                  </a:lnTo>
                  <a:cubicBezTo>
                    <a:pt x="380" y="1119"/>
                    <a:pt x="570" y="310"/>
                    <a:pt x="516" y="1"/>
                  </a:cubicBezTo>
                  <a:close/>
                </a:path>
              </a:pathLst>
            </a:custGeom>
            <a:solidFill>
              <a:srgbClr val="588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6"/>
            <p:cNvSpPr/>
            <p:nvPr/>
          </p:nvSpPr>
          <p:spPr>
            <a:xfrm>
              <a:off x="5422176" y="3555542"/>
              <a:ext cx="117429" cy="139380"/>
            </a:xfrm>
            <a:custGeom>
              <a:avLst/>
              <a:gdLst/>
              <a:ahLst/>
              <a:cxnLst/>
              <a:rect l="l" t="t" r="r" b="b"/>
              <a:pathLst>
                <a:path w="567" h="673" extrusionOk="0">
                  <a:moveTo>
                    <a:pt x="446" y="0"/>
                  </a:moveTo>
                  <a:lnTo>
                    <a:pt x="1" y="673"/>
                  </a:lnTo>
                  <a:lnTo>
                    <a:pt x="327" y="673"/>
                  </a:lnTo>
                  <a:cubicBezTo>
                    <a:pt x="566" y="429"/>
                    <a:pt x="446" y="0"/>
                    <a:pt x="446" y="0"/>
                  </a:cubicBezTo>
                  <a:close/>
                </a:path>
              </a:pathLst>
            </a:custGeom>
            <a:solidFill>
              <a:srgbClr val="74A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6"/>
            <p:cNvSpPr/>
            <p:nvPr/>
          </p:nvSpPr>
          <p:spPr>
            <a:xfrm>
              <a:off x="5165982" y="3609390"/>
              <a:ext cx="82221" cy="92368"/>
            </a:xfrm>
            <a:custGeom>
              <a:avLst/>
              <a:gdLst/>
              <a:ahLst/>
              <a:cxnLst/>
              <a:rect l="l" t="t" r="r" b="b"/>
              <a:pathLst>
                <a:path w="397" h="446" extrusionOk="0">
                  <a:moveTo>
                    <a:pt x="0" y="0"/>
                  </a:moveTo>
                  <a:cubicBezTo>
                    <a:pt x="0" y="0"/>
                    <a:pt x="120" y="326"/>
                    <a:pt x="206" y="446"/>
                  </a:cubicBezTo>
                  <a:lnTo>
                    <a:pt x="396" y="429"/>
                  </a:lnTo>
                  <a:cubicBezTo>
                    <a:pt x="396" y="429"/>
                    <a:pt x="153" y="33"/>
                    <a:pt x="0" y="0"/>
                  </a:cubicBezTo>
                  <a:close/>
                </a:path>
              </a:pathLst>
            </a:custGeom>
            <a:solidFill>
              <a:srgbClr val="74A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6"/>
            <p:cNvSpPr/>
            <p:nvPr/>
          </p:nvSpPr>
          <p:spPr>
            <a:xfrm>
              <a:off x="5208646" y="3438526"/>
              <a:ext cx="120742" cy="263227"/>
            </a:xfrm>
            <a:custGeom>
              <a:avLst/>
              <a:gdLst/>
              <a:ahLst/>
              <a:cxnLst/>
              <a:rect l="l" t="t" r="r" b="b"/>
              <a:pathLst>
                <a:path w="583" h="1271" extrusionOk="0">
                  <a:moveTo>
                    <a:pt x="190" y="0"/>
                  </a:moveTo>
                  <a:lnTo>
                    <a:pt x="190" y="0"/>
                  </a:lnTo>
                  <a:cubicBezTo>
                    <a:pt x="0" y="668"/>
                    <a:pt x="343" y="1254"/>
                    <a:pt x="343" y="1254"/>
                  </a:cubicBezTo>
                  <a:lnTo>
                    <a:pt x="582" y="1271"/>
                  </a:lnTo>
                  <a:cubicBezTo>
                    <a:pt x="582" y="652"/>
                    <a:pt x="190" y="0"/>
                    <a:pt x="190" y="0"/>
                  </a:cubicBezTo>
                  <a:close/>
                </a:path>
              </a:pathLst>
            </a:custGeom>
            <a:solidFill>
              <a:srgbClr val="74A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6"/>
            <p:cNvSpPr/>
            <p:nvPr/>
          </p:nvSpPr>
          <p:spPr>
            <a:xfrm>
              <a:off x="5169295" y="3491339"/>
              <a:ext cx="121571" cy="207103"/>
            </a:xfrm>
            <a:custGeom>
              <a:avLst/>
              <a:gdLst/>
              <a:ahLst/>
              <a:cxnLst/>
              <a:rect l="l" t="t" r="r" b="b"/>
              <a:pathLst>
                <a:path w="587" h="1000" extrusionOk="0">
                  <a:moveTo>
                    <a:pt x="87" y="1"/>
                  </a:moveTo>
                  <a:cubicBezTo>
                    <a:pt x="1" y="174"/>
                    <a:pt x="87" y="809"/>
                    <a:pt x="327" y="999"/>
                  </a:cubicBezTo>
                  <a:lnTo>
                    <a:pt x="586" y="999"/>
                  </a:lnTo>
                  <a:lnTo>
                    <a:pt x="87" y="1"/>
                  </a:lnTo>
                  <a:close/>
                </a:path>
              </a:pathLst>
            </a:custGeom>
            <a:solidFill>
              <a:srgbClr val="588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6"/>
            <p:cNvSpPr/>
            <p:nvPr/>
          </p:nvSpPr>
          <p:spPr>
            <a:xfrm>
              <a:off x="5208646" y="3694719"/>
              <a:ext cx="281249" cy="256600"/>
            </a:xfrm>
            <a:custGeom>
              <a:avLst/>
              <a:gdLst/>
              <a:ahLst/>
              <a:cxnLst/>
              <a:rect l="l" t="t" r="r" b="b"/>
              <a:pathLst>
                <a:path w="1358" h="1239" extrusionOk="0">
                  <a:moveTo>
                    <a:pt x="1358" y="1"/>
                  </a:moveTo>
                  <a:lnTo>
                    <a:pt x="0" y="34"/>
                  </a:lnTo>
                  <a:lnTo>
                    <a:pt x="293" y="1238"/>
                  </a:lnTo>
                  <a:lnTo>
                    <a:pt x="1135" y="1238"/>
                  </a:lnTo>
                  <a:lnTo>
                    <a:pt x="1358" y="1"/>
                  </a:lnTo>
                  <a:close/>
                </a:path>
              </a:pathLst>
            </a:custGeom>
            <a:solidFill>
              <a:srgbClr val="EAD8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6"/>
            <p:cNvSpPr/>
            <p:nvPr/>
          </p:nvSpPr>
          <p:spPr>
            <a:xfrm>
              <a:off x="5218795" y="3698239"/>
              <a:ext cx="110594" cy="113699"/>
            </a:xfrm>
            <a:custGeom>
              <a:avLst/>
              <a:gdLst/>
              <a:ahLst/>
              <a:cxnLst/>
              <a:rect l="l" t="t" r="r" b="b"/>
              <a:pathLst>
                <a:path w="534" h="549" extrusionOk="0">
                  <a:moveTo>
                    <a:pt x="261" y="0"/>
                  </a:moveTo>
                  <a:cubicBezTo>
                    <a:pt x="88" y="207"/>
                    <a:pt x="1" y="549"/>
                    <a:pt x="1" y="549"/>
                  </a:cubicBezTo>
                  <a:cubicBezTo>
                    <a:pt x="1" y="549"/>
                    <a:pt x="397" y="343"/>
                    <a:pt x="533" y="0"/>
                  </a:cubicBezTo>
                  <a:close/>
                </a:path>
              </a:pathLst>
            </a:custGeom>
            <a:solidFill>
              <a:srgbClr val="588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6"/>
            <p:cNvSpPr/>
            <p:nvPr/>
          </p:nvSpPr>
          <p:spPr>
            <a:xfrm>
              <a:off x="4436129" y="3209175"/>
              <a:ext cx="1167451" cy="1445990"/>
            </a:xfrm>
            <a:custGeom>
              <a:avLst/>
              <a:gdLst/>
              <a:ahLst/>
              <a:cxnLst/>
              <a:rect l="l" t="t" r="r" b="b"/>
              <a:pathLst>
                <a:path w="5637" h="6982" extrusionOk="0">
                  <a:moveTo>
                    <a:pt x="1" y="1"/>
                  </a:moveTo>
                  <a:lnTo>
                    <a:pt x="1" y="6981"/>
                  </a:lnTo>
                  <a:lnTo>
                    <a:pt x="5636" y="6981"/>
                  </a:lnTo>
                  <a:lnTo>
                    <a:pt x="56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6"/>
            <p:cNvSpPr/>
            <p:nvPr/>
          </p:nvSpPr>
          <p:spPr>
            <a:xfrm>
              <a:off x="5300810" y="3452195"/>
              <a:ext cx="82428" cy="246245"/>
            </a:xfrm>
            <a:custGeom>
              <a:avLst/>
              <a:gdLst/>
              <a:ahLst/>
              <a:cxnLst/>
              <a:rect l="l" t="t" r="r" b="b"/>
              <a:pathLst>
                <a:path w="398" h="1189" extrusionOk="0">
                  <a:moveTo>
                    <a:pt x="327" y="0"/>
                  </a:moveTo>
                  <a:cubicBezTo>
                    <a:pt x="327" y="0"/>
                    <a:pt x="1" y="173"/>
                    <a:pt x="55" y="1188"/>
                  </a:cubicBezTo>
                  <a:lnTo>
                    <a:pt x="397" y="1188"/>
                  </a:lnTo>
                  <a:lnTo>
                    <a:pt x="3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6"/>
            <p:cNvSpPr/>
            <p:nvPr/>
          </p:nvSpPr>
          <p:spPr>
            <a:xfrm>
              <a:off x="4436129" y="4638095"/>
              <a:ext cx="1167451" cy="49705"/>
            </a:xfrm>
            <a:custGeom>
              <a:avLst/>
              <a:gdLst/>
              <a:ahLst/>
              <a:cxnLst/>
              <a:rect l="l" t="t" r="r" b="b"/>
              <a:pathLst>
                <a:path w="5637" h="240" extrusionOk="0">
                  <a:moveTo>
                    <a:pt x="1" y="0"/>
                  </a:moveTo>
                  <a:lnTo>
                    <a:pt x="1" y="240"/>
                  </a:lnTo>
                  <a:lnTo>
                    <a:pt x="5636" y="240"/>
                  </a:lnTo>
                  <a:lnTo>
                    <a:pt x="56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6"/>
            <p:cNvSpPr/>
            <p:nvPr/>
          </p:nvSpPr>
          <p:spPr>
            <a:xfrm>
              <a:off x="4436129" y="3192275"/>
              <a:ext cx="1167451" cy="49912"/>
            </a:xfrm>
            <a:custGeom>
              <a:avLst/>
              <a:gdLst/>
              <a:ahLst/>
              <a:cxnLst/>
              <a:rect l="l" t="t" r="r" b="b"/>
              <a:pathLst>
                <a:path w="5637" h="241" extrusionOk="0">
                  <a:moveTo>
                    <a:pt x="1" y="1"/>
                  </a:moveTo>
                  <a:lnTo>
                    <a:pt x="1" y="240"/>
                  </a:lnTo>
                  <a:lnTo>
                    <a:pt x="5636" y="240"/>
                  </a:lnTo>
                  <a:lnTo>
                    <a:pt x="56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6"/>
            <p:cNvSpPr/>
            <p:nvPr/>
          </p:nvSpPr>
          <p:spPr>
            <a:xfrm>
              <a:off x="4436129" y="3951118"/>
              <a:ext cx="1167451" cy="56539"/>
            </a:xfrm>
            <a:custGeom>
              <a:avLst/>
              <a:gdLst/>
              <a:ahLst/>
              <a:cxnLst/>
              <a:rect l="l" t="t" r="r" b="b"/>
              <a:pathLst>
                <a:path w="5637" h="273" extrusionOk="0">
                  <a:moveTo>
                    <a:pt x="1" y="0"/>
                  </a:moveTo>
                  <a:lnTo>
                    <a:pt x="1" y="273"/>
                  </a:lnTo>
                  <a:lnTo>
                    <a:pt x="5636" y="273"/>
                  </a:lnTo>
                  <a:lnTo>
                    <a:pt x="56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6"/>
            <p:cNvSpPr/>
            <p:nvPr/>
          </p:nvSpPr>
          <p:spPr>
            <a:xfrm>
              <a:off x="4495984" y="3847771"/>
              <a:ext cx="648653" cy="103551"/>
            </a:xfrm>
            <a:custGeom>
              <a:avLst/>
              <a:gdLst/>
              <a:ahLst/>
              <a:cxnLst/>
              <a:rect l="l" t="t" r="r" b="b"/>
              <a:pathLst>
                <a:path w="3132" h="500" extrusionOk="0">
                  <a:moveTo>
                    <a:pt x="1" y="0"/>
                  </a:moveTo>
                  <a:lnTo>
                    <a:pt x="1" y="499"/>
                  </a:lnTo>
                  <a:lnTo>
                    <a:pt x="3132" y="499"/>
                  </a:lnTo>
                  <a:lnTo>
                    <a:pt x="31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6"/>
            <p:cNvSpPr/>
            <p:nvPr/>
          </p:nvSpPr>
          <p:spPr>
            <a:xfrm>
              <a:off x="4528500" y="3762236"/>
              <a:ext cx="580308" cy="85740"/>
            </a:xfrm>
            <a:custGeom>
              <a:avLst/>
              <a:gdLst/>
              <a:ahLst/>
              <a:cxnLst/>
              <a:rect l="l" t="t" r="r" b="b"/>
              <a:pathLst>
                <a:path w="2802" h="414" extrusionOk="0">
                  <a:moveTo>
                    <a:pt x="0" y="1"/>
                  </a:moveTo>
                  <a:lnTo>
                    <a:pt x="0" y="413"/>
                  </a:lnTo>
                  <a:lnTo>
                    <a:pt x="2802" y="413"/>
                  </a:lnTo>
                  <a:lnTo>
                    <a:pt x="28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6"/>
            <p:cNvSpPr/>
            <p:nvPr/>
          </p:nvSpPr>
          <p:spPr>
            <a:xfrm>
              <a:off x="4663535" y="4053637"/>
              <a:ext cx="89055" cy="584650"/>
            </a:xfrm>
            <a:custGeom>
              <a:avLst/>
              <a:gdLst/>
              <a:ahLst/>
              <a:cxnLst/>
              <a:rect l="l" t="t" r="r" b="b"/>
              <a:pathLst>
                <a:path w="430" h="2823" extrusionOk="0">
                  <a:moveTo>
                    <a:pt x="0" y="1"/>
                  </a:moveTo>
                  <a:lnTo>
                    <a:pt x="0" y="2822"/>
                  </a:lnTo>
                  <a:lnTo>
                    <a:pt x="429" y="2822"/>
                  </a:lnTo>
                  <a:lnTo>
                    <a:pt x="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6"/>
            <p:cNvSpPr/>
            <p:nvPr/>
          </p:nvSpPr>
          <p:spPr>
            <a:xfrm>
              <a:off x="4752385" y="4053637"/>
              <a:ext cx="106866" cy="584650"/>
            </a:xfrm>
            <a:custGeom>
              <a:avLst/>
              <a:gdLst/>
              <a:ahLst/>
              <a:cxnLst/>
              <a:rect l="l" t="t" r="r" b="b"/>
              <a:pathLst>
                <a:path w="516" h="2823" extrusionOk="0">
                  <a:moveTo>
                    <a:pt x="0" y="1"/>
                  </a:moveTo>
                  <a:lnTo>
                    <a:pt x="0" y="2822"/>
                  </a:lnTo>
                  <a:lnTo>
                    <a:pt x="516" y="2822"/>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6"/>
            <p:cNvSpPr/>
            <p:nvPr/>
          </p:nvSpPr>
          <p:spPr>
            <a:xfrm>
              <a:off x="4859046" y="4053637"/>
              <a:ext cx="125091" cy="584650"/>
            </a:xfrm>
            <a:custGeom>
              <a:avLst/>
              <a:gdLst/>
              <a:ahLst/>
              <a:cxnLst/>
              <a:rect l="l" t="t" r="r" b="b"/>
              <a:pathLst>
                <a:path w="604" h="2823" extrusionOk="0">
                  <a:moveTo>
                    <a:pt x="1" y="1"/>
                  </a:moveTo>
                  <a:lnTo>
                    <a:pt x="1" y="2822"/>
                  </a:lnTo>
                  <a:lnTo>
                    <a:pt x="603" y="2822"/>
                  </a:lnTo>
                  <a:lnTo>
                    <a:pt x="6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6"/>
            <p:cNvSpPr/>
            <p:nvPr/>
          </p:nvSpPr>
          <p:spPr>
            <a:xfrm>
              <a:off x="4983933" y="4121982"/>
              <a:ext cx="253082" cy="516307"/>
            </a:xfrm>
            <a:custGeom>
              <a:avLst/>
              <a:gdLst/>
              <a:ahLst/>
              <a:cxnLst/>
              <a:rect l="l" t="t" r="r" b="b"/>
              <a:pathLst>
                <a:path w="1222" h="2493" extrusionOk="0">
                  <a:moveTo>
                    <a:pt x="413" y="1"/>
                  </a:moveTo>
                  <a:lnTo>
                    <a:pt x="0" y="153"/>
                  </a:lnTo>
                  <a:lnTo>
                    <a:pt x="776" y="2492"/>
                  </a:lnTo>
                  <a:lnTo>
                    <a:pt x="1222" y="2336"/>
                  </a:lnTo>
                  <a:lnTo>
                    <a:pt x="4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6"/>
            <p:cNvSpPr/>
            <p:nvPr/>
          </p:nvSpPr>
          <p:spPr>
            <a:xfrm>
              <a:off x="4446485" y="4168167"/>
              <a:ext cx="217253" cy="470123"/>
            </a:xfrm>
            <a:custGeom>
              <a:avLst/>
              <a:gdLst/>
              <a:ahLst/>
              <a:cxnLst/>
              <a:rect l="l" t="t" r="r" b="b"/>
              <a:pathLst>
                <a:path w="1049" h="2270" extrusionOk="0">
                  <a:moveTo>
                    <a:pt x="755" y="0"/>
                  </a:moveTo>
                  <a:lnTo>
                    <a:pt x="0" y="2113"/>
                  </a:lnTo>
                  <a:lnTo>
                    <a:pt x="343" y="2269"/>
                  </a:lnTo>
                  <a:lnTo>
                    <a:pt x="1048" y="120"/>
                  </a:lnTo>
                  <a:lnTo>
                    <a:pt x="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6"/>
            <p:cNvSpPr/>
            <p:nvPr/>
          </p:nvSpPr>
          <p:spPr>
            <a:xfrm>
              <a:off x="4773621" y="4352700"/>
              <a:ext cx="64410" cy="271097"/>
            </a:xfrm>
            <a:custGeom>
              <a:avLst/>
              <a:gdLst/>
              <a:ahLst/>
              <a:cxnLst/>
              <a:rect l="l" t="t" r="r" b="b"/>
              <a:pathLst>
                <a:path w="311" h="1309" extrusionOk="0">
                  <a:moveTo>
                    <a:pt x="1" y="0"/>
                  </a:moveTo>
                  <a:lnTo>
                    <a:pt x="1" y="1308"/>
                  </a:lnTo>
                  <a:lnTo>
                    <a:pt x="310" y="1308"/>
                  </a:lnTo>
                  <a:lnTo>
                    <a:pt x="3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6"/>
            <p:cNvSpPr/>
            <p:nvPr/>
          </p:nvSpPr>
          <p:spPr>
            <a:xfrm>
              <a:off x="5208646" y="3570040"/>
              <a:ext cx="82221" cy="128404"/>
            </a:xfrm>
            <a:custGeom>
              <a:avLst/>
              <a:gdLst/>
              <a:ahLst/>
              <a:cxnLst/>
              <a:rect l="l" t="t" r="r" b="b"/>
              <a:pathLst>
                <a:path w="397" h="620" extrusionOk="0">
                  <a:moveTo>
                    <a:pt x="0" y="0"/>
                  </a:moveTo>
                  <a:lnTo>
                    <a:pt x="190" y="619"/>
                  </a:lnTo>
                  <a:lnTo>
                    <a:pt x="396" y="619"/>
                  </a:lnTo>
                  <a:cubicBezTo>
                    <a:pt x="396" y="582"/>
                    <a:pt x="326" y="170"/>
                    <a:pt x="0" y="0"/>
                  </a:cubicBezTo>
                  <a:close/>
                </a:path>
              </a:pathLst>
            </a:custGeom>
            <a:solidFill>
              <a:srgbClr val="894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6"/>
            <p:cNvSpPr/>
            <p:nvPr/>
          </p:nvSpPr>
          <p:spPr>
            <a:xfrm>
              <a:off x="5311994" y="3562377"/>
              <a:ext cx="71244" cy="136066"/>
            </a:xfrm>
            <a:custGeom>
              <a:avLst/>
              <a:gdLst/>
              <a:ahLst/>
              <a:cxnLst/>
              <a:rect l="l" t="t" r="r" b="b"/>
              <a:pathLst>
                <a:path w="344" h="657" extrusionOk="0">
                  <a:moveTo>
                    <a:pt x="170" y="0"/>
                  </a:moveTo>
                  <a:lnTo>
                    <a:pt x="1" y="656"/>
                  </a:lnTo>
                  <a:lnTo>
                    <a:pt x="343" y="656"/>
                  </a:lnTo>
                  <a:lnTo>
                    <a:pt x="1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6"/>
            <p:cNvSpPr/>
            <p:nvPr/>
          </p:nvSpPr>
          <p:spPr>
            <a:xfrm>
              <a:off x="5346995" y="3463172"/>
              <a:ext cx="118257" cy="235268"/>
            </a:xfrm>
            <a:custGeom>
              <a:avLst/>
              <a:gdLst/>
              <a:ahLst/>
              <a:cxnLst/>
              <a:rect l="l" t="t" r="r" b="b"/>
              <a:pathLst>
                <a:path w="571" h="1136" extrusionOk="0">
                  <a:moveTo>
                    <a:pt x="516" y="1"/>
                  </a:moveTo>
                  <a:cubicBezTo>
                    <a:pt x="516" y="1"/>
                    <a:pt x="54" y="686"/>
                    <a:pt x="1" y="1135"/>
                  </a:cubicBezTo>
                  <a:lnTo>
                    <a:pt x="380" y="1119"/>
                  </a:lnTo>
                  <a:cubicBezTo>
                    <a:pt x="380" y="1119"/>
                    <a:pt x="570" y="310"/>
                    <a:pt x="5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6"/>
            <p:cNvSpPr/>
            <p:nvPr/>
          </p:nvSpPr>
          <p:spPr>
            <a:xfrm>
              <a:off x="5422176" y="3555542"/>
              <a:ext cx="117429" cy="139380"/>
            </a:xfrm>
            <a:custGeom>
              <a:avLst/>
              <a:gdLst/>
              <a:ahLst/>
              <a:cxnLst/>
              <a:rect l="l" t="t" r="r" b="b"/>
              <a:pathLst>
                <a:path w="567" h="673" extrusionOk="0">
                  <a:moveTo>
                    <a:pt x="446" y="0"/>
                  </a:moveTo>
                  <a:lnTo>
                    <a:pt x="1" y="673"/>
                  </a:lnTo>
                  <a:lnTo>
                    <a:pt x="327" y="673"/>
                  </a:lnTo>
                  <a:cubicBezTo>
                    <a:pt x="566" y="429"/>
                    <a:pt x="446"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6"/>
            <p:cNvSpPr/>
            <p:nvPr/>
          </p:nvSpPr>
          <p:spPr>
            <a:xfrm>
              <a:off x="5165982" y="3609390"/>
              <a:ext cx="82221" cy="92368"/>
            </a:xfrm>
            <a:custGeom>
              <a:avLst/>
              <a:gdLst/>
              <a:ahLst/>
              <a:cxnLst/>
              <a:rect l="l" t="t" r="r" b="b"/>
              <a:pathLst>
                <a:path w="397" h="446" extrusionOk="0">
                  <a:moveTo>
                    <a:pt x="0" y="0"/>
                  </a:moveTo>
                  <a:cubicBezTo>
                    <a:pt x="0" y="0"/>
                    <a:pt x="120" y="326"/>
                    <a:pt x="206" y="446"/>
                  </a:cubicBezTo>
                  <a:lnTo>
                    <a:pt x="396" y="429"/>
                  </a:lnTo>
                  <a:cubicBezTo>
                    <a:pt x="396" y="429"/>
                    <a:pt x="153" y="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6"/>
            <p:cNvSpPr/>
            <p:nvPr/>
          </p:nvSpPr>
          <p:spPr>
            <a:xfrm>
              <a:off x="5208646" y="3438526"/>
              <a:ext cx="120742" cy="263227"/>
            </a:xfrm>
            <a:custGeom>
              <a:avLst/>
              <a:gdLst/>
              <a:ahLst/>
              <a:cxnLst/>
              <a:rect l="l" t="t" r="r" b="b"/>
              <a:pathLst>
                <a:path w="583" h="1271" extrusionOk="0">
                  <a:moveTo>
                    <a:pt x="190" y="0"/>
                  </a:moveTo>
                  <a:lnTo>
                    <a:pt x="190" y="0"/>
                  </a:lnTo>
                  <a:cubicBezTo>
                    <a:pt x="0" y="668"/>
                    <a:pt x="343" y="1254"/>
                    <a:pt x="343" y="1254"/>
                  </a:cubicBezTo>
                  <a:lnTo>
                    <a:pt x="582" y="1271"/>
                  </a:lnTo>
                  <a:cubicBezTo>
                    <a:pt x="582" y="652"/>
                    <a:pt x="190" y="0"/>
                    <a:pt x="1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6"/>
            <p:cNvSpPr/>
            <p:nvPr/>
          </p:nvSpPr>
          <p:spPr>
            <a:xfrm>
              <a:off x="5169295" y="3491339"/>
              <a:ext cx="121571" cy="207103"/>
            </a:xfrm>
            <a:custGeom>
              <a:avLst/>
              <a:gdLst/>
              <a:ahLst/>
              <a:cxnLst/>
              <a:rect l="l" t="t" r="r" b="b"/>
              <a:pathLst>
                <a:path w="587" h="1000" extrusionOk="0">
                  <a:moveTo>
                    <a:pt x="87" y="1"/>
                  </a:moveTo>
                  <a:cubicBezTo>
                    <a:pt x="1" y="174"/>
                    <a:pt x="87" y="809"/>
                    <a:pt x="327" y="999"/>
                  </a:cubicBezTo>
                  <a:lnTo>
                    <a:pt x="586" y="99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6"/>
            <p:cNvSpPr/>
            <p:nvPr/>
          </p:nvSpPr>
          <p:spPr>
            <a:xfrm>
              <a:off x="5208646" y="3694719"/>
              <a:ext cx="281249" cy="256600"/>
            </a:xfrm>
            <a:custGeom>
              <a:avLst/>
              <a:gdLst/>
              <a:ahLst/>
              <a:cxnLst/>
              <a:rect l="l" t="t" r="r" b="b"/>
              <a:pathLst>
                <a:path w="1358" h="1239" extrusionOk="0">
                  <a:moveTo>
                    <a:pt x="1358" y="1"/>
                  </a:moveTo>
                  <a:lnTo>
                    <a:pt x="0" y="34"/>
                  </a:lnTo>
                  <a:lnTo>
                    <a:pt x="293" y="1238"/>
                  </a:lnTo>
                  <a:lnTo>
                    <a:pt x="1135" y="1238"/>
                  </a:lnTo>
                  <a:lnTo>
                    <a:pt x="13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6"/>
            <p:cNvSpPr/>
            <p:nvPr/>
          </p:nvSpPr>
          <p:spPr>
            <a:xfrm>
              <a:off x="5218795" y="3698239"/>
              <a:ext cx="110594" cy="113699"/>
            </a:xfrm>
            <a:custGeom>
              <a:avLst/>
              <a:gdLst/>
              <a:ahLst/>
              <a:cxnLst/>
              <a:rect l="l" t="t" r="r" b="b"/>
              <a:pathLst>
                <a:path w="534" h="549" extrusionOk="0">
                  <a:moveTo>
                    <a:pt x="261" y="0"/>
                  </a:moveTo>
                  <a:cubicBezTo>
                    <a:pt x="88" y="207"/>
                    <a:pt x="1" y="549"/>
                    <a:pt x="1" y="549"/>
                  </a:cubicBezTo>
                  <a:cubicBezTo>
                    <a:pt x="1" y="549"/>
                    <a:pt x="397" y="343"/>
                    <a:pt x="5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2359;p62">
            <a:extLst>
              <a:ext uri="{FF2B5EF4-FFF2-40B4-BE49-F238E27FC236}">
                <a16:creationId xmlns:a16="http://schemas.microsoft.com/office/drawing/2014/main" id="{37B24DFD-E98F-3637-FDCD-9C5FBD81A3AB}"/>
              </a:ext>
            </a:extLst>
          </p:cNvPr>
          <p:cNvSpPr txBox="1">
            <a:spLocks noGrp="1"/>
          </p:cNvSpPr>
          <p:nvPr>
            <p:ph type="title"/>
          </p:nvPr>
        </p:nvSpPr>
        <p:spPr>
          <a:xfrm>
            <a:off x="1739498" y="400883"/>
            <a:ext cx="5944345" cy="75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t>CONCLUSION</a:t>
            </a:r>
            <a:endParaRPr sz="4000" dirty="0"/>
          </a:p>
        </p:txBody>
      </p:sp>
      <p:sp>
        <p:nvSpPr>
          <p:cNvPr id="8" name="Google Shape;1217;p45">
            <a:extLst>
              <a:ext uri="{FF2B5EF4-FFF2-40B4-BE49-F238E27FC236}">
                <a16:creationId xmlns:a16="http://schemas.microsoft.com/office/drawing/2014/main" id="{21BB41D4-6000-B3A4-926D-01251572442A}"/>
              </a:ext>
            </a:extLst>
          </p:cNvPr>
          <p:cNvSpPr txBox="1">
            <a:spLocks/>
          </p:cNvSpPr>
          <p:nvPr/>
        </p:nvSpPr>
        <p:spPr>
          <a:xfrm>
            <a:off x="3010640" y="1479367"/>
            <a:ext cx="4665486" cy="282272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t>Evaluation and assessment are processes that involve measurement, analysis and reporting to understand and improve the performance or understanding of certain objects in various contexts. Clear steps and appropriate methods are essential in this process.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8"/>
        <p:cNvGrpSpPr/>
        <p:nvPr/>
      </p:nvGrpSpPr>
      <p:grpSpPr>
        <a:xfrm>
          <a:off x="0" y="0"/>
          <a:ext cx="0" cy="0"/>
          <a:chOff x="0" y="0"/>
          <a:chExt cx="0" cy="0"/>
        </a:xfrm>
      </p:grpSpPr>
      <p:sp>
        <p:nvSpPr>
          <p:cNvPr id="2359" name="Google Shape;2359;p62"/>
          <p:cNvSpPr txBox="1">
            <a:spLocks noGrp="1"/>
          </p:cNvSpPr>
          <p:nvPr>
            <p:ph type="title"/>
          </p:nvPr>
        </p:nvSpPr>
        <p:spPr>
          <a:xfrm>
            <a:off x="720000" y="1944050"/>
            <a:ext cx="3597900" cy="75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THANK YOU</a:t>
            </a:r>
            <a:endParaRPr dirty="0"/>
          </a:p>
        </p:txBody>
      </p:sp>
      <p:sp>
        <p:nvSpPr>
          <p:cNvPr id="2360" name="Google Shape;2360;p62"/>
          <p:cNvSpPr txBox="1">
            <a:spLocks noGrp="1"/>
          </p:cNvSpPr>
          <p:nvPr>
            <p:ph type="subTitle" idx="1"/>
          </p:nvPr>
        </p:nvSpPr>
        <p:spPr>
          <a:xfrm>
            <a:off x="720000" y="2646071"/>
            <a:ext cx="3597900" cy="83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ANY QUESTION?</a:t>
            </a:r>
            <a:endParaRPr dirty="0"/>
          </a:p>
        </p:txBody>
      </p:sp>
      <p:grpSp>
        <p:nvGrpSpPr>
          <p:cNvPr id="2361" name="Google Shape;2361;p62"/>
          <p:cNvGrpSpPr/>
          <p:nvPr/>
        </p:nvGrpSpPr>
        <p:grpSpPr>
          <a:xfrm>
            <a:off x="5475828" y="946942"/>
            <a:ext cx="1601014" cy="3249782"/>
            <a:chOff x="5186401" y="494525"/>
            <a:chExt cx="1834973" cy="3724678"/>
          </a:xfrm>
        </p:grpSpPr>
        <p:sp>
          <p:nvSpPr>
            <p:cNvPr id="2362" name="Google Shape;2362;p62"/>
            <p:cNvSpPr/>
            <p:nvPr/>
          </p:nvSpPr>
          <p:spPr>
            <a:xfrm>
              <a:off x="5186401" y="494525"/>
              <a:ext cx="1834973" cy="3724678"/>
            </a:xfrm>
            <a:custGeom>
              <a:avLst/>
              <a:gdLst/>
              <a:ahLst/>
              <a:cxnLst/>
              <a:rect l="l" t="t" r="r" b="b"/>
              <a:pathLst>
                <a:path w="93205" h="189190" extrusionOk="0">
                  <a:moveTo>
                    <a:pt x="2870" y="0"/>
                  </a:moveTo>
                  <a:cubicBezTo>
                    <a:pt x="1280" y="0"/>
                    <a:pt x="0" y="1280"/>
                    <a:pt x="0" y="2914"/>
                  </a:cubicBezTo>
                  <a:lnTo>
                    <a:pt x="0" y="186320"/>
                  </a:lnTo>
                  <a:cubicBezTo>
                    <a:pt x="0" y="187909"/>
                    <a:pt x="1280" y="189190"/>
                    <a:pt x="2870" y="189190"/>
                  </a:cubicBezTo>
                  <a:lnTo>
                    <a:pt x="90334" y="189190"/>
                  </a:lnTo>
                  <a:cubicBezTo>
                    <a:pt x="91924" y="189190"/>
                    <a:pt x="93204" y="187909"/>
                    <a:pt x="93204" y="186320"/>
                  </a:cubicBezTo>
                  <a:lnTo>
                    <a:pt x="93204" y="2914"/>
                  </a:lnTo>
                  <a:cubicBezTo>
                    <a:pt x="93204" y="1280"/>
                    <a:pt x="91924" y="0"/>
                    <a:pt x="90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62"/>
            <p:cNvSpPr/>
            <p:nvPr/>
          </p:nvSpPr>
          <p:spPr>
            <a:xfrm>
              <a:off x="5890455" y="3969678"/>
              <a:ext cx="458108" cy="154724"/>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4" name="Google Shape;2364;p62"/>
          <p:cNvGrpSpPr/>
          <p:nvPr/>
        </p:nvGrpSpPr>
        <p:grpSpPr>
          <a:xfrm>
            <a:off x="7717410" y="2641957"/>
            <a:ext cx="945488" cy="2038858"/>
            <a:chOff x="7717410" y="2641957"/>
            <a:chExt cx="945488" cy="2038858"/>
          </a:xfrm>
        </p:grpSpPr>
        <p:grpSp>
          <p:nvGrpSpPr>
            <p:cNvPr id="2365" name="Google Shape;2365;p62"/>
            <p:cNvGrpSpPr/>
            <p:nvPr/>
          </p:nvGrpSpPr>
          <p:grpSpPr>
            <a:xfrm>
              <a:off x="7717410" y="3540660"/>
              <a:ext cx="945488" cy="1140156"/>
              <a:chOff x="2503092" y="3159958"/>
              <a:chExt cx="290553" cy="350375"/>
            </a:xfrm>
          </p:grpSpPr>
          <p:sp>
            <p:nvSpPr>
              <p:cNvPr id="2366" name="Google Shape;2366;p62"/>
              <p:cNvSpPr/>
              <p:nvPr/>
            </p:nvSpPr>
            <p:spPr>
              <a:xfrm>
                <a:off x="2507878" y="3159958"/>
                <a:ext cx="280686" cy="317811"/>
              </a:xfrm>
              <a:custGeom>
                <a:avLst/>
                <a:gdLst/>
                <a:ahLst/>
                <a:cxnLst/>
                <a:rect l="l" t="t" r="r" b="b"/>
                <a:pathLst>
                  <a:path w="3871" h="4383" extrusionOk="0">
                    <a:moveTo>
                      <a:pt x="3838" y="34"/>
                    </a:moveTo>
                    <a:lnTo>
                      <a:pt x="3838" y="4349"/>
                    </a:lnTo>
                    <a:lnTo>
                      <a:pt x="38" y="4349"/>
                    </a:lnTo>
                    <a:lnTo>
                      <a:pt x="38" y="34"/>
                    </a:lnTo>
                    <a:close/>
                    <a:moveTo>
                      <a:pt x="21" y="1"/>
                    </a:moveTo>
                    <a:cubicBezTo>
                      <a:pt x="21" y="1"/>
                      <a:pt x="1" y="1"/>
                      <a:pt x="1" y="17"/>
                    </a:cubicBezTo>
                    <a:lnTo>
                      <a:pt x="1" y="4366"/>
                    </a:lnTo>
                    <a:cubicBezTo>
                      <a:pt x="1" y="4382"/>
                      <a:pt x="21" y="4382"/>
                      <a:pt x="21" y="4382"/>
                    </a:cubicBezTo>
                    <a:lnTo>
                      <a:pt x="3854" y="4382"/>
                    </a:lnTo>
                    <a:cubicBezTo>
                      <a:pt x="3871" y="4382"/>
                      <a:pt x="3871" y="4382"/>
                      <a:pt x="3871" y="4366"/>
                    </a:cubicBezTo>
                    <a:lnTo>
                      <a:pt x="3871" y="17"/>
                    </a:lnTo>
                    <a:cubicBezTo>
                      <a:pt x="3871" y="1"/>
                      <a:pt x="3871" y="1"/>
                      <a:pt x="385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62"/>
              <p:cNvSpPr/>
              <p:nvPr/>
            </p:nvSpPr>
            <p:spPr>
              <a:xfrm>
                <a:off x="2512954" y="3475310"/>
                <a:ext cx="270535" cy="12617"/>
              </a:xfrm>
              <a:custGeom>
                <a:avLst/>
                <a:gdLst/>
                <a:ahLst/>
                <a:cxnLst/>
                <a:rect l="l" t="t" r="r" b="b"/>
                <a:pathLst>
                  <a:path w="3731" h="174" extrusionOk="0">
                    <a:moveTo>
                      <a:pt x="3698" y="33"/>
                    </a:moveTo>
                    <a:lnTo>
                      <a:pt x="3698" y="136"/>
                    </a:lnTo>
                    <a:lnTo>
                      <a:pt x="34" y="136"/>
                    </a:lnTo>
                    <a:lnTo>
                      <a:pt x="34" y="33"/>
                    </a:lnTo>
                    <a:close/>
                    <a:moveTo>
                      <a:pt x="17" y="0"/>
                    </a:moveTo>
                    <a:cubicBezTo>
                      <a:pt x="17" y="0"/>
                      <a:pt x="1" y="0"/>
                      <a:pt x="1" y="17"/>
                    </a:cubicBezTo>
                    <a:lnTo>
                      <a:pt x="1" y="157"/>
                    </a:lnTo>
                    <a:cubicBezTo>
                      <a:pt x="1" y="173"/>
                      <a:pt x="17" y="173"/>
                      <a:pt x="17" y="173"/>
                    </a:cubicBezTo>
                    <a:lnTo>
                      <a:pt x="3714" y="173"/>
                    </a:lnTo>
                    <a:cubicBezTo>
                      <a:pt x="3714" y="173"/>
                      <a:pt x="3731" y="173"/>
                      <a:pt x="3731" y="157"/>
                    </a:cubicBezTo>
                    <a:lnTo>
                      <a:pt x="3731" y="17"/>
                    </a:lnTo>
                    <a:cubicBezTo>
                      <a:pt x="3731" y="0"/>
                      <a:pt x="3714" y="0"/>
                      <a:pt x="371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62"/>
              <p:cNvSpPr/>
              <p:nvPr/>
            </p:nvSpPr>
            <p:spPr>
              <a:xfrm>
                <a:off x="2503092" y="3483939"/>
                <a:ext cx="26104" cy="26394"/>
              </a:xfrm>
              <a:custGeom>
                <a:avLst/>
                <a:gdLst/>
                <a:ahLst/>
                <a:cxnLst/>
                <a:rect l="l" t="t" r="r" b="b"/>
                <a:pathLst>
                  <a:path w="360" h="364" extrusionOk="0">
                    <a:moveTo>
                      <a:pt x="191" y="38"/>
                    </a:moveTo>
                    <a:cubicBezTo>
                      <a:pt x="257" y="38"/>
                      <a:pt x="327" y="104"/>
                      <a:pt x="327" y="174"/>
                    </a:cubicBezTo>
                    <a:cubicBezTo>
                      <a:pt x="327" y="261"/>
                      <a:pt x="257" y="327"/>
                      <a:pt x="191" y="327"/>
                    </a:cubicBezTo>
                    <a:cubicBezTo>
                      <a:pt x="104" y="327"/>
                      <a:pt x="34" y="261"/>
                      <a:pt x="34" y="174"/>
                    </a:cubicBezTo>
                    <a:cubicBezTo>
                      <a:pt x="34" y="104"/>
                      <a:pt x="104" y="38"/>
                      <a:pt x="191" y="38"/>
                    </a:cubicBezTo>
                    <a:close/>
                    <a:moveTo>
                      <a:pt x="191" y="1"/>
                    </a:moveTo>
                    <a:cubicBezTo>
                      <a:pt x="87" y="1"/>
                      <a:pt x="1" y="87"/>
                      <a:pt x="1" y="174"/>
                    </a:cubicBezTo>
                    <a:cubicBezTo>
                      <a:pt x="1" y="277"/>
                      <a:pt x="87" y="364"/>
                      <a:pt x="191" y="364"/>
                    </a:cubicBezTo>
                    <a:cubicBezTo>
                      <a:pt x="294" y="364"/>
                      <a:pt x="360" y="277"/>
                      <a:pt x="360" y="174"/>
                    </a:cubicBezTo>
                    <a:cubicBezTo>
                      <a:pt x="360" y="87"/>
                      <a:pt x="294" y="1"/>
                      <a:pt x="19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62"/>
              <p:cNvSpPr/>
              <p:nvPr/>
            </p:nvSpPr>
            <p:spPr>
              <a:xfrm>
                <a:off x="2509400" y="3489015"/>
                <a:ext cx="15010" cy="15082"/>
              </a:xfrm>
              <a:custGeom>
                <a:avLst/>
                <a:gdLst/>
                <a:ahLst/>
                <a:cxnLst/>
                <a:rect l="l" t="t" r="r" b="b"/>
                <a:pathLst>
                  <a:path w="207" h="208" extrusionOk="0">
                    <a:moveTo>
                      <a:pt x="104" y="34"/>
                    </a:moveTo>
                    <a:cubicBezTo>
                      <a:pt x="137" y="34"/>
                      <a:pt x="170" y="71"/>
                      <a:pt x="170" y="104"/>
                    </a:cubicBezTo>
                    <a:cubicBezTo>
                      <a:pt x="170" y="154"/>
                      <a:pt x="137" y="174"/>
                      <a:pt x="104" y="174"/>
                    </a:cubicBezTo>
                    <a:cubicBezTo>
                      <a:pt x="66" y="174"/>
                      <a:pt x="33" y="154"/>
                      <a:pt x="33" y="104"/>
                    </a:cubicBezTo>
                    <a:cubicBezTo>
                      <a:pt x="33" y="71"/>
                      <a:pt x="66" y="34"/>
                      <a:pt x="104" y="34"/>
                    </a:cubicBezTo>
                    <a:close/>
                    <a:moveTo>
                      <a:pt x="104" y="1"/>
                    </a:moveTo>
                    <a:cubicBezTo>
                      <a:pt x="33" y="1"/>
                      <a:pt x="0" y="50"/>
                      <a:pt x="0" y="104"/>
                    </a:cubicBezTo>
                    <a:cubicBezTo>
                      <a:pt x="0" y="174"/>
                      <a:pt x="33" y="207"/>
                      <a:pt x="104" y="207"/>
                    </a:cubicBezTo>
                    <a:cubicBezTo>
                      <a:pt x="153" y="207"/>
                      <a:pt x="207" y="174"/>
                      <a:pt x="207" y="104"/>
                    </a:cubicBezTo>
                    <a:cubicBezTo>
                      <a:pt x="207" y="50"/>
                      <a:pt x="153" y="1"/>
                      <a:pt x="10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62"/>
              <p:cNvSpPr/>
              <p:nvPr/>
            </p:nvSpPr>
            <p:spPr>
              <a:xfrm>
                <a:off x="2507878" y="3159958"/>
                <a:ext cx="280686" cy="317811"/>
              </a:xfrm>
              <a:custGeom>
                <a:avLst/>
                <a:gdLst/>
                <a:ahLst/>
                <a:cxnLst/>
                <a:rect l="l" t="t" r="r" b="b"/>
                <a:pathLst>
                  <a:path w="3871" h="4383" extrusionOk="0">
                    <a:moveTo>
                      <a:pt x="1927" y="1"/>
                    </a:moveTo>
                    <a:cubicBezTo>
                      <a:pt x="1927" y="1"/>
                      <a:pt x="1911" y="1"/>
                      <a:pt x="1911" y="17"/>
                    </a:cubicBezTo>
                    <a:lnTo>
                      <a:pt x="1911" y="1102"/>
                    </a:lnTo>
                    <a:lnTo>
                      <a:pt x="21" y="1102"/>
                    </a:lnTo>
                    <a:cubicBezTo>
                      <a:pt x="21" y="1102"/>
                      <a:pt x="1" y="1102"/>
                      <a:pt x="1" y="1119"/>
                    </a:cubicBezTo>
                    <a:cubicBezTo>
                      <a:pt x="1" y="1135"/>
                      <a:pt x="21" y="1135"/>
                      <a:pt x="21" y="1135"/>
                    </a:cubicBezTo>
                    <a:lnTo>
                      <a:pt x="1911" y="1135"/>
                    </a:lnTo>
                    <a:lnTo>
                      <a:pt x="1911" y="2150"/>
                    </a:lnTo>
                    <a:lnTo>
                      <a:pt x="21" y="2167"/>
                    </a:lnTo>
                    <a:lnTo>
                      <a:pt x="1" y="2183"/>
                    </a:lnTo>
                    <a:lnTo>
                      <a:pt x="1" y="2200"/>
                    </a:lnTo>
                    <a:lnTo>
                      <a:pt x="21" y="2216"/>
                    </a:lnTo>
                    <a:lnTo>
                      <a:pt x="1911" y="2200"/>
                    </a:lnTo>
                    <a:lnTo>
                      <a:pt x="1911" y="3215"/>
                    </a:lnTo>
                    <a:lnTo>
                      <a:pt x="21" y="3231"/>
                    </a:lnTo>
                    <a:lnTo>
                      <a:pt x="1" y="3248"/>
                    </a:lnTo>
                    <a:lnTo>
                      <a:pt x="1" y="3268"/>
                    </a:lnTo>
                    <a:lnTo>
                      <a:pt x="21" y="3285"/>
                    </a:lnTo>
                    <a:lnTo>
                      <a:pt x="1911" y="3268"/>
                    </a:lnTo>
                    <a:lnTo>
                      <a:pt x="1911" y="4366"/>
                    </a:lnTo>
                    <a:cubicBezTo>
                      <a:pt x="1911" y="4382"/>
                      <a:pt x="1927" y="4382"/>
                      <a:pt x="1927" y="4382"/>
                    </a:cubicBezTo>
                    <a:lnTo>
                      <a:pt x="1944" y="4382"/>
                    </a:lnTo>
                    <a:cubicBezTo>
                      <a:pt x="1960" y="4382"/>
                      <a:pt x="1960" y="4382"/>
                      <a:pt x="1960" y="4366"/>
                    </a:cubicBezTo>
                    <a:lnTo>
                      <a:pt x="1960" y="3268"/>
                    </a:lnTo>
                    <a:lnTo>
                      <a:pt x="3854" y="3248"/>
                    </a:lnTo>
                    <a:cubicBezTo>
                      <a:pt x="3871" y="3248"/>
                      <a:pt x="3871" y="3248"/>
                      <a:pt x="3871" y="3231"/>
                    </a:cubicBezTo>
                    <a:lnTo>
                      <a:pt x="3871" y="3215"/>
                    </a:lnTo>
                    <a:lnTo>
                      <a:pt x="3854" y="3198"/>
                    </a:lnTo>
                    <a:lnTo>
                      <a:pt x="1960" y="3215"/>
                    </a:lnTo>
                    <a:lnTo>
                      <a:pt x="1960" y="2200"/>
                    </a:lnTo>
                    <a:lnTo>
                      <a:pt x="3854" y="2183"/>
                    </a:lnTo>
                    <a:cubicBezTo>
                      <a:pt x="3871" y="2183"/>
                      <a:pt x="3871" y="2183"/>
                      <a:pt x="3871" y="2167"/>
                    </a:cubicBezTo>
                    <a:lnTo>
                      <a:pt x="3871" y="2150"/>
                    </a:lnTo>
                    <a:lnTo>
                      <a:pt x="3854" y="2134"/>
                    </a:lnTo>
                    <a:lnTo>
                      <a:pt x="1960" y="2150"/>
                    </a:lnTo>
                    <a:lnTo>
                      <a:pt x="1960" y="1135"/>
                    </a:lnTo>
                    <a:lnTo>
                      <a:pt x="3854" y="1135"/>
                    </a:lnTo>
                    <a:cubicBezTo>
                      <a:pt x="3871" y="1135"/>
                      <a:pt x="3871" y="1135"/>
                      <a:pt x="3871" y="1119"/>
                    </a:cubicBezTo>
                    <a:cubicBezTo>
                      <a:pt x="3871" y="1102"/>
                      <a:pt x="3871" y="1102"/>
                      <a:pt x="3854" y="1102"/>
                    </a:cubicBezTo>
                    <a:lnTo>
                      <a:pt x="1960" y="1102"/>
                    </a:lnTo>
                    <a:lnTo>
                      <a:pt x="1960" y="17"/>
                    </a:lnTo>
                    <a:cubicBezTo>
                      <a:pt x="1960" y="1"/>
                      <a:pt x="1960" y="1"/>
                      <a:pt x="194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62"/>
              <p:cNvSpPr/>
              <p:nvPr/>
            </p:nvSpPr>
            <p:spPr>
              <a:xfrm>
                <a:off x="2622808" y="3166266"/>
                <a:ext cx="12327" cy="3626"/>
              </a:xfrm>
              <a:custGeom>
                <a:avLst/>
                <a:gdLst/>
                <a:ahLst/>
                <a:cxnLst/>
                <a:rect l="l" t="t" r="r" b="b"/>
                <a:pathLst>
                  <a:path w="170" h="50" extrusionOk="0">
                    <a:moveTo>
                      <a:pt x="17" y="0"/>
                    </a:moveTo>
                    <a:cubicBezTo>
                      <a:pt x="0" y="0"/>
                      <a:pt x="0" y="17"/>
                      <a:pt x="0" y="33"/>
                    </a:cubicBezTo>
                    <a:cubicBezTo>
                      <a:pt x="0" y="33"/>
                      <a:pt x="0" y="50"/>
                      <a:pt x="17" y="50"/>
                    </a:cubicBezTo>
                    <a:lnTo>
                      <a:pt x="153" y="50"/>
                    </a:lnTo>
                    <a:cubicBezTo>
                      <a:pt x="169" y="50"/>
                      <a:pt x="169" y="33"/>
                      <a:pt x="169" y="33"/>
                    </a:cubicBezTo>
                    <a:cubicBezTo>
                      <a:pt x="169" y="17"/>
                      <a:pt x="169" y="0"/>
                      <a:pt x="15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62"/>
              <p:cNvSpPr/>
              <p:nvPr/>
            </p:nvSpPr>
            <p:spPr>
              <a:xfrm>
                <a:off x="2622808" y="3407947"/>
                <a:ext cx="12327" cy="2465"/>
              </a:xfrm>
              <a:custGeom>
                <a:avLst/>
                <a:gdLst/>
                <a:ahLst/>
                <a:cxnLst/>
                <a:rect l="l" t="t" r="r" b="b"/>
                <a:pathLst>
                  <a:path w="170" h="34" extrusionOk="0">
                    <a:moveTo>
                      <a:pt x="17" y="1"/>
                    </a:moveTo>
                    <a:cubicBezTo>
                      <a:pt x="0" y="1"/>
                      <a:pt x="0" y="1"/>
                      <a:pt x="0" y="17"/>
                    </a:cubicBezTo>
                    <a:cubicBezTo>
                      <a:pt x="0" y="34"/>
                      <a:pt x="0" y="34"/>
                      <a:pt x="17" y="34"/>
                    </a:cubicBezTo>
                    <a:lnTo>
                      <a:pt x="153" y="34"/>
                    </a:lnTo>
                    <a:cubicBezTo>
                      <a:pt x="169" y="34"/>
                      <a:pt x="169" y="34"/>
                      <a:pt x="169" y="17"/>
                    </a:cubicBezTo>
                    <a:cubicBezTo>
                      <a:pt x="169" y="1"/>
                      <a:pt x="169" y="1"/>
                      <a:pt x="15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62"/>
              <p:cNvSpPr/>
              <p:nvPr/>
            </p:nvSpPr>
            <p:spPr>
              <a:xfrm>
                <a:off x="2622808" y="3326879"/>
                <a:ext cx="12327" cy="3988"/>
              </a:xfrm>
              <a:custGeom>
                <a:avLst/>
                <a:gdLst/>
                <a:ahLst/>
                <a:cxnLst/>
                <a:rect l="l" t="t" r="r" b="b"/>
                <a:pathLst>
                  <a:path w="170" h="55" extrusionOk="0">
                    <a:moveTo>
                      <a:pt x="17" y="1"/>
                    </a:moveTo>
                    <a:cubicBezTo>
                      <a:pt x="0" y="1"/>
                      <a:pt x="0" y="17"/>
                      <a:pt x="0" y="38"/>
                    </a:cubicBezTo>
                    <a:cubicBezTo>
                      <a:pt x="0" y="38"/>
                      <a:pt x="0" y="54"/>
                      <a:pt x="17" y="54"/>
                    </a:cubicBezTo>
                    <a:lnTo>
                      <a:pt x="153" y="54"/>
                    </a:lnTo>
                    <a:cubicBezTo>
                      <a:pt x="169" y="54"/>
                      <a:pt x="169" y="38"/>
                      <a:pt x="169" y="38"/>
                    </a:cubicBezTo>
                    <a:cubicBezTo>
                      <a:pt x="169" y="17"/>
                      <a:pt x="169" y="1"/>
                      <a:pt x="15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62"/>
              <p:cNvSpPr/>
              <p:nvPr/>
            </p:nvSpPr>
            <p:spPr>
              <a:xfrm>
                <a:off x="2622808" y="3247334"/>
                <a:ext cx="12327" cy="2465"/>
              </a:xfrm>
              <a:custGeom>
                <a:avLst/>
                <a:gdLst/>
                <a:ahLst/>
                <a:cxnLst/>
                <a:rect l="l" t="t" r="r" b="b"/>
                <a:pathLst>
                  <a:path w="170" h="34" extrusionOk="0">
                    <a:moveTo>
                      <a:pt x="17" y="0"/>
                    </a:moveTo>
                    <a:cubicBezTo>
                      <a:pt x="0" y="0"/>
                      <a:pt x="0" y="0"/>
                      <a:pt x="0" y="17"/>
                    </a:cubicBezTo>
                    <a:cubicBezTo>
                      <a:pt x="0" y="33"/>
                      <a:pt x="0" y="33"/>
                      <a:pt x="17" y="33"/>
                    </a:cubicBezTo>
                    <a:lnTo>
                      <a:pt x="153" y="33"/>
                    </a:lnTo>
                    <a:cubicBezTo>
                      <a:pt x="169" y="33"/>
                      <a:pt x="169" y="33"/>
                      <a:pt x="169" y="17"/>
                    </a:cubicBezTo>
                    <a:cubicBezTo>
                      <a:pt x="169" y="0"/>
                      <a:pt x="169" y="0"/>
                      <a:pt x="15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62"/>
              <p:cNvSpPr/>
              <p:nvPr/>
            </p:nvSpPr>
            <p:spPr>
              <a:xfrm>
                <a:off x="2764858" y="3407947"/>
                <a:ext cx="12327" cy="2465"/>
              </a:xfrm>
              <a:custGeom>
                <a:avLst/>
                <a:gdLst/>
                <a:ahLst/>
                <a:cxnLst/>
                <a:rect l="l" t="t" r="r" b="b"/>
                <a:pathLst>
                  <a:path w="170" h="34" extrusionOk="0">
                    <a:moveTo>
                      <a:pt x="17" y="1"/>
                    </a:moveTo>
                    <a:cubicBezTo>
                      <a:pt x="1" y="1"/>
                      <a:pt x="1" y="1"/>
                      <a:pt x="1" y="17"/>
                    </a:cubicBezTo>
                    <a:cubicBezTo>
                      <a:pt x="1" y="34"/>
                      <a:pt x="1" y="34"/>
                      <a:pt x="17" y="34"/>
                    </a:cubicBezTo>
                    <a:lnTo>
                      <a:pt x="153" y="34"/>
                    </a:lnTo>
                    <a:cubicBezTo>
                      <a:pt x="170" y="34"/>
                      <a:pt x="170" y="34"/>
                      <a:pt x="170" y="17"/>
                    </a:cubicBezTo>
                    <a:cubicBezTo>
                      <a:pt x="170" y="1"/>
                      <a:pt x="170" y="1"/>
                      <a:pt x="15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2"/>
              <p:cNvSpPr/>
              <p:nvPr/>
            </p:nvSpPr>
            <p:spPr>
              <a:xfrm>
                <a:off x="2764858" y="3326879"/>
                <a:ext cx="12327" cy="3988"/>
              </a:xfrm>
              <a:custGeom>
                <a:avLst/>
                <a:gdLst/>
                <a:ahLst/>
                <a:cxnLst/>
                <a:rect l="l" t="t" r="r" b="b"/>
                <a:pathLst>
                  <a:path w="170" h="55" extrusionOk="0">
                    <a:moveTo>
                      <a:pt x="17" y="1"/>
                    </a:moveTo>
                    <a:cubicBezTo>
                      <a:pt x="1" y="1"/>
                      <a:pt x="1" y="17"/>
                      <a:pt x="1" y="38"/>
                    </a:cubicBezTo>
                    <a:cubicBezTo>
                      <a:pt x="1" y="38"/>
                      <a:pt x="1" y="54"/>
                      <a:pt x="17" y="54"/>
                    </a:cubicBezTo>
                    <a:lnTo>
                      <a:pt x="153" y="54"/>
                    </a:lnTo>
                    <a:cubicBezTo>
                      <a:pt x="170" y="54"/>
                      <a:pt x="170" y="38"/>
                      <a:pt x="170" y="38"/>
                    </a:cubicBezTo>
                    <a:cubicBezTo>
                      <a:pt x="170" y="17"/>
                      <a:pt x="170" y="1"/>
                      <a:pt x="15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2"/>
              <p:cNvSpPr/>
              <p:nvPr/>
            </p:nvSpPr>
            <p:spPr>
              <a:xfrm>
                <a:off x="2764858" y="3247334"/>
                <a:ext cx="12327" cy="2465"/>
              </a:xfrm>
              <a:custGeom>
                <a:avLst/>
                <a:gdLst/>
                <a:ahLst/>
                <a:cxnLst/>
                <a:rect l="l" t="t" r="r" b="b"/>
                <a:pathLst>
                  <a:path w="170" h="34" extrusionOk="0">
                    <a:moveTo>
                      <a:pt x="17" y="0"/>
                    </a:moveTo>
                    <a:cubicBezTo>
                      <a:pt x="1" y="0"/>
                      <a:pt x="1" y="0"/>
                      <a:pt x="1" y="17"/>
                    </a:cubicBezTo>
                    <a:cubicBezTo>
                      <a:pt x="1" y="33"/>
                      <a:pt x="1" y="33"/>
                      <a:pt x="17" y="33"/>
                    </a:cubicBezTo>
                    <a:lnTo>
                      <a:pt x="153" y="33"/>
                    </a:lnTo>
                    <a:cubicBezTo>
                      <a:pt x="170" y="33"/>
                      <a:pt x="170" y="33"/>
                      <a:pt x="170" y="17"/>
                    </a:cubicBezTo>
                    <a:cubicBezTo>
                      <a:pt x="170" y="0"/>
                      <a:pt x="170" y="0"/>
                      <a:pt x="15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2"/>
              <p:cNvSpPr/>
              <p:nvPr/>
            </p:nvSpPr>
            <p:spPr>
              <a:xfrm>
                <a:off x="2764858" y="3166266"/>
                <a:ext cx="12327" cy="3626"/>
              </a:xfrm>
              <a:custGeom>
                <a:avLst/>
                <a:gdLst/>
                <a:ahLst/>
                <a:cxnLst/>
                <a:rect l="l" t="t" r="r" b="b"/>
                <a:pathLst>
                  <a:path w="170" h="50" extrusionOk="0">
                    <a:moveTo>
                      <a:pt x="17" y="0"/>
                    </a:moveTo>
                    <a:cubicBezTo>
                      <a:pt x="1" y="0"/>
                      <a:pt x="1" y="17"/>
                      <a:pt x="1" y="33"/>
                    </a:cubicBezTo>
                    <a:cubicBezTo>
                      <a:pt x="1" y="33"/>
                      <a:pt x="1" y="50"/>
                      <a:pt x="17" y="50"/>
                    </a:cubicBezTo>
                    <a:lnTo>
                      <a:pt x="153" y="50"/>
                    </a:lnTo>
                    <a:cubicBezTo>
                      <a:pt x="170" y="50"/>
                      <a:pt x="170" y="33"/>
                      <a:pt x="170" y="33"/>
                    </a:cubicBezTo>
                    <a:cubicBezTo>
                      <a:pt x="170" y="17"/>
                      <a:pt x="170" y="0"/>
                      <a:pt x="15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2"/>
              <p:cNvSpPr/>
              <p:nvPr/>
            </p:nvSpPr>
            <p:spPr>
              <a:xfrm>
                <a:off x="2767251" y="3483939"/>
                <a:ext cx="26394" cy="26394"/>
              </a:xfrm>
              <a:custGeom>
                <a:avLst/>
                <a:gdLst/>
                <a:ahLst/>
                <a:cxnLst/>
                <a:rect l="l" t="t" r="r" b="b"/>
                <a:pathLst>
                  <a:path w="364" h="364" extrusionOk="0">
                    <a:moveTo>
                      <a:pt x="174" y="38"/>
                    </a:moveTo>
                    <a:cubicBezTo>
                      <a:pt x="261" y="38"/>
                      <a:pt x="327" y="104"/>
                      <a:pt x="327" y="174"/>
                    </a:cubicBezTo>
                    <a:cubicBezTo>
                      <a:pt x="327" y="261"/>
                      <a:pt x="261" y="327"/>
                      <a:pt x="174" y="327"/>
                    </a:cubicBezTo>
                    <a:cubicBezTo>
                      <a:pt x="104" y="327"/>
                      <a:pt x="34" y="261"/>
                      <a:pt x="34" y="174"/>
                    </a:cubicBezTo>
                    <a:cubicBezTo>
                      <a:pt x="34" y="104"/>
                      <a:pt x="104" y="38"/>
                      <a:pt x="174" y="38"/>
                    </a:cubicBezTo>
                    <a:close/>
                    <a:moveTo>
                      <a:pt x="174" y="1"/>
                    </a:moveTo>
                    <a:cubicBezTo>
                      <a:pt x="87" y="1"/>
                      <a:pt x="1" y="87"/>
                      <a:pt x="1" y="174"/>
                    </a:cubicBezTo>
                    <a:cubicBezTo>
                      <a:pt x="1" y="277"/>
                      <a:pt x="87" y="364"/>
                      <a:pt x="174" y="364"/>
                    </a:cubicBezTo>
                    <a:cubicBezTo>
                      <a:pt x="277" y="364"/>
                      <a:pt x="364" y="277"/>
                      <a:pt x="364" y="174"/>
                    </a:cubicBezTo>
                    <a:cubicBezTo>
                      <a:pt x="364" y="87"/>
                      <a:pt x="277" y="1"/>
                      <a:pt x="17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2"/>
              <p:cNvSpPr/>
              <p:nvPr/>
            </p:nvSpPr>
            <p:spPr>
              <a:xfrm>
                <a:off x="2772327" y="3489015"/>
                <a:ext cx="15082" cy="15082"/>
              </a:xfrm>
              <a:custGeom>
                <a:avLst/>
                <a:gdLst/>
                <a:ahLst/>
                <a:cxnLst/>
                <a:rect l="l" t="t" r="r" b="b"/>
                <a:pathLst>
                  <a:path w="208" h="208" extrusionOk="0">
                    <a:moveTo>
                      <a:pt x="104" y="34"/>
                    </a:moveTo>
                    <a:cubicBezTo>
                      <a:pt x="154" y="34"/>
                      <a:pt x="170" y="71"/>
                      <a:pt x="170" y="104"/>
                    </a:cubicBezTo>
                    <a:cubicBezTo>
                      <a:pt x="170" y="154"/>
                      <a:pt x="154" y="174"/>
                      <a:pt x="104" y="174"/>
                    </a:cubicBezTo>
                    <a:cubicBezTo>
                      <a:pt x="67" y="174"/>
                      <a:pt x="34" y="154"/>
                      <a:pt x="34" y="104"/>
                    </a:cubicBezTo>
                    <a:cubicBezTo>
                      <a:pt x="34" y="71"/>
                      <a:pt x="67" y="34"/>
                      <a:pt x="104" y="34"/>
                    </a:cubicBezTo>
                    <a:close/>
                    <a:moveTo>
                      <a:pt x="104" y="1"/>
                    </a:moveTo>
                    <a:cubicBezTo>
                      <a:pt x="50" y="1"/>
                      <a:pt x="1" y="50"/>
                      <a:pt x="1" y="104"/>
                    </a:cubicBezTo>
                    <a:cubicBezTo>
                      <a:pt x="1" y="174"/>
                      <a:pt x="50" y="207"/>
                      <a:pt x="104" y="207"/>
                    </a:cubicBezTo>
                    <a:cubicBezTo>
                      <a:pt x="170" y="207"/>
                      <a:pt x="207" y="174"/>
                      <a:pt x="207" y="104"/>
                    </a:cubicBezTo>
                    <a:cubicBezTo>
                      <a:pt x="207" y="50"/>
                      <a:pt x="170" y="1"/>
                      <a:pt x="10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1" name="Google Shape;2381;p62"/>
            <p:cNvGrpSpPr/>
            <p:nvPr/>
          </p:nvGrpSpPr>
          <p:grpSpPr>
            <a:xfrm>
              <a:off x="7796411" y="2641957"/>
              <a:ext cx="698300" cy="897109"/>
              <a:chOff x="-1387900" y="1830952"/>
              <a:chExt cx="1153452" cy="1481600"/>
            </a:xfrm>
          </p:grpSpPr>
          <p:sp>
            <p:nvSpPr>
              <p:cNvPr id="2382" name="Google Shape;2382;p62"/>
              <p:cNvSpPr/>
              <p:nvPr/>
            </p:nvSpPr>
            <p:spPr>
              <a:xfrm>
                <a:off x="-818083" y="3036615"/>
                <a:ext cx="108551" cy="123192"/>
              </a:xfrm>
              <a:custGeom>
                <a:avLst/>
                <a:gdLst/>
                <a:ahLst/>
                <a:cxnLst/>
                <a:rect l="l" t="t" r="r" b="b"/>
                <a:pathLst>
                  <a:path w="393" h="446" extrusionOk="0">
                    <a:moveTo>
                      <a:pt x="103" y="0"/>
                    </a:moveTo>
                    <a:lnTo>
                      <a:pt x="0" y="446"/>
                    </a:lnTo>
                    <a:lnTo>
                      <a:pt x="392" y="446"/>
                    </a:lnTo>
                    <a:lnTo>
                      <a:pt x="2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2"/>
              <p:cNvSpPr/>
              <p:nvPr/>
            </p:nvSpPr>
            <p:spPr>
              <a:xfrm>
                <a:off x="-1008390" y="3159529"/>
                <a:ext cx="475357" cy="153023"/>
              </a:xfrm>
              <a:custGeom>
                <a:avLst/>
                <a:gdLst/>
                <a:ahLst/>
                <a:cxnLst/>
                <a:rect l="l" t="t" r="r" b="b"/>
                <a:pathLst>
                  <a:path w="1721" h="554" extrusionOk="0">
                    <a:moveTo>
                      <a:pt x="875" y="1"/>
                    </a:moveTo>
                    <a:cubicBezTo>
                      <a:pt x="256" y="1"/>
                      <a:pt x="0" y="554"/>
                      <a:pt x="0" y="554"/>
                    </a:cubicBezTo>
                    <a:lnTo>
                      <a:pt x="1721" y="554"/>
                    </a:lnTo>
                    <a:cubicBezTo>
                      <a:pt x="1721" y="554"/>
                      <a:pt x="1494" y="1"/>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2"/>
              <p:cNvSpPr/>
              <p:nvPr/>
            </p:nvSpPr>
            <p:spPr>
              <a:xfrm>
                <a:off x="-975521" y="1830952"/>
                <a:ext cx="76786" cy="123192"/>
              </a:xfrm>
              <a:custGeom>
                <a:avLst/>
                <a:gdLst/>
                <a:ahLst/>
                <a:cxnLst/>
                <a:rect l="l" t="t" r="r" b="b"/>
                <a:pathLst>
                  <a:path w="278" h="446" extrusionOk="0">
                    <a:moveTo>
                      <a:pt x="87" y="0"/>
                    </a:moveTo>
                    <a:lnTo>
                      <a:pt x="1" y="33"/>
                    </a:lnTo>
                    <a:lnTo>
                      <a:pt x="158" y="446"/>
                    </a:lnTo>
                    <a:lnTo>
                      <a:pt x="277" y="392"/>
                    </a:lnTo>
                    <a:lnTo>
                      <a:pt x="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2"/>
              <p:cNvSpPr/>
              <p:nvPr/>
            </p:nvSpPr>
            <p:spPr>
              <a:xfrm>
                <a:off x="-458184" y="2775595"/>
                <a:ext cx="100540" cy="123468"/>
              </a:xfrm>
              <a:custGeom>
                <a:avLst/>
                <a:gdLst/>
                <a:ahLst/>
                <a:cxnLst/>
                <a:rect l="l" t="t" r="r" b="b"/>
                <a:pathLst>
                  <a:path w="364" h="447" extrusionOk="0">
                    <a:moveTo>
                      <a:pt x="104" y="1"/>
                    </a:moveTo>
                    <a:lnTo>
                      <a:pt x="1" y="87"/>
                    </a:lnTo>
                    <a:lnTo>
                      <a:pt x="191" y="397"/>
                    </a:lnTo>
                    <a:lnTo>
                      <a:pt x="364" y="446"/>
                    </a:lnTo>
                    <a:lnTo>
                      <a:pt x="1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2"/>
              <p:cNvSpPr/>
              <p:nvPr/>
            </p:nvSpPr>
            <p:spPr>
              <a:xfrm>
                <a:off x="-1387900" y="1830952"/>
                <a:ext cx="1034959" cy="1210374"/>
              </a:xfrm>
              <a:custGeom>
                <a:avLst/>
                <a:gdLst/>
                <a:ahLst/>
                <a:cxnLst/>
                <a:rect l="l" t="t" r="r" b="b"/>
                <a:pathLst>
                  <a:path w="3747" h="4382" extrusionOk="0">
                    <a:moveTo>
                      <a:pt x="1597" y="0"/>
                    </a:moveTo>
                    <a:cubicBezTo>
                      <a:pt x="1477" y="33"/>
                      <a:pt x="1011" y="207"/>
                      <a:pt x="636" y="619"/>
                    </a:cubicBezTo>
                    <a:cubicBezTo>
                      <a:pt x="186" y="1098"/>
                      <a:pt x="0" y="1717"/>
                      <a:pt x="66" y="2439"/>
                    </a:cubicBezTo>
                    <a:cubicBezTo>
                      <a:pt x="136" y="3161"/>
                      <a:pt x="462" y="3714"/>
                      <a:pt x="1011" y="4056"/>
                    </a:cubicBezTo>
                    <a:cubicBezTo>
                      <a:pt x="1424" y="4312"/>
                      <a:pt x="1873" y="4382"/>
                      <a:pt x="2063" y="4382"/>
                    </a:cubicBezTo>
                    <a:lnTo>
                      <a:pt x="2113" y="4382"/>
                    </a:lnTo>
                    <a:cubicBezTo>
                      <a:pt x="2731" y="4382"/>
                      <a:pt x="3334" y="4192"/>
                      <a:pt x="3746" y="3866"/>
                    </a:cubicBezTo>
                    <a:lnTo>
                      <a:pt x="3643" y="3730"/>
                    </a:lnTo>
                    <a:cubicBezTo>
                      <a:pt x="3267" y="4024"/>
                      <a:pt x="2719" y="4210"/>
                      <a:pt x="2166" y="4210"/>
                    </a:cubicBezTo>
                    <a:cubicBezTo>
                      <a:pt x="2137" y="4210"/>
                      <a:pt x="2108" y="4210"/>
                      <a:pt x="2080" y="4209"/>
                    </a:cubicBezTo>
                    <a:cubicBezTo>
                      <a:pt x="2063" y="4209"/>
                      <a:pt x="392" y="4176"/>
                      <a:pt x="240" y="2422"/>
                    </a:cubicBezTo>
                    <a:cubicBezTo>
                      <a:pt x="169" y="1754"/>
                      <a:pt x="343" y="1185"/>
                      <a:pt x="755" y="739"/>
                    </a:cubicBezTo>
                    <a:cubicBezTo>
                      <a:pt x="1114" y="359"/>
                      <a:pt x="1527" y="186"/>
                      <a:pt x="1651" y="153"/>
                    </a:cubicBezTo>
                    <a:lnTo>
                      <a:pt x="15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62"/>
              <p:cNvSpPr/>
              <p:nvPr/>
            </p:nvSpPr>
            <p:spPr>
              <a:xfrm>
                <a:off x="-1251177" y="1892547"/>
                <a:ext cx="1016729" cy="1015643"/>
              </a:xfrm>
              <a:custGeom>
                <a:avLst/>
                <a:gdLst/>
                <a:ahLst/>
                <a:cxnLst/>
                <a:rect l="l" t="t" r="r" b="b"/>
                <a:pathLst>
                  <a:path w="3681" h="3677" extrusionOk="0">
                    <a:moveTo>
                      <a:pt x="1840" y="0"/>
                    </a:moveTo>
                    <a:cubicBezTo>
                      <a:pt x="1774" y="0"/>
                      <a:pt x="1721" y="0"/>
                      <a:pt x="1651" y="17"/>
                    </a:cubicBezTo>
                    <a:cubicBezTo>
                      <a:pt x="759" y="103"/>
                      <a:pt x="54" y="842"/>
                      <a:pt x="21" y="1754"/>
                    </a:cubicBezTo>
                    <a:cubicBezTo>
                      <a:pt x="0" y="1787"/>
                      <a:pt x="0" y="1803"/>
                      <a:pt x="0" y="1840"/>
                    </a:cubicBezTo>
                    <a:lnTo>
                      <a:pt x="0" y="1857"/>
                    </a:lnTo>
                    <a:cubicBezTo>
                      <a:pt x="21" y="2872"/>
                      <a:pt x="846" y="3676"/>
                      <a:pt x="1840" y="3676"/>
                    </a:cubicBezTo>
                    <a:cubicBezTo>
                      <a:pt x="2719" y="3676"/>
                      <a:pt x="3441" y="3078"/>
                      <a:pt x="3631" y="2269"/>
                    </a:cubicBezTo>
                    <a:cubicBezTo>
                      <a:pt x="3664" y="2129"/>
                      <a:pt x="3680" y="1993"/>
                      <a:pt x="3680" y="1840"/>
                    </a:cubicBezTo>
                    <a:cubicBezTo>
                      <a:pt x="3680" y="825"/>
                      <a:pt x="2872" y="0"/>
                      <a:pt x="1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62"/>
              <p:cNvSpPr/>
              <p:nvPr/>
            </p:nvSpPr>
            <p:spPr>
              <a:xfrm>
                <a:off x="-1245653" y="1896966"/>
                <a:ext cx="507398" cy="688604"/>
              </a:xfrm>
              <a:custGeom>
                <a:avLst/>
                <a:gdLst/>
                <a:ahLst/>
                <a:cxnLst/>
                <a:rect l="l" t="t" r="r" b="b"/>
                <a:pathLst>
                  <a:path w="1837" h="2493" extrusionOk="0">
                    <a:moveTo>
                      <a:pt x="1631" y="1"/>
                    </a:moveTo>
                    <a:cubicBezTo>
                      <a:pt x="739" y="87"/>
                      <a:pt x="34" y="826"/>
                      <a:pt x="1" y="1738"/>
                    </a:cubicBezTo>
                    <a:cubicBezTo>
                      <a:pt x="67" y="1804"/>
                      <a:pt x="154" y="1874"/>
                      <a:pt x="187" y="2047"/>
                    </a:cubicBezTo>
                    <a:cubicBezTo>
                      <a:pt x="224" y="2237"/>
                      <a:pt x="360" y="2493"/>
                      <a:pt x="393" y="2493"/>
                    </a:cubicBezTo>
                    <a:cubicBezTo>
                      <a:pt x="430" y="2493"/>
                      <a:pt x="430" y="2319"/>
                      <a:pt x="393" y="2200"/>
                    </a:cubicBezTo>
                    <a:cubicBezTo>
                      <a:pt x="378" y="2094"/>
                      <a:pt x="431" y="2027"/>
                      <a:pt x="563" y="2027"/>
                    </a:cubicBezTo>
                    <a:cubicBezTo>
                      <a:pt x="581" y="2027"/>
                      <a:pt x="600" y="2028"/>
                      <a:pt x="620" y="2031"/>
                    </a:cubicBezTo>
                    <a:cubicBezTo>
                      <a:pt x="789" y="2031"/>
                      <a:pt x="789" y="2097"/>
                      <a:pt x="859" y="2237"/>
                    </a:cubicBezTo>
                    <a:cubicBezTo>
                      <a:pt x="877" y="2285"/>
                      <a:pt x="904" y="2304"/>
                      <a:pt x="932" y="2304"/>
                    </a:cubicBezTo>
                    <a:cubicBezTo>
                      <a:pt x="983" y="2304"/>
                      <a:pt x="1038" y="2245"/>
                      <a:pt x="1049" y="2200"/>
                    </a:cubicBezTo>
                    <a:cubicBezTo>
                      <a:pt x="1049" y="2113"/>
                      <a:pt x="946" y="2047"/>
                      <a:pt x="929" y="1977"/>
                    </a:cubicBezTo>
                    <a:cubicBezTo>
                      <a:pt x="909" y="1927"/>
                      <a:pt x="1032" y="1944"/>
                      <a:pt x="1202" y="1907"/>
                    </a:cubicBezTo>
                    <a:cubicBezTo>
                      <a:pt x="1375" y="1874"/>
                      <a:pt x="1445" y="1738"/>
                      <a:pt x="1478" y="1531"/>
                    </a:cubicBezTo>
                    <a:cubicBezTo>
                      <a:pt x="1511" y="1325"/>
                      <a:pt x="1424" y="1309"/>
                      <a:pt x="1391" y="1238"/>
                    </a:cubicBezTo>
                    <a:cubicBezTo>
                      <a:pt x="1375" y="1152"/>
                      <a:pt x="1445" y="1135"/>
                      <a:pt x="1548" y="1135"/>
                    </a:cubicBezTo>
                    <a:cubicBezTo>
                      <a:pt x="1561" y="1137"/>
                      <a:pt x="1572" y="1138"/>
                      <a:pt x="1581" y="1138"/>
                    </a:cubicBezTo>
                    <a:cubicBezTo>
                      <a:pt x="1642" y="1138"/>
                      <a:pt x="1614" y="1089"/>
                      <a:pt x="1614" y="999"/>
                    </a:cubicBezTo>
                    <a:cubicBezTo>
                      <a:pt x="1614" y="896"/>
                      <a:pt x="1548" y="946"/>
                      <a:pt x="1548" y="896"/>
                    </a:cubicBezTo>
                    <a:cubicBezTo>
                      <a:pt x="1548" y="842"/>
                      <a:pt x="1445" y="772"/>
                      <a:pt x="1391" y="756"/>
                    </a:cubicBezTo>
                    <a:cubicBezTo>
                      <a:pt x="1342" y="756"/>
                      <a:pt x="1375" y="723"/>
                      <a:pt x="1391" y="690"/>
                    </a:cubicBezTo>
                    <a:cubicBezTo>
                      <a:pt x="1424" y="653"/>
                      <a:pt x="1717" y="620"/>
                      <a:pt x="1787" y="446"/>
                    </a:cubicBezTo>
                    <a:cubicBezTo>
                      <a:pt x="1837" y="294"/>
                      <a:pt x="1804" y="191"/>
                      <a:pt x="16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62"/>
              <p:cNvSpPr/>
              <p:nvPr/>
            </p:nvSpPr>
            <p:spPr>
              <a:xfrm>
                <a:off x="-902602" y="2460990"/>
                <a:ext cx="240026" cy="171253"/>
              </a:xfrm>
              <a:custGeom>
                <a:avLst/>
                <a:gdLst/>
                <a:ahLst/>
                <a:cxnLst/>
                <a:rect l="l" t="t" r="r" b="b"/>
                <a:pathLst>
                  <a:path w="869" h="620" extrusionOk="0">
                    <a:moveTo>
                      <a:pt x="737" y="1"/>
                    </a:moveTo>
                    <a:cubicBezTo>
                      <a:pt x="725" y="1"/>
                      <a:pt x="712" y="2"/>
                      <a:pt x="698" y="5"/>
                    </a:cubicBezTo>
                    <a:cubicBezTo>
                      <a:pt x="562" y="22"/>
                      <a:pt x="665" y="195"/>
                      <a:pt x="492" y="277"/>
                    </a:cubicBezTo>
                    <a:cubicBezTo>
                      <a:pt x="383" y="351"/>
                      <a:pt x="291" y="372"/>
                      <a:pt x="215" y="372"/>
                    </a:cubicBezTo>
                    <a:cubicBezTo>
                      <a:pt x="185" y="372"/>
                      <a:pt x="158" y="369"/>
                      <a:pt x="133" y="364"/>
                    </a:cubicBezTo>
                    <a:cubicBezTo>
                      <a:pt x="106" y="356"/>
                      <a:pt x="85" y="351"/>
                      <a:pt x="67" y="351"/>
                    </a:cubicBezTo>
                    <a:cubicBezTo>
                      <a:pt x="16" y="351"/>
                      <a:pt x="1" y="386"/>
                      <a:pt x="13" y="451"/>
                    </a:cubicBezTo>
                    <a:cubicBezTo>
                      <a:pt x="27" y="523"/>
                      <a:pt x="186" y="619"/>
                      <a:pt x="368" y="619"/>
                    </a:cubicBezTo>
                    <a:cubicBezTo>
                      <a:pt x="403" y="619"/>
                      <a:pt x="439" y="615"/>
                      <a:pt x="475" y="607"/>
                    </a:cubicBezTo>
                    <a:cubicBezTo>
                      <a:pt x="682" y="554"/>
                      <a:pt x="735" y="331"/>
                      <a:pt x="801" y="261"/>
                    </a:cubicBezTo>
                    <a:cubicBezTo>
                      <a:pt x="850" y="181"/>
                      <a:pt x="868" y="1"/>
                      <a:pt x="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62"/>
              <p:cNvSpPr/>
              <p:nvPr/>
            </p:nvSpPr>
            <p:spPr>
              <a:xfrm>
                <a:off x="-923042" y="2613459"/>
                <a:ext cx="236988" cy="104685"/>
              </a:xfrm>
              <a:custGeom>
                <a:avLst/>
                <a:gdLst/>
                <a:ahLst/>
                <a:cxnLst/>
                <a:rect l="l" t="t" r="r" b="b"/>
                <a:pathLst>
                  <a:path w="858" h="379" extrusionOk="0">
                    <a:moveTo>
                      <a:pt x="93" y="1"/>
                    </a:moveTo>
                    <a:cubicBezTo>
                      <a:pt x="91" y="1"/>
                      <a:pt x="89" y="1"/>
                      <a:pt x="87" y="2"/>
                    </a:cubicBezTo>
                    <a:cubicBezTo>
                      <a:pt x="1" y="35"/>
                      <a:pt x="207" y="295"/>
                      <a:pt x="380" y="344"/>
                    </a:cubicBezTo>
                    <a:cubicBezTo>
                      <a:pt x="472" y="364"/>
                      <a:pt x="580" y="379"/>
                      <a:pt x="665" y="379"/>
                    </a:cubicBezTo>
                    <a:cubicBezTo>
                      <a:pt x="737" y="379"/>
                      <a:pt x="792" y="369"/>
                      <a:pt x="809" y="344"/>
                    </a:cubicBezTo>
                    <a:cubicBezTo>
                      <a:pt x="851" y="288"/>
                      <a:pt x="857" y="180"/>
                      <a:pt x="786" y="180"/>
                    </a:cubicBezTo>
                    <a:cubicBezTo>
                      <a:pt x="773" y="180"/>
                      <a:pt x="758" y="183"/>
                      <a:pt x="739" y="192"/>
                    </a:cubicBezTo>
                    <a:cubicBezTo>
                      <a:pt x="655" y="215"/>
                      <a:pt x="544" y="240"/>
                      <a:pt x="456" y="240"/>
                    </a:cubicBezTo>
                    <a:cubicBezTo>
                      <a:pt x="418" y="240"/>
                      <a:pt x="385" y="236"/>
                      <a:pt x="359" y="225"/>
                    </a:cubicBezTo>
                    <a:cubicBezTo>
                      <a:pt x="260" y="193"/>
                      <a:pt x="146"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62"/>
              <p:cNvSpPr/>
              <p:nvPr/>
            </p:nvSpPr>
            <p:spPr>
              <a:xfrm>
                <a:off x="-530274" y="2384480"/>
                <a:ext cx="157992" cy="82588"/>
              </a:xfrm>
              <a:custGeom>
                <a:avLst/>
                <a:gdLst/>
                <a:ahLst/>
                <a:cxnLst/>
                <a:rect l="l" t="t" r="r" b="b"/>
                <a:pathLst>
                  <a:path w="572" h="299" extrusionOk="0">
                    <a:moveTo>
                      <a:pt x="480" y="0"/>
                    </a:moveTo>
                    <a:cubicBezTo>
                      <a:pt x="456" y="0"/>
                      <a:pt x="422" y="18"/>
                      <a:pt x="365" y="59"/>
                    </a:cubicBezTo>
                    <a:cubicBezTo>
                      <a:pt x="245" y="162"/>
                      <a:pt x="196" y="162"/>
                      <a:pt x="126" y="179"/>
                    </a:cubicBezTo>
                    <a:cubicBezTo>
                      <a:pt x="102" y="184"/>
                      <a:pt x="87" y="184"/>
                      <a:pt x="75" y="184"/>
                    </a:cubicBezTo>
                    <a:lnTo>
                      <a:pt x="75" y="184"/>
                    </a:lnTo>
                    <a:cubicBezTo>
                      <a:pt x="52" y="184"/>
                      <a:pt x="45" y="184"/>
                      <a:pt x="23" y="228"/>
                    </a:cubicBezTo>
                    <a:cubicBezTo>
                      <a:pt x="0" y="275"/>
                      <a:pt x="101" y="298"/>
                      <a:pt x="201" y="298"/>
                    </a:cubicBezTo>
                    <a:cubicBezTo>
                      <a:pt x="249" y="298"/>
                      <a:pt x="298" y="293"/>
                      <a:pt x="332" y="282"/>
                    </a:cubicBezTo>
                    <a:cubicBezTo>
                      <a:pt x="419" y="228"/>
                      <a:pt x="571" y="142"/>
                      <a:pt x="538" y="59"/>
                    </a:cubicBezTo>
                    <a:cubicBezTo>
                      <a:pt x="521" y="22"/>
                      <a:pt x="507" y="0"/>
                      <a:pt x="4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62"/>
              <p:cNvSpPr/>
              <p:nvPr/>
            </p:nvSpPr>
            <p:spPr>
              <a:xfrm>
                <a:off x="-567562" y="2471762"/>
                <a:ext cx="290849" cy="282568"/>
              </a:xfrm>
              <a:custGeom>
                <a:avLst/>
                <a:gdLst/>
                <a:ahLst/>
                <a:cxnLst/>
                <a:rect l="l" t="t" r="r" b="b"/>
                <a:pathLst>
                  <a:path w="1053" h="1023" extrusionOk="0">
                    <a:moveTo>
                      <a:pt x="444" y="1"/>
                    </a:moveTo>
                    <a:cubicBezTo>
                      <a:pt x="320" y="1"/>
                      <a:pt x="245" y="143"/>
                      <a:pt x="158" y="275"/>
                    </a:cubicBezTo>
                    <a:cubicBezTo>
                      <a:pt x="71" y="412"/>
                      <a:pt x="1" y="688"/>
                      <a:pt x="38" y="791"/>
                    </a:cubicBezTo>
                    <a:lnTo>
                      <a:pt x="38" y="808"/>
                    </a:lnTo>
                    <a:cubicBezTo>
                      <a:pt x="87" y="894"/>
                      <a:pt x="228" y="960"/>
                      <a:pt x="244" y="1014"/>
                    </a:cubicBezTo>
                    <a:cubicBezTo>
                      <a:pt x="246" y="1020"/>
                      <a:pt x="248" y="1022"/>
                      <a:pt x="249" y="1022"/>
                    </a:cubicBezTo>
                    <a:cubicBezTo>
                      <a:pt x="258" y="1022"/>
                      <a:pt x="254" y="874"/>
                      <a:pt x="331" y="841"/>
                    </a:cubicBezTo>
                    <a:cubicBezTo>
                      <a:pt x="413" y="824"/>
                      <a:pt x="483" y="601"/>
                      <a:pt x="587" y="601"/>
                    </a:cubicBezTo>
                    <a:cubicBezTo>
                      <a:pt x="690" y="601"/>
                      <a:pt x="826" y="568"/>
                      <a:pt x="929" y="482"/>
                    </a:cubicBezTo>
                    <a:cubicBezTo>
                      <a:pt x="966" y="445"/>
                      <a:pt x="999" y="379"/>
                      <a:pt x="1016" y="308"/>
                    </a:cubicBezTo>
                    <a:cubicBezTo>
                      <a:pt x="1053" y="222"/>
                      <a:pt x="1053" y="135"/>
                      <a:pt x="999" y="119"/>
                    </a:cubicBezTo>
                    <a:cubicBezTo>
                      <a:pt x="896" y="86"/>
                      <a:pt x="640" y="53"/>
                      <a:pt x="516" y="16"/>
                    </a:cubicBezTo>
                    <a:cubicBezTo>
                      <a:pt x="491" y="5"/>
                      <a:pt x="467" y="1"/>
                      <a:pt x="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393" name="Google Shape;2393;p62"/>
          <p:cNvPicPr preferRelativeResize="0"/>
          <p:nvPr/>
        </p:nvPicPr>
        <p:blipFill rotWithShape="1">
          <a:blip r:embed="rId3">
            <a:alphaModFix/>
          </a:blip>
          <a:srcRect l="62764" r="9215"/>
          <a:stretch/>
        </p:blipFill>
        <p:spPr>
          <a:xfrm>
            <a:off x="5571500" y="1063300"/>
            <a:ext cx="1409674" cy="28299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42"/>
          <p:cNvSpPr txBox="1">
            <a:spLocks noGrp="1"/>
          </p:cNvSpPr>
          <p:nvPr>
            <p:ph type="title"/>
          </p:nvPr>
        </p:nvSpPr>
        <p:spPr>
          <a:xfrm>
            <a:off x="713225" y="2806058"/>
            <a:ext cx="4609500" cy="108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SCOPE OF EDUCATIONAL EVALUATION</a:t>
            </a:r>
            <a:endParaRPr sz="4000" dirty="0"/>
          </a:p>
        </p:txBody>
      </p:sp>
      <p:sp>
        <p:nvSpPr>
          <p:cNvPr id="858" name="Google Shape;858;p42"/>
          <p:cNvSpPr txBox="1">
            <a:spLocks noGrp="1"/>
          </p:cNvSpPr>
          <p:nvPr>
            <p:ph type="title" idx="2"/>
          </p:nvPr>
        </p:nvSpPr>
        <p:spPr>
          <a:xfrm>
            <a:off x="713225" y="1191350"/>
            <a:ext cx="1652100"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01</a:t>
            </a:r>
            <a:endParaRPr/>
          </a:p>
        </p:txBody>
      </p:sp>
      <p:sp>
        <p:nvSpPr>
          <p:cNvPr id="859" name="Google Shape;859;p42"/>
          <p:cNvSpPr txBox="1">
            <a:spLocks noGrp="1"/>
          </p:cNvSpPr>
          <p:nvPr>
            <p:ph type="subTitle" idx="1"/>
          </p:nvPr>
        </p:nvSpPr>
        <p:spPr>
          <a:xfrm>
            <a:off x="794343" y="3942290"/>
            <a:ext cx="4609500" cy="32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60" name="Google Shape;860;p42"/>
          <p:cNvGrpSpPr/>
          <p:nvPr/>
        </p:nvGrpSpPr>
        <p:grpSpPr>
          <a:xfrm>
            <a:off x="6962384" y="1406796"/>
            <a:ext cx="1468382" cy="3293080"/>
            <a:chOff x="1487134" y="2331006"/>
            <a:chExt cx="528670" cy="1185627"/>
          </a:xfrm>
        </p:grpSpPr>
        <p:sp>
          <p:nvSpPr>
            <p:cNvPr id="861" name="Google Shape;861;p42"/>
            <p:cNvSpPr/>
            <p:nvPr/>
          </p:nvSpPr>
          <p:spPr>
            <a:xfrm>
              <a:off x="1487134" y="2331006"/>
              <a:ext cx="528670" cy="1185611"/>
            </a:xfrm>
            <a:custGeom>
              <a:avLst/>
              <a:gdLst/>
              <a:ahLst/>
              <a:cxnLst/>
              <a:rect l="l" t="t" r="r" b="b"/>
              <a:pathLst>
                <a:path w="7291" h="16351" extrusionOk="0">
                  <a:moveTo>
                    <a:pt x="7254" y="33"/>
                  </a:moveTo>
                  <a:lnTo>
                    <a:pt x="7254" y="16313"/>
                  </a:lnTo>
                  <a:lnTo>
                    <a:pt x="34" y="16313"/>
                  </a:lnTo>
                  <a:lnTo>
                    <a:pt x="34" y="33"/>
                  </a:lnTo>
                  <a:close/>
                  <a:moveTo>
                    <a:pt x="17" y="0"/>
                  </a:moveTo>
                  <a:cubicBezTo>
                    <a:pt x="1" y="0"/>
                    <a:pt x="1" y="0"/>
                    <a:pt x="1" y="17"/>
                  </a:cubicBezTo>
                  <a:lnTo>
                    <a:pt x="1" y="16330"/>
                  </a:lnTo>
                  <a:cubicBezTo>
                    <a:pt x="1" y="16350"/>
                    <a:pt x="1" y="16350"/>
                    <a:pt x="17" y="16350"/>
                  </a:cubicBezTo>
                  <a:lnTo>
                    <a:pt x="7270" y="16350"/>
                  </a:lnTo>
                  <a:cubicBezTo>
                    <a:pt x="7291" y="16350"/>
                    <a:pt x="7291" y="16350"/>
                    <a:pt x="7291" y="16330"/>
                  </a:cubicBezTo>
                  <a:lnTo>
                    <a:pt x="7291" y="17"/>
                  </a:lnTo>
                  <a:cubicBezTo>
                    <a:pt x="7291" y="0"/>
                    <a:pt x="7291" y="0"/>
                    <a:pt x="727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1503304" y="2349859"/>
              <a:ext cx="238195" cy="222896"/>
            </a:xfrm>
            <a:custGeom>
              <a:avLst/>
              <a:gdLst/>
              <a:ahLst/>
              <a:cxnLst/>
              <a:rect l="l" t="t" r="r" b="b"/>
              <a:pathLst>
                <a:path w="3285" h="3074" extrusionOk="0">
                  <a:moveTo>
                    <a:pt x="3252" y="33"/>
                  </a:moveTo>
                  <a:lnTo>
                    <a:pt x="3252" y="3041"/>
                  </a:lnTo>
                  <a:lnTo>
                    <a:pt x="34" y="3041"/>
                  </a:lnTo>
                  <a:lnTo>
                    <a:pt x="34" y="33"/>
                  </a:lnTo>
                  <a:close/>
                  <a:moveTo>
                    <a:pt x="17" y="0"/>
                  </a:moveTo>
                  <a:cubicBezTo>
                    <a:pt x="1" y="0"/>
                    <a:pt x="1" y="0"/>
                    <a:pt x="1" y="17"/>
                  </a:cubicBezTo>
                  <a:lnTo>
                    <a:pt x="1" y="3057"/>
                  </a:lnTo>
                  <a:cubicBezTo>
                    <a:pt x="1" y="3074"/>
                    <a:pt x="1" y="3074"/>
                    <a:pt x="17" y="3074"/>
                  </a:cubicBezTo>
                  <a:lnTo>
                    <a:pt x="3268" y="3074"/>
                  </a:lnTo>
                  <a:cubicBezTo>
                    <a:pt x="3268" y="3074"/>
                    <a:pt x="3285" y="3074"/>
                    <a:pt x="3285" y="3057"/>
                  </a:cubicBezTo>
                  <a:lnTo>
                    <a:pt x="3285" y="17"/>
                  </a:lnTo>
                  <a:cubicBezTo>
                    <a:pt x="3285" y="0"/>
                    <a:pt x="3268" y="0"/>
                    <a:pt x="326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1761517" y="2349859"/>
              <a:ext cx="237905" cy="222896"/>
            </a:xfrm>
            <a:custGeom>
              <a:avLst/>
              <a:gdLst/>
              <a:ahLst/>
              <a:cxnLst/>
              <a:rect l="l" t="t" r="r" b="b"/>
              <a:pathLst>
                <a:path w="3281" h="3074" extrusionOk="0">
                  <a:moveTo>
                    <a:pt x="3247" y="33"/>
                  </a:moveTo>
                  <a:lnTo>
                    <a:pt x="3247" y="3041"/>
                  </a:lnTo>
                  <a:lnTo>
                    <a:pt x="33" y="3041"/>
                  </a:lnTo>
                  <a:lnTo>
                    <a:pt x="33" y="33"/>
                  </a:lnTo>
                  <a:close/>
                  <a:moveTo>
                    <a:pt x="17" y="0"/>
                  </a:moveTo>
                  <a:cubicBezTo>
                    <a:pt x="0" y="0"/>
                    <a:pt x="0" y="0"/>
                    <a:pt x="0" y="17"/>
                  </a:cubicBezTo>
                  <a:lnTo>
                    <a:pt x="0" y="3057"/>
                  </a:lnTo>
                  <a:cubicBezTo>
                    <a:pt x="0" y="3074"/>
                    <a:pt x="0" y="3074"/>
                    <a:pt x="17" y="3074"/>
                  </a:cubicBezTo>
                  <a:lnTo>
                    <a:pt x="3264" y="3074"/>
                  </a:lnTo>
                  <a:cubicBezTo>
                    <a:pt x="3280" y="3074"/>
                    <a:pt x="3280" y="3074"/>
                    <a:pt x="3280" y="3057"/>
                  </a:cubicBezTo>
                  <a:lnTo>
                    <a:pt x="3280" y="17"/>
                  </a:lnTo>
                  <a:cubicBezTo>
                    <a:pt x="3280" y="0"/>
                    <a:pt x="3280" y="0"/>
                    <a:pt x="326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1503304" y="2591540"/>
              <a:ext cx="238195" cy="245736"/>
            </a:xfrm>
            <a:custGeom>
              <a:avLst/>
              <a:gdLst/>
              <a:ahLst/>
              <a:cxnLst/>
              <a:rect l="l" t="t" r="r" b="b"/>
              <a:pathLst>
                <a:path w="3285" h="3389" extrusionOk="0">
                  <a:moveTo>
                    <a:pt x="3252" y="34"/>
                  </a:moveTo>
                  <a:lnTo>
                    <a:pt x="3252" y="3351"/>
                  </a:lnTo>
                  <a:lnTo>
                    <a:pt x="34" y="3351"/>
                  </a:lnTo>
                  <a:lnTo>
                    <a:pt x="34" y="34"/>
                  </a:lnTo>
                  <a:close/>
                  <a:moveTo>
                    <a:pt x="17" y="1"/>
                  </a:moveTo>
                  <a:cubicBezTo>
                    <a:pt x="1" y="1"/>
                    <a:pt x="1" y="1"/>
                    <a:pt x="1" y="17"/>
                  </a:cubicBezTo>
                  <a:lnTo>
                    <a:pt x="1" y="3372"/>
                  </a:lnTo>
                  <a:cubicBezTo>
                    <a:pt x="1" y="3372"/>
                    <a:pt x="1" y="3388"/>
                    <a:pt x="17" y="3388"/>
                  </a:cubicBezTo>
                  <a:lnTo>
                    <a:pt x="3268" y="3388"/>
                  </a:lnTo>
                  <a:lnTo>
                    <a:pt x="3285" y="3372"/>
                  </a:lnTo>
                  <a:lnTo>
                    <a:pt x="3285" y="17"/>
                  </a:lnTo>
                  <a:cubicBezTo>
                    <a:pt x="3285" y="1"/>
                    <a:pt x="3268" y="1"/>
                    <a:pt x="32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1761517" y="2591540"/>
              <a:ext cx="237905" cy="245736"/>
            </a:xfrm>
            <a:custGeom>
              <a:avLst/>
              <a:gdLst/>
              <a:ahLst/>
              <a:cxnLst/>
              <a:rect l="l" t="t" r="r" b="b"/>
              <a:pathLst>
                <a:path w="3281" h="3389" extrusionOk="0">
                  <a:moveTo>
                    <a:pt x="3247" y="34"/>
                  </a:moveTo>
                  <a:lnTo>
                    <a:pt x="3247" y="3351"/>
                  </a:lnTo>
                  <a:lnTo>
                    <a:pt x="33" y="3351"/>
                  </a:lnTo>
                  <a:lnTo>
                    <a:pt x="33" y="34"/>
                  </a:lnTo>
                  <a:close/>
                  <a:moveTo>
                    <a:pt x="17" y="1"/>
                  </a:moveTo>
                  <a:cubicBezTo>
                    <a:pt x="0" y="1"/>
                    <a:pt x="0" y="1"/>
                    <a:pt x="0" y="17"/>
                  </a:cubicBezTo>
                  <a:lnTo>
                    <a:pt x="0" y="3372"/>
                  </a:lnTo>
                  <a:cubicBezTo>
                    <a:pt x="0" y="3372"/>
                    <a:pt x="0" y="3388"/>
                    <a:pt x="17" y="3388"/>
                  </a:cubicBezTo>
                  <a:lnTo>
                    <a:pt x="3264" y="3388"/>
                  </a:lnTo>
                  <a:cubicBezTo>
                    <a:pt x="3280" y="3388"/>
                    <a:pt x="3280" y="3372"/>
                    <a:pt x="3280" y="3372"/>
                  </a:cubicBezTo>
                  <a:lnTo>
                    <a:pt x="3280" y="17"/>
                  </a:lnTo>
                  <a:cubicBezTo>
                    <a:pt x="3280" y="1"/>
                    <a:pt x="3280" y="1"/>
                    <a:pt x="326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1503304" y="2852146"/>
              <a:ext cx="238195" cy="265387"/>
            </a:xfrm>
            <a:custGeom>
              <a:avLst/>
              <a:gdLst/>
              <a:ahLst/>
              <a:cxnLst/>
              <a:rect l="l" t="t" r="r" b="b"/>
              <a:pathLst>
                <a:path w="3285" h="3660" extrusionOk="0">
                  <a:moveTo>
                    <a:pt x="3252" y="33"/>
                  </a:moveTo>
                  <a:lnTo>
                    <a:pt x="3252" y="3627"/>
                  </a:lnTo>
                  <a:lnTo>
                    <a:pt x="34" y="3627"/>
                  </a:lnTo>
                  <a:lnTo>
                    <a:pt x="34" y="33"/>
                  </a:lnTo>
                  <a:close/>
                  <a:moveTo>
                    <a:pt x="17" y="0"/>
                  </a:moveTo>
                  <a:cubicBezTo>
                    <a:pt x="1" y="0"/>
                    <a:pt x="1" y="0"/>
                    <a:pt x="1" y="17"/>
                  </a:cubicBezTo>
                  <a:lnTo>
                    <a:pt x="1" y="3643"/>
                  </a:lnTo>
                  <a:cubicBezTo>
                    <a:pt x="1" y="3660"/>
                    <a:pt x="1" y="3660"/>
                    <a:pt x="17" y="3660"/>
                  </a:cubicBezTo>
                  <a:lnTo>
                    <a:pt x="3268" y="3660"/>
                  </a:lnTo>
                  <a:cubicBezTo>
                    <a:pt x="3268" y="3660"/>
                    <a:pt x="3285" y="3660"/>
                    <a:pt x="3285" y="3643"/>
                  </a:cubicBezTo>
                  <a:lnTo>
                    <a:pt x="3285" y="17"/>
                  </a:lnTo>
                  <a:cubicBezTo>
                    <a:pt x="3285" y="0"/>
                    <a:pt x="3268" y="0"/>
                    <a:pt x="326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1761517" y="2852146"/>
              <a:ext cx="237905" cy="265387"/>
            </a:xfrm>
            <a:custGeom>
              <a:avLst/>
              <a:gdLst/>
              <a:ahLst/>
              <a:cxnLst/>
              <a:rect l="l" t="t" r="r" b="b"/>
              <a:pathLst>
                <a:path w="3281" h="3660" extrusionOk="0">
                  <a:moveTo>
                    <a:pt x="3247" y="33"/>
                  </a:moveTo>
                  <a:lnTo>
                    <a:pt x="3247" y="3627"/>
                  </a:lnTo>
                  <a:lnTo>
                    <a:pt x="33" y="3627"/>
                  </a:lnTo>
                  <a:lnTo>
                    <a:pt x="33" y="33"/>
                  </a:lnTo>
                  <a:close/>
                  <a:moveTo>
                    <a:pt x="17" y="0"/>
                  </a:moveTo>
                  <a:cubicBezTo>
                    <a:pt x="0" y="0"/>
                    <a:pt x="0" y="0"/>
                    <a:pt x="0" y="17"/>
                  </a:cubicBezTo>
                  <a:lnTo>
                    <a:pt x="0" y="3643"/>
                  </a:lnTo>
                  <a:cubicBezTo>
                    <a:pt x="0" y="3660"/>
                    <a:pt x="0" y="3660"/>
                    <a:pt x="17" y="3660"/>
                  </a:cubicBezTo>
                  <a:lnTo>
                    <a:pt x="3264" y="3660"/>
                  </a:lnTo>
                  <a:cubicBezTo>
                    <a:pt x="3280" y="3660"/>
                    <a:pt x="3280" y="3660"/>
                    <a:pt x="3280" y="3643"/>
                  </a:cubicBezTo>
                  <a:lnTo>
                    <a:pt x="3280" y="17"/>
                  </a:lnTo>
                  <a:cubicBezTo>
                    <a:pt x="3280" y="0"/>
                    <a:pt x="3280" y="0"/>
                    <a:pt x="326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1761517" y="2591540"/>
              <a:ext cx="124500" cy="245736"/>
            </a:xfrm>
            <a:custGeom>
              <a:avLst/>
              <a:gdLst/>
              <a:ahLst/>
              <a:cxnLst/>
              <a:rect l="l" t="t" r="r" b="b"/>
              <a:pathLst>
                <a:path w="1717" h="3389" extrusionOk="0">
                  <a:moveTo>
                    <a:pt x="1683" y="34"/>
                  </a:moveTo>
                  <a:lnTo>
                    <a:pt x="1683" y="3351"/>
                  </a:lnTo>
                  <a:lnTo>
                    <a:pt x="33" y="3351"/>
                  </a:lnTo>
                  <a:lnTo>
                    <a:pt x="33" y="34"/>
                  </a:lnTo>
                  <a:close/>
                  <a:moveTo>
                    <a:pt x="17" y="1"/>
                  </a:moveTo>
                  <a:cubicBezTo>
                    <a:pt x="0" y="1"/>
                    <a:pt x="0" y="1"/>
                    <a:pt x="0" y="17"/>
                  </a:cubicBezTo>
                  <a:lnTo>
                    <a:pt x="0" y="3372"/>
                  </a:lnTo>
                  <a:cubicBezTo>
                    <a:pt x="0" y="3372"/>
                    <a:pt x="0" y="3388"/>
                    <a:pt x="17" y="3388"/>
                  </a:cubicBezTo>
                  <a:lnTo>
                    <a:pt x="1700" y="3388"/>
                  </a:lnTo>
                  <a:cubicBezTo>
                    <a:pt x="1716" y="3388"/>
                    <a:pt x="1716" y="3372"/>
                    <a:pt x="1716" y="3372"/>
                  </a:cubicBezTo>
                  <a:lnTo>
                    <a:pt x="1716" y="17"/>
                  </a:lnTo>
                  <a:cubicBezTo>
                    <a:pt x="1716" y="1"/>
                    <a:pt x="1716" y="1"/>
                    <a:pt x="170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1883554" y="2710024"/>
              <a:ext cx="115871" cy="127255"/>
            </a:xfrm>
            <a:custGeom>
              <a:avLst/>
              <a:gdLst/>
              <a:ahLst/>
              <a:cxnLst/>
              <a:rect l="l" t="t" r="r" b="b"/>
              <a:pathLst>
                <a:path w="1598" h="1755" extrusionOk="0">
                  <a:moveTo>
                    <a:pt x="1564" y="34"/>
                  </a:moveTo>
                  <a:lnTo>
                    <a:pt x="1564" y="1717"/>
                  </a:lnTo>
                  <a:lnTo>
                    <a:pt x="33" y="1717"/>
                  </a:lnTo>
                  <a:lnTo>
                    <a:pt x="33" y="34"/>
                  </a:lnTo>
                  <a:close/>
                  <a:moveTo>
                    <a:pt x="17" y="1"/>
                  </a:moveTo>
                  <a:lnTo>
                    <a:pt x="0" y="17"/>
                  </a:lnTo>
                  <a:lnTo>
                    <a:pt x="0" y="1738"/>
                  </a:lnTo>
                  <a:lnTo>
                    <a:pt x="17" y="1754"/>
                  </a:lnTo>
                  <a:lnTo>
                    <a:pt x="1581" y="1754"/>
                  </a:lnTo>
                  <a:cubicBezTo>
                    <a:pt x="1597" y="1754"/>
                    <a:pt x="1597" y="1738"/>
                    <a:pt x="1597" y="1738"/>
                  </a:cubicBezTo>
                  <a:lnTo>
                    <a:pt x="1597" y="17"/>
                  </a:lnTo>
                  <a:cubicBezTo>
                    <a:pt x="1597" y="17"/>
                    <a:pt x="1597" y="1"/>
                    <a:pt x="158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1761517" y="2591540"/>
              <a:ext cx="124500" cy="28786"/>
            </a:xfrm>
            <a:custGeom>
              <a:avLst/>
              <a:gdLst/>
              <a:ahLst/>
              <a:cxnLst/>
              <a:rect l="l" t="t" r="r" b="b"/>
              <a:pathLst>
                <a:path w="1717" h="397" extrusionOk="0">
                  <a:moveTo>
                    <a:pt x="1683" y="34"/>
                  </a:moveTo>
                  <a:lnTo>
                    <a:pt x="1683" y="360"/>
                  </a:lnTo>
                  <a:lnTo>
                    <a:pt x="33" y="360"/>
                  </a:lnTo>
                  <a:lnTo>
                    <a:pt x="33" y="34"/>
                  </a:lnTo>
                  <a:close/>
                  <a:moveTo>
                    <a:pt x="17" y="1"/>
                  </a:moveTo>
                  <a:cubicBezTo>
                    <a:pt x="0" y="1"/>
                    <a:pt x="0" y="1"/>
                    <a:pt x="0" y="17"/>
                  </a:cubicBezTo>
                  <a:lnTo>
                    <a:pt x="0" y="380"/>
                  </a:lnTo>
                  <a:cubicBezTo>
                    <a:pt x="0" y="397"/>
                    <a:pt x="0" y="397"/>
                    <a:pt x="17" y="397"/>
                  </a:cubicBezTo>
                  <a:lnTo>
                    <a:pt x="1700" y="397"/>
                  </a:lnTo>
                  <a:cubicBezTo>
                    <a:pt x="1716" y="397"/>
                    <a:pt x="1716" y="397"/>
                    <a:pt x="1716" y="380"/>
                  </a:cubicBezTo>
                  <a:lnTo>
                    <a:pt x="1716" y="17"/>
                  </a:lnTo>
                  <a:cubicBezTo>
                    <a:pt x="1716" y="1"/>
                    <a:pt x="1716" y="1"/>
                    <a:pt x="170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2"/>
            <p:cNvSpPr/>
            <p:nvPr/>
          </p:nvSpPr>
          <p:spPr>
            <a:xfrm>
              <a:off x="1761517" y="2710024"/>
              <a:ext cx="237905" cy="28786"/>
            </a:xfrm>
            <a:custGeom>
              <a:avLst/>
              <a:gdLst/>
              <a:ahLst/>
              <a:cxnLst/>
              <a:rect l="l" t="t" r="r" b="b"/>
              <a:pathLst>
                <a:path w="3281" h="397" extrusionOk="0">
                  <a:moveTo>
                    <a:pt x="3247" y="34"/>
                  </a:moveTo>
                  <a:lnTo>
                    <a:pt x="3247" y="360"/>
                  </a:lnTo>
                  <a:lnTo>
                    <a:pt x="33" y="360"/>
                  </a:lnTo>
                  <a:lnTo>
                    <a:pt x="33" y="34"/>
                  </a:lnTo>
                  <a:close/>
                  <a:moveTo>
                    <a:pt x="17" y="1"/>
                  </a:moveTo>
                  <a:cubicBezTo>
                    <a:pt x="0" y="1"/>
                    <a:pt x="0" y="17"/>
                    <a:pt x="0" y="17"/>
                  </a:cubicBezTo>
                  <a:lnTo>
                    <a:pt x="0" y="376"/>
                  </a:lnTo>
                  <a:cubicBezTo>
                    <a:pt x="0" y="376"/>
                    <a:pt x="0" y="397"/>
                    <a:pt x="17" y="397"/>
                  </a:cubicBezTo>
                  <a:lnTo>
                    <a:pt x="3264" y="397"/>
                  </a:lnTo>
                  <a:cubicBezTo>
                    <a:pt x="3280" y="397"/>
                    <a:pt x="3280" y="376"/>
                    <a:pt x="3280" y="376"/>
                  </a:cubicBezTo>
                  <a:lnTo>
                    <a:pt x="3280" y="17"/>
                  </a:lnTo>
                  <a:cubicBezTo>
                    <a:pt x="3280" y="17"/>
                    <a:pt x="3280" y="1"/>
                    <a:pt x="326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2"/>
            <p:cNvSpPr/>
            <p:nvPr/>
          </p:nvSpPr>
          <p:spPr>
            <a:xfrm>
              <a:off x="1891023" y="2447097"/>
              <a:ext cx="88607" cy="125660"/>
            </a:xfrm>
            <a:custGeom>
              <a:avLst/>
              <a:gdLst/>
              <a:ahLst/>
              <a:cxnLst/>
              <a:rect l="l" t="t" r="r" b="b"/>
              <a:pathLst>
                <a:path w="1222" h="1733" extrusionOk="0">
                  <a:moveTo>
                    <a:pt x="690" y="33"/>
                  </a:moveTo>
                  <a:lnTo>
                    <a:pt x="690" y="272"/>
                  </a:lnTo>
                  <a:cubicBezTo>
                    <a:pt x="690" y="272"/>
                    <a:pt x="669" y="343"/>
                    <a:pt x="723" y="413"/>
                  </a:cubicBezTo>
                  <a:cubicBezTo>
                    <a:pt x="756" y="446"/>
                    <a:pt x="809" y="462"/>
                    <a:pt x="875" y="462"/>
                  </a:cubicBezTo>
                  <a:cubicBezTo>
                    <a:pt x="1119" y="462"/>
                    <a:pt x="1185" y="479"/>
                    <a:pt x="1185" y="685"/>
                  </a:cubicBezTo>
                  <a:lnTo>
                    <a:pt x="1185" y="1700"/>
                  </a:lnTo>
                  <a:lnTo>
                    <a:pt x="71" y="1700"/>
                  </a:lnTo>
                  <a:lnTo>
                    <a:pt x="71" y="772"/>
                  </a:lnTo>
                  <a:cubicBezTo>
                    <a:pt x="71" y="772"/>
                    <a:pt x="34" y="619"/>
                    <a:pt x="104" y="532"/>
                  </a:cubicBezTo>
                  <a:cubicBezTo>
                    <a:pt x="137" y="495"/>
                    <a:pt x="174" y="479"/>
                    <a:pt x="240" y="479"/>
                  </a:cubicBezTo>
                  <a:cubicBezTo>
                    <a:pt x="359" y="479"/>
                    <a:pt x="430" y="462"/>
                    <a:pt x="463" y="429"/>
                  </a:cubicBezTo>
                  <a:cubicBezTo>
                    <a:pt x="500" y="376"/>
                    <a:pt x="500" y="343"/>
                    <a:pt x="500" y="289"/>
                  </a:cubicBezTo>
                  <a:lnTo>
                    <a:pt x="500" y="33"/>
                  </a:lnTo>
                  <a:close/>
                  <a:moveTo>
                    <a:pt x="483" y="0"/>
                  </a:moveTo>
                  <a:cubicBezTo>
                    <a:pt x="483" y="0"/>
                    <a:pt x="463" y="0"/>
                    <a:pt x="463" y="17"/>
                  </a:cubicBezTo>
                  <a:lnTo>
                    <a:pt x="463" y="289"/>
                  </a:lnTo>
                  <a:cubicBezTo>
                    <a:pt x="463" y="326"/>
                    <a:pt x="463" y="376"/>
                    <a:pt x="446" y="392"/>
                  </a:cubicBezTo>
                  <a:cubicBezTo>
                    <a:pt x="413" y="429"/>
                    <a:pt x="343" y="446"/>
                    <a:pt x="240" y="446"/>
                  </a:cubicBezTo>
                  <a:cubicBezTo>
                    <a:pt x="174" y="446"/>
                    <a:pt x="104" y="462"/>
                    <a:pt x="71" y="516"/>
                  </a:cubicBezTo>
                  <a:cubicBezTo>
                    <a:pt x="1" y="598"/>
                    <a:pt x="34" y="772"/>
                    <a:pt x="34" y="772"/>
                  </a:cubicBezTo>
                  <a:lnTo>
                    <a:pt x="34" y="1716"/>
                  </a:lnTo>
                  <a:cubicBezTo>
                    <a:pt x="34" y="1733"/>
                    <a:pt x="34" y="1733"/>
                    <a:pt x="50" y="1733"/>
                  </a:cubicBezTo>
                  <a:lnTo>
                    <a:pt x="1205" y="1733"/>
                  </a:lnTo>
                  <a:cubicBezTo>
                    <a:pt x="1205" y="1733"/>
                    <a:pt x="1222" y="1733"/>
                    <a:pt x="1222" y="1716"/>
                  </a:cubicBezTo>
                  <a:lnTo>
                    <a:pt x="1222" y="685"/>
                  </a:lnTo>
                  <a:cubicBezTo>
                    <a:pt x="1222" y="446"/>
                    <a:pt x="1102" y="429"/>
                    <a:pt x="875" y="429"/>
                  </a:cubicBezTo>
                  <a:cubicBezTo>
                    <a:pt x="826" y="429"/>
                    <a:pt x="772" y="413"/>
                    <a:pt x="739" y="376"/>
                  </a:cubicBezTo>
                  <a:cubicBezTo>
                    <a:pt x="706" y="343"/>
                    <a:pt x="723" y="272"/>
                    <a:pt x="723" y="272"/>
                  </a:cubicBezTo>
                  <a:lnTo>
                    <a:pt x="723" y="17"/>
                  </a:lnTo>
                  <a:cubicBezTo>
                    <a:pt x="723" y="0"/>
                    <a:pt x="706" y="0"/>
                    <a:pt x="70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1789942" y="2377051"/>
              <a:ext cx="68812" cy="195704"/>
            </a:xfrm>
            <a:custGeom>
              <a:avLst/>
              <a:gdLst/>
              <a:ahLst/>
              <a:cxnLst/>
              <a:rect l="l" t="t" r="r" b="b"/>
              <a:pathLst>
                <a:path w="949" h="2699" extrusionOk="0">
                  <a:moveTo>
                    <a:pt x="243" y="1"/>
                  </a:moveTo>
                  <a:cubicBezTo>
                    <a:pt x="103" y="1"/>
                    <a:pt x="0" y="104"/>
                    <a:pt x="0" y="224"/>
                  </a:cubicBezTo>
                  <a:lnTo>
                    <a:pt x="0" y="2460"/>
                  </a:lnTo>
                  <a:cubicBezTo>
                    <a:pt x="0" y="2596"/>
                    <a:pt x="103" y="2699"/>
                    <a:pt x="243" y="2699"/>
                  </a:cubicBezTo>
                  <a:lnTo>
                    <a:pt x="706" y="2699"/>
                  </a:lnTo>
                  <a:cubicBezTo>
                    <a:pt x="743" y="2699"/>
                    <a:pt x="759" y="2699"/>
                    <a:pt x="776" y="2682"/>
                  </a:cubicBezTo>
                  <a:cubicBezTo>
                    <a:pt x="759" y="2682"/>
                    <a:pt x="743" y="2682"/>
                    <a:pt x="722" y="2666"/>
                  </a:cubicBezTo>
                  <a:lnTo>
                    <a:pt x="243" y="2666"/>
                  </a:lnTo>
                  <a:cubicBezTo>
                    <a:pt x="124" y="2666"/>
                    <a:pt x="37" y="2579"/>
                    <a:pt x="37" y="2460"/>
                  </a:cubicBezTo>
                  <a:lnTo>
                    <a:pt x="37" y="224"/>
                  </a:lnTo>
                  <a:cubicBezTo>
                    <a:pt x="37" y="120"/>
                    <a:pt x="124" y="38"/>
                    <a:pt x="243" y="38"/>
                  </a:cubicBezTo>
                  <a:lnTo>
                    <a:pt x="706" y="38"/>
                  </a:lnTo>
                  <a:cubicBezTo>
                    <a:pt x="825" y="38"/>
                    <a:pt x="912" y="120"/>
                    <a:pt x="912" y="224"/>
                  </a:cubicBezTo>
                  <a:lnTo>
                    <a:pt x="912" y="2064"/>
                  </a:lnTo>
                  <a:lnTo>
                    <a:pt x="949" y="2064"/>
                  </a:lnTo>
                  <a:lnTo>
                    <a:pt x="949" y="224"/>
                  </a:lnTo>
                  <a:cubicBezTo>
                    <a:pt x="949" y="104"/>
                    <a:pt x="846" y="1"/>
                    <a:pt x="70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1822499" y="2526642"/>
              <a:ext cx="33572" cy="43724"/>
            </a:xfrm>
            <a:custGeom>
              <a:avLst/>
              <a:gdLst/>
              <a:ahLst/>
              <a:cxnLst/>
              <a:rect l="l" t="t" r="r" b="b"/>
              <a:pathLst>
                <a:path w="463" h="603" extrusionOk="0">
                  <a:moveTo>
                    <a:pt x="17" y="1"/>
                  </a:moveTo>
                  <a:lnTo>
                    <a:pt x="17" y="17"/>
                  </a:lnTo>
                  <a:lnTo>
                    <a:pt x="1" y="17"/>
                  </a:lnTo>
                  <a:cubicBezTo>
                    <a:pt x="1" y="38"/>
                    <a:pt x="17" y="174"/>
                    <a:pt x="67" y="327"/>
                  </a:cubicBezTo>
                  <a:cubicBezTo>
                    <a:pt x="104" y="467"/>
                    <a:pt x="191" y="553"/>
                    <a:pt x="273" y="603"/>
                  </a:cubicBezTo>
                  <a:cubicBezTo>
                    <a:pt x="294" y="603"/>
                    <a:pt x="310" y="603"/>
                    <a:pt x="327" y="586"/>
                  </a:cubicBezTo>
                  <a:cubicBezTo>
                    <a:pt x="87" y="516"/>
                    <a:pt x="50" y="120"/>
                    <a:pt x="34" y="38"/>
                  </a:cubicBezTo>
                  <a:lnTo>
                    <a:pt x="463" y="38"/>
                  </a:lnTo>
                  <a:lnTo>
                    <a:pt x="4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2"/>
            <p:cNvSpPr/>
            <p:nvPr/>
          </p:nvSpPr>
          <p:spPr>
            <a:xfrm>
              <a:off x="1846138" y="2526642"/>
              <a:ext cx="38648" cy="46116"/>
            </a:xfrm>
            <a:custGeom>
              <a:avLst/>
              <a:gdLst/>
              <a:ahLst/>
              <a:cxnLst/>
              <a:rect l="l" t="t" r="r" b="b"/>
              <a:pathLst>
                <a:path w="533" h="636" extrusionOk="0">
                  <a:moveTo>
                    <a:pt x="174" y="1"/>
                  </a:moveTo>
                  <a:lnTo>
                    <a:pt x="174" y="38"/>
                  </a:lnTo>
                  <a:lnTo>
                    <a:pt x="500" y="38"/>
                  </a:lnTo>
                  <a:cubicBezTo>
                    <a:pt x="483" y="141"/>
                    <a:pt x="430" y="603"/>
                    <a:pt x="104" y="603"/>
                  </a:cubicBezTo>
                  <a:lnTo>
                    <a:pt x="50" y="603"/>
                  </a:lnTo>
                  <a:cubicBezTo>
                    <a:pt x="34" y="619"/>
                    <a:pt x="17" y="619"/>
                    <a:pt x="1" y="619"/>
                  </a:cubicBezTo>
                  <a:cubicBezTo>
                    <a:pt x="34" y="636"/>
                    <a:pt x="71" y="636"/>
                    <a:pt x="104" y="636"/>
                  </a:cubicBezTo>
                  <a:cubicBezTo>
                    <a:pt x="277" y="636"/>
                    <a:pt x="397" y="533"/>
                    <a:pt x="463" y="327"/>
                  </a:cubicBezTo>
                  <a:cubicBezTo>
                    <a:pt x="533" y="174"/>
                    <a:pt x="533" y="38"/>
                    <a:pt x="533" y="17"/>
                  </a:cubicBezTo>
                  <a:lnTo>
                    <a:pt x="51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2"/>
            <p:cNvSpPr/>
            <p:nvPr/>
          </p:nvSpPr>
          <p:spPr>
            <a:xfrm>
              <a:off x="1856000" y="2526642"/>
              <a:ext cx="2755" cy="2755"/>
            </a:xfrm>
            <a:custGeom>
              <a:avLst/>
              <a:gdLst/>
              <a:ahLst/>
              <a:cxnLst/>
              <a:rect l="l" t="t" r="r" b="b"/>
              <a:pathLst>
                <a:path w="38" h="38" extrusionOk="0">
                  <a:moveTo>
                    <a:pt x="1" y="1"/>
                  </a:moveTo>
                  <a:lnTo>
                    <a:pt x="1" y="38"/>
                  </a:lnTo>
                  <a:lnTo>
                    <a:pt x="38" y="38"/>
                  </a:lnTo>
                  <a:lnTo>
                    <a:pt x="38"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1842295" y="2569134"/>
              <a:ext cx="7541" cy="2465"/>
            </a:xfrm>
            <a:custGeom>
              <a:avLst/>
              <a:gdLst/>
              <a:ahLst/>
              <a:cxnLst/>
              <a:rect l="l" t="t" r="r" b="b"/>
              <a:pathLst>
                <a:path w="104" h="34" extrusionOk="0">
                  <a:moveTo>
                    <a:pt x="54" y="0"/>
                  </a:moveTo>
                  <a:cubicBezTo>
                    <a:pt x="37" y="17"/>
                    <a:pt x="21" y="17"/>
                    <a:pt x="0" y="17"/>
                  </a:cubicBezTo>
                  <a:cubicBezTo>
                    <a:pt x="21" y="33"/>
                    <a:pt x="37" y="33"/>
                    <a:pt x="54" y="33"/>
                  </a:cubicBezTo>
                  <a:cubicBezTo>
                    <a:pt x="70" y="33"/>
                    <a:pt x="87" y="33"/>
                    <a:pt x="103" y="17"/>
                  </a:cubicBezTo>
                  <a:cubicBezTo>
                    <a:pt x="87" y="17"/>
                    <a:pt x="70" y="17"/>
                    <a:pt x="5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2"/>
            <p:cNvSpPr/>
            <p:nvPr/>
          </p:nvSpPr>
          <p:spPr>
            <a:xfrm>
              <a:off x="1584372" y="2710024"/>
              <a:ext cx="148500" cy="31179"/>
            </a:xfrm>
            <a:custGeom>
              <a:avLst/>
              <a:gdLst/>
              <a:ahLst/>
              <a:cxnLst/>
              <a:rect l="l" t="t" r="r" b="b"/>
              <a:pathLst>
                <a:path w="2048" h="430" extrusionOk="0">
                  <a:moveTo>
                    <a:pt x="2010" y="34"/>
                  </a:moveTo>
                  <a:lnTo>
                    <a:pt x="2010" y="397"/>
                  </a:lnTo>
                  <a:lnTo>
                    <a:pt x="34" y="397"/>
                  </a:lnTo>
                  <a:lnTo>
                    <a:pt x="34" y="34"/>
                  </a:lnTo>
                  <a:close/>
                  <a:moveTo>
                    <a:pt x="17" y="1"/>
                  </a:moveTo>
                  <a:cubicBezTo>
                    <a:pt x="1" y="1"/>
                    <a:pt x="1" y="17"/>
                    <a:pt x="1" y="17"/>
                  </a:cubicBezTo>
                  <a:lnTo>
                    <a:pt x="1" y="413"/>
                  </a:lnTo>
                  <a:cubicBezTo>
                    <a:pt x="1" y="430"/>
                    <a:pt x="1" y="430"/>
                    <a:pt x="17" y="430"/>
                  </a:cubicBezTo>
                  <a:lnTo>
                    <a:pt x="2031" y="430"/>
                  </a:lnTo>
                  <a:cubicBezTo>
                    <a:pt x="2031" y="430"/>
                    <a:pt x="2047" y="430"/>
                    <a:pt x="2047" y="413"/>
                  </a:cubicBezTo>
                  <a:lnTo>
                    <a:pt x="2047" y="17"/>
                  </a:lnTo>
                  <a:lnTo>
                    <a:pt x="2031"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2"/>
            <p:cNvSpPr/>
            <p:nvPr/>
          </p:nvSpPr>
          <p:spPr>
            <a:xfrm>
              <a:off x="1512005" y="2738738"/>
              <a:ext cx="199620" cy="37488"/>
            </a:xfrm>
            <a:custGeom>
              <a:avLst/>
              <a:gdLst/>
              <a:ahLst/>
              <a:cxnLst/>
              <a:rect l="l" t="t" r="r" b="b"/>
              <a:pathLst>
                <a:path w="2753" h="517" extrusionOk="0">
                  <a:moveTo>
                    <a:pt x="2719" y="34"/>
                  </a:moveTo>
                  <a:lnTo>
                    <a:pt x="2719" y="479"/>
                  </a:lnTo>
                  <a:lnTo>
                    <a:pt x="37" y="479"/>
                  </a:lnTo>
                  <a:lnTo>
                    <a:pt x="37" y="34"/>
                  </a:lnTo>
                  <a:close/>
                  <a:moveTo>
                    <a:pt x="17" y="1"/>
                  </a:moveTo>
                  <a:cubicBezTo>
                    <a:pt x="0" y="1"/>
                    <a:pt x="0" y="17"/>
                    <a:pt x="0" y="17"/>
                  </a:cubicBezTo>
                  <a:lnTo>
                    <a:pt x="0" y="496"/>
                  </a:lnTo>
                  <a:cubicBezTo>
                    <a:pt x="0" y="516"/>
                    <a:pt x="0" y="516"/>
                    <a:pt x="17" y="516"/>
                  </a:cubicBezTo>
                  <a:lnTo>
                    <a:pt x="2736" y="516"/>
                  </a:lnTo>
                  <a:cubicBezTo>
                    <a:pt x="2736" y="516"/>
                    <a:pt x="2752" y="516"/>
                    <a:pt x="2752" y="496"/>
                  </a:cubicBezTo>
                  <a:lnTo>
                    <a:pt x="2752" y="17"/>
                  </a:lnTo>
                  <a:lnTo>
                    <a:pt x="27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2"/>
            <p:cNvSpPr/>
            <p:nvPr/>
          </p:nvSpPr>
          <p:spPr>
            <a:xfrm>
              <a:off x="1519474" y="2773471"/>
              <a:ext cx="174749" cy="31179"/>
            </a:xfrm>
            <a:custGeom>
              <a:avLst/>
              <a:gdLst/>
              <a:ahLst/>
              <a:cxnLst/>
              <a:rect l="l" t="t" r="r" b="b"/>
              <a:pathLst>
                <a:path w="2410" h="430" extrusionOk="0">
                  <a:moveTo>
                    <a:pt x="2373" y="37"/>
                  </a:moveTo>
                  <a:lnTo>
                    <a:pt x="2373" y="396"/>
                  </a:lnTo>
                  <a:lnTo>
                    <a:pt x="38" y="396"/>
                  </a:lnTo>
                  <a:lnTo>
                    <a:pt x="38" y="37"/>
                  </a:lnTo>
                  <a:close/>
                  <a:moveTo>
                    <a:pt x="17" y="0"/>
                  </a:moveTo>
                  <a:cubicBezTo>
                    <a:pt x="17" y="0"/>
                    <a:pt x="0" y="0"/>
                    <a:pt x="0" y="17"/>
                  </a:cubicBezTo>
                  <a:lnTo>
                    <a:pt x="0" y="413"/>
                  </a:lnTo>
                  <a:cubicBezTo>
                    <a:pt x="0" y="429"/>
                    <a:pt x="17" y="429"/>
                    <a:pt x="17" y="429"/>
                  </a:cubicBezTo>
                  <a:lnTo>
                    <a:pt x="2389" y="429"/>
                  </a:lnTo>
                  <a:cubicBezTo>
                    <a:pt x="2410" y="429"/>
                    <a:pt x="2410" y="429"/>
                    <a:pt x="2410" y="413"/>
                  </a:cubicBezTo>
                  <a:lnTo>
                    <a:pt x="2410" y="17"/>
                  </a:lnTo>
                  <a:cubicBezTo>
                    <a:pt x="2410" y="0"/>
                    <a:pt x="2410" y="0"/>
                    <a:pt x="238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a:off x="1503304" y="2802186"/>
              <a:ext cx="214557" cy="35095"/>
            </a:xfrm>
            <a:custGeom>
              <a:avLst/>
              <a:gdLst/>
              <a:ahLst/>
              <a:cxnLst/>
              <a:rect l="l" t="t" r="r" b="b"/>
              <a:pathLst>
                <a:path w="2959" h="484" extrusionOk="0">
                  <a:moveTo>
                    <a:pt x="2922" y="33"/>
                  </a:moveTo>
                  <a:lnTo>
                    <a:pt x="2922" y="446"/>
                  </a:lnTo>
                  <a:lnTo>
                    <a:pt x="34" y="446"/>
                  </a:lnTo>
                  <a:lnTo>
                    <a:pt x="34" y="33"/>
                  </a:lnTo>
                  <a:close/>
                  <a:moveTo>
                    <a:pt x="17" y="0"/>
                  </a:moveTo>
                  <a:cubicBezTo>
                    <a:pt x="1" y="0"/>
                    <a:pt x="1" y="17"/>
                    <a:pt x="1" y="17"/>
                  </a:cubicBezTo>
                  <a:lnTo>
                    <a:pt x="1" y="467"/>
                  </a:lnTo>
                  <a:cubicBezTo>
                    <a:pt x="1" y="467"/>
                    <a:pt x="1" y="483"/>
                    <a:pt x="17" y="483"/>
                  </a:cubicBezTo>
                  <a:lnTo>
                    <a:pt x="2942" y="483"/>
                  </a:lnTo>
                  <a:lnTo>
                    <a:pt x="2959" y="467"/>
                  </a:lnTo>
                  <a:lnTo>
                    <a:pt x="2959" y="17"/>
                  </a:lnTo>
                  <a:lnTo>
                    <a:pt x="294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a:off x="1503304" y="2863168"/>
              <a:ext cx="102384" cy="254365"/>
            </a:xfrm>
            <a:custGeom>
              <a:avLst/>
              <a:gdLst/>
              <a:ahLst/>
              <a:cxnLst/>
              <a:rect l="l" t="t" r="r" b="b"/>
              <a:pathLst>
                <a:path w="1412" h="3508" extrusionOk="0">
                  <a:moveTo>
                    <a:pt x="1374" y="38"/>
                  </a:moveTo>
                  <a:lnTo>
                    <a:pt x="1374" y="3475"/>
                  </a:lnTo>
                  <a:lnTo>
                    <a:pt x="34" y="3475"/>
                  </a:lnTo>
                  <a:lnTo>
                    <a:pt x="34" y="38"/>
                  </a:lnTo>
                  <a:close/>
                  <a:moveTo>
                    <a:pt x="17" y="1"/>
                  </a:moveTo>
                  <a:cubicBezTo>
                    <a:pt x="1" y="1"/>
                    <a:pt x="1" y="1"/>
                    <a:pt x="1" y="17"/>
                  </a:cubicBezTo>
                  <a:lnTo>
                    <a:pt x="1" y="3491"/>
                  </a:lnTo>
                  <a:lnTo>
                    <a:pt x="1" y="3508"/>
                  </a:lnTo>
                  <a:lnTo>
                    <a:pt x="1395" y="3508"/>
                  </a:lnTo>
                  <a:cubicBezTo>
                    <a:pt x="1412" y="3508"/>
                    <a:pt x="1412" y="3508"/>
                    <a:pt x="1412" y="3491"/>
                  </a:cubicBezTo>
                  <a:lnTo>
                    <a:pt x="1412" y="17"/>
                  </a:lnTo>
                  <a:cubicBezTo>
                    <a:pt x="1412" y="1"/>
                    <a:pt x="1412" y="1"/>
                    <a:pt x="139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a:off x="1602935" y="2890723"/>
              <a:ext cx="98759" cy="226811"/>
            </a:xfrm>
            <a:custGeom>
              <a:avLst/>
              <a:gdLst/>
              <a:ahLst/>
              <a:cxnLst/>
              <a:rect l="l" t="t" r="r" b="b"/>
              <a:pathLst>
                <a:path w="1362" h="3128" extrusionOk="0">
                  <a:moveTo>
                    <a:pt x="1292" y="34"/>
                  </a:moveTo>
                  <a:lnTo>
                    <a:pt x="1325" y="3095"/>
                  </a:lnTo>
                  <a:lnTo>
                    <a:pt x="38" y="3095"/>
                  </a:lnTo>
                  <a:lnTo>
                    <a:pt x="38" y="34"/>
                  </a:lnTo>
                  <a:close/>
                  <a:moveTo>
                    <a:pt x="21" y="1"/>
                  </a:moveTo>
                  <a:cubicBezTo>
                    <a:pt x="21" y="1"/>
                    <a:pt x="0" y="1"/>
                    <a:pt x="0" y="17"/>
                  </a:cubicBezTo>
                  <a:lnTo>
                    <a:pt x="0" y="3111"/>
                  </a:lnTo>
                  <a:cubicBezTo>
                    <a:pt x="0" y="3128"/>
                    <a:pt x="21" y="3128"/>
                    <a:pt x="21" y="3128"/>
                  </a:cubicBezTo>
                  <a:lnTo>
                    <a:pt x="1362" y="3128"/>
                  </a:lnTo>
                  <a:lnTo>
                    <a:pt x="1362" y="3111"/>
                  </a:lnTo>
                  <a:lnTo>
                    <a:pt x="1325" y="17"/>
                  </a:lnTo>
                  <a:cubicBezTo>
                    <a:pt x="1325" y="1"/>
                    <a:pt x="1325" y="1"/>
                    <a:pt x="130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a:off x="1804879" y="2631349"/>
              <a:ext cx="35095" cy="10224"/>
            </a:xfrm>
            <a:custGeom>
              <a:avLst/>
              <a:gdLst/>
              <a:ahLst/>
              <a:cxnLst/>
              <a:rect l="l" t="t" r="r" b="b"/>
              <a:pathLst>
                <a:path w="484" h="141" extrusionOk="0">
                  <a:moveTo>
                    <a:pt x="396" y="38"/>
                  </a:moveTo>
                  <a:lnTo>
                    <a:pt x="434" y="104"/>
                  </a:lnTo>
                  <a:lnTo>
                    <a:pt x="37" y="104"/>
                  </a:lnTo>
                  <a:lnTo>
                    <a:pt x="70" y="38"/>
                  </a:lnTo>
                  <a:close/>
                  <a:moveTo>
                    <a:pt x="54" y="1"/>
                  </a:moveTo>
                  <a:lnTo>
                    <a:pt x="0" y="120"/>
                  </a:lnTo>
                  <a:lnTo>
                    <a:pt x="0" y="141"/>
                  </a:lnTo>
                  <a:lnTo>
                    <a:pt x="467" y="141"/>
                  </a:lnTo>
                  <a:lnTo>
                    <a:pt x="483" y="120"/>
                  </a:lnTo>
                  <a:lnTo>
                    <a:pt x="41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a:off x="1806329" y="2748600"/>
              <a:ext cx="34805" cy="9934"/>
            </a:xfrm>
            <a:custGeom>
              <a:avLst/>
              <a:gdLst/>
              <a:ahLst/>
              <a:cxnLst/>
              <a:rect l="l" t="t" r="r" b="b"/>
              <a:pathLst>
                <a:path w="480" h="137" extrusionOk="0">
                  <a:moveTo>
                    <a:pt x="393" y="34"/>
                  </a:moveTo>
                  <a:lnTo>
                    <a:pt x="430" y="104"/>
                  </a:lnTo>
                  <a:lnTo>
                    <a:pt x="50" y="104"/>
                  </a:lnTo>
                  <a:lnTo>
                    <a:pt x="83" y="34"/>
                  </a:lnTo>
                  <a:close/>
                  <a:moveTo>
                    <a:pt x="50" y="1"/>
                  </a:moveTo>
                  <a:lnTo>
                    <a:pt x="1" y="120"/>
                  </a:lnTo>
                  <a:lnTo>
                    <a:pt x="17" y="137"/>
                  </a:lnTo>
                  <a:lnTo>
                    <a:pt x="480" y="137"/>
                  </a:lnTo>
                  <a:lnTo>
                    <a:pt x="480" y="120"/>
                  </a:lnTo>
                  <a:lnTo>
                    <a:pt x="43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a:off x="1923363" y="2748600"/>
              <a:ext cx="33862" cy="9934"/>
            </a:xfrm>
            <a:custGeom>
              <a:avLst/>
              <a:gdLst/>
              <a:ahLst/>
              <a:cxnLst/>
              <a:rect l="l" t="t" r="r" b="b"/>
              <a:pathLst>
                <a:path w="467" h="137" extrusionOk="0">
                  <a:moveTo>
                    <a:pt x="396" y="34"/>
                  </a:moveTo>
                  <a:lnTo>
                    <a:pt x="429" y="104"/>
                  </a:lnTo>
                  <a:lnTo>
                    <a:pt x="37" y="104"/>
                  </a:lnTo>
                  <a:lnTo>
                    <a:pt x="70" y="34"/>
                  </a:lnTo>
                  <a:close/>
                  <a:moveTo>
                    <a:pt x="54" y="1"/>
                  </a:moveTo>
                  <a:lnTo>
                    <a:pt x="0" y="120"/>
                  </a:lnTo>
                  <a:lnTo>
                    <a:pt x="0" y="137"/>
                  </a:lnTo>
                  <a:lnTo>
                    <a:pt x="466" y="137"/>
                  </a:lnTo>
                  <a:lnTo>
                    <a:pt x="466" y="120"/>
                  </a:lnTo>
                  <a:lnTo>
                    <a:pt x="41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2"/>
            <p:cNvSpPr/>
            <p:nvPr/>
          </p:nvSpPr>
          <p:spPr>
            <a:xfrm>
              <a:off x="1620555" y="3051408"/>
              <a:ext cx="66202" cy="33862"/>
            </a:xfrm>
            <a:custGeom>
              <a:avLst/>
              <a:gdLst/>
              <a:ahLst/>
              <a:cxnLst/>
              <a:rect l="l" t="t" r="r" b="b"/>
              <a:pathLst>
                <a:path w="913" h="467" extrusionOk="0">
                  <a:moveTo>
                    <a:pt x="876" y="37"/>
                  </a:moveTo>
                  <a:lnTo>
                    <a:pt x="876" y="433"/>
                  </a:lnTo>
                  <a:lnTo>
                    <a:pt x="34" y="433"/>
                  </a:lnTo>
                  <a:lnTo>
                    <a:pt x="34" y="37"/>
                  </a:lnTo>
                  <a:close/>
                  <a:moveTo>
                    <a:pt x="17" y="0"/>
                  </a:moveTo>
                  <a:cubicBezTo>
                    <a:pt x="17" y="0"/>
                    <a:pt x="1" y="0"/>
                    <a:pt x="1" y="21"/>
                  </a:cubicBezTo>
                  <a:lnTo>
                    <a:pt x="1" y="450"/>
                  </a:lnTo>
                  <a:cubicBezTo>
                    <a:pt x="1" y="466"/>
                    <a:pt x="17" y="466"/>
                    <a:pt x="17" y="466"/>
                  </a:cubicBezTo>
                  <a:lnTo>
                    <a:pt x="892" y="466"/>
                  </a:lnTo>
                  <a:cubicBezTo>
                    <a:pt x="913" y="466"/>
                    <a:pt x="913" y="466"/>
                    <a:pt x="913" y="450"/>
                  </a:cubicBezTo>
                  <a:lnTo>
                    <a:pt x="913" y="21"/>
                  </a:lnTo>
                  <a:cubicBezTo>
                    <a:pt x="913" y="0"/>
                    <a:pt x="913" y="0"/>
                    <a:pt x="89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2"/>
            <p:cNvSpPr/>
            <p:nvPr/>
          </p:nvSpPr>
          <p:spPr>
            <a:xfrm>
              <a:off x="1529625" y="2894348"/>
              <a:ext cx="57210" cy="21245"/>
            </a:xfrm>
            <a:custGeom>
              <a:avLst/>
              <a:gdLst/>
              <a:ahLst/>
              <a:cxnLst/>
              <a:rect l="l" t="t" r="r" b="b"/>
              <a:pathLst>
                <a:path w="789" h="293" extrusionOk="0">
                  <a:moveTo>
                    <a:pt x="756" y="37"/>
                  </a:moveTo>
                  <a:lnTo>
                    <a:pt x="756" y="260"/>
                  </a:lnTo>
                  <a:lnTo>
                    <a:pt x="34" y="260"/>
                  </a:lnTo>
                  <a:lnTo>
                    <a:pt x="34" y="37"/>
                  </a:lnTo>
                  <a:close/>
                  <a:moveTo>
                    <a:pt x="17" y="0"/>
                  </a:moveTo>
                  <a:cubicBezTo>
                    <a:pt x="1" y="0"/>
                    <a:pt x="1" y="0"/>
                    <a:pt x="1" y="21"/>
                  </a:cubicBezTo>
                  <a:lnTo>
                    <a:pt x="1" y="276"/>
                  </a:lnTo>
                  <a:cubicBezTo>
                    <a:pt x="1" y="276"/>
                    <a:pt x="1" y="293"/>
                    <a:pt x="17" y="293"/>
                  </a:cubicBezTo>
                  <a:lnTo>
                    <a:pt x="772" y="293"/>
                  </a:lnTo>
                  <a:lnTo>
                    <a:pt x="789" y="276"/>
                  </a:lnTo>
                  <a:lnTo>
                    <a:pt x="789" y="21"/>
                  </a:lnTo>
                  <a:cubicBezTo>
                    <a:pt x="789" y="0"/>
                    <a:pt x="772" y="0"/>
                    <a:pt x="77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2"/>
            <p:cNvSpPr/>
            <p:nvPr/>
          </p:nvSpPr>
          <p:spPr>
            <a:xfrm>
              <a:off x="1896098" y="2869477"/>
              <a:ext cx="103327" cy="248057"/>
            </a:xfrm>
            <a:custGeom>
              <a:avLst/>
              <a:gdLst/>
              <a:ahLst/>
              <a:cxnLst/>
              <a:rect l="l" t="t" r="r" b="b"/>
              <a:pathLst>
                <a:path w="1425" h="3421" extrusionOk="0">
                  <a:moveTo>
                    <a:pt x="1391" y="34"/>
                  </a:moveTo>
                  <a:lnTo>
                    <a:pt x="1391" y="3388"/>
                  </a:lnTo>
                  <a:lnTo>
                    <a:pt x="34" y="3388"/>
                  </a:lnTo>
                  <a:lnTo>
                    <a:pt x="34" y="34"/>
                  </a:lnTo>
                  <a:close/>
                  <a:moveTo>
                    <a:pt x="17" y="1"/>
                  </a:moveTo>
                  <a:lnTo>
                    <a:pt x="1" y="17"/>
                  </a:lnTo>
                  <a:lnTo>
                    <a:pt x="1" y="3404"/>
                  </a:lnTo>
                  <a:cubicBezTo>
                    <a:pt x="1" y="3421"/>
                    <a:pt x="17" y="3421"/>
                    <a:pt x="17" y="3421"/>
                  </a:cubicBezTo>
                  <a:lnTo>
                    <a:pt x="1408" y="3421"/>
                  </a:lnTo>
                  <a:cubicBezTo>
                    <a:pt x="1424" y="3421"/>
                    <a:pt x="1424" y="3421"/>
                    <a:pt x="1424" y="3404"/>
                  </a:cubicBezTo>
                  <a:lnTo>
                    <a:pt x="1424" y="17"/>
                  </a:lnTo>
                  <a:cubicBezTo>
                    <a:pt x="1424" y="17"/>
                    <a:pt x="1424" y="1"/>
                    <a:pt x="140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2"/>
            <p:cNvSpPr/>
            <p:nvPr/>
          </p:nvSpPr>
          <p:spPr>
            <a:xfrm>
              <a:off x="1848531" y="2909285"/>
              <a:ext cx="50032" cy="208249"/>
            </a:xfrm>
            <a:custGeom>
              <a:avLst/>
              <a:gdLst/>
              <a:ahLst/>
              <a:cxnLst/>
              <a:rect l="l" t="t" r="r" b="b"/>
              <a:pathLst>
                <a:path w="690" h="2872" extrusionOk="0">
                  <a:moveTo>
                    <a:pt x="657" y="37"/>
                  </a:moveTo>
                  <a:lnTo>
                    <a:pt x="657" y="2839"/>
                  </a:lnTo>
                  <a:lnTo>
                    <a:pt x="38" y="2839"/>
                  </a:lnTo>
                  <a:lnTo>
                    <a:pt x="38" y="37"/>
                  </a:lnTo>
                  <a:close/>
                  <a:moveTo>
                    <a:pt x="17" y="0"/>
                  </a:moveTo>
                  <a:lnTo>
                    <a:pt x="1" y="21"/>
                  </a:lnTo>
                  <a:lnTo>
                    <a:pt x="1" y="2855"/>
                  </a:lnTo>
                  <a:cubicBezTo>
                    <a:pt x="1" y="2872"/>
                    <a:pt x="17" y="2872"/>
                    <a:pt x="17" y="2872"/>
                  </a:cubicBezTo>
                  <a:lnTo>
                    <a:pt x="673" y="2872"/>
                  </a:lnTo>
                  <a:cubicBezTo>
                    <a:pt x="690" y="2872"/>
                    <a:pt x="690" y="2872"/>
                    <a:pt x="690" y="2855"/>
                  </a:cubicBezTo>
                  <a:lnTo>
                    <a:pt x="690" y="21"/>
                  </a:lnTo>
                  <a:cubicBezTo>
                    <a:pt x="690" y="21"/>
                    <a:pt x="690" y="0"/>
                    <a:pt x="67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2"/>
            <p:cNvSpPr/>
            <p:nvPr/>
          </p:nvSpPr>
          <p:spPr>
            <a:xfrm>
              <a:off x="1777615" y="2976576"/>
              <a:ext cx="73670" cy="140959"/>
            </a:xfrm>
            <a:custGeom>
              <a:avLst/>
              <a:gdLst/>
              <a:ahLst/>
              <a:cxnLst/>
              <a:rect l="l" t="t" r="r" b="b"/>
              <a:pathLst>
                <a:path w="1016" h="1944" extrusionOk="0">
                  <a:moveTo>
                    <a:pt x="653" y="38"/>
                  </a:moveTo>
                  <a:lnTo>
                    <a:pt x="979" y="157"/>
                  </a:lnTo>
                  <a:lnTo>
                    <a:pt x="360" y="1911"/>
                  </a:lnTo>
                  <a:lnTo>
                    <a:pt x="34" y="1791"/>
                  </a:lnTo>
                  <a:lnTo>
                    <a:pt x="653" y="38"/>
                  </a:lnTo>
                  <a:close/>
                  <a:moveTo>
                    <a:pt x="636" y="1"/>
                  </a:moveTo>
                  <a:lnTo>
                    <a:pt x="636" y="21"/>
                  </a:lnTo>
                  <a:lnTo>
                    <a:pt x="1" y="1808"/>
                  </a:lnTo>
                  <a:cubicBezTo>
                    <a:pt x="1" y="1808"/>
                    <a:pt x="1" y="1824"/>
                    <a:pt x="17" y="1824"/>
                  </a:cubicBezTo>
                  <a:lnTo>
                    <a:pt x="360" y="1944"/>
                  </a:lnTo>
                  <a:lnTo>
                    <a:pt x="376" y="1944"/>
                  </a:lnTo>
                  <a:lnTo>
                    <a:pt x="397" y="1927"/>
                  </a:lnTo>
                  <a:lnTo>
                    <a:pt x="1016" y="157"/>
                  </a:lnTo>
                  <a:lnTo>
                    <a:pt x="1016" y="124"/>
                  </a:lnTo>
                  <a:lnTo>
                    <a:pt x="65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2"/>
            <p:cNvSpPr/>
            <p:nvPr/>
          </p:nvSpPr>
          <p:spPr>
            <a:xfrm>
              <a:off x="1503304" y="2354645"/>
              <a:ext cx="210714" cy="218110"/>
            </a:xfrm>
            <a:custGeom>
              <a:avLst/>
              <a:gdLst/>
              <a:ahLst/>
              <a:cxnLst/>
              <a:rect l="l" t="t" r="r" b="b"/>
              <a:pathLst>
                <a:path w="2906" h="3008" extrusionOk="0">
                  <a:moveTo>
                    <a:pt x="2872" y="37"/>
                  </a:moveTo>
                  <a:lnTo>
                    <a:pt x="2872" y="2975"/>
                  </a:lnTo>
                  <a:lnTo>
                    <a:pt x="34" y="2975"/>
                  </a:lnTo>
                  <a:lnTo>
                    <a:pt x="34" y="37"/>
                  </a:lnTo>
                  <a:close/>
                  <a:moveTo>
                    <a:pt x="17" y="0"/>
                  </a:moveTo>
                  <a:cubicBezTo>
                    <a:pt x="1" y="0"/>
                    <a:pt x="1" y="0"/>
                    <a:pt x="1" y="17"/>
                  </a:cubicBezTo>
                  <a:lnTo>
                    <a:pt x="1" y="2991"/>
                  </a:lnTo>
                  <a:cubicBezTo>
                    <a:pt x="1" y="3008"/>
                    <a:pt x="1" y="3008"/>
                    <a:pt x="17" y="3008"/>
                  </a:cubicBezTo>
                  <a:lnTo>
                    <a:pt x="2889" y="3008"/>
                  </a:lnTo>
                  <a:cubicBezTo>
                    <a:pt x="2905" y="3008"/>
                    <a:pt x="2905" y="3008"/>
                    <a:pt x="2905" y="2991"/>
                  </a:cubicBezTo>
                  <a:lnTo>
                    <a:pt x="2905" y="17"/>
                  </a:lnTo>
                  <a:cubicBezTo>
                    <a:pt x="2905" y="0"/>
                    <a:pt x="2905" y="0"/>
                    <a:pt x="288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a:off x="1919737" y="2895798"/>
              <a:ext cx="59893" cy="2465"/>
            </a:xfrm>
            <a:custGeom>
              <a:avLst/>
              <a:gdLst/>
              <a:ahLst/>
              <a:cxnLst/>
              <a:rect l="l" t="t" r="r" b="b"/>
              <a:pathLst>
                <a:path w="826" h="34" extrusionOk="0">
                  <a:moveTo>
                    <a:pt x="17" y="1"/>
                  </a:moveTo>
                  <a:cubicBezTo>
                    <a:pt x="17" y="1"/>
                    <a:pt x="1" y="1"/>
                    <a:pt x="1" y="17"/>
                  </a:cubicBezTo>
                  <a:lnTo>
                    <a:pt x="17" y="34"/>
                  </a:lnTo>
                  <a:lnTo>
                    <a:pt x="809" y="34"/>
                  </a:lnTo>
                  <a:lnTo>
                    <a:pt x="826" y="17"/>
                  </a:lnTo>
                  <a:cubicBezTo>
                    <a:pt x="826" y="1"/>
                    <a:pt x="809" y="1"/>
                    <a:pt x="80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a:off x="1919737" y="3030452"/>
              <a:ext cx="67362" cy="23711"/>
            </a:xfrm>
            <a:custGeom>
              <a:avLst/>
              <a:gdLst/>
              <a:ahLst/>
              <a:cxnLst/>
              <a:rect l="l" t="t" r="r" b="b"/>
              <a:pathLst>
                <a:path w="929" h="327" extrusionOk="0">
                  <a:moveTo>
                    <a:pt x="892" y="33"/>
                  </a:moveTo>
                  <a:lnTo>
                    <a:pt x="892" y="289"/>
                  </a:lnTo>
                  <a:lnTo>
                    <a:pt x="34" y="289"/>
                  </a:lnTo>
                  <a:lnTo>
                    <a:pt x="34" y="33"/>
                  </a:lnTo>
                  <a:close/>
                  <a:moveTo>
                    <a:pt x="17" y="0"/>
                  </a:moveTo>
                  <a:cubicBezTo>
                    <a:pt x="17" y="0"/>
                    <a:pt x="1" y="0"/>
                    <a:pt x="1" y="17"/>
                  </a:cubicBezTo>
                  <a:lnTo>
                    <a:pt x="1" y="310"/>
                  </a:lnTo>
                  <a:lnTo>
                    <a:pt x="17" y="326"/>
                  </a:lnTo>
                  <a:lnTo>
                    <a:pt x="912" y="326"/>
                  </a:lnTo>
                  <a:lnTo>
                    <a:pt x="929" y="310"/>
                  </a:lnTo>
                  <a:lnTo>
                    <a:pt x="929" y="17"/>
                  </a:lnTo>
                  <a:cubicBezTo>
                    <a:pt x="929" y="0"/>
                    <a:pt x="912" y="0"/>
                    <a:pt x="91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2"/>
            <p:cNvSpPr/>
            <p:nvPr/>
          </p:nvSpPr>
          <p:spPr>
            <a:xfrm>
              <a:off x="1748900" y="3116306"/>
              <a:ext cx="2465" cy="400328"/>
            </a:xfrm>
            <a:custGeom>
              <a:avLst/>
              <a:gdLst/>
              <a:ahLst/>
              <a:cxnLst/>
              <a:rect l="l" t="t" r="r" b="b"/>
              <a:pathLst>
                <a:path w="34" h="5521" extrusionOk="0">
                  <a:moveTo>
                    <a:pt x="17" y="0"/>
                  </a:moveTo>
                  <a:cubicBezTo>
                    <a:pt x="1" y="0"/>
                    <a:pt x="1" y="0"/>
                    <a:pt x="1" y="17"/>
                  </a:cubicBezTo>
                  <a:lnTo>
                    <a:pt x="1" y="5500"/>
                  </a:lnTo>
                  <a:cubicBezTo>
                    <a:pt x="1" y="5520"/>
                    <a:pt x="1" y="5520"/>
                    <a:pt x="17" y="5520"/>
                  </a:cubicBezTo>
                  <a:cubicBezTo>
                    <a:pt x="34" y="5520"/>
                    <a:pt x="34" y="5520"/>
                    <a:pt x="34" y="5500"/>
                  </a:cubicBezTo>
                  <a:lnTo>
                    <a:pt x="34" y="17"/>
                  </a:lnTo>
                  <a:cubicBezTo>
                    <a:pt x="34" y="0"/>
                    <a:pt x="34"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2"/>
            <p:cNvSpPr/>
            <p:nvPr/>
          </p:nvSpPr>
          <p:spPr>
            <a:xfrm>
              <a:off x="1696547" y="3158798"/>
              <a:ext cx="16242" cy="24871"/>
            </a:xfrm>
            <a:custGeom>
              <a:avLst/>
              <a:gdLst/>
              <a:ahLst/>
              <a:cxnLst/>
              <a:rect l="l" t="t" r="r" b="b"/>
              <a:pathLst>
                <a:path w="224" h="343" extrusionOk="0">
                  <a:moveTo>
                    <a:pt x="120" y="33"/>
                  </a:moveTo>
                  <a:cubicBezTo>
                    <a:pt x="153" y="33"/>
                    <a:pt x="191" y="87"/>
                    <a:pt x="191" y="169"/>
                  </a:cubicBezTo>
                  <a:cubicBezTo>
                    <a:pt x="191" y="256"/>
                    <a:pt x="153" y="310"/>
                    <a:pt x="120" y="310"/>
                  </a:cubicBezTo>
                  <a:cubicBezTo>
                    <a:pt x="87" y="310"/>
                    <a:pt x="34" y="256"/>
                    <a:pt x="34" y="169"/>
                  </a:cubicBezTo>
                  <a:cubicBezTo>
                    <a:pt x="34" y="87"/>
                    <a:pt x="87" y="33"/>
                    <a:pt x="120" y="33"/>
                  </a:cubicBezTo>
                  <a:close/>
                  <a:moveTo>
                    <a:pt x="120" y="0"/>
                  </a:moveTo>
                  <a:cubicBezTo>
                    <a:pt x="50" y="0"/>
                    <a:pt x="1" y="87"/>
                    <a:pt x="1" y="169"/>
                  </a:cubicBezTo>
                  <a:cubicBezTo>
                    <a:pt x="1" y="272"/>
                    <a:pt x="50" y="343"/>
                    <a:pt x="120" y="343"/>
                  </a:cubicBezTo>
                  <a:cubicBezTo>
                    <a:pt x="174" y="343"/>
                    <a:pt x="224" y="272"/>
                    <a:pt x="224" y="169"/>
                  </a:cubicBezTo>
                  <a:cubicBezTo>
                    <a:pt x="224" y="87"/>
                    <a:pt x="174" y="0"/>
                    <a:pt x="12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2"/>
            <p:cNvSpPr/>
            <p:nvPr/>
          </p:nvSpPr>
          <p:spPr>
            <a:xfrm>
              <a:off x="1801253" y="3158798"/>
              <a:ext cx="15082" cy="23711"/>
            </a:xfrm>
            <a:custGeom>
              <a:avLst/>
              <a:gdLst/>
              <a:ahLst/>
              <a:cxnLst/>
              <a:rect l="l" t="t" r="r" b="b"/>
              <a:pathLst>
                <a:path w="208" h="327" extrusionOk="0">
                  <a:moveTo>
                    <a:pt x="104" y="33"/>
                  </a:moveTo>
                  <a:cubicBezTo>
                    <a:pt x="137" y="33"/>
                    <a:pt x="174" y="87"/>
                    <a:pt x="174" y="153"/>
                  </a:cubicBezTo>
                  <a:cubicBezTo>
                    <a:pt x="174" y="239"/>
                    <a:pt x="137" y="293"/>
                    <a:pt x="104" y="293"/>
                  </a:cubicBezTo>
                  <a:cubicBezTo>
                    <a:pt x="71" y="293"/>
                    <a:pt x="34" y="239"/>
                    <a:pt x="34" y="153"/>
                  </a:cubicBezTo>
                  <a:cubicBezTo>
                    <a:pt x="34" y="87"/>
                    <a:pt x="71" y="33"/>
                    <a:pt x="104" y="33"/>
                  </a:cubicBezTo>
                  <a:close/>
                  <a:moveTo>
                    <a:pt x="104" y="0"/>
                  </a:moveTo>
                  <a:cubicBezTo>
                    <a:pt x="50" y="0"/>
                    <a:pt x="1" y="66"/>
                    <a:pt x="1" y="153"/>
                  </a:cubicBezTo>
                  <a:cubicBezTo>
                    <a:pt x="1" y="256"/>
                    <a:pt x="50" y="326"/>
                    <a:pt x="104" y="326"/>
                  </a:cubicBezTo>
                  <a:cubicBezTo>
                    <a:pt x="153" y="326"/>
                    <a:pt x="207" y="256"/>
                    <a:pt x="207" y="153"/>
                  </a:cubicBezTo>
                  <a:cubicBezTo>
                    <a:pt x="207" y="66"/>
                    <a:pt x="153" y="0"/>
                    <a:pt x="10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2"/>
            <p:cNvSpPr/>
            <p:nvPr/>
          </p:nvSpPr>
          <p:spPr>
            <a:xfrm>
              <a:off x="1609243" y="2354645"/>
              <a:ext cx="2755" cy="218110"/>
            </a:xfrm>
            <a:custGeom>
              <a:avLst/>
              <a:gdLst/>
              <a:ahLst/>
              <a:cxnLst/>
              <a:rect l="l" t="t" r="r" b="b"/>
              <a:pathLst>
                <a:path w="38" h="3008" extrusionOk="0">
                  <a:moveTo>
                    <a:pt x="17" y="0"/>
                  </a:moveTo>
                  <a:cubicBezTo>
                    <a:pt x="0" y="0"/>
                    <a:pt x="0" y="0"/>
                    <a:pt x="0" y="17"/>
                  </a:cubicBezTo>
                  <a:lnTo>
                    <a:pt x="0" y="2991"/>
                  </a:lnTo>
                  <a:cubicBezTo>
                    <a:pt x="0" y="3008"/>
                    <a:pt x="0" y="3008"/>
                    <a:pt x="17" y="3008"/>
                  </a:cubicBezTo>
                  <a:cubicBezTo>
                    <a:pt x="17" y="3008"/>
                    <a:pt x="37" y="3008"/>
                    <a:pt x="37" y="2991"/>
                  </a:cubicBezTo>
                  <a:lnTo>
                    <a:pt x="37" y="17"/>
                  </a:lnTo>
                  <a:cubicBezTo>
                    <a:pt x="37" y="0"/>
                    <a:pt x="17"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2"/>
            <p:cNvSpPr/>
            <p:nvPr/>
          </p:nvSpPr>
          <p:spPr>
            <a:xfrm>
              <a:off x="1539487" y="2354645"/>
              <a:ext cx="2465" cy="218110"/>
            </a:xfrm>
            <a:custGeom>
              <a:avLst/>
              <a:gdLst/>
              <a:ahLst/>
              <a:cxnLst/>
              <a:rect l="l" t="t" r="r" b="b"/>
              <a:pathLst>
                <a:path w="34" h="3008" extrusionOk="0">
                  <a:moveTo>
                    <a:pt x="17" y="0"/>
                  </a:moveTo>
                  <a:cubicBezTo>
                    <a:pt x="17" y="0"/>
                    <a:pt x="1" y="0"/>
                    <a:pt x="1" y="17"/>
                  </a:cubicBezTo>
                  <a:lnTo>
                    <a:pt x="1" y="2991"/>
                  </a:lnTo>
                  <a:cubicBezTo>
                    <a:pt x="1" y="3008"/>
                    <a:pt x="17" y="3008"/>
                    <a:pt x="17" y="3008"/>
                  </a:cubicBezTo>
                  <a:cubicBezTo>
                    <a:pt x="34" y="3008"/>
                    <a:pt x="34" y="3008"/>
                    <a:pt x="34" y="2991"/>
                  </a:cubicBezTo>
                  <a:lnTo>
                    <a:pt x="34" y="17"/>
                  </a:lnTo>
                  <a:cubicBezTo>
                    <a:pt x="34" y="0"/>
                    <a:pt x="34"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2"/>
            <p:cNvSpPr/>
            <p:nvPr/>
          </p:nvSpPr>
          <p:spPr>
            <a:xfrm>
              <a:off x="1576903" y="2354645"/>
              <a:ext cx="2465" cy="218110"/>
            </a:xfrm>
            <a:custGeom>
              <a:avLst/>
              <a:gdLst/>
              <a:ahLst/>
              <a:cxnLst/>
              <a:rect l="l" t="t" r="r" b="b"/>
              <a:pathLst>
                <a:path w="34" h="3008" extrusionOk="0">
                  <a:moveTo>
                    <a:pt x="17" y="0"/>
                  </a:moveTo>
                  <a:cubicBezTo>
                    <a:pt x="17" y="0"/>
                    <a:pt x="1" y="0"/>
                    <a:pt x="1" y="17"/>
                  </a:cubicBezTo>
                  <a:lnTo>
                    <a:pt x="1" y="2991"/>
                  </a:lnTo>
                  <a:cubicBezTo>
                    <a:pt x="1" y="3008"/>
                    <a:pt x="17" y="3008"/>
                    <a:pt x="17" y="3008"/>
                  </a:cubicBezTo>
                  <a:cubicBezTo>
                    <a:pt x="34" y="3008"/>
                    <a:pt x="34" y="3008"/>
                    <a:pt x="34" y="2991"/>
                  </a:cubicBezTo>
                  <a:lnTo>
                    <a:pt x="34" y="17"/>
                  </a:lnTo>
                  <a:cubicBezTo>
                    <a:pt x="34" y="0"/>
                    <a:pt x="34"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2"/>
            <p:cNvSpPr/>
            <p:nvPr/>
          </p:nvSpPr>
          <p:spPr>
            <a:xfrm>
              <a:off x="1643033" y="2354645"/>
              <a:ext cx="2465" cy="218110"/>
            </a:xfrm>
            <a:custGeom>
              <a:avLst/>
              <a:gdLst/>
              <a:ahLst/>
              <a:cxnLst/>
              <a:rect l="l" t="t" r="r" b="b"/>
              <a:pathLst>
                <a:path w="34" h="3008" extrusionOk="0">
                  <a:moveTo>
                    <a:pt x="17" y="0"/>
                  </a:moveTo>
                  <a:cubicBezTo>
                    <a:pt x="0" y="0"/>
                    <a:pt x="0" y="0"/>
                    <a:pt x="0" y="17"/>
                  </a:cubicBezTo>
                  <a:lnTo>
                    <a:pt x="0" y="2991"/>
                  </a:lnTo>
                  <a:cubicBezTo>
                    <a:pt x="0" y="3008"/>
                    <a:pt x="0" y="3008"/>
                    <a:pt x="17" y="3008"/>
                  </a:cubicBezTo>
                  <a:cubicBezTo>
                    <a:pt x="17" y="3008"/>
                    <a:pt x="33" y="3008"/>
                    <a:pt x="33" y="2991"/>
                  </a:cubicBezTo>
                  <a:lnTo>
                    <a:pt x="33" y="17"/>
                  </a:lnTo>
                  <a:cubicBezTo>
                    <a:pt x="33" y="0"/>
                    <a:pt x="17"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2"/>
            <p:cNvSpPr/>
            <p:nvPr/>
          </p:nvSpPr>
          <p:spPr>
            <a:xfrm>
              <a:off x="1677694" y="2354645"/>
              <a:ext cx="2828" cy="218110"/>
            </a:xfrm>
            <a:custGeom>
              <a:avLst/>
              <a:gdLst/>
              <a:ahLst/>
              <a:cxnLst/>
              <a:rect l="l" t="t" r="r" b="b"/>
              <a:pathLst>
                <a:path w="39" h="3008" extrusionOk="0">
                  <a:moveTo>
                    <a:pt x="22" y="0"/>
                  </a:moveTo>
                  <a:cubicBezTo>
                    <a:pt x="1" y="0"/>
                    <a:pt x="1" y="0"/>
                    <a:pt x="1" y="17"/>
                  </a:cubicBezTo>
                  <a:lnTo>
                    <a:pt x="1" y="2991"/>
                  </a:lnTo>
                  <a:cubicBezTo>
                    <a:pt x="1" y="3008"/>
                    <a:pt x="1" y="3008"/>
                    <a:pt x="22" y="3008"/>
                  </a:cubicBezTo>
                  <a:cubicBezTo>
                    <a:pt x="22" y="3008"/>
                    <a:pt x="38" y="3008"/>
                    <a:pt x="38" y="2991"/>
                  </a:cubicBezTo>
                  <a:lnTo>
                    <a:pt x="38" y="17"/>
                  </a:lnTo>
                  <a:cubicBezTo>
                    <a:pt x="38" y="0"/>
                    <a:pt x="22" y="0"/>
                    <a:pt x="2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2"/>
            <p:cNvSpPr/>
            <p:nvPr/>
          </p:nvSpPr>
          <p:spPr>
            <a:xfrm>
              <a:off x="1503304" y="2397137"/>
              <a:ext cx="38648" cy="2465"/>
            </a:xfrm>
            <a:custGeom>
              <a:avLst/>
              <a:gdLst/>
              <a:ahLst/>
              <a:cxnLst/>
              <a:rect l="l" t="t" r="r" b="b"/>
              <a:pathLst>
                <a:path w="533" h="34" extrusionOk="0">
                  <a:moveTo>
                    <a:pt x="17" y="0"/>
                  </a:moveTo>
                  <a:cubicBezTo>
                    <a:pt x="1" y="0"/>
                    <a:pt x="1" y="17"/>
                    <a:pt x="1" y="17"/>
                  </a:cubicBezTo>
                  <a:cubicBezTo>
                    <a:pt x="1" y="33"/>
                    <a:pt x="1" y="33"/>
                    <a:pt x="17" y="33"/>
                  </a:cubicBezTo>
                  <a:lnTo>
                    <a:pt x="516" y="33"/>
                  </a:lnTo>
                  <a:cubicBezTo>
                    <a:pt x="533" y="33"/>
                    <a:pt x="533" y="33"/>
                    <a:pt x="533" y="17"/>
                  </a:cubicBezTo>
                  <a:cubicBezTo>
                    <a:pt x="533" y="17"/>
                    <a:pt x="533" y="0"/>
                    <a:pt x="51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2"/>
            <p:cNvSpPr/>
            <p:nvPr/>
          </p:nvSpPr>
          <p:spPr>
            <a:xfrm>
              <a:off x="1539487" y="2484440"/>
              <a:ext cx="39881" cy="2465"/>
            </a:xfrm>
            <a:custGeom>
              <a:avLst/>
              <a:gdLst/>
              <a:ahLst/>
              <a:cxnLst/>
              <a:rect l="l" t="t" r="r" b="b"/>
              <a:pathLst>
                <a:path w="550" h="34" extrusionOk="0">
                  <a:moveTo>
                    <a:pt x="17" y="1"/>
                  </a:moveTo>
                  <a:cubicBezTo>
                    <a:pt x="17" y="1"/>
                    <a:pt x="1" y="1"/>
                    <a:pt x="1" y="17"/>
                  </a:cubicBezTo>
                  <a:cubicBezTo>
                    <a:pt x="1" y="34"/>
                    <a:pt x="17" y="34"/>
                    <a:pt x="17" y="34"/>
                  </a:cubicBezTo>
                  <a:lnTo>
                    <a:pt x="533" y="34"/>
                  </a:lnTo>
                  <a:cubicBezTo>
                    <a:pt x="550" y="34"/>
                    <a:pt x="550" y="34"/>
                    <a:pt x="550" y="17"/>
                  </a:cubicBezTo>
                  <a:cubicBezTo>
                    <a:pt x="550" y="1"/>
                    <a:pt x="550" y="1"/>
                    <a:pt x="53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2"/>
            <p:cNvSpPr/>
            <p:nvPr/>
          </p:nvSpPr>
          <p:spPr>
            <a:xfrm>
              <a:off x="1609243" y="2404605"/>
              <a:ext cx="36255" cy="2465"/>
            </a:xfrm>
            <a:custGeom>
              <a:avLst/>
              <a:gdLst/>
              <a:ahLst/>
              <a:cxnLst/>
              <a:rect l="l" t="t" r="r" b="b"/>
              <a:pathLst>
                <a:path w="500" h="34" extrusionOk="0">
                  <a:moveTo>
                    <a:pt x="17" y="0"/>
                  </a:moveTo>
                  <a:cubicBezTo>
                    <a:pt x="0" y="0"/>
                    <a:pt x="0" y="17"/>
                    <a:pt x="0" y="17"/>
                  </a:cubicBezTo>
                  <a:cubicBezTo>
                    <a:pt x="0" y="33"/>
                    <a:pt x="0" y="33"/>
                    <a:pt x="17" y="33"/>
                  </a:cubicBezTo>
                  <a:lnTo>
                    <a:pt x="483" y="33"/>
                  </a:lnTo>
                  <a:cubicBezTo>
                    <a:pt x="483" y="33"/>
                    <a:pt x="499" y="33"/>
                    <a:pt x="499" y="17"/>
                  </a:cubicBezTo>
                  <a:lnTo>
                    <a:pt x="483"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2"/>
            <p:cNvSpPr/>
            <p:nvPr/>
          </p:nvSpPr>
          <p:spPr>
            <a:xfrm>
              <a:off x="1677694" y="2499450"/>
              <a:ext cx="36328" cy="2465"/>
            </a:xfrm>
            <a:custGeom>
              <a:avLst/>
              <a:gdLst/>
              <a:ahLst/>
              <a:cxnLst/>
              <a:rect l="l" t="t" r="r" b="b"/>
              <a:pathLst>
                <a:path w="501" h="34" extrusionOk="0">
                  <a:moveTo>
                    <a:pt x="22" y="0"/>
                  </a:moveTo>
                  <a:cubicBezTo>
                    <a:pt x="1" y="0"/>
                    <a:pt x="1" y="0"/>
                    <a:pt x="1" y="17"/>
                  </a:cubicBezTo>
                  <a:cubicBezTo>
                    <a:pt x="1" y="17"/>
                    <a:pt x="1" y="33"/>
                    <a:pt x="22" y="33"/>
                  </a:cubicBezTo>
                  <a:lnTo>
                    <a:pt x="484" y="33"/>
                  </a:lnTo>
                  <a:cubicBezTo>
                    <a:pt x="500" y="33"/>
                    <a:pt x="500" y="17"/>
                    <a:pt x="500" y="17"/>
                  </a:cubicBezTo>
                  <a:cubicBezTo>
                    <a:pt x="500" y="0"/>
                    <a:pt x="500" y="0"/>
                    <a:pt x="48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2"/>
            <p:cNvSpPr/>
            <p:nvPr/>
          </p:nvSpPr>
          <p:spPr>
            <a:xfrm>
              <a:off x="1677694" y="2390828"/>
              <a:ext cx="35095" cy="2465"/>
            </a:xfrm>
            <a:custGeom>
              <a:avLst/>
              <a:gdLst/>
              <a:ahLst/>
              <a:cxnLst/>
              <a:rect l="l" t="t" r="r" b="b"/>
              <a:pathLst>
                <a:path w="484" h="34" extrusionOk="0">
                  <a:moveTo>
                    <a:pt x="22" y="1"/>
                  </a:moveTo>
                  <a:cubicBezTo>
                    <a:pt x="1" y="1"/>
                    <a:pt x="1" y="17"/>
                    <a:pt x="1" y="17"/>
                  </a:cubicBezTo>
                  <a:cubicBezTo>
                    <a:pt x="1" y="34"/>
                    <a:pt x="1" y="34"/>
                    <a:pt x="22" y="34"/>
                  </a:cubicBezTo>
                  <a:lnTo>
                    <a:pt x="467" y="34"/>
                  </a:lnTo>
                  <a:cubicBezTo>
                    <a:pt x="484" y="34"/>
                    <a:pt x="484" y="34"/>
                    <a:pt x="484" y="17"/>
                  </a:cubicBezTo>
                  <a:cubicBezTo>
                    <a:pt x="484" y="17"/>
                    <a:pt x="484" y="1"/>
                    <a:pt x="46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42"/>
          <p:cNvGrpSpPr/>
          <p:nvPr/>
        </p:nvGrpSpPr>
        <p:grpSpPr>
          <a:xfrm>
            <a:off x="5942425" y="1765246"/>
            <a:ext cx="821900" cy="2917878"/>
            <a:chOff x="5942425" y="1755896"/>
            <a:chExt cx="821900" cy="2917878"/>
          </a:xfrm>
        </p:grpSpPr>
        <p:sp>
          <p:nvSpPr>
            <p:cNvPr id="909" name="Google Shape;909;p42"/>
            <p:cNvSpPr/>
            <p:nvPr/>
          </p:nvSpPr>
          <p:spPr>
            <a:xfrm>
              <a:off x="6078057" y="4593795"/>
              <a:ext cx="198262" cy="78404"/>
            </a:xfrm>
            <a:custGeom>
              <a:avLst/>
              <a:gdLst/>
              <a:ahLst/>
              <a:cxnLst/>
              <a:rect l="l" t="t" r="r" b="b"/>
              <a:pathLst>
                <a:path w="880" h="348" extrusionOk="0">
                  <a:moveTo>
                    <a:pt x="636" y="1"/>
                  </a:moveTo>
                  <a:lnTo>
                    <a:pt x="1" y="347"/>
                  </a:lnTo>
                  <a:lnTo>
                    <a:pt x="880" y="347"/>
                  </a:lnTo>
                  <a:lnTo>
                    <a:pt x="880" y="1"/>
                  </a:lnTo>
                  <a:cubicBezTo>
                    <a:pt x="845" y="29"/>
                    <a:pt x="807" y="39"/>
                    <a:pt x="771" y="39"/>
                  </a:cubicBezTo>
                  <a:cubicBezTo>
                    <a:pt x="699" y="39"/>
                    <a:pt x="636" y="1"/>
                    <a:pt x="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2"/>
            <p:cNvSpPr/>
            <p:nvPr/>
          </p:nvSpPr>
          <p:spPr>
            <a:xfrm>
              <a:off x="6527985" y="4574193"/>
              <a:ext cx="189926" cy="99581"/>
            </a:xfrm>
            <a:custGeom>
              <a:avLst/>
              <a:gdLst/>
              <a:ahLst/>
              <a:cxnLst/>
              <a:rect l="l" t="t" r="r" b="b"/>
              <a:pathLst>
                <a:path w="843" h="442" extrusionOk="0">
                  <a:moveTo>
                    <a:pt x="240" y="1"/>
                  </a:moveTo>
                  <a:cubicBezTo>
                    <a:pt x="240" y="1"/>
                    <a:pt x="224" y="125"/>
                    <a:pt x="120" y="125"/>
                  </a:cubicBezTo>
                  <a:cubicBezTo>
                    <a:pt x="17" y="125"/>
                    <a:pt x="1" y="22"/>
                    <a:pt x="1" y="22"/>
                  </a:cubicBezTo>
                  <a:lnTo>
                    <a:pt x="1" y="434"/>
                  </a:lnTo>
                  <a:cubicBezTo>
                    <a:pt x="1" y="434"/>
                    <a:pt x="358" y="441"/>
                    <a:pt x="603" y="441"/>
                  </a:cubicBezTo>
                  <a:cubicBezTo>
                    <a:pt x="725" y="441"/>
                    <a:pt x="819" y="440"/>
                    <a:pt x="826" y="434"/>
                  </a:cubicBezTo>
                  <a:cubicBezTo>
                    <a:pt x="842" y="413"/>
                    <a:pt x="240" y="1"/>
                    <a:pt x="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2"/>
            <p:cNvSpPr/>
            <p:nvPr/>
          </p:nvSpPr>
          <p:spPr>
            <a:xfrm>
              <a:off x="6101488" y="3406615"/>
              <a:ext cx="577437" cy="1201737"/>
            </a:xfrm>
            <a:custGeom>
              <a:avLst/>
              <a:gdLst/>
              <a:ahLst/>
              <a:cxnLst/>
              <a:rect l="l" t="t" r="r" b="b"/>
              <a:pathLst>
                <a:path w="2563" h="5334" extrusionOk="0">
                  <a:moveTo>
                    <a:pt x="70" y="0"/>
                  </a:moveTo>
                  <a:lnTo>
                    <a:pt x="70" y="87"/>
                  </a:lnTo>
                  <a:lnTo>
                    <a:pt x="87" y="809"/>
                  </a:lnTo>
                  <a:lnTo>
                    <a:pt x="87" y="825"/>
                  </a:lnTo>
                  <a:lnTo>
                    <a:pt x="140" y="2509"/>
                  </a:lnTo>
                  <a:cubicBezTo>
                    <a:pt x="140" y="2509"/>
                    <a:pt x="0" y="3165"/>
                    <a:pt x="70" y="3730"/>
                  </a:cubicBezTo>
                  <a:cubicBezTo>
                    <a:pt x="140" y="4299"/>
                    <a:pt x="532" y="5294"/>
                    <a:pt x="532" y="5294"/>
                  </a:cubicBezTo>
                  <a:cubicBezTo>
                    <a:pt x="532" y="5294"/>
                    <a:pt x="585" y="5334"/>
                    <a:pt x="655" y="5334"/>
                  </a:cubicBezTo>
                  <a:cubicBezTo>
                    <a:pt x="666" y="5334"/>
                    <a:pt x="678" y="5333"/>
                    <a:pt x="689" y="5331"/>
                  </a:cubicBezTo>
                  <a:cubicBezTo>
                    <a:pt x="706" y="5331"/>
                    <a:pt x="739" y="5310"/>
                    <a:pt x="776" y="5294"/>
                  </a:cubicBezTo>
                  <a:lnTo>
                    <a:pt x="776" y="5277"/>
                  </a:lnTo>
                  <a:cubicBezTo>
                    <a:pt x="792" y="5054"/>
                    <a:pt x="966" y="3008"/>
                    <a:pt x="999" y="2612"/>
                  </a:cubicBezTo>
                  <a:cubicBezTo>
                    <a:pt x="1032" y="2199"/>
                    <a:pt x="1308" y="689"/>
                    <a:pt x="1308" y="689"/>
                  </a:cubicBezTo>
                  <a:cubicBezTo>
                    <a:pt x="1324" y="739"/>
                    <a:pt x="1634" y="2443"/>
                    <a:pt x="1650" y="2665"/>
                  </a:cubicBezTo>
                  <a:cubicBezTo>
                    <a:pt x="1688" y="2888"/>
                    <a:pt x="1894" y="5228"/>
                    <a:pt x="1894" y="5228"/>
                  </a:cubicBezTo>
                  <a:cubicBezTo>
                    <a:pt x="1894" y="5228"/>
                    <a:pt x="1910" y="5310"/>
                    <a:pt x="1997" y="5310"/>
                  </a:cubicBezTo>
                  <a:lnTo>
                    <a:pt x="2013" y="5331"/>
                  </a:lnTo>
                  <a:cubicBezTo>
                    <a:pt x="2117" y="5331"/>
                    <a:pt x="2133" y="5207"/>
                    <a:pt x="2133" y="5207"/>
                  </a:cubicBezTo>
                  <a:cubicBezTo>
                    <a:pt x="2133" y="5207"/>
                    <a:pt x="2562" y="3887"/>
                    <a:pt x="2562" y="3474"/>
                  </a:cubicBezTo>
                  <a:cubicBezTo>
                    <a:pt x="2562" y="3041"/>
                    <a:pt x="2410" y="2406"/>
                    <a:pt x="2410" y="2406"/>
                  </a:cubicBezTo>
                  <a:cubicBezTo>
                    <a:pt x="2410" y="2406"/>
                    <a:pt x="2426" y="1618"/>
                    <a:pt x="2410" y="896"/>
                  </a:cubicBezTo>
                  <a:lnTo>
                    <a:pt x="2410" y="858"/>
                  </a:lnTo>
                  <a:cubicBezTo>
                    <a:pt x="2389" y="565"/>
                    <a:pt x="2372" y="277"/>
                    <a:pt x="2339" y="87"/>
                  </a:cubicBezTo>
                  <a:cubicBezTo>
                    <a:pt x="2339" y="50"/>
                    <a:pt x="2339" y="17"/>
                    <a:pt x="2323" y="0"/>
                  </a:cubicBezTo>
                  <a:cubicBezTo>
                    <a:pt x="2236" y="17"/>
                    <a:pt x="2117" y="33"/>
                    <a:pt x="2013" y="50"/>
                  </a:cubicBezTo>
                  <a:lnTo>
                    <a:pt x="1997" y="50"/>
                  </a:lnTo>
                  <a:cubicBezTo>
                    <a:pt x="1791" y="70"/>
                    <a:pt x="1584" y="87"/>
                    <a:pt x="1341" y="103"/>
                  </a:cubicBezTo>
                  <a:lnTo>
                    <a:pt x="1254" y="103"/>
                  </a:lnTo>
                  <a:cubicBezTo>
                    <a:pt x="1102" y="103"/>
                    <a:pt x="928" y="103"/>
                    <a:pt x="776" y="87"/>
                  </a:cubicBezTo>
                  <a:cubicBezTo>
                    <a:pt x="673" y="87"/>
                    <a:pt x="586" y="87"/>
                    <a:pt x="516" y="70"/>
                  </a:cubicBezTo>
                  <a:lnTo>
                    <a:pt x="499" y="70"/>
                  </a:lnTo>
                  <a:cubicBezTo>
                    <a:pt x="293" y="50"/>
                    <a:pt x="157" y="17"/>
                    <a:pt x="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2"/>
            <p:cNvSpPr/>
            <p:nvPr/>
          </p:nvSpPr>
          <p:spPr>
            <a:xfrm>
              <a:off x="6117259" y="3406615"/>
              <a:ext cx="511425" cy="58577"/>
            </a:xfrm>
            <a:custGeom>
              <a:avLst/>
              <a:gdLst/>
              <a:ahLst/>
              <a:cxnLst/>
              <a:rect l="l" t="t" r="r" b="b"/>
              <a:pathLst>
                <a:path w="2270" h="260" extrusionOk="0">
                  <a:moveTo>
                    <a:pt x="0" y="0"/>
                  </a:moveTo>
                  <a:lnTo>
                    <a:pt x="0" y="87"/>
                  </a:lnTo>
                  <a:cubicBezTo>
                    <a:pt x="240" y="190"/>
                    <a:pt x="532" y="240"/>
                    <a:pt x="875" y="256"/>
                  </a:cubicBezTo>
                  <a:cubicBezTo>
                    <a:pt x="913" y="258"/>
                    <a:pt x="953" y="259"/>
                    <a:pt x="994" y="259"/>
                  </a:cubicBezTo>
                  <a:cubicBezTo>
                    <a:pt x="1351" y="259"/>
                    <a:pt x="1818" y="186"/>
                    <a:pt x="1943" y="153"/>
                  </a:cubicBezTo>
                  <a:cubicBezTo>
                    <a:pt x="2030" y="136"/>
                    <a:pt x="2166" y="103"/>
                    <a:pt x="2269" y="87"/>
                  </a:cubicBezTo>
                  <a:cubicBezTo>
                    <a:pt x="2269" y="50"/>
                    <a:pt x="2269" y="17"/>
                    <a:pt x="2253" y="0"/>
                  </a:cubicBezTo>
                  <a:cubicBezTo>
                    <a:pt x="1958" y="65"/>
                    <a:pt x="1568" y="99"/>
                    <a:pt x="1148" y="99"/>
                  </a:cubicBezTo>
                  <a:cubicBezTo>
                    <a:pt x="1003" y="99"/>
                    <a:pt x="855" y="95"/>
                    <a:pt x="706" y="87"/>
                  </a:cubicBezTo>
                  <a:cubicBezTo>
                    <a:pt x="343" y="70"/>
                    <a:pt x="120" y="33"/>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2"/>
            <p:cNvSpPr/>
            <p:nvPr/>
          </p:nvSpPr>
          <p:spPr>
            <a:xfrm>
              <a:off x="6256721" y="3561848"/>
              <a:ext cx="139459" cy="1045831"/>
            </a:xfrm>
            <a:custGeom>
              <a:avLst/>
              <a:gdLst/>
              <a:ahLst/>
              <a:cxnLst/>
              <a:rect l="l" t="t" r="r" b="b"/>
              <a:pathLst>
                <a:path w="619" h="4642" extrusionOk="0">
                  <a:moveTo>
                    <a:pt x="619" y="0"/>
                  </a:moveTo>
                  <a:cubicBezTo>
                    <a:pt x="532" y="186"/>
                    <a:pt x="256" y="1787"/>
                    <a:pt x="190" y="2302"/>
                  </a:cubicBezTo>
                  <a:cubicBezTo>
                    <a:pt x="103" y="2748"/>
                    <a:pt x="17" y="4332"/>
                    <a:pt x="0" y="4642"/>
                  </a:cubicBezTo>
                  <a:cubicBezTo>
                    <a:pt x="17" y="4642"/>
                    <a:pt x="50" y="4621"/>
                    <a:pt x="87" y="4605"/>
                  </a:cubicBezTo>
                  <a:lnTo>
                    <a:pt x="87" y="4588"/>
                  </a:lnTo>
                  <a:cubicBezTo>
                    <a:pt x="103" y="4365"/>
                    <a:pt x="277" y="2319"/>
                    <a:pt x="310" y="1923"/>
                  </a:cubicBezTo>
                  <a:cubicBezTo>
                    <a:pt x="343" y="1510"/>
                    <a:pt x="619" y="1"/>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2"/>
            <p:cNvSpPr/>
            <p:nvPr/>
          </p:nvSpPr>
          <p:spPr>
            <a:xfrm>
              <a:off x="6395958" y="3561848"/>
              <a:ext cx="155455" cy="1041325"/>
            </a:xfrm>
            <a:custGeom>
              <a:avLst/>
              <a:gdLst/>
              <a:ahLst/>
              <a:cxnLst/>
              <a:rect l="l" t="t" r="r" b="b"/>
              <a:pathLst>
                <a:path w="690" h="4622" extrusionOk="0">
                  <a:moveTo>
                    <a:pt x="1" y="0"/>
                  </a:moveTo>
                  <a:lnTo>
                    <a:pt x="1" y="0"/>
                  </a:lnTo>
                  <a:cubicBezTo>
                    <a:pt x="18" y="50"/>
                    <a:pt x="327" y="1754"/>
                    <a:pt x="343" y="1976"/>
                  </a:cubicBezTo>
                  <a:cubicBezTo>
                    <a:pt x="381" y="2199"/>
                    <a:pt x="587" y="4539"/>
                    <a:pt x="587" y="4539"/>
                  </a:cubicBezTo>
                  <a:cubicBezTo>
                    <a:pt x="587" y="4539"/>
                    <a:pt x="603" y="4621"/>
                    <a:pt x="690" y="4621"/>
                  </a:cubicBezTo>
                  <a:cubicBezTo>
                    <a:pt x="669" y="4192"/>
                    <a:pt x="620" y="2492"/>
                    <a:pt x="517" y="1976"/>
                  </a:cubicBezTo>
                  <a:cubicBezTo>
                    <a:pt x="414" y="1391"/>
                    <a:pt x="18" y="5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2"/>
            <p:cNvSpPr/>
            <p:nvPr/>
          </p:nvSpPr>
          <p:spPr>
            <a:xfrm>
              <a:off x="6120864" y="3422386"/>
              <a:ext cx="96878" cy="170325"/>
            </a:xfrm>
            <a:custGeom>
              <a:avLst/>
              <a:gdLst/>
              <a:ahLst/>
              <a:cxnLst/>
              <a:rect l="l" t="t" r="r" b="b"/>
              <a:pathLst>
                <a:path w="430" h="756" extrusionOk="0">
                  <a:moveTo>
                    <a:pt x="413" y="0"/>
                  </a:moveTo>
                  <a:cubicBezTo>
                    <a:pt x="380" y="170"/>
                    <a:pt x="224" y="516"/>
                    <a:pt x="1" y="739"/>
                  </a:cubicBezTo>
                  <a:lnTo>
                    <a:pt x="1" y="755"/>
                  </a:lnTo>
                  <a:cubicBezTo>
                    <a:pt x="224" y="549"/>
                    <a:pt x="397" y="170"/>
                    <a:pt x="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2"/>
            <p:cNvSpPr/>
            <p:nvPr/>
          </p:nvSpPr>
          <p:spPr>
            <a:xfrm>
              <a:off x="6551191" y="3417655"/>
              <a:ext cx="93273" cy="190827"/>
            </a:xfrm>
            <a:custGeom>
              <a:avLst/>
              <a:gdLst/>
              <a:ahLst/>
              <a:cxnLst/>
              <a:rect l="l" t="t" r="r" b="b"/>
              <a:pathLst>
                <a:path w="414" h="847" extrusionOk="0">
                  <a:moveTo>
                    <a:pt x="1" y="1"/>
                  </a:moveTo>
                  <a:cubicBezTo>
                    <a:pt x="104" y="228"/>
                    <a:pt x="310" y="657"/>
                    <a:pt x="414" y="847"/>
                  </a:cubicBezTo>
                  <a:lnTo>
                    <a:pt x="414" y="809"/>
                  </a:lnTo>
                  <a:cubicBezTo>
                    <a:pt x="310" y="603"/>
                    <a:pt x="121" y="228"/>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2"/>
            <p:cNvSpPr/>
            <p:nvPr/>
          </p:nvSpPr>
          <p:spPr>
            <a:xfrm>
              <a:off x="6384017" y="3429821"/>
              <a:ext cx="19601" cy="46637"/>
            </a:xfrm>
            <a:custGeom>
              <a:avLst/>
              <a:gdLst/>
              <a:ahLst/>
              <a:cxnLst/>
              <a:rect l="l" t="t" r="r" b="b"/>
              <a:pathLst>
                <a:path w="87" h="207" extrusionOk="0">
                  <a:moveTo>
                    <a:pt x="70" y="0"/>
                  </a:moveTo>
                  <a:lnTo>
                    <a:pt x="54" y="190"/>
                  </a:lnTo>
                  <a:lnTo>
                    <a:pt x="87" y="0"/>
                  </a:lnTo>
                  <a:close/>
                  <a:moveTo>
                    <a:pt x="0" y="0"/>
                  </a:moveTo>
                  <a:lnTo>
                    <a:pt x="0" y="207"/>
                  </a:lnTo>
                  <a:lnTo>
                    <a:pt x="54" y="190"/>
                  </a:lnTo>
                  <a:lnTo>
                    <a:pt x="21" y="190"/>
                  </a:lnTo>
                  <a:cubicBezTo>
                    <a:pt x="0" y="137"/>
                    <a:pt x="0" y="5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2"/>
            <p:cNvSpPr/>
            <p:nvPr/>
          </p:nvSpPr>
          <p:spPr>
            <a:xfrm>
              <a:off x="6198143" y="3975503"/>
              <a:ext cx="62407" cy="12166"/>
            </a:xfrm>
            <a:custGeom>
              <a:avLst/>
              <a:gdLst/>
              <a:ahLst/>
              <a:cxnLst/>
              <a:rect l="l" t="t" r="r" b="b"/>
              <a:pathLst>
                <a:path w="277" h="54" extrusionOk="0">
                  <a:moveTo>
                    <a:pt x="0" y="0"/>
                  </a:moveTo>
                  <a:cubicBezTo>
                    <a:pt x="37" y="37"/>
                    <a:pt x="87" y="54"/>
                    <a:pt x="124" y="54"/>
                  </a:cubicBezTo>
                  <a:cubicBezTo>
                    <a:pt x="190" y="54"/>
                    <a:pt x="277" y="0"/>
                    <a:pt x="277" y="0"/>
                  </a:cubicBezTo>
                  <a:lnTo>
                    <a:pt x="277" y="0"/>
                  </a:lnTo>
                  <a:cubicBezTo>
                    <a:pt x="277" y="0"/>
                    <a:pt x="200" y="39"/>
                    <a:pt x="124" y="39"/>
                  </a:cubicBezTo>
                  <a:cubicBezTo>
                    <a:pt x="86" y="39"/>
                    <a:pt x="48" y="29"/>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2"/>
            <p:cNvSpPr/>
            <p:nvPr/>
          </p:nvSpPr>
          <p:spPr>
            <a:xfrm>
              <a:off x="6527985" y="3964238"/>
              <a:ext cx="54297" cy="15996"/>
            </a:xfrm>
            <a:custGeom>
              <a:avLst/>
              <a:gdLst/>
              <a:ahLst/>
              <a:cxnLst/>
              <a:rect l="l" t="t" r="r" b="b"/>
              <a:pathLst>
                <a:path w="241" h="71" extrusionOk="0">
                  <a:moveTo>
                    <a:pt x="224" y="1"/>
                  </a:moveTo>
                  <a:cubicBezTo>
                    <a:pt x="224" y="1"/>
                    <a:pt x="183" y="51"/>
                    <a:pt x="103" y="51"/>
                  </a:cubicBezTo>
                  <a:cubicBezTo>
                    <a:pt x="78" y="51"/>
                    <a:pt x="49" y="46"/>
                    <a:pt x="17" y="34"/>
                  </a:cubicBezTo>
                  <a:lnTo>
                    <a:pt x="1" y="50"/>
                  </a:lnTo>
                  <a:lnTo>
                    <a:pt x="17" y="50"/>
                  </a:lnTo>
                  <a:cubicBezTo>
                    <a:pt x="34" y="71"/>
                    <a:pt x="67" y="71"/>
                    <a:pt x="83" y="71"/>
                  </a:cubicBezTo>
                  <a:cubicBezTo>
                    <a:pt x="186" y="71"/>
                    <a:pt x="240" y="17"/>
                    <a:pt x="240" y="17"/>
                  </a:cubicBezTo>
                  <a:lnTo>
                    <a:pt x="2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2"/>
            <p:cNvSpPr/>
            <p:nvPr/>
          </p:nvSpPr>
          <p:spPr>
            <a:xfrm>
              <a:off x="6101488" y="3728121"/>
              <a:ext cx="31767" cy="507821"/>
            </a:xfrm>
            <a:custGeom>
              <a:avLst/>
              <a:gdLst/>
              <a:ahLst/>
              <a:cxnLst/>
              <a:rect l="l" t="t" r="r" b="b"/>
              <a:pathLst>
                <a:path w="141" h="2254" extrusionOk="0">
                  <a:moveTo>
                    <a:pt x="103" y="1"/>
                  </a:moveTo>
                  <a:lnTo>
                    <a:pt x="120" y="1082"/>
                  </a:lnTo>
                  <a:cubicBezTo>
                    <a:pt x="120" y="1098"/>
                    <a:pt x="0" y="1614"/>
                    <a:pt x="54" y="2233"/>
                  </a:cubicBezTo>
                  <a:lnTo>
                    <a:pt x="70" y="2253"/>
                  </a:lnTo>
                  <a:lnTo>
                    <a:pt x="70" y="2233"/>
                  </a:lnTo>
                  <a:cubicBezTo>
                    <a:pt x="17" y="1597"/>
                    <a:pt x="140" y="1082"/>
                    <a:pt x="140" y="1082"/>
                  </a:cubicBezTo>
                  <a:lnTo>
                    <a:pt x="1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2"/>
            <p:cNvSpPr/>
            <p:nvPr/>
          </p:nvSpPr>
          <p:spPr>
            <a:xfrm>
              <a:off x="6426824" y="3739386"/>
              <a:ext cx="85613" cy="670260"/>
            </a:xfrm>
            <a:custGeom>
              <a:avLst/>
              <a:gdLst/>
              <a:ahLst/>
              <a:cxnLst/>
              <a:rect l="l" t="t" r="r" b="b"/>
              <a:pathLst>
                <a:path w="380" h="2975" extrusionOk="0">
                  <a:moveTo>
                    <a:pt x="17" y="0"/>
                  </a:moveTo>
                  <a:lnTo>
                    <a:pt x="0" y="17"/>
                  </a:lnTo>
                  <a:lnTo>
                    <a:pt x="206" y="1188"/>
                  </a:lnTo>
                  <a:lnTo>
                    <a:pt x="363" y="2958"/>
                  </a:lnTo>
                  <a:lnTo>
                    <a:pt x="380" y="2975"/>
                  </a:lnTo>
                  <a:lnTo>
                    <a:pt x="380" y="2958"/>
                  </a:lnTo>
                  <a:lnTo>
                    <a:pt x="223" y="1188"/>
                  </a:lnTo>
                  <a:lnTo>
                    <a:pt x="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2"/>
            <p:cNvSpPr/>
            <p:nvPr/>
          </p:nvSpPr>
          <p:spPr>
            <a:xfrm>
              <a:off x="6621035" y="2932031"/>
              <a:ext cx="116479" cy="376698"/>
            </a:xfrm>
            <a:custGeom>
              <a:avLst/>
              <a:gdLst/>
              <a:ahLst/>
              <a:cxnLst/>
              <a:rect l="l" t="t" r="r" b="b"/>
              <a:pathLst>
                <a:path w="517" h="1672" extrusionOk="0">
                  <a:moveTo>
                    <a:pt x="516" y="1"/>
                  </a:moveTo>
                  <a:cubicBezTo>
                    <a:pt x="343" y="87"/>
                    <a:pt x="0" y="228"/>
                    <a:pt x="0" y="228"/>
                  </a:cubicBezTo>
                  <a:lnTo>
                    <a:pt x="0" y="397"/>
                  </a:lnTo>
                  <a:lnTo>
                    <a:pt x="120" y="1672"/>
                  </a:lnTo>
                  <a:cubicBezTo>
                    <a:pt x="495" y="950"/>
                    <a:pt x="516" y="261"/>
                    <a:pt x="516" y="71"/>
                  </a:cubicBezTo>
                  <a:lnTo>
                    <a:pt x="516" y="54"/>
                  </a:lnTo>
                  <a:lnTo>
                    <a:pt x="516" y="1"/>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2"/>
            <p:cNvSpPr/>
            <p:nvPr/>
          </p:nvSpPr>
          <p:spPr>
            <a:xfrm>
              <a:off x="6621035" y="2932031"/>
              <a:ext cx="116479" cy="89443"/>
            </a:xfrm>
            <a:custGeom>
              <a:avLst/>
              <a:gdLst/>
              <a:ahLst/>
              <a:cxnLst/>
              <a:rect l="l" t="t" r="r" b="b"/>
              <a:pathLst>
                <a:path w="517" h="397" extrusionOk="0">
                  <a:moveTo>
                    <a:pt x="516" y="1"/>
                  </a:moveTo>
                  <a:cubicBezTo>
                    <a:pt x="343" y="87"/>
                    <a:pt x="0" y="228"/>
                    <a:pt x="0" y="228"/>
                  </a:cubicBezTo>
                  <a:lnTo>
                    <a:pt x="0" y="397"/>
                  </a:lnTo>
                  <a:cubicBezTo>
                    <a:pt x="137" y="331"/>
                    <a:pt x="392" y="174"/>
                    <a:pt x="516" y="71"/>
                  </a:cubicBezTo>
                  <a:lnTo>
                    <a:pt x="516" y="54"/>
                  </a:lnTo>
                  <a:lnTo>
                    <a:pt x="516" y="1"/>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2"/>
            <p:cNvSpPr/>
            <p:nvPr/>
          </p:nvSpPr>
          <p:spPr>
            <a:xfrm>
              <a:off x="5947156" y="2936763"/>
              <a:ext cx="154554" cy="379402"/>
            </a:xfrm>
            <a:custGeom>
              <a:avLst/>
              <a:gdLst/>
              <a:ahLst/>
              <a:cxnLst/>
              <a:rect l="l" t="t" r="r" b="b"/>
              <a:pathLst>
                <a:path w="686" h="1684" extrusionOk="0">
                  <a:moveTo>
                    <a:pt x="83" y="0"/>
                  </a:moveTo>
                  <a:cubicBezTo>
                    <a:pt x="83" y="33"/>
                    <a:pt x="66" y="66"/>
                    <a:pt x="66" y="104"/>
                  </a:cubicBezTo>
                  <a:cubicBezTo>
                    <a:pt x="17" y="310"/>
                    <a:pt x="0" y="652"/>
                    <a:pt x="120" y="962"/>
                  </a:cubicBezTo>
                  <a:cubicBezTo>
                    <a:pt x="256" y="1341"/>
                    <a:pt x="549" y="1630"/>
                    <a:pt x="636" y="1684"/>
                  </a:cubicBezTo>
                  <a:lnTo>
                    <a:pt x="636" y="1651"/>
                  </a:lnTo>
                  <a:lnTo>
                    <a:pt x="685" y="859"/>
                  </a:lnTo>
                  <a:cubicBezTo>
                    <a:pt x="669" y="755"/>
                    <a:pt x="652" y="566"/>
                    <a:pt x="652" y="343"/>
                  </a:cubicBezTo>
                  <a:cubicBezTo>
                    <a:pt x="652" y="289"/>
                    <a:pt x="669" y="240"/>
                    <a:pt x="669" y="186"/>
                  </a:cubicBezTo>
                  <a:cubicBezTo>
                    <a:pt x="413" y="170"/>
                    <a:pt x="207" y="66"/>
                    <a:pt x="83" y="0"/>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2"/>
            <p:cNvSpPr/>
            <p:nvPr/>
          </p:nvSpPr>
          <p:spPr>
            <a:xfrm>
              <a:off x="5942425" y="2343767"/>
              <a:ext cx="818282" cy="1088639"/>
            </a:xfrm>
            <a:custGeom>
              <a:avLst/>
              <a:gdLst/>
              <a:ahLst/>
              <a:cxnLst/>
              <a:rect l="l" t="t" r="r" b="b"/>
              <a:pathLst>
                <a:path w="3632" h="4832" extrusionOk="0">
                  <a:moveTo>
                    <a:pt x="1515" y="0"/>
                  </a:moveTo>
                  <a:lnTo>
                    <a:pt x="1275" y="87"/>
                  </a:lnTo>
                  <a:cubicBezTo>
                    <a:pt x="1135" y="157"/>
                    <a:pt x="793" y="293"/>
                    <a:pt x="619" y="516"/>
                  </a:cubicBezTo>
                  <a:cubicBezTo>
                    <a:pt x="450" y="755"/>
                    <a:pt x="331" y="1358"/>
                    <a:pt x="261" y="1547"/>
                  </a:cubicBezTo>
                  <a:cubicBezTo>
                    <a:pt x="207" y="1754"/>
                    <a:pt x="1" y="2546"/>
                    <a:pt x="1" y="2546"/>
                  </a:cubicBezTo>
                  <a:cubicBezTo>
                    <a:pt x="1" y="2546"/>
                    <a:pt x="38" y="2579"/>
                    <a:pt x="104" y="2632"/>
                  </a:cubicBezTo>
                  <a:cubicBezTo>
                    <a:pt x="228" y="2698"/>
                    <a:pt x="434" y="2802"/>
                    <a:pt x="690" y="2818"/>
                  </a:cubicBezTo>
                  <a:lnTo>
                    <a:pt x="743" y="2818"/>
                  </a:lnTo>
                  <a:lnTo>
                    <a:pt x="706" y="3491"/>
                  </a:lnTo>
                  <a:lnTo>
                    <a:pt x="657" y="4283"/>
                  </a:lnTo>
                  <a:lnTo>
                    <a:pt x="640" y="4675"/>
                  </a:lnTo>
                  <a:cubicBezTo>
                    <a:pt x="640" y="4675"/>
                    <a:pt x="673" y="4695"/>
                    <a:pt x="776" y="4728"/>
                  </a:cubicBezTo>
                  <a:cubicBezTo>
                    <a:pt x="793" y="4728"/>
                    <a:pt x="793" y="4728"/>
                    <a:pt x="809" y="4745"/>
                  </a:cubicBezTo>
                  <a:cubicBezTo>
                    <a:pt x="950" y="4761"/>
                    <a:pt x="1156" y="4815"/>
                    <a:pt x="1482" y="4815"/>
                  </a:cubicBezTo>
                  <a:cubicBezTo>
                    <a:pt x="1618" y="4831"/>
                    <a:pt x="1775" y="4831"/>
                    <a:pt x="1911" y="4831"/>
                  </a:cubicBezTo>
                  <a:lnTo>
                    <a:pt x="1927" y="4831"/>
                  </a:lnTo>
                  <a:cubicBezTo>
                    <a:pt x="1997" y="4831"/>
                    <a:pt x="2063" y="4831"/>
                    <a:pt x="2134" y="4815"/>
                  </a:cubicBezTo>
                  <a:lnTo>
                    <a:pt x="2150" y="4815"/>
                  </a:lnTo>
                  <a:cubicBezTo>
                    <a:pt x="2476" y="4815"/>
                    <a:pt x="2785" y="4778"/>
                    <a:pt x="3029" y="4728"/>
                  </a:cubicBezTo>
                  <a:cubicBezTo>
                    <a:pt x="3078" y="4712"/>
                    <a:pt x="3132" y="4695"/>
                    <a:pt x="3165" y="4695"/>
                  </a:cubicBezTo>
                  <a:lnTo>
                    <a:pt x="3132" y="4283"/>
                  </a:lnTo>
                  <a:cubicBezTo>
                    <a:pt x="3132" y="4283"/>
                    <a:pt x="2992" y="2855"/>
                    <a:pt x="3012" y="2839"/>
                  </a:cubicBezTo>
                  <a:cubicBezTo>
                    <a:pt x="3012" y="2839"/>
                    <a:pt x="3355" y="2698"/>
                    <a:pt x="3528" y="2612"/>
                  </a:cubicBezTo>
                  <a:cubicBezTo>
                    <a:pt x="3578" y="2595"/>
                    <a:pt x="3631" y="2579"/>
                    <a:pt x="3631" y="2579"/>
                  </a:cubicBezTo>
                  <a:cubicBezTo>
                    <a:pt x="3631" y="2579"/>
                    <a:pt x="3355" y="1254"/>
                    <a:pt x="3165" y="825"/>
                  </a:cubicBezTo>
                  <a:cubicBezTo>
                    <a:pt x="2975" y="413"/>
                    <a:pt x="2785" y="310"/>
                    <a:pt x="2633" y="240"/>
                  </a:cubicBezTo>
                  <a:cubicBezTo>
                    <a:pt x="2497" y="174"/>
                    <a:pt x="2204" y="0"/>
                    <a:pt x="2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2"/>
            <p:cNvSpPr/>
            <p:nvPr/>
          </p:nvSpPr>
          <p:spPr>
            <a:xfrm>
              <a:off x="6616304" y="2983175"/>
              <a:ext cx="31992" cy="325555"/>
            </a:xfrm>
            <a:custGeom>
              <a:avLst/>
              <a:gdLst/>
              <a:ahLst/>
              <a:cxnLst/>
              <a:rect l="l" t="t" r="r" b="b"/>
              <a:pathLst>
                <a:path w="142" h="1445" extrusionOk="0">
                  <a:moveTo>
                    <a:pt x="21" y="1"/>
                  </a:moveTo>
                  <a:cubicBezTo>
                    <a:pt x="1" y="17"/>
                    <a:pt x="141" y="1445"/>
                    <a:pt x="141" y="1445"/>
                  </a:cubicBezTo>
                  <a:lnTo>
                    <a:pt x="21" y="1"/>
                  </a:lnTo>
                  <a:close/>
                </a:path>
              </a:pathLst>
            </a:custGeom>
            <a:solidFill>
              <a:srgbClr val="A66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2"/>
            <p:cNvSpPr/>
            <p:nvPr/>
          </p:nvSpPr>
          <p:spPr>
            <a:xfrm>
              <a:off x="6098727" y="2033977"/>
              <a:ext cx="89443" cy="121886"/>
            </a:xfrm>
            <a:custGeom>
              <a:avLst/>
              <a:gdLst/>
              <a:ahLst/>
              <a:cxnLst/>
              <a:rect l="l" t="t" r="r" b="b"/>
              <a:pathLst>
                <a:path w="397" h="541" extrusionOk="0">
                  <a:moveTo>
                    <a:pt x="98" y="1"/>
                  </a:moveTo>
                  <a:cubicBezTo>
                    <a:pt x="94" y="1"/>
                    <a:pt x="91" y="1"/>
                    <a:pt x="87" y="1"/>
                  </a:cubicBezTo>
                  <a:cubicBezTo>
                    <a:pt x="1" y="1"/>
                    <a:pt x="34" y="257"/>
                    <a:pt x="87" y="360"/>
                  </a:cubicBezTo>
                  <a:cubicBezTo>
                    <a:pt x="147" y="463"/>
                    <a:pt x="279" y="541"/>
                    <a:pt x="360" y="541"/>
                  </a:cubicBezTo>
                  <a:cubicBezTo>
                    <a:pt x="374" y="541"/>
                    <a:pt x="386" y="538"/>
                    <a:pt x="397" y="534"/>
                  </a:cubicBezTo>
                  <a:lnTo>
                    <a:pt x="327" y="311"/>
                  </a:lnTo>
                  <a:cubicBezTo>
                    <a:pt x="327" y="227"/>
                    <a:pt x="199" y="1"/>
                    <a:pt x="98"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2"/>
            <p:cNvSpPr/>
            <p:nvPr/>
          </p:nvSpPr>
          <p:spPr>
            <a:xfrm>
              <a:off x="6484334" y="1994774"/>
              <a:ext cx="46637" cy="106566"/>
            </a:xfrm>
            <a:custGeom>
              <a:avLst/>
              <a:gdLst/>
              <a:ahLst/>
              <a:cxnLst/>
              <a:rect l="l" t="t" r="r" b="b"/>
              <a:pathLst>
                <a:path w="207" h="473" extrusionOk="0">
                  <a:moveTo>
                    <a:pt x="120" y="1"/>
                  </a:moveTo>
                  <a:cubicBezTo>
                    <a:pt x="45" y="1"/>
                    <a:pt x="15" y="111"/>
                    <a:pt x="0" y="192"/>
                  </a:cubicBezTo>
                  <a:lnTo>
                    <a:pt x="17" y="468"/>
                  </a:lnTo>
                  <a:cubicBezTo>
                    <a:pt x="17" y="468"/>
                    <a:pt x="19" y="472"/>
                    <a:pt x="24" y="472"/>
                  </a:cubicBezTo>
                  <a:cubicBezTo>
                    <a:pt x="35" y="472"/>
                    <a:pt x="58" y="459"/>
                    <a:pt x="103" y="382"/>
                  </a:cubicBezTo>
                  <a:cubicBezTo>
                    <a:pt x="190" y="262"/>
                    <a:pt x="206" y="19"/>
                    <a:pt x="136" y="2"/>
                  </a:cubicBezTo>
                  <a:cubicBezTo>
                    <a:pt x="131" y="1"/>
                    <a:pt x="125" y="1"/>
                    <a:pt x="120"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2"/>
            <p:cNvSpPr/>
            <p:nvPr/>
          </p:nvSpPr>
          <p:spPr>
            <a:xfrm>
              <a:off x="6171106" y="1917045"/>
              <a:ext cx="318121" cy="369263"/>
            </a:xfrm>
            <a:custGeom>
              <a:avLst/>
              <a:gdLst/>
              <a:ahLst/>
              <a:cxnLst/>
              <a:rect l="l" t="t" r="r" b="b"/>
              <a:pathLst>
                <a:path w="1412" h="1639" extrusionOk="0">
                  <a:moveTo>
                    <a:pt x="860" y="1"/>
                  </a:moveTo>
                  <a:cubicBezTo>
                    <a:pt x="840" y="1"/>
                    <a:pt x="823" y="2"/>
                    <a:pt x="809" y="5"/>
                  </a:cubicBezTo>
                  <a:cubicBezTo>
                    <a:pt x="723" y="5"/>
                    <a:pt x="533" y="21"/>
                    <a:pt x="347" y="91"/>
                  </a:cubicBezTo>
                  <a:cubicBezTo>
                    <a:pt x="141" y="157"/>
                    <a:pt x="71" y="194"/>
                    <a:pt x="38" y="331"/>
                  </a:cubicBezTo>
                  <a:cubicBezTo>
                    <a:pt x="1" y="467"/>
                    <a:pt x="17" y="624"/>
                    <a:pt x="1" y="690"/>
                  </a:cubicBezTo>
                  <a:lnTo>
                    <a:pt x="1" y="813"/>
                  </a:lnTo>
                  <a:cubicBezTo>
                    <a:pt x="17" y="830"/>
                    <a:pt x="17" y="863"/>
                    <a:pt x="17" y="879"/>
                  </a:cubicBezTo>
                  <a:cubicBezTo>
                    <a:pt x="71" y="1053"/>
                    <a:pt x="174" y="1292"/>
                    <a:pt x="347" y="1432"/>
                  </a:cubicBezTo>
                  <a:cubicBezTo>
                    <a:pt x="380" y="1465"/>
                    <a:pt x="413" y="1498"/>
                    <a:pt x="450" y="1515"/>
                  </a:cubicBezTo>
                  <a:cubicBezTo>
                    <a:pt x="570" y="1601"/>
                    <a:pt x="657" y="1618"/>
                    <a:pt x="776" y="1638"/>
                  </a:cubicBezTo>
                  <a:cubicBezTo>
                    <a:pt x="879" y="1638"/>
                    <a:pt x="1015" y="1585"/>
                    <a:pt x="1135" y="1498"/>
                  </a:cubicBezTo>
                  <a:cubicBezTo>
                    <a:pt x="1222" y="1432"/>
                    <a:pt x="1292" y="1329"/>
                    <a:pt x="1341" y="1226"/>
                  </a:cubicBezTo>
                  <a:cubicBezTo>
                    <a:pt x="1412" y="1036"/>
                    <a:pt x="1412" y="760"/>
                    <a:pt x="1395" y="553"/>
                  </a:cubicBezTo>
                  <a:cubicBezTo>
                    <a:pt x="1395" y="553"/>
                    <a:pt x="1358" y="260"/>
                    <a:pt x="1255" y="141"/>
                  </a:cubicBezTo>
                  <a:cubicBezTo>
                    <a:pt x="1154" y="40"/>
                    <a:pt x="968" y="1"/>
                    <a:pt x="860"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2"/>
            <p:cNvSpPr/>
            <p:nvPr/>
          </p:nvSpPr>
          <p:spPr>
            <a:xfrm>
              <a:off x="6133030" y="1755896"/>
              <a:ext cx="375796" cy="349211"/>
            </a:xfrm>
            <a:custGeom>
              <a:avLst/>
              <a:gdLst/>
              <a:ahLst/>
              <a:cxnLst/>
              <a:rect l="l" t="t" r="r" b="b"/>
              <a:pathLst>
                <a:path w="1668" h="1550" extrusionOk="0">
                  <a:moveTo>
                    <a:pt x="1259" y="1"/>
                  </a:moveTo>
                  <a:cubicBezTo>
                    <a:pt x="1257" y="1"/>
                    <a:pt x="1256" y="1"/>
                    <a:pt x="1255" y="3"/>
                  </a:cubicBezTo>
                  <a:cubicBezTo>
                    <a:pt x="1217" y="3"/>
                    <a:pt x="1184" y="106"/>
                    <a:pt x="1184" y="106"/>
                  </a:cubicBezTo>
                  <a:cubicBezTo>
                    <a:pt x="1184" y="106"/>
                    <a:pt x="1184" y="89"/>
                    <a:pt x="1168" y="52"/>
                  </a:cubicBezTo>
                  <a:lnTo>
                    <a:pt x="1151" y="36"/>
                  </a:lnTo>
                  <a:cubicBezTo>
                    <a:pt x="1151" y="36"/>
                    <a:pt x="1135" y="19"/>
                    <a:pt x="1098" y="19"/>
                  </a:cubicBezTo>
                  <a:lnTo>
                    <a:pt x="1081" y="19"/>
                  </a:lnTo>
                  <a:cubicBezTo>
                    <a:pt x="1065" y="19"/>
                    <a:pt x="1048" y="19"/>
                    <a:pt x="1032" y="36"/>
                  </a:cubicBezTo>
                  <a:lnTo>
                    <a:pt x="1011" y="36"/>
                  </a:lnTo>
                  <a:lnTo>
                    <a:pt x="978" y="52"/>
                  </a:lnTo>
                  <a:lnTo>
                    <a:pt x="962" y="52"/>
                  </a:lnTo>
                  <a:lnTo>
                    <a:pt x="962" y="36"/>
                  </a:lnTo>
                  <a:lnTo>
                    <a:pt x="945" y="19"/>
                  </a:lnTo>
                  <a:lnTo>
                    <a:pt x="908" y="19"/>
                  </a:lnTo>
                  <a:cubicBezTo>
                    <a:pt x="875" y="19"/>
                    <a:pt x="859" y="19"/>
                    <a:pt x="826" y="36"/>
                  </a:cubicBezTo>
                  <a:cubicBezTo>
                    <a:pt x="669" y="106"/>
                    <a:pt x="566" y="172"/>
                    <a:pt x="566" y="172"/>
                  </a:cubicBezTo>
                  <a:lnTo>
                    <a:pt x="533" y="172"/>
                  </a:lnTo>
                  <a:cubicBezTo>
                    <a:pt x="528" y="168"/>
                    <a:pt x="520" y="165"/>
                    <a:pt x="509" y="165"/>
                  </a:cubicBezTo>
                  <a:cubicBezTo>
                    <a:pt x="479" y="165"/>
                    <a:pt x="428" y="182"/>
                    <a:pt x="376" y="209"/>
                  </a:cubicBezTo>
                  <a:cubicBezTo>
                    <a:pt x="289" y="258"/>
                    <a:pt x="240" y="312"/>
                    <a:pt x="153" y="432"/>
                  </a:cubicBezTo>
                  <a:cubicBezTo>
                    <a:pt x="137" y="448"/>
                    <a:pt x="120" y="481"/>
                    <a:pt x="104" y="518"/>
                  </a:cubicBezTo>
                  <a:cubicBezTo>
                    <a:pt x="0" y="688"/>
                    <a:pt x="0" y="894"/>
                    <a:pt x="33" y="1137"/>
                  </a:cubicBezTo>
                  <a:cubicBezTo>
                    <a:pt x="66" y="1377"/>
                    <a:pt x="137" y="1496"/>
                    <a:pt x="170" y="1550"/>
                  </a:cubicBezTo>
                  <a:lnTo>
                    <a:pt x="170" y="1533"/>
                  </a:lnTo>
                  <a:lnTo>
                    <a:pt x="170" y="1410"/>
                  </a:lnTo>
                  <a:cubicBezTo>
                    <a:pt x="186" y="1344"/>
                    <a:pt x="170" y="1187"/>
                    <a:pt x="207" y="1051"/>
                  </a:cubicBezTo>
                  <a:cubicBezTo>
                    <a:pt x="223" y="997"/>
                    <a:pt x="240" y="947"/>
                    <a:pt x="289" y="914"/>
                  </a:cubicBezTo>
                  <a:cubicBezTo>
                    <a:pt x="326" y="877"/>
                    <a:pt x="392" y="844"/>
                    <a:pt x="516" y="811"/>
                  </a:cubicBezTo>
                  <a:cubicBezTo>
                    <a:pt x="702" y="741"/>
                    <a:pt x="892" y="725"/>
                    <a:pt x="978" y="725"/>
                  </a:cubicBezTo>
                  <a:cubicBezTo>
                    <a:pt x="995" y="721"/>
                    <a:pt x="1016" y="719"/>
                    <a:pt x="1040" y="719"/>
                  </a:cubicBezTo>
                  <a:cubicBezTo>
                    <a:pt x="1119" y="719"/>
                    <a:pt x="1229" y="740"/>
                    <a:pt x="1321" y="791"/>
                  </a:cubicBezTo>
                  <a:cubicBezTo>
                    <a:pt x="1358" y="811"/>
                    <a:pt x="1391" y="844"/>
                    <a:pt x="1424" y="861"/>
                  </a:cubicBezTo>
                  <a:cubicBezTo>
                    <a:pt x="1527" y="980"/>
                    <a:pt x="1564" y="1273"/>
                    <a:pt x="1564" y="1273"/>
                  </a:cubicBezTo>
                  <a:lnTo>
                    <a:pt x="1630" y="1100"/>
                  </a:lnTo>
                  <a:cubicBezTo>
                    <a:pt x="1630" y="1100"/>
                    <a:pt x="1667" y="947"/>
                    <a:pt x="1651" y="791"/>
                  </a:cubicBezTo>
                  <a:cubicBezTo>
                    <a:pt x="1651" y="688"/>
                    <a:pt x="1614" y="584"/>
                    <a:pt x="1581" y="535"/>
                  </a:cubicBezTo>
                  <a:lnTo>
                    <a:pt x="1581" y="518"/>
                  </a:lnTo>
                  <a:lnTo>
                    <a:pt x="1564" y="502"/>
                  </a:lnTo>
                  <a:cubicBezTo>
                    <a:pt x="1581" y="448"/>
                    <a:pt x="1581" y="399"/>
                    <a:pt x="1564" y="362"/>
                  </a:cubicBezTo>
                  <a:cubicBezTo>
                    <a:pt x="1548" y="296"/>
                    <a:pt x="1510" y="275"/>
                    <a:pt x="1494" y="258"/>
                  </a:cubicBezTo>
                  <a:cubicBezTo>
                    <a:pt x="1494" y="242"/>
                    <a:pt x="1477" y="242"/>
                    <a:pt x="1477" y="242"/>
                  </a:cubicBezTo>
                  <a:lnTo>
                    <a:pt x="1477" y="209"/>
                  </a:lnTo>
                  <a:cubicBezTo>
                    <a:pt x="1477" y="155"/>
                    <a:pt x="1444" y="69"/>
                    <a:pt x="1407" y="69"/>
                  </a:cubicBezTo>
                  <a:cubicBezTo>
                    <a:pt x="1358" y="69"/>
                    <a:pt x="1238" y="242"/>
                    <a:pt x="1238" y="258"/>
                  </a:cubicBezTo>
                  <a:lnTo>
                    <a:pt x="1238" y="209"/>
                  </a:lnTo>
                  <a:lnTo>
                    <a:pt x="1255" y="192"/>
                  </a:lnTo>
                  <a:lnTo>
                    <a:pt x="1255" y="155"/>
                  </a:lnTo>
                  <a:cubicBezTo>
                    <a:pt x="1270" y="76"/>
                    <a:pt x="1271" y="1"/>
                    <a:pt x="1259" y="1"/>
                  </a:cubicBezTo>
                  <a:close/>
                </a:path>
              </a:pathLst>
            </a:custGeom>
            <a:solidFill>
              <a:srgbClr val="6C38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2"/>
            <p:cNvSpPr/>
            <p:nvPr/>
          </p:nvSpPr>
          <p:spPr>
            <a:xfrm rot="-1543785">
              <a:off x="6213460" y="2021136"/>
              <a:ext cx="81107" cy="32893"/>
            </a:xfrm>
            <a:custGeom>
              <a:avLst/>
              <a:gdLst/>
              <a:ahLst/>
              <a:cxnLst/>
              <a:rect l="l" t="t" r="r" b="b"/>
              <a:pathLst>
                <a:path w="360" h="146" extrusionOk="0">
                  <a:moveTo>
                    <a:pt x="104" y="1"/>
                  </a:moveTo>
                  <a:cubicBezTo>
                    <a:pt x="50" y="17"/>
                    <a:pt x="0" y="54"/>
                    <a:pt x="50" y="87"/>
                  </a:cubicBezTo>
                  <a:cubicBezTo>
                    <a:pt x="50" y="87"/>
                    <a:pt x="137" y="87"/>
                    <a:pt x="190" y="104"/>
                  </a:cubicBezTo>
                  <a:cubicBezTo>
                    <a:pt x="245" y="118"/>
                    <a:pt x="313" y="145"/>
                    <a:pt x="345" y="145"/>
                  </a:cubicBezTo>
                  <a:cubicBezTo>
                    <a:pt x="351" y="145"/>
                    <a:pt x="357" y="144"/>
                    <a:pt x="359" y="141"/>
                  </a:cubicBezTo>
                  <a:cubicBezTo>
                    <a:pt x="359" y="120"/>
                    <a:pt x="359" y="87"/>
                    <a:pt x="310" y="38"/>
                  </a:cubicBezTo>
                  <a:cubicBezTo>
                    <a:pt x="256" y="1"/>
                    <a:pt x="137" y="1"/>
                    <a:pt x="104" y="1"/>
                  </a:cubicBezTo>
                  <a:close/>
                </a:path>
              </a:pathLst>
            </a:custGeom>
            <a:solidFill>
              <a:srgbClr val="452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2"/>
            <p:cNvSpPr/>
            <p:nvPr/>
          </p:nvSpPr>
          <p:spPr>
            <a:xfrm rot="2472309">
              <a:off x="6376582" y="1998379"/>
              <a:ext cx="82009" cy="50917"/>
            </a:xfrm>
            <a:custGeom>
              <a:avLst/>
              <a:gdLst/>
              <a:ahLst/>
              <a:cxnLst/>
              <a:rect l="l" t="t" r="r" b="b"/>
              <a:pathLst>
                <a:path w="364" h="226" extrusionOk="0">
                  <a:moveTo>
                    <a:pt x="294" y="0"/>
                  </a:moveTo>
                  <a:cubicBezTo>
                    <a:pt x="270" y="0"/>
                    <a:pt x="245" y="10"/>
                    <a:pt x="223" y="19"/>
                  </a:cubicBezTo>
                  <a:cubicBezTo>
                    <a:pt x="174" y="40"/>
                    <a:pt x="70" y="106"/>
                    <a:pt x="33" y="159"/>
                  </a:cubicBezTo>
                  <a:cubicBezTo>
                    <a:pt x="0" y="209"/>
                    <a:pt x="33" y="209"/>
                    <a:pt x="70" y="225"/>
                  </a:cubicBezTo>
                  <a:cubicBezTo>
                    <a:pt x="87" y="225"/>
                    <a:pt x="207" y="159"/>
                    <a:pt x="277" y="106"/>
                  </a:cubicBezTo>
                  <a:cubicBezTo>
                    <a:pt x="343" y="73"/>
                    <a:pt x="363" y="56"/>
                    <a:pt x="343" y="19"/>
                  </a:cubicBezTo>
                  <a:cubicBezTo>
                    <a:pt x="329" y="5"/>
                    <a:pt x="312" y="0"/>
                    <a:pt x="294" y="0"/>
                  </a:cubicBezTo>
                  <a:close/>
                </a:path>
              </a:pathLst>
            </a:custGeom>
            <a:solidFill>
              <a:srgbClr val="452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2"/>
            <p:cNvSpPr/>
            <p:nvPr/>
          </p:nvSpPr>
          <p:spPr>
            <a:xfrm>
              <a:off x="6249962" y="2068448"/>
              <a:ext cx="26360" cy="39652"/>
            </a:xfrm>
            <a:custGeom>
              <a:avLst/>
              <a:gdLst/>
              <a:ahLst/>
              <a:cxnLst/>
              <a:rect l="l" t="t" r="r" b="b"/>
              <a:pathLst>
                <a:path w="117" h="176" extrusionOk="0">
                  <a:moveTo>
                    <a:pt x="43" y="0"/>
                  </a:moveTo>
                  <a:cubicBezTo>
                    <a:pt x="14" y="0"/>
                    <a:pt x="0" y="175"/>
                    <a:pt x="41" y="175"/>
                  </a:cubicBezTo>
                  <a:cubicBezTo>
                    <a:pt x="43" y="175"/>
                    <a:pt x="45" y="175"/>
                    <a:pt x="47" y="174"/>
                  </a:cubicBezTo>
                  <a:cubicBezTo>
                    <a:pt x="117" y="174"/>
                    <a:pt x="100" y="1"/>
                    <a:pt x="47" y="1"/>
                  </a:cubicBezTo>
                  <a:cubicBezTo>
                    <a:pt x="45" y="0"/>
                    <a:pt x="44" y="0"/>
                    <a:pt x="43" y="0"/>
                  </a:cubicBezTo>
                  <a:close/>
                </a:path>
              </a:pathLst>
            </a:custGeom>
            <a:solidFill>
              <a:srgbClr val="361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2"/>
            <p:cNvSpPr/>
            <p:nvPr/>
          </p:nvSpPr>
          <p:spPr>
            <a:xfrm>
              <a:off x="6399788" y="2053803"/>
              <a:ext cx="27261" cy="41905"/>
            </a:xfrm>
            <a:custGeom>
              <a:avLst/>
              <a:gdLst/>
              <a:ahLst/>
              <a:cxnLst/>
              <a:rect l="l" t="t" r="r" b="b"/>
              <a:pathLst>
                <a:path w="121" h="186" extrusionOk="0">
                  <a:moveTo>
                    <a:pt x="71" y="0"/>
                  </a:moveTo>
                  <a:cubicBezTo>
                    <a:pt x="0" y="0"/>
                    <a:pt x="17" y="186"/>
                    <a:pt x="71" y="186"/>
                  </a:cubicBezTo>
                  <a:cubicBezTo>
                    <a:pt x="104" y="169"/>
                    <a:pt x="120" y="0"/>
                    <a:pt x="71" y="0"/>
                  </a:cubicBezTo>
                  <a:close/>
                </a:path>
              </a:pathLst>
            </a:custGeom>
            <a:solidFill>
              <a:srgbClr val="361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2"/>
            <p:cNvSpPr/>
            <p:nvPr/>
          </p:nvSpPr>
          <p:spPr>
            <a:xfrm>
              <a:off x="6229685" y="2324166"/>
              <a:ext cx="123914" cy="120084"/>
            </a:xfrm>
            <a:custGeom>
              <a:avLst/>
              <a:gdLst/>
              <a:ahLst/>
              <a:cxnLst/>
              <a:rect l="l" t="t" r="r" b="b"/>
              <a:pathLst>
                <a:path w="550" h="533" extrusionOk="0">
                  <a:moveTo>
                    <a:pt x="273" y="1"/>
                  </a:moveTo>
                  <a:cubicBezTo>
                    <a:pt x="170" y="71"/>
                    <a:pt x="0" y="174"/>
                    <a:pt x="0" y="174"/>
                  </a:cubicBezTo>
                  <a:lnTo>
                    <a:pt x="326" y="533"/>
                  </a:lnTo>
                  <a:lnTo>
                    <a:pt x="549" y="174"/>
                  </a:lnTo>
                  <a:lnTo>
                    <a:pt x="533" y="174"/>
                  </a:lnTo>
                  <a:cubicBezTo>
                    <a:pt x="522" y="174"/>
                    <a:pt x="511" y="181"/>
                    <a:pt x="498" y="181"/>
                  </a:cubicBezTo>
                  <a:cubicBezTo>
                    <a:pt x="492" y="181"/>
                    <a:pt x="486" y="179"/>
                    <a:pt x="479" y="174"/>
                  </a:cubicBezTo>
                  <a:cubicBezTo>
                    <a:pt x="343" y="174"/>
                    <a:pt x="310" y="104"/>
                    <a:pt x="273" y="38"/>
                  </a:cubicBezTo>
                  <a:lnTo>
                    <a:pt x="2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2"/>
            <p:cNvSpPr/>
            <p:nvPr/>
          </p:nvSpPr>
          <p:spPr>
            <a:xfrm>
              <a:off x="6353376" y="2313126"/>
              <a:ext cx="85613" cy="146894"/>
            </a:xfrm>
            <a:custGeom>
              <a:avLst/>
              <a:gdLst/>
              <a:ahLst/>
              <a:cxnLst/>
              <a:rect l="l" t="t" r="r" b="b"/>
              <a:pathLst>
                <a:path w="380" h="652" extrusionOk="0">
                  <a:moveTo>
                    <a:pt x="223" y="0"/>
                  </a:moveTo>
                  <a:cubicBezTo>
                    <a:pt x="223" y="33"/>
                    <a:pt x="206" y="50"/>
                    <a:pt x="206" y="66"/>
                  </a:cubicBezTo>
                  <a:cubicBezTo>
                    <a:pt x="173" y="120"/>
                    <a:pt x="103" y="190"/>
                    <a:pt x="0" y="223"/>
                  </a:cubicBezTo>
                  <a:lnTo>
                    <a:pt x="363" y="652"/>
                  </a:lnTo>
                  <a:lnTo>
                    <a:pt x="380" y="136"/>
                  </a:lnTo>
                  <a:lnTo>
                    <a:pt x="2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2"/>
            <p:cNvSpPr/>
            <p:nvPr/>
          </p:nvSpPr>
          <p:spPr>
            <a:xfrm>
              <a:off x="6272492" y="2254548"/>
              <a:ext cx="154554" cy="110621"/>
            </a:xfrm>
            <a:custGeom>
              <a:avLst/>
              <a:gdLst/>
              <a:ahLst/>
              <a:cxnLst/>
              <a:rect l="l" t="t" r="r" b="b"/>
              <a:pathLst>
                <a:path w="686" h="491" extrusionOk="0">
                  <a:moveTo>
                    <a:pt x="685" y="0"/>
                  </a:moveTo>
                  <a:lnTo>
                    <a:pt x="685" y="0"/>
                  </a:lnTo>
                  <a:cubicBezTo>
                    <a:pt x="565" y="87"/>
                    <a:pt x="429" y="140"/>
                    <a:pt x="326" y="140"/>
                  </a:cubicBezTo>
                  <a:cubicBezTo>
                    <a:pt x="207" y="120"/>
                    <a:pt x="120" y="103"/>
                    <a:pt x="0" y="17"/>
                  </a:cubicBezTo>
                  <a:lnTo>
                    <a:pt x="0" y="54"/>
                  </a:lnTo>
                  <a:cubicBezTo>
                    <a:pt x="17" y="87"/>
                    <a:pt x="33" y="140"/>
                    <a:pt x="50" y="173"/>
                  </a:cubicBezTo>
                  <a:cubicBezTo>
                    <a:pt x="50" y="223"/>
                    <a:pt x="66" y="277"/>
                    <a:pt x="83" y="310"/>
                  </a:cubicBezTo>
                  <a:lnTo>
                    <a:pt x="83" y="347"/>
                  </a:lnTo>
                  <a:cubicBezTo>
                    <a:pt x="120" y="413"/>
                    <a:pt x="153" y="483"/>
                    <a:pt x="289" y="483"/>
                  </a:cubicBezTo>
                  <a:cubicBezTo>
                    <a:pt x="296" y="488"/>
                    <a:pt x="302" y="490"/>
                    <a:pt x="308" y="490"/>
                  </a:cubicBezTo>
                  <a:cubicBezTo>
                    <a:pt x="321" y="490"/>
                    <a:pt x="332" y="483"/>
                    <a:pt x="343" y="483"/>
                  </a:cubicBezTo>
                  <a:lnTo>
                    <a:pt x="359" y="483"/>
                  </a:lnTo>
                  <a:cubicBezTo>
                    <a:pt x="462" y="450"/>
                    <a:pt x="532" y="380"/>
                    <a:pt x="565" y="326"/>
                  </a:cubicBezTo>
                  <a:cubicBezTo>
                    <a:pt x="565" y="326"/>
                    <a:pt x="565" y="310"/>
                    <a:pt x="582" y="293"/>
                  </a:cubicBezTo>
                  <a:lnTo>
                    <a:pt x="582" y="260"/>
                  </a:lnTo>
                  <a:cubicBezTo>
                    <a:pt x="619" y="190"/>
                    <a:pt x="669" y="70"/>
                    <a:pt x="685" y="0"/>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2"/>
            <p:cNvSpPr/>
            <p:nvPr/>
          </p:nvSpPr>
          <p:spPr>
            <a:xfrm>
              <a:off x="6272492" y="2254548"/>
              <a:ext cx="154554" cy="71645"/>
            </a:xfrm>
            <a:custGeom>
              <a:avLst/>
              <a:gdLst/>
              <a:ahLst/>
              <a:cxnLst/>
              <a:rect l="l" t="t" r="r" b="b"/>
              <a:pathLst>
                <a:path w="686" h="318" extrusionOk="0">
                  <a:moveTo>
                    <a:pt x="685" y="0"/>
                  </a:moveTo>
                  <a:lnTo>
                    <a:pt x="685" y="0"/>
                  </a:lnTo>
                  <a:cubicBezTo>
                    <a:pt x="565" y="87"/>
                    <a:pt x="429" y="140"/>
                    <a:pt x="326" y="140"/>
                  </a:cubicBezTo>
                  <a:cubicBezTo>
                    <a:pt x="207" y="120"/>
                    <a:pt x="120" y="103"/>
                    <a:pt x="0" y="17"/>
                  </a:cubicBezTo>
                  <a:lnTo>
                    <a:pt x="0" y="54"/>
                  </a:lnTo>
                  <a:cubicBezTo>
                    <a:pt x="120" y="173"/>
                    <a:pt x="207" y="260"/>
                    <a:pt x="343" y="293"/>
                  </a:cubicBezTo>
                  <a:cubicBezTo>
                    <a:pt x="394" y="310"/>
                    <a:pt x="442" y="318"/>
                    <a:pt x="482" y="318"/>
                  </a:cubicBezTo>
                  <a:cubicBezTo>
                    <a:pt x="523" y="318"/>
                    <a:pt x="557" y="310"/>
                    <a:pt x="582" y="293"/>
                  </a:cubicBezTo>
                  <a:lnTo>
                    <a:pt x="582" y="260"/>
                  </a:lnTo>
                  <a:cubicBezTo>
                    <a:pt x="619" y="190"/>
                    <a:pt x="669" y="70"/>
                    <a:pt x="685"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2"/>
            <p:cNvSpPr/>
            <p:nvPr/>
          </p:nvSpPr>
          <p:spPr>
            <a:xfrm>
              <a:off x="5962026" y="2936763"/>
              <a:ext cx="135855" cy="77277"/>
            </a:xfrm>
            <a:custGeom>
              <a:avLst/>
              <a:gdLst/>
              <a:ahLst/>
              <a:cxnLst/>
              <a:rect l="l" t="t" r="r" b="b"/>
              <a:pathLst>
                <a:path w="603" h="343" extrusionOk="0">
                  <a:moveTo>
                    <a:pt x="17" y="0"/>
                  </a:moveTo>
                  <a:cubicBezTo>
                    <a:pt x="17" y="33"/>
                    <a:pt x="0" y="66"/>
                    <a:pt x="0" y="104"/>
                  </a:cubicBezTo>
                  <a:cubicBezTo>
                    <a:pt x="103" y="207"/>
                    <a:pt x="310" y="326"/>
                    <a:pt x="586" y="343"/>
                  </a:cubicBezTo>
                  <a:cubicBezTo>
                    <a:pt x="586" y="289"/>
                    <a:pt x="603" y="240"/>
                    <a:pt x="603" y="186"/>
                  </a:cubicBezTo>
                  <a:cubicBezTo>
                    <a:pt x="347" y="170"/>
                    <a:pt x="141" y="66"/>
                    <a:pt x="17"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2"/>
            <p:cNvSpPr/>
            <p:nvPr/>
          </p:nvSpPr>
          <p:spPr>
            <a:xfrm>
              <a:off x="6086618" y="2769363"/>
              <a:ext cx="41905" cy="643451"/>
            </a:xfrm>
            <a:custGeom>
              <a:avLst/>
              <a:gdLst/>
              <a:ahLst/>
              <a:cxnLst/>
              <a:rect l="l" t="t" r="r" b="b"/>
              <a:pathLst>
                <a:path w="186" h="2856" extrusionOk="0">
                  <a:moveTo>
                    <a:pt x="186" y="1"/>
                  </a:moveTo>
                  <a:cubicBezTo>
                    <a:pt x="153" y="174"/>
                    <a:pt x="50" y="929"/>
                    <a:pt x="50" y="929"/>
                  </a:cubicBezTo>
                  <a:lnTo>
                    <a:pt x="103" y="929"/>
                  </a:lnTo>
                  <a:lnTo>
                    <a:pt x="66" y="1602"/>
                  </a:lnTo>
                  <a:lnTo>
                    <a:pt x="17" y="2394"/>
                  </a:lnTo>
                  <a:lnTo>
                    <a:pt x="0" y="2786"/>
                  </a:lnTo>
                  <a:cubicBezTo>
                    <a:pt x="0" y="2786"/>
                    <a:pt x="33" y="2806"/>
                    <a:pt x="136" y="2839"/>
                  </a:cubicBezTo>
                  <a:cubicBezTo>
                    <a:pt x="153" y="2839"/>
                    <a:pt x="153" y="2839"/>
                    <a:pt x="169" y="2856"/>
                  </a:cubicBezTo>
                  <a:lnTo>
                    <a:pt x="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2"/>
            <p:cNvSpPr/>
            <p:nvPr/>
          </p:nvSpPr>
          <p:spPr>
            <a:xfrm>
              <a:off x="6589493" y="2722951"/>
              <a:ext cx="58803" cy="260444"/>
            </a:xfrm>
            <a:custGeom>
              <a:avLst/>
              <a:gdLst/>
              <a:ahLst/>
              <a:cxnLst/>
              <a:rect l="l" t="t" r="r" b="b"/>
              <a:pathLst>
                <a:path w="261" h="1156" extrusionOk="0">
                  <a:moveTo>
                    <a:pt x="0" y="1"/>
                  </a:moveTo>
                  <a:lnTo>
                    <a:pt x="140" y="1156"/>
                  </a:lnTo>
                  <a:lnTo>
                    <a:pt x="260" y="1102"/>
                  </a:lnTo>
                  <a:cubicBezTo>
                    <a:pt x="260" y="1102"/>
                    <a:pt x="87" y="24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2"/>
            <p:cNvSpPr/>
            <p:nvPr/>
          </p:nvSpPr>
          <p:spPr>
            <a:xfrm>
              <a:off x="6303133" y="2420821"/>
              <a:ext cx="27261" cy="23431"/>
            </a:xfrm>
            <a:custGeom>
              <a:avLst/>
              <a:gdLst/>
              <a:ahLst/>
              <a:cxnLst/>
              <a:rect l="l" t="t" r="r" b="b"/>
              <a:pathLst>
                <a:path w="121" h="104" extrusionOk="0">
                  <a:moveTo>
                    <a:pt x="71" y="1"/>
                  </a:moveTo>
                  <a:lnTo>
                    <a:pt x="0" y="104"/>
                  </a:lnTo>
                  <a:lnTo>
                    <a:pt x="0" y="104"/>
                  </a:lnTo>
                  <a:lnTo>
                    <a:pt x="120" y="71"/>
                  </a:lnTo>
                  <a:lnTo>
                    <a:pt x="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2"/>
            <p:cNvSpPr/>
            <p:nvPr/>
          </p:nvSpPr>
          <p:spPr>
            <a:xfrm>
              <a:off x="6395958" y="2425552"/>
              <a:ext cx="39427" cy="34471"/>
            </a:xfrm>
            <a:custGeom>
              <a:avLst/>
              <a:gdLst/>
              <a:ahLst/>
              <a:cxnLst/>
              <a:rect l="l" t="t" r="r" b="b"/>
              <a:pathLst>
                <a:path w="175" h="153" extrusionOk="0">
                  <a:moveTo>
                    <a:pt x="34" y="0"/>
                  </a:moveTo>
                  <a:lnTo>
                    <a:pt x="1" y="33"/>
                  </a:lnTo>
                  <a:lnTo>
                    <a:pt x="174" y="153"/>
                  </a:lnTo>
                  <a:lnTo>
                    <a:pt x="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2"/>
            <p:cNvSpPr/>
            <p:nvPr/>
          </p:nvSpPr>
          <p:spPr>
            <a:xfrm>
              <a:off x="6430429" y="1876208"/>
              <a:ext cx="78404" cy="166720"/>
            </a:xfrm>
            <a:custGeom>
              <a:avLst/>
              <a:gdLst/>
              <a:ahLst/>
              <a:cxnLst/>
              <a:rect l="l" t="t" r="r" b="b"/>
              <a:pathLst>
                <a:path w="348" h="740" extrusionOk="0">
                  <a:moveTo>
                    <a:pt x="261" y="1"/>
                  </a:moveTo>
                  <a:cubicBezTo>
                    <a:pt x="207" y="104"/>
                    <a:pt x="87" y="207"/>
                    <a:pt x="1" y="257"/>
                  </a:cubicBezTo>
                  <a:cubicBezTo>
                    <a:pt x="38" y="277"/>
                    <a:pt x="71" y="310"/>
                    <a:pt x="104" y="327"/>
                  </a:cubicBezTo>
                  <a:cubicBezTo>
                    <a:pt x="207" y="446"/>
                    <a:pt x="244" y="739"/>
                    <a:pt x="244" y="739"/>
                  </a:cubicBezTo>
                  <a:lnTo>
                    <a:pt x="310" y="566"/>
                  </a:lnTo>
                  <a:cubicBezTo>
                    <a:pt x="310" y="566"/>
                    <a:pt x="347" y="413"/>
                    <a:pt x="331" y="257"/>
                  </a:cubicBezTo>
                  <a:cubicBezTo>
                    <a:pt x="331" y="154"/>
                    <a:pt x="294" y="50"/>
                    <a:pt x="261" y="1"/>
                  </a:cubicBezTo>
                  <a:close/>
                </a:path>
              </a:pathLst>
            </a:custGeom>
            <a:solidFill>
              <a:srgbClr val="5A3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2"/>
            <p:cNvSpPr/>
            <p:nvPr/>
          </p:nvSpPr>
          <p:spPr>
            <a:xfrm>
              <a:off x="6133030" y="1853002"/>
              <a:ext cx="65336" cy="252108"/>
            </a:xfrm>
            <a:custGeom>
              <a:avLst/>
              <a:gdLst/>
              <a:ahLst/>
              <a:cxnLst/>
              <a:rect l="l" t="t" r="r" b="b"/>
              <a:pathLst>
                <a:path w="290" h="1119" extrusionOk="0">
                  <a:moveTo>
                    <a:pt x="153" y="1"/>
                  </a:moveTo>
                  <a:cubicBezTo>
                    <a:pt x="137" y="17"/>
                    <a:pt x="120" y="50"/>
                    <a:pt x="104" y="87"/>
                  </a:cubicBezTo>
                  <a:cubicBezTo>
                    <a:pt x="0" y="257"/>
                    <a:pt x="0" y="463"/>
                    <a:pt x="33" y="706"/>
                  </a:cubicBezTo>
                  <a:cubicBezTo>
                    <a:pt x="66" y="946"/>
                    <a:pt x="137" y="1065"/>
                    <a:pt x="170" y="1119"/>
                  </a:cubicBezTo>
                  <a:lnTo>
                    <a:pt x="170" y="1102"/>
                  </a:lnTo>
                  <a:lnTo>
                    <a:pt x="170" y="979"/>
                  </a:lnTo>
                  <a:cubicBezTo>
                    <a:pt x="186" y="913"/>
                    <a:pt x="170" y="756"/>
                    <a:pt x="207" y="620"/>
                  </a:cubicBezTo>
                  <a:cubicBezTo>
                    <a:pt x="223" y="566"/>
                    <a:pt x="240" y="516"/>
                    <a:pt x="289" y="483"/>
                  </a:cubicBezTo>
                  <a:cubicBezTo>
                    <a:pt x="207" y="397"/>
                    <a:pt x="137" y="207"/>
                    <a:pt x="153" y="1"/>
                  </a:cubicBezTo>
                  <a:close/>
                </a:path>
              </a:pathLst>
            </a:custGeom>
            <a:solidFill>
              <a:srgbClr val="5A3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2"/>
            <p:cNvSpPr/>
            <p:nvPr/>
          </p:nvSpPr>
          <p:spPr>
            <a:xfrm>
              <a:off x="6252891" y="1760177"/>
              <a:ext cx="123914" cy="81107"/>
            </a:xfrm>
            <a:custGeom>
              <a:avLst/>
              <a:gdLst/>
              <a:ahLst/>
              <a:cxnLst/>
              <a:rect l="l" t="t" r="r" b="b"/>
              <a:pathLst>
                <a:path w="550" h="360" extrusionOk="0">
                  <a:moveTo>
                    <a:pt x="413" y="0"/>
                  </a:moveTo>
                  <a:cubicBezTo>
                    <a:pt x="273" y="173"/>
                    <a:pt x="1" y="359"/>
                    <a:pt x="1" y="359"/>
                  </a:cubicBezTo>
                  <a:cubicBezTo>
                    <a:pt x="1" y="359"/>
                    <a:pt x="34" y="359"/>
                    <a:pt x="104" y="343"/>
                  </a:cubicBezTo>
                  <a:cubicBezTo>
                    <a:pt x="104" y="326"/>
                    <a:pt x="120" y="326"/>
                    <a:pt x="137" y="326"/>
                  </a:cubicBezTo>
                  <a:cubicBezTo>
                    <a:pt x="256" y="277"/>
                    <a:pt x="446" y="173"/>
                    <a:pt x="549" y="0"/>
                  </a:cubicBezTo>
                  <a:cubicBezTo>
                    <a:pt x="533" y="0"/>
                    <a:pt x="516" y="0"/>
                    <a:pt x="500" y="17"/>
                  </a:cubicBezTo>
                  <a:lnTo>
                    <a:pt x="479" y="17"/>
                  </a:lnTo>
                  <a:lnTo>
                    <a:pt x="446" y="33"/>
                  </a:lnTo>
                  <a:lnTo>
                    <a:pt x="430" y="33"/>
                  </a:lnTo>
                  <a:lnTo>
                    <a:pt x="430" y="17"/>
                  </a:lnTo>
                  <a:lnTo>
                    <a:pt x="413" y="0"/>
                  </a:lnTo>
                  <a:close/>
                </a:path>
              </a:pathLst>
            </a:custGeom>
            <a:solidFill>
              <a:srgbClr val="5A3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2"/>
            <p:cNvSpPr/>
            <p:nvPr/>
          </p:nvSpPr>
          <p:spPr>
            <a:xfrm>
              <a:off x="6353376" y="1771217"/>
              <a:ext cx="112649" cy="101609"/>
            </a:xfrm>
            <a:custGeom>
              <a:avLst/>
              <a:gdLst/>
              <a:ahLst/>
              <a:cxnLst/>
              <a:rect l="l" t="t" r="r" b="b"/>
              <a:pathLst>
                <a:path w="500" h="451" extrusionOk="0">
                  <a:moveTo>
                    <a:pt x="429" y="1"/>
                  </a:moveTo>
                  <a:cubicBezTo>
                    <a:pt x="380" y="1"/>
                    <a:pt x="260" y="174"/>
                    <a:pt x="260" y="190"/>
                  </a:cubicBezTo>
                  <a:lnTo>
                    <a:pt x="260" y="141"/>
                  </a:lnTo>
                  <a:cubicBezTo>
                    <a:pt x="157" y="310"/>
                    <a:pt x="0" y="450"/>
                    <a:pt x="0" y="450"/>
                  </a:cubicBezTo>
                  <a:cubicBezTo>
                    <a:pt x="0" y="450"/>
                    <a:pt x="343" y="331"/>
                    <a:pt x="499" y="141"/>
                  </a:cubicBezTo>
                  <a:cubicBezTo>
                    <a:pt x="499" y="87"/>
                    <a:pt x="466" y="1"/>
                    <a:pt x="429" y="1"/>
                  </a:cubicBezTo>
                  <a:close/>
                </a:path>
              </a:pathLst>
            </a:custGeom>
            <a:solidFill>
              <a:srgbClr val="5A3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2"/>
            <p:cNvSpPr/>
            <p:nvPr/>
          </p:nvSpPr>
          <p:spPr>
            <a:xfrm>
              <a:off x="6326340" y="2123422"/>
              <a:ext cx="62408" cy="38301"/>
            </a:xfrm>
            <a:custGeom>
              <a:avLst/>
              <a:gdLst/>
              <a:ahLst/>
              <a:cxnLst/>
              <a:rect l="l" t="t" r="r" b="b"/>
              <a:pathLst>
                <a:path w="277" h="170" extrusionOk="0">
                  <a:moveTo>
                    <a:pt x="223" y="0"/>
                  </a:moveTo>
                  <a:cubicBezTo>
                    <a:pt x="240" y="33"/>
                    <a:pt x="256" y="66"/>
                    <a:pt x="240" y="104"/>
                  </a:cubicBezTo>
                  <a:cubicBezTo>
                    <a:pt x="240" y="137"/>
                    <a:pt x="190" y="153"/>
                    <a:pt x="153" y="153"/>
                  </a:cubicBezTo>
                  <a:cubicBezTo>
                    <a:pt x="135" y="158"/>
                    <a:pt x="120" y="160"/>
                    <a:pt x="106" y="160"/>
                  </a:cubicBezTo>
                  <a:cubicBezTo>
                    <a:pt x="69" y="160"/>
                    <a:pt x="46" y="144"/>
                    <a:pt x="34" y="120"/>
                  </a:cubicBezTo>
                  <a:cubicBezTo>
                    <a:pt x="17" y="104"/>
                    <a:pt x="17" y="83"/>
                    <a:pt x="17" y="66"/>
                  </a:cubicBezTo>
                  <a:lnTo>
                    <a:pt x="1" y="66"/>
                  </a:lnTo>
                  <a:cubicBezTo>
                    <a:pt x="1" y="83"/>
                    <a:pt x="1" y="120"/>
                    <a:pt x="17" y="137"/>
                  </a:cubicBezTo>
                  <a:cubicBezTo>
                    <a:pt x="50" y="170"/>
                    <a:pt x="87" y="170"/>
                    <a:pt x="137" y="170"/>
                  </a:cubicBezTo>
                  <a:lnTo>
                    <a:pt x="153" y="170"/>
                  </a:lnTo>
                  <a:cubicBezTo>
                    <a:pt x="207" y="170"/>
                    <a:pt x="240" y="137"/>
                    <a:pt x="256" y="104"/>
                  </a:cubicBezTo>
                  <a:cubicBezTo>
                    <a:pt x="277" y="66"/>
                    <a:pt x="256" y="17"/>
                    <a:pt x="240"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2"/>
            <p:cNvSpPr/>
            <p:nvPr/>
          </p:nvSpPr>
          <p:spPr>
            <a:xfrm>
              <a:off x="6318905" y="2188534"/>
              <a:ext cx="57902" cy="15996"/>
            </a:xfrm>
            <a:custGeom>
              <a:avLst/>
              <a:gdLst/>
              <a:ahLst/>
              <a:cxnLst/>
              <a:rect l="l" t="t" r="r" b="b"/>
              <a:pathLst>
                <a:path w="257" h="71" extrusionOk="0">
                  <a:moveTo>
                    <a:pt x="1" y="0"/>
                  </a:moveTo>
                  <a:cubicBezTo>
                    <a:pt x="1" y="0"/>
                    <a:pt x="34" y="54"/>
                    <a:pt x="83" y="54"/>
                  </a:cubicBezTo>
                  <a:cubicBezTo>
                    <a:pt x="34" y="37"/>
                    <a:pt x="17" y="0"/>
                    <a:pt x="17" y="0"/>
                  </a:cubicBezTo>
                  <a:close/>
                  <a:moveTo>
                    <a:pt x="240" y="0"/>
                  </a:moveTo>
                  <a:cubicBezTo>
                    <a:pt x="186" y="37"/>
                    <a:pt x="137" y="54"/>
                    <a:pt x="83" y="54"/>
                  </a:cubicBezTo>
                  <a:cubicBezTo>
                    <a:pt x="83" y="70"/>
                    <a:pt x="104" y="70"/>
                    <a:pt x="120" y="70"/>
                  </a:cubicBezTo>
                  <a:cubicBezTo>
                    <a:pt x="153" y="70"/>
                    <a:pt x="207" y="54"/>
                    <a:pt x="256"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2"/>
            <p:cNvSpPr/>
            <p:nvPr/>
          </p:nvSpPr>
          <p:spPr>
            <a:xfrm>
              <a:off x="6129368" y="2072278"/>
              <a:ext cx="23431" cy="43032"/>
            </a:xfrm>
            <a:custGeom>
              <a:avLst/>
              <a:gdLst/>
              <a:ahLst/>
              <a:cxnLst/>
              <a:rect l="l" t="t" r="r" b="b"/>
              <a:pathLst>
                <a:path w="104" h="191" extrusionOk="0">
                  <a:moveTo>
                    <a:pt x="1" y="1"/>
                  </a:moveTo>
                  <a:lnTo>
                    <a:pt x="1" y="21"/>
                  </a:lnTo>
                  <a:cubicBezTo>
                    <a:pt x="71" y="124"/>
                    <a:pt x="104" y="190"/>
                    <a:pt x="104" y="190"/>
                  </a:cubicBezTo>
                  <a:lnTo>
                    <a:pt x="104" y="174"/>
                  </a:lnTo>
                  <a:cubicBezTo>
                    <a:pt x="104" y="174"/>
                    <a:pt x="87" y="124"/>
                    <a:pt x="1"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2"/>
            <p:cNvSpPr/>
            <p:nvPr/>
          </p:nvSpPr>
          <p:spPr>
            <a:xfrm>
              <a:off x="6491769" y="2022036"/>
              <a:ext cx="15996" cy="43032"/>
            </a:xfrm>
            <a:custGeom>
              <a:avLst/>
              <a:gdLst/>
              <a:ahLst/>
              <a:cxnLst/>
              <a:rect l="l" t="t" r="r" b="b"/>
              <a:pathLst>
                <a:path w="71" h="191" extrusionOk="0">
                  <a:moveTo>
                    <a:pt x="54" y="1"/>
                  </a:moveTo>
                  <a:cubicBezTo>
                    <a:pt x="0" y="87"/>
                    <a:pt x="0" y="191"/>
                    <a:pt x="0" y="191"/>
                  </a:cubicBezTo>
                  <a:lnTo>
                    <a:pt x="17" y="191"/>
                  </a:lnTo>
                  <a:cubicBezTo>
                    <a:pt x="17" y="191"/>
                    <a:pt x="17" y="104"/>
                    <a:pt x="70" y="17"/>
                  </a:cubicBezTo>
                  <a:lnTo>
                    <a:pt x="70"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2"/>
            <p:cNvSpPr/>
            <p:nvPr/>
          </p:nvSpPr>
          <p:spPr>
            <a:xfrm>
              <a:off x="6109824" y="2769363"/>
              <a:ext cx="23431" cy="209527"/>
            </a:xfrm>
            <a:custGeom>
              <a:avLst/>
              <a:gdLst/>
              <a:ahLst/>
              <a:cxnLst/>
              <a:rect l="l" t="t" r="r" b="b"/>
              <a:pathLst>
                <a:path w="104" h="930" extrusionOk="0">
                  <a:moveTo>
                    <a:pt x="83" y="1"/>
                  </a:moveTo>
                  <a:lnTo>
                    <a:pt x="0" y="929"/>
                  </a:lnTo>
                  <a:lnTo>
                    <a:pt x="17" y="929"/>
                  </a:lnTo>
                  <a:lnTo>
                    <a:pt x="1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2"/>
            <p:cNvSpPr/>
            <p:nvPr/>
          </p:nvSpPr>
          <p:spPr>
            <a:xfrm>
              <a:off x="6585662" y="2719346"/>
              <a:ext cx="66238" cy="608079"/>
            </a:xfrm>
            <a:custGeom>
              <a:avLst/>
              <a:gdLst/>
              <a:ahLst/>
              <a:cxnLst/>
              <a:rect l="l" t="t" r="r" b="b"/>
              <a:pathLst>
                <a:path w="294" h="2699" extrusionOk="0">
                  <a:moveTo>
                    <a:pt x="17" y="0"/>
                  </a:moveTo>
                  <a:lnTo>
                    <a:pt x="1" y="17"/>
                  </a:lnTo>
                  <a:cubicBezTo>
                    <a:pt x="17" y="37"/>
                    <a:pt x="137" y="1172"/>
                    <a:pt x="137" y="1172"/>
                  </a:cubicBezTo>
                  <a:lnTo>
                    <a:pt x="277" y="2698"/>
                  </a:lnTo>
                  <a:lnTo>
                    <a:pt x="294" y="2698"/>
                  </a:lnTo>
                  <a:lnTo>
                    <a:pt x="157" y="1172"/>
                  </a:lnTo>
                  <a:cubicBezTo>
                    <a:pt x="157" y="1172"/>
                    <a:pt x="17" y="37"/>
                    <a:pt x="17" y="17"/>
                  </a:cubicBezTo>
                  <a:lnTo>
                    <a:pt x="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2"/>
            <p:cNvSpPr/>
            <p:nvPr/>
          </p:nvSpPr>
          <p:spPr>
            <a:xfrm>
              <a:off x="6616304" y="2920992"/>
              <a:ext cx="148021" cy="66238"/>
            </a:xfrm>
            <a:custGeom>
              <a:avLst/>
              <a:gdLst/>
              <a:ahLst/>
              <a:cxnLst/>
              <a:rect l="l" t="t" r="r" b="b"/>
              <a:pathLst>
                <a:path w="657" h="294" extrusionOk="0">
                  <a:moveTo>
                    <a:pt x="640" y="0"/>
                  </a:moveTo>
                  <a:lnTo>
                    <a:pt x="1" y="277"/>
                  </a:lnTo>
                  <a:lnTo>
                    <a:pt x="21" y="293"/>
                  </a:lnTo>
                  <a:lnTo>
                    <a:pt x="657" y="17"/>
                  </a:lnTo>
                  <a:lnTo>
                    <a:pt x="6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2"/>
            <p:cNvSpPr/>
            <p:nvPr/>
          </p:nvSpPr>
          <p:spPr>
            <a:xfrm>
              <a:off x="6372752" y="3064059"/>
              <a:ext cx="4055" cy="368362"/>
            </a:xfrm>
            <a:custGeom>
              <a:avLst/>
              <a:gdLst/>
              <a:ahLst/>
              <a:cxnLst/>
              <a:rect l="l" t="t" r="r" b="b"/>
              <a:pathLst>
                <a:path w="18" h="1635" extrusionOk="0">
                  <a:moveTo>
                    <a:pt x="1" y="1"/>
                  </a:moveTo>
                  <a:lnTo>
                    <a:pt x="1" y="17"/>
                  </a:lnTo>
                  <a:lnTo>
                    <a:pt x="1" y="1634"/>
                  </a:lnTo>
                  <a:lnTo>
                    <a:pt x="17" y="1634"/>
                  </a:lnTo>
                  <a:lnTo>
                    <a:pt x="17" y="1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2"/>
            <p:cNvSpPr/>
            <p:nvPr/>
          </p:nvSpPr>
          <p:spPr>
            <a:xfrm>
              <a:off x="6407223" y="3001875"/>
              <a:ext cx="19826" cy="426714"/>
            </a:xfrm>
            <a:custGeom>
              <a:avLst/>
              <a:gdLst/>
              <a:ahLst/>
              <a:cxnLst/>
              <a:rect l="l" t="t" r="r" b="b"/>
              <a:pathLst>
                <a:path w="88" h="1894" extrusionOk="0">
                  <a:moveTo>
                    <a:pt x="21" y="0"/>
                  </a:moveTo>
                  <a:lnTo>
                    <a:pt x="0" y="21"/>
                  </a:lnTo>
                  <a:lnTo>
                    <a:pt x="71" y="1894"/>
                  </a:lnTo>
                  <a:lnTo>
                    <a:pt x="87" y="1894"/>
                  </a:lnTo>
                  <a:lnTo>
                    <a:pt x="21" y="21"/>
                  </a:lnTo>
                  <a:lnTo>
                    <a:pt x="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2"/>
            <p:cNvSpPr/>
            <p:nvPr/>
          </p:nvSpPr>
          <p:spPr>
            <a:xfrm>
              <a:off x="6210084" y="2137391"/>
              <a:ext cx="87866" cy="64435"/>
            </a:xfrm>
            <a:custGeom>
              <a:avLst/>
              <a:gdLst/>
              <a:ahLst/>
              <a:cxnLst/>
              <a:rect l="l" t="t" r="r" b="b"/>
              <a:pathLst>
                <a:path w="390" h="286" extrusionOk="0">
                  <a:moveTo>
                    <a:pt x="183" y="1"/>
                  </a:moveTo>
                  <a:cubicBezTo>
                    <a:pt x="156" y="1"/>
                    <a:pt x="133" y="8"/>
                    <a:pt x="120" y="21"/>
                  </a:cubicBezTo>
                  <a:cubicBezTo>
                    <a:pt x="1" y="124"/>
                    <a:pt x="87" y="264"/>
                    <a:pt x="191" y="281"/>
                  </a:cubicBezTo>
                  <a:cubicBezTo>
                    <a:pt x="200" y="284"/>
                    <a:pt x="209" y="286"/>
                    <a:pt x="218" y="286"/>
                  </a:cubicBezTo>
                  <a:cubicBezTo>
                    <a:pt x="300" y="286"/>
                    <a:pt x="390" y="167"/>
                    <a:pt x="327" y="75"/>
                  </a:cubicBezTo>
                  <a:cubicBezTo>
                    <a:pt x="283" y="21"/>
                    <a:pt x="227" y="1"/>
                    <a:pt x="183" y="1"/>
                  </a:cubicBezTo>
                  <a:close/>
                </a:path>
              </a:pathLst>
            </a:custGeom>
            <a:solidFill>
              <a:srgbClr val="FF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2"/>
            <p:cNvSpPr/>
            <p:nvPr/>
          </p:nvSpPr>
          <p:spPr>
            <a:xfrm>
              <a:off x="6403618" y="2125224"/>
              <a:ext cx="69842" cy="67139"/>
            </a:xfrm>
            <a:custGeom>
              <a:avLst/>
              <a:gdLst/>
              <a:ahLst/>
              <a:cxnLst/>
              <a:rect l="l" t="t" r="r" b="b"/>
              <a:pathLst>
                <a:path w="310" h="298" extrusionOk="0">
                  <a:moveTo>
                    <a:pt x="148" y="1"/>
                  </a:moveTo>
                  <a:cubicBezTo>
                    <a:pt x="1" y="1"/>
                    <a:pt x="7" y="187"/>
                    <a:pt x="70" y="265"/>
                  </a:cubicBezTo>
                  <a:cubicBezTo>
                    <a:pt x="86" y="287"/>
                    <a:pt x="112" y="297"/>
                    <a:pt x="140" y="297"/>
                  </a:cubicBezTo>
                  <a:cubicBezTo>
                    <a:pt x="199" y="297"/>
                    <a:pt x="271" y="255"/>
                    <a:pt x="293" y="199"/>
                  </a:cubicBezTo>
                  <a:cubicBezTo>
                    <a:pt x="309" y="96"/>
                    <a:pt x="260" y="25"/>
                    <a:pt x="206" y="9"/>
                  </a:cubicBezTo>
                  <a:cubicBezTo>
                    <a:pt x="185" y="3"/>
                    <a:pt x="165" y="1"/>
                    <a:pt x="148" y="1"/>
                  </a:cubicBezTo>
                  <a:close/>
                </a:path>
              </a:pathLst>
            </a:custGeom>
            <a:solidFill>
              <a:srgbClr val="FF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2"/>
            <p:cNvSpPr/>
            <p:nvPr/>
          </p:nvSpPr>
          <p:spPr>
            <a:xfrm>
              <a:off x="6217519" y="1760177"/>
              <a:ext cx="124815" cy="150724"/>
            </a:xfrm>
            <a:custGeom>
              <a:avLst/>
              <a:gdLst/>
              <a:ahLst/>
              <a:cxnLst/>
              <a:rect l="l" t="t" r="r" b="b"/>
              <a:pathLst>
                <a:path w="554" h="669" extrusionOk="0">
                  <a:moveTo>
                    <a:pt x="533" y="0"/>
                  </a:moveTo>
                  <a:cubicBezTo>
                    <a:pt x="347" y="87"/>
                    <a:pt x="71" y="277"/>
                    <a:pt x="1" y="652"/>
                  </a:cubicBezTo>
                  <a:lnTo>
                    <a:pt x="1" y="669"/>
                  </a:lnTo>
                  <a:lnTo>
                    <a:pt x="17" y="652"/>
                  </a:lnTo>
                  <a:cubicBezTo>
                    <a:pt x="87" y="277"/>
                    <a:pt x="380" y="87"/>
                    <a:pt x="554"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2"/>
            <p:cNvSpPr/>
            <p:nvPr/>
          </p:nvSpPr>
          <p:spPr>
            <a:xfrm>
              <a:off x="6179443" y="1794423"/>
              <a:ext cx="81107" cy="105439"/>
            </a:xfrm>
            <a:custGeom>
              <a:avLst/>
              <a:gdLst/>
              <a:ahLst/>
              <a:cxnLst/>
              <a:rect l="l" t="t" r="r" b="b"/>
              <a:pathLst>
                <a:path w="360" h="468" extrusionOk="0">
                  <a:moveTo>
                    <a:pt x="327" y="1"/>
                  </a:moveTo>
                  <a:cubicBezTo>
                    <a:pt x="170" y="141"/>
                    <a:pt x="50" y="310"/>
                    <a:pt x="1" y="467"/>
                  </a:cubicBezTo>
                  <a:lnTo>
                    <a:pt x="17" y="467"/>
                  </a:lnTo>
                  <a:cubicBezTo>
                    <a:pt x="50" y="310"/>
                    <a:pt x="186" y="141"/>
                    <a:pt x="360"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2"/>
            <p:cNvSpPr/>
            <p:nvPr/>
          </p:nvSpPr>
          <p:spPr>
            <a:xfrm>
              <a:off x="6267761" y="1763782"/>
              <a:ext cx="97779" cy="82008"/>
            </a:xfrm>
            <a:custGeom>
              <a:avLst/>
              <a:gdLst/>
              <a:ahLst/>
              <a:cxnLst/>
              <a:rect l="l" t="t" r="r" b="b"/>
              <a:pathLst>
                <a:path w="434" h="364" extrusionOk="0">
                  <a:moveTo>
                    <a:pt x="413" y="1"/>
                  </a:moveTo>
                  <a:lnTo>
                    <a:pt x="380" y="17"/>
                  </a:lnTo>
                  <a:cubicBezTo>
                    <a:pt x="277" y="104"/>
                    <a:pt x="141" y="223"/>
                    <a:pt x="38" y="327"/>
                  </a:cubicBezTo>
                  <a:cubicBezTo>
                    <a:pt x="21" y="327"/>
                    <a:pt x="21" y="327"/>
                    <a:pt x="1" y="343"/>
                  </a:cubicBezTo>
                  <a:lnTo>
                    <a:pt x="1" y="364"/>
                  </a:lnTo>
                  <a:lnTo>
                    <a:pt x="21" y="364"/>
                  </a:lnTo>
                  <a:cubicBezTo>
                    <a:pt x="38" y="343"/>
                    <a:pt x="54" y="327"/>
                    <a:pt x="71" y="310"/>
                  </a:cubicBezTo>
                  <a:cubicBezTo>
                    <a:pt x="190" y="190"/>
                    <a:pt x="347" y="71"/>
                    <a:pt x="434"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2"/>
            <p:cNvSpPr/>
            <p:nvPr/>
          </p:nvSpPr>
          <p:spPr>
            <a:xfrm>
              <a:off x="6295698" y="1763782"/>
              <a:ext cx="100483" cy="96878"/>
            </a:xfrm>
            <a:custGeom>
              <a:avLst/>
              <a:gdLst/>
              <a:ahLst/>
              <a:cxnLst/>
              <a:rect l="l" t="t" r="r" b="b"/>
              <a:pathLst>
                <a:path w="446" h="430" extrusionOk="0">
                  <a:moveTo>
                    <a:pt x="429" y="1"/>
                  </a:moveTo>
                  <a:cubicBezTo>
                    <a:pt x="392" y="174"/>
                    <a:pt x="153" y="343"/>
                    <a:pt x="0" y="430"/>
                  </a:cubicBezTo>
                  <a:lnTo>
                    <a:pt x="17" y="430"/>
                  </a:lnTo>
                  <a:cubicBezTo>
                    <a:pt x="153" y="343"/>
                    <a:pt x="392" y="190"/>
                    <a:pt x="446" y="17"/>
                  </a:cubicBezTo>
                  <a:lnTo>
                    <a:pt x="429"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2"/>
            <p:cNvSpPr/>
            <p:nvPr/>
          </p:nvSpPr>
          <p:spPr>
            <a:xfrm>
              <a:off x="6295698" y="1790818"/>
              <a:ext cx="120084" cy="105214"/>
            </a:xfrm>
            <a:custGeom>
              <a:avLst/>
              <a:gdLst/>
              <a:ahLst/>
              <a:cxnLst/>
              <a:rect l="l" t="t" r="r" b="b"/>
              <a:pathLst>
                <a:path w="533" h="467" extrusionOk="0">
                  <a:moveTo>
                    <a:pt x="533" y="0"/>
                  </a:moveTo>
                  <a:cubicBezTo>
                    <a:pt x="376" y="223"/>
                    <a:pt x="170" y="396"/>
                    <a:pt x="0" y="450"/>
                  </a:cubicBezTo>
                  <a:lnTo>
                    <a:pt x="17" y="467"/>
                  </a:lnTo>
                  <a:cubicBezTo>
                    <a:pt x="186" y="413"/>
                    <a:pt x="376" y="244"/>
                    <a:pt x="533" y="37"/>
                  </a:cubicBezTo>
                  <a:lnTo>
                    <a:pt x="533"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2"/>
            <p:cNvSpPr/>
            <p:nvPr/>
          </p:nvSpPr>
          <p:spPr>
            <a:xfrm>
              <a:off x="6411954" y="1810194"/>
              <a:ext cx="57676" cy="89668"/>
            </a:xfrm>
            <a:custGeom>
              <a:avLst/>
              <a:gdLst/>
              <a:ahLst/>
              <a:cxnLst/>
              <a:rect l="l" t="t" r="r" b="b"/>
              <a:pathLst>
                <a:path w="256" h="398" extrusionOk="0">
                  <a:moveTo>
                    <a:pt x="239" y="1"/>
                  </a:moveTo>
                  <a:cubicBezTo>
                    <a:pt x="239" y="104"/>
                    <a:pt x="186" y="294"/>
                    <a:pt x="0" y="381"/>
                  </a:cubicBezTo>
                  <a:lnTo>
                    <a:pt x="0" y="397"/>
                  </a:lnTo>
                  <a:lnTo>
                    <a:pt x="17" y="397"/>
                  </a:lnTo>
                  <a:cubicBezTo>
                    <a:pt x="206" y="310"/>
                    <a:pt x="256" y="137"/>
                    <a:pt x="256" y="17"/>
                  </a:cubicBezTo>
                  <a:cubicBezTo>
                    <a:pt x="256" y="1"/>
                    <a:pt x="239" y="1"/>
                    <a:pt x="239"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2"/>
            <p:cNvSpPr/>
            <p:nvPr/>
          </p:nvSpPr>
          <p:spPr>
            <a:xfrm>
              <a:off x="6461972" y="1837230"/>
              <a:ext cx="27261" cy="70068"/>
            </a:xfrm>
            <a:custGeom>
              <a:avLst/>
              <a:gdLst/>
              <a:ahLst/>
              <a:cxnLst/>
              <a:rect l="l" t="t" r="r" b="b"/>
              <a:pathLst>
                <a:path w="121" h="311" extrusionOk="0">
                  <a:moveTo>
                    <a:pt x="104" y="1"/>
                  </a:moveTo>
                  <a:lnTo>
                    <a:pt x="104" y="1"/>
                  </a:lnTo>
                  <a:cubicBezTo>
                    <a:pt x="121" y="157"/>
                    <a:pt x="88" y="190"/>
                    <a:pt x="1" y="294"/>
                  </a:cubicBezTo>
                  <a:lnTo>
                    <a:pt x="1" y="310"/>
                  </a:lnTo>
                  <a:cubicBezTo>
                    <a:pt x="50" y="244"/>
                    <a:pt x="104" y="207"/>
                    <a:pt x="121" y="157"/>
                  </a:cubicBezTo>
                  <a:lnTo>
                    <a:pt x="104" y="141"/>
                  </a:lnTo>
                  <a:cubicBezTo>
                    <a:pt x="121" y="87"/>
                    <a:pt x="121" y="38"/>
                    <a:pt x="104"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2"/>
            <p:cNvSpPr/>
            <p:nvPr/>
          </p:nvSpPr>
          <p:spPr>
            <a:xfrm>
              <a:off x="6356981" y="1806589"/>
              <a:ext cx="85838" cy="89443"/>
            </a:xfrm>
            <a:custGeom>
              <a:avLst/>
              <a:gdLst/>
              <a:ahLst/>
              <a:cxnLst/>
              <a:rect l="l" t="t" r="r" b="b"/>
              <a:pathLst>
                <a:path w="381" h="397" extrusionOk="0">
                  <a:moveTo>
                    <a:pt x="364" y="0"/>
                  </a:moveTo>
                  <a:cubicBezTo>
                    <a:pt x="277" y="223"/>
                    <a:pt x="207" y="293"/>
                    <a:pt x="1" y="380"/>
                  </a:cubicBezTo>
                  <a:lnTo>
                    <a:pt x="1" y="397"/>
                  </a:lnTo>
                  <a:lnTo>
                    <a:pt x="17" y="397"/>
                  </a:lnTo>
                  <a:cubicBezTo>
                    <a:pt x="207" y="293"/>
                    <a:pt x="277" y="223"/>
                    <a:pt x="380"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2"/>
            <p:cNvSpPr/>
            <p:nvPr/>
          </p:nvSpPr>
          <p:spPr>
            <a:xfrm>
              <a:off x="6299303" y="2363143"/>
              <a:ext cx="162890" cy="736499"/>
            </a:xfrm>
            <a:custGeom>
              <a:avLst/>
              <a:gdLst/>
              <a:ahLst/>
              <a:cxnLst/>
              <a:rect l="l" t="t" r="r" b="b"/>
              <a:pathLst>
                <a:path w="723" h="3269" extrusionOk="0">
                  <a:moveTo>
                    <a:pt x="240" y="1"/>
                  </a:moveTo>
                  <a:lnTo>
                    <a:pt x="88" y="257"/>
                  </a:lnTo>
                  <a:lnTo>
                    <a:pt x="137" y="327"/>
                  </a:lnTo>
                  <a:lnTo>
                    <a:pt x="240" y="446"/>
                  </a:lnTo>
                  <a:lnTo>
                    <a:pt x="1" y="2390"/>
                  </a:lnTo>
                  <a:lnTo>
                    <a:pt x="343" y="3268"/>
                  </a:lnTo>
                  <a:lnTo>
                    <a:pt x="723" y="2357"/>
                  </a:lnTo>
                  <a:lnTo>
                    <a:pt x="360" y="430"/>
                  </a:lnTo>
                  <a:lnTo>
                    <a:pt x="430" y="310"/>
                  </a:lnTo>
                  <a:lnTo>
                    <a:pt x="463" y="277"/>
                  </a:lnTo>
                  <a:lnTo>
                    <a:pt x="2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 name="Google Shape;968;p42"/>
          <p:cNvGrpSpPr/>
          <p:nvPr/>
        </p:nvGrpSpPr>
        <p:grpSpPr>
          <a:xfrm>
            <a:off x="6820531" y="2819344"/>
            <a:ext cx="720728" cy="1863779"/>
            <a:chOff x="-2735704" y="1775850"/>
            <a:chExt cx="1210494" cy="3130297"/>
          </a:xfrm>
        </p:grpSpPr>
        <p:sp>
          <p:nvSpPr>
            <p:cNvPr id="969" name="Google Shape;969;p42"/>
            <p:cNvSpPr/>
            <p:nvPr/>
          </p:nvSpPr>
          <p:spPr>
            <a:xfrm>
              <a:off x="-2670240" y="4768411"/>
              <a:ext cx="312935" cy="137737"/>
            </a:xfrm>
            <a:custGeom>
              <a:avLst/>
              <a:gdLst/>
              <a:ahLst/>
              <a:cxnLst/>
              <a:rect l="l" t="t" r="r" b="b"/>
              <a:pathLst>
                <a:path w="827" h="364" extrusionOk="0">
                  <a:moveTo>
                    <a:pt x="826" y="0"/>
                  </a:moveTo>
                  <a:lnTo>
                    <a:pt x="826" y="4"/>
                  </a:lnTo>
                  <a:lnTo>
                    <a:pt x="826" y="4"/>
                  </a:lnTo>
                  <a:cubicBezTo>
                    <a:pt x="826" y="3"/>
                    <a:pt x="826" y="1"/>
                    <a:pt x="826" y="0"/>
                  </a:cubicBezTo>
                  <a:close/>
                  <a:moveTo>
                    <a:pt x="826" y="4"/>
                  </a:moveTo>
                  <a:cubicBezTo>
                    <a:pt x="819" y="41"/>
                    <a:pt x="738" y="136"/>
                    <a:pt x="706" y="136"/>
                  </a:cubicBezTo>
                  <a:cubicBezTo>
                    <a:pt x="653" y="136"/>
                    <a:pt x="603" y="103"/>
                    <a:pt x="570" y="70"/>
                  </a:cubicBezTo>
                  <a:cubicBezTo>
                    <a:pt x="570" y="54"/>
                    <a:pt x="550" y="54"/>
                    <a:pt x="550" y="33"/>
                  </a:cubicBezTo>
                  <a:cubicBezTo>
                    <a:pt x="467" y="70"/>
                    <a:pt x="1" y="363"/>
                    <a:pt x="1" y="363"/>
                  </a:cubicBezTo>
                  <a:lnTo>
                    <a:pt x="793" y="363"/>
                  </a:lnTo>
                  <a:lnTo>
                    <a:pt x="826" y="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2"/>
            <p:cNvSpPr/>
            <p:nvPr/>
          </p:nvSpPr>
          <p:spPr>
            <a:xfrm>
              <a:off x="-2142365" y="4768411"/>
              <a:ext cx="279636" cy="137737"/>
            </a:xfrm>
            <a:custGeom>
              <a:avLst/>
              <a:gdLst/>
              <a:ahLst/>
              <a:cxnLst/>
              <a:rect l="l" t="t" r="r" b="b"/>
              <a:pathLst>
                <a:path w="739" h="364" extrusionOk="0">
                  <a:moveTo>
                    <a:pt x="479" y="0"/>
                  </a:moveTo>
                  <a:lnTo>
                    <a:pt x="0" y="363"/>
                  </a:lnTo>
                  <a:lnTo>
                    <a:pt x="702" y="363"/>
                  </a:lnTo>
                  <a:lnTo>
                    <a:pt x="739" y="0"/>
                  </a:lnTo>
                  <a:lnTo>
                    <a:pt x="739" y="0"/>
                  </a:lnTo>
                  <a:cubicBezTo>
                    <a:pt x="722" y="17"/>
                    <a:pt x="722" y="33"/>
                    <a:pt x="702" y="54"/>
                  </a:cubicBezTo>
                  <a:cubicBezTo>
                    <a:pt x="682" y="87"/>
                    <a:pt x="650" y="99"/>
                    <a:pt x="617" y="99"/>
                  </a:cubicBezTo>
                  <a:cubicBezTo>
                    <a:pt x="569" y="99"/>
                    <a:pt x="518" y="73"/>
                    <a:pt x="495" y="54"/>
                  </a:cubicBezTo>
                  <a:cubicBezTo>
                    <a:pt x="495" y="33"/>
                    <a:pt x="479" y="17"/>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2"/>
            <p:cNvSpPr/>
            <p:nvPr/>
          </p:nvSpPr>
          <p:spPr>
            <a:xfrm>
              <a:off x="-2357678" y="4761978"/>
              <a:ext cx="6433" cy="6811"/>
            </a:xfrm>
            <a:custGeom>
              <a:avLst/>
              <a:gdLst/>
              <a:ahLst/>
              <a:cxnLst/>
              <a:rect l="l" t="t" r="r" b="b"/>
              <a:pathLst>
                <a:path w="17" h="18" extrusionOk="0">
                  <a:moveTo>
                    <a:pt x="17" y="1"/>
                  </a:moveTo>
                  <a:lnTo>
                    <a:pt x="0" y="17"/>
                  </a:lnTo>
                  <a:close/>
                </a:path>
              </a:pathLst>
            </a:custGeom>
            <a:solidFill>
              <a:srgbClr val="F39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2"/>
            <p:cNvSpPr/>
            <p:nvPr/>
          </p:nvSpPr>
          <p:spPr>
            <a:xfrm>
              <a:off x="-2552934" y="4071767"/>
              <a:ext cx="312556" cy="748470"/>
            </a:xfrm>
            <a:custGeom>
              <a:avLst/>
              <a:gdLst/>
              <a:ahLst/>
              <a:cxnLst/>
              <a:rect l="l" t="t" r="r" b="b"/>
              <a:pathLst>
                <a:path w="826" h="1978" extrusionOk="0">
                  <a:moveTo>
                    <a:pt x="87" y="1"/>
                  </a:moveTo>
                  <a:cubicBezTo>
                    <a:pt x="87" y="1"/>
                    <a:pt x="70" y="17"/>
                    <a:pt x="70" y="55"/>
                  </a:cubicBezTo>
                  <a:cubicBezTo>
                    <a:pt x="70" y="121"/>
                    <a:pt x="70" y="261"/>
                    <a:pt x="54" y="277"/>
                  </a:cubicBezTo>
                  <a:cubicBezTo>
                    <a:pt x="54" y="310"/>
                    <a:pt x="0" y="739"/>
                    <a:pt x="54" y="1136"/>
                  </a:cubicBezTo>
                  <a:cubicBezTo>
                    <a:pt x="120" y="1482"/>
                    <a:pt x="190" y="1771"/>
                    <a:pt x="240" y="1874"/>
                  </a:cubicBezTo>
                  <a:cubicBezTo>
                    <a:pt x="240" y="1895"/>
                    <a:pt x="260" y="1895"/>
                    <a:pt x="260" y="1911"/>
                  </a:cubicBezTo>
                  <a:cubicBezTo>
                    <a:pt x="293" y="1944"/>
                    <a:pt x="343" y="1977"/>
                    <a:pt x="396" y="1977"/>
                  </a:cubicBezTo>
                  <a:cubicBezTo>
                    <a:pt x="429" y="1977"/>
                    <a:pt x="516" y="1874"/>
                    <a:pt x="516" y="1841"/>
                  </a:cubicBezTo>
                  <a:lnTo>
                    <a:pt x="533" y="1825"/>
                  </a:lnTo>
                  <a:cubicBezTo>
                    <a:pt x="533" y="1771"/>
                    <a:pt x="673" y="777"/>
                    <a:pt x="722" y="484"/>
                  </a:cubicBezTo>
                  <a:cubicBezTo>
                    <a:pt x="739" y="364"/>
                    <a:pt x="776" y="261"/>
                    <a:pt x="792" y="191"/>
                  </a:cubicBezTo>
                  <a:cubicBezTo>
                    <a:pt x="809" y="141"/>
                    <a:pt x="809" y="88"/>
                    <a:pt x="825" y="55"/>
                  </a:cubicBezTo>
                  <a:cubicBezTo>
                    <a:pt x="706" y="55"/>
                    <a:pt x="570" y="55"/>
                    <a:pt x="429" y="38"/>
                  </a:cubicBezTo>
                  <a:cubicBezTo>
                    <a:pt x="293" y="17"/>
                    <a:pt x="174" y="1"/>
                    <a:pt x="87" y="1"/>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2"/>
            <p:cNvSpPr/>
            <p:nvPr/>
          </p:nvSpPr>
          <p:spPr>
            <a:xfrm>
              <a:off x="-2096957" y="4071767"/>
              <a:ext cx="331098" cy="734091"/>
            </a:xfrm>
            <a:custGeom>
              <a:avLst/>
              <a:gdLst/>
              <a:ahLst/>
              <a:cxnLst/>
              <a:rect l="l" t="t" r="r" b="b"/>
              <a:pathLst>
                <a:path w="875" h="1940" extrusionOk="0">
                  <a:moveTo>
                    <a:pt x="739" y="1"/>
                  </a:moveTo>
                  <a:cubicBezTo>
                    <a:pt x="602" y="17"/>
                    <a:pt x="462" y="17"/>
                    <a:pt x="359" y="38"/>
                  </a:cubicBezTo>
                  <a:cubicBezTo>
                    <a:pt x="256" y="38"/>
                    <a:pt x="136" y="55"/>
                    <a:pt x="0" y="55"/>
                  </a:cubicBezTo>
                  <a:cubicBezTo>
                    <a:pt x="0" y="88"/>
                    <a:pt x="17" y="121"/>
                    <a:pt x="33" y="158"/>
                  </a:cubicBezTo>
                  <a:cubicBezTo>
                    <a:pt x="87" y="348"/>
                    <a:pt x="136" y="500"/>
                    <a:pt x="153" y="570"/>
                  </a:cubicBezTo>
                  <a:cubicBezTo>
                    <a:pt x="190" y="636"/>
                    <a:pt x="309" y="1325"/>
                    <a:pt x="326" y="1515"/>
                  </a:cubicBezTo>
                  <a:cubicBezTo>
                    <a:pt x="326" y="1651"/>
                    <a:pt x="342" y="1771"/>
                    <a:pt x="359" y="1841"/>
                  </a:cubicBezTo>
                  <a:cubicBezTo>
                    <a:pt x="359" y="1858"/>
                    <a:pt x="375" y="1874"/>
                    <a:pt x="375" y="1895"/>
                  </a:cubicBezTo>
                  <a:cubicBezTo>
                    <a:pt x="398" y="1914"/>
                    <a:pt x="449" y="1940"/>
                    <a:pt x="497" y="1940"/>
                  </a:cubicBezTo>
                  <a:cubicBezTo>
                    <a:pt x="530" y="1940"/>
                    <a:pt x="562" y="1928"/>
                    <a:pt x="582" y="1895"/>
                  </a:cubicBezTo>
                  <a:cubicBezTo>
                    <a:pt x="602" y="1874"/>
                    <a:pt x="602" y="1858"/>
                    <a:pt x="619" y="1841"/>
                  </a:cubicBezTo>
                  <a:cubicBezTo>
                    <a:pt x="685" y="1705"/>
                    <a:pt x="825" y="1276"/>
                    <a:pt x="858" y="929"/>
                  </a:cubicBezTo>
                  <a:cubicBezTo>
                    <a:pt x="875" y="657"/>
                    <a:pt x="788" y="224"/>
                    <a:pt x="739" y="38"/>
                  </a:cubicBezTo>
                  <a:lnTo>
                    <a:pt x="739" y="1"/>
                  </a:ln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2"/>
            <p:cNvSpPr/>
            <p:nvPr/>
          </p:nvSpPr>
          <p:spPr>
            <a:xfrm>
              <a:off x="-2526446" y="4071767"/>
              <a:ext cx="286069" cy="72274"/>
            </a:xfrm>
            <a:custGeom>
              <a:avLst/>
              <a:gdLst/>
              <a:ahLst/>
              <a:cxnLst/>
              <a:rect l="l" t="t" r="r" b="b"/>
              <a:pathLst>
                <a:path w="756" h="191" extrusionOk="0">
                  <a:moveTo>
                    <a:pt x="17" y="1"/>
                  </a:moveTo>
                  <a:cubicBezTo>
                    <a:pt x="17" y="1"/>
                    <a:pt x="0" y="17"/>
                    <a:pt x="0" y="55"/>
                  </a:cubicBezTo>
                  <a:cubicBezTo>
                    <a:pt x="223" y="141"/>
                    <a:pt x="549" y="174"/>
                    <a:pt x="722" y="191"/>
                  </a:cubicBezTo>
                  <a:cubicBezTo>
                    <a:pt x="739" y="141"/>
                    <a:pt x="739" y="88"/>
                    <a:pt x="755" y="55"/>
                  </a:cubicBezTo>
                  <a:cubicBezTo>
                    <a:pt x="636" y="55"/>
                    <a:pt x="500" y="55"/>
                    <a:pt x="359" y="38"/>
                  </a:cubicBezTo>
                  <a:cubicBezTo>
                    <a:pt x="223" y="17"/>
                    <a:pt x="104" y="1"/>
                    <a:pt x="17" y="1"/>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2"/>
            <p:cNvSpPr/>
            <p:nvPr/>
          </p:nvSpPr>
          <p:spPr>
            <a:xfrm>
              <a:off x="-2019005" y="4137610"/>
              <a:ext cx="84761" cy="18920"/>
            </a:xfrm>
            <a:custGeom>
              <a:avLst/>
              <a:gdLst/>
              <a:ahLst/>
              <a:cxnLst/>
              <a:rect l="l" t="t" r="r" b="b"/>
              <a:pathLst>
                <a:path w="224" h="50" extrusionOk="0">
                  <a:moveTo>
                    <a:pt x="223" y="0"/>
                  </a:moveTo>
                  <a:lnTo>
                    <a:pt x="223" y="0"/>
                  </a:lnTo>
                  <a:cubicBezTo>
                    <a:pt x="181" y="34"/>
                    <a:pt x="131" y="43"/>
                    <a:pt x="91" y="43"/>
                  </a:cubicBezTo>
                  <a:cubicBezTo>
                    <a:pt x="48" y="43"/>
                    <a:pt x="17" y="33"/>
                    <a:pt x="17" y="33"/>
                  </a:cubicBezTo>
                  <a:lnTo>
                    <a:pt x="0" y="50"/>
                  </a:lnTo>
                  <a:lnTo>
                    <a:pt x="66" y="50"/>
                  </a:lnTo>
                  <a:cubicBezTo>
                    <a:pt x="120" y="50"/>
                    <a:pt x="190" y="5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2"/>
            <p:cNvSpPr/>
            <p:nvPr/>
          </p:nvSpPr>
          <p:spPr>
            <a:xfrm>
              <a:off x="-2448495" y="4156152"/>
              <a:ext cx="111249" cy="34056"/>
            </a:xfrm>
            <a:custGeom>
              <a:avLst/>
              <a:gdLst/>
              <a:ahLst/>
              <a:cxnLst/>
              <a:rect l="l" t="t" r="r" b="b"/>
              <a:pathLst>
                <a:path w="294" h="90" extrusionOk="0">
                  <a:moveTo>
                    <a:pt x="1" y="21"/>
                  </a:moveTo>
                  <a:cubicBezTo>
                    <a:pt x="1" y="21"/>
                    <a:pt x="54" y="74"/>
                    <a:pt x="115" y="85"/>
                  </a:cubicBezTo>
                  <a:lnTo>
                    <a:pt x="115" y="85"/>
                  </a:lnTo>
                  <a:cubicBezTo>
                    <a:pt x="69" y="71"/>
                    <a:pt x="17" y="21"/>
                    <a:pt x="17" y="21"/>
                  </a:cubicBezTo>
                  <a:close/>
                  <a:moveTo>
                    <a:pt x="273" y="1"/>
                  </a:moveTo>
                  <a:cubicBezTo>
                    <a:pt x="273" y="1"/>
                    <a:pt x="207" y="54"/>
                    <a:pt x="153" y="87"/>
                  </a:cubicBezTo>
                  <a:cubicBezTo>
                    <a:pt x="207" y="71"/>
                    <a:pt x="294" y="1"/>
                    <a:pt x="294" y="1"/>
                  </a:cubicBezTo>
                  <a:close/>
                  <a:moveTo>
                    <a:pt x="115" y="85"/>
                  </a:moveTo>
                  <a:cubicBezTo>
                    <a:pt x="123" y="88"/>
                    <a:pt x="131" y="90"/>
                    <a:pt x="139" y="90"/>
                  </a:cubicBezTo>
                  <a:cubicBezTo>
                    <a:pt x="144" y="90"/>
                    <a:pt x="149" y="89"/>
                    <a:pt x="153" y="87"/>
                  </a:cubicBezTo>
                  <a:lnTo>
                    <a:pt x="137" y="87"/>
                  </a:lnTo>
                  <a:cubicBezTo>
                    <a:pt x="130" y="87"/>
                    <a:pt x="122" y="87"/>
                    <a:pt x="115" y="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2"/>
            <p:cNvSpPr/>
            <p:nvPr/>
          </p:nvSpPr>
          <p:spPr>
            <a:xfrm>
              <a:off x="-2345190" y="4092201"/>
              <a:ext cx="104816" cy="579705"/>
            </a:xfrm>
            <a:custGeom>
              <a:avLst/>
              <a:gdLst/>
              <a:ahLst/>
              <a:cxnLst/>
              <a:rect l="l" t="t" r="r" b="b"/>
              <a:pathLst>
                <a:path w="277" h="1532" extrusionOk="0">
                  <a:moveTo>
                    <a:pt x="276" y="1"/>
                  </a:moveTo>
                  <a:lnTo>
                    <a:pt x="276" y="1"/>
                  </a:lnTo>
                  <a:cubicBezTo>
                    <a:pt x="276" y="1"/>
                    <a:pt x="206" y="190"/>
                    <a:pt x="190" y="310"/>
                  </a:cubicBezTo>
                  <a:cubicBezTo>
                    <a:pt x="173" y="430"/>
                    <a:pt x="37" y="1341"/>
                    <a:pt x="0" y="1511"/>
                  </a:cubicBezTo>
                  <a:lnTo>
                    <a:pt x="0" y="1531"/>
                  </a:lnTo>
                  <a:lnTo>
                    <a:pt x="21" y="1511"/>
                  </a:lnTo>
                  <a:cubicBezTo>
                    <a:pt x="37" y="1341"/>
                    <a:pt x="173" y="430"/>
                    <a:pt x="206" y="310"/>
                  </a:cubicBezTo>
                  <a:cubicBezTo>
                    <a:pt x="227" y="207"/>
                    <a:pt x="276"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2"/>
            <p:cNvSpPr/>
            <p:nvPr/>
          </p:nvSpPr>
          <p:spPr>
            <a:xfrm>
              <a:off x="-1823748" y="4065713"/>
              <a:ext cx="57895" cy="573272"/>
            </a:xfrm>
            <a:custGeom>
              <a:avLst/>
              <a:gdLst/>
              <a:ahLst/>
              <a:cxnLst/>
              <a:rect l="l" t="t" r="r" b="b"/>
              <a:pathLst>
                <a:path w="153" h="1515" extrusionOk="0">
                  <a:moveTo>
                    <a:pt x="0" y="0"/>
                  </a:moveTo>
                  <a:lnTo>
                    <a:pt x="0" y="17"/>
                  </a:lnTo>
                  <a:cubicBezTo>
                    <a:pt x="0" y="17"/>
                    <a:pt x="120" y="413"/>
                    <a:pt x="120" y="689"/>
                  </a:cubicBezTo>
                  <a:lnTo>
                    <a:pt x="120" y="755"/>
                  </a:lnTo>
                  <a:cubicBezTo>
                    <a:pt x="136" y="982"/>
                    <a:pt x="136" y="1102"/>
                    <a:pt x="17" y="1515"/>
                  </a:cubicBezTo>
                  <a:cubicBezTo>
                    <a:pt x="153" y="1119"/>
                    <a:pt x="136" y="982"/>
                    <a:pt x="136" y="755"/>
                  </a:cubicBezTo>
                  <a:lnTo>
                    <a:pt x="136" y="689"/>
                  </a:lnTo>
                  <a:cubicBezTo>
                    <a:pt x="136" y="413"/>
                    <a:pt x="17" y="17"/>
                    <a:pt x="17" y="17"/>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2"/>
            <p:cNvSpPr/>
            <p:nvPr/>
          </p:nvSpPr>
          <p:spPr>
            <a:xfrm>
              <a:off x="-2565422" y="1775850"/>
              <a:ext cx="904370" cy="895288"/>
            </a:xfrm>
            <a:custGeom>
              <a:avLst/>
              <a:gdLst/>
              <a:ahLst/>
              <a:cxnLst/>
              <a:rect l="l" t="t" r="r" b="b"/>
              <a:pathLst>
                <a:path w="2390" h="2366" extrusionOk="0">
                  <a:moveTo>
                    <a:pt x="722" y="1"/>
                  </a:moveTo>
                  <a:cubicBezTo>
                    <a:pt x="516" y="1"/>
                    <a:pt x="429" y="364"/>
                    <a:pt x="429" y="364"/>
                  </a:cubicBezTo>
                  <a:cubicBezTo>
                    <a:pt x="429" y="364"/>
                    <a:pt x="256" y="516"/>
                    <a:pt x="223" y="619"/>
                  </a:cubicBezTo>
                  <a:cubicBezTo>
                    <a:pt x="190" y="739"/>
                    <a:pt x="207" y="929"/>
                    <a:pt x="273" y="1135"/>
                  </a:cubicBezTo>
                  <a:cubicBezTo>
                    <a:pt x="273" y="1135"/>
                    <a:pt x="190" y="1238"/>
                    <a:pt x="153" y="1308"/>
                  </a:cubicBezTo>
                  <a:cubicBezTo>
                    <a:pt x="120" y="1358"/>
                    <a:pt x="87" y="1461"/>
                    <a:pt x="50" y="1585"/>
                  </a:cubicBezTo>
                  <a:cubicBezTo>
                    <a:pt x="17" y="1704"/>
                    <a:pt x="0" y="1841"/>
                    <a:pt x="33" y="1944"/>
                  </a:cubicBezTo>
                  <a:cubicBezTo>
                    <a:pt x="103" y="2183"/>
                    <a:pt x="343" y="2220"/>
                    <a:pt x="343" y="2220"/>
                  </a:cubicBezTo>
                  <a:cubicBezTo>
                    <a:pt x="410" y="2313"/>
                    <a:pt x="482" y="2341"/>
                    <a:pt x="545" y="2341"/>
                  </a:cubicBezTo>
                  <a:cubicBezTo>
                    <a:pt x="645" y="2341"/>
                    <a:pt x="722" y="2270"/>
                    <a:pt x="722" y="2270"/>
                  </a:cubicBezTo>
                  <a:cubicBezTo>
                    <a:pt x="722" y="2270"/>
                    <a:pt x="806" y="2366"/>
                    <a:pt x="1007" y="2366"/>
                  </a:cubicBezTo>
                  <a:cubicBezTo>
                    <a:pt x="1062" y="2366"/>
                    <a:pt x="1127" y="2359"/>
                    <a:pt x="1201" y="2340"/>
                  </a:cubicBezTo>
                  <a:cubicBezTo>
                    <a:pt x="1531" y="2253"/>
                    <a:pt x="1597" y="2204"/>
                    <a:pt x="1597" y="2204"/>
                  </a:cubicBezTo>
                  <a:cubicBezTo>
                    <a:pt x="1628" y="2233"/>
                    <a:pt x="1690" y="2252"/>
                    <a:pt x="1772" y="2252"/>
                  </a:cubicBezTo>
                  <a:cubicBezTo>
                    <a:pt x="1877" y="2252"/>
                    <a:pt x="2013" y="2220"/>
                    <a:pt x="2150" y="2134"/>
                  </a:cubicBezTo>
                  <a:cubicBezTo>
                    <a:pt x="2389" y="1977"/>
                    <a:pt x="2335" y="1704"/>
                    <a:pt x="2335" y="1704"/>
                  </a:cubicBezTo>
                  <a:cubicBezTo>
                    <a:pt x="2373" y="1634"/>
                    <a:pt x="2335" y="1379"/>
                    <a:pt x="2199" y="1172"/>
                  </a:cubicBezTo>
                  <a:lnTo>
                    <a:pt x="2183" y="1152"/>
                  </a:lnTo>
                  <a:cubicBezTo>
                    <a:pt x="2069" y="980"/>
                    <a:pt x="1979" y="965"/>
                    <a:pt x="1952" y="965"/>
                  </a:cubicBezTo>
                  <a:cubicBezTo>
                    <a:pt x="1946" y="965"/>
                    <a:pt x="1944" y="966"/>
                    <a:pt x="1944" y="966"/>
                  </a:cubicBezTo>
                  <a:cubicBezTo>
                    <a:pt x="1890" y="516"/>
                    <a:pt x="1597" y="157"/>
                    <a:pt x="1325" y="104"/>
                  </a:cubicBezTo>
                  <a:cubicBezTo>
                    <a:pt x="1296" y="101"/>
                    <a:pt x="1268" y="99"/>
                    <a:pt x="1242" y="99"/>
                  </a:cubicBezTo>
                  <a:cubicBezTo>
                    <a:pt x="993" y="99"/>
                    <a:pt x="825" y="223"/>
                    <a:pt x="825" y="223"/>
                  </a:cubicBezTo>
                  <a:cubicBezTo>
                    <a:pt x="825" y="223"/>
                    <a:pt x="912" y="1"/>
                    <a:pt x="722" y="1"/>
                  </a:cubicBezTo>
                  <a:close/>
                </a:path>
              </a:pathLst>
            </a:custGeom>
            <a:solidFill>
              <a:srgbClr val="2E1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2"/>
            <p:cNvSpPr/>
            <p:nvPr/>
          </p:nvSpPr>
          <p:spPr>
            <a:xfrm>
              <a:off x="-2649806" y="3468077"/>
              <a:ext cx="976266" cy="631167"/>
            </a:xfrm>
            <a:custGeom>
              <a:avLst/>
              <a:gdLst/>
              <a:ahLst/>
              <a:cxnLst/>
              <a:rect l="l" t="t" r="r" b="b"/>
              <a:pathLst>
                <a:path w="2580" h="1668" extrusionOk="0">
                  <a:moveTo>
                    <a:pt x="326" y="1"/>
                  </a:moveTo>
                  <a:lnTo>
                    <a:pt x="207" y="479"/>
                  </a:lnTo>
                  <a:cubicBezTo>
                    <a:pt x="170" y="686"/>
                    <a:pt x="120" y="875"/>
                    <a:pt x="104" y="979"/>
                  </a:cubicBezTo>
                  <a:cubicBezTo>
                    <a:pt x="50" y="1168"/>
                    <a:pt x="1" y="1548"/>
                    <a:pt x="1" y="1548"/>
                  </a:cubicBezTo>
                  <a:cubicBezTo>
                    <a:pt x="1" y="1548"/>
                    <a:pt x="50" y="1564"/>
                    <a:pt x="137" y="1581"/>
                  </a:cubicBezTo>
                  <a:cubicBezTo>
                    <a:pt x="186" y="1581"/>
                    <a:pt x="256" y="1597"/>
                    <a:pt x="343" y="1614"/>
                  </a:cubicBezTo>
                  <a:lnTo>
                    <a:pt x="392" y="1614"/>
                  </a:lnTo>
                  <a:cubicBezTo>
                    <a:pt x="430" y="1614"/>
                    <a:pt x="463" y="1614"/>
                    <a:pt x="479" y="1630"/>
                  </a:cubicBezTo>
                  <a:lnTo>
                    <a:pt x="533" y="1630"/>
                  </a:lnTo>
                  <a:cubicBezTo>
                    <a:pt x="582" y="1630"/>
                    <a:pt x="636" y="1651"/>
                    <a:pt x="685" y="1651"/>
                  </a:cubicBezTo>
                  <a:cubicBezTo>
                    <a:pt x="756" y="1651"/>
                    <a:pt x="826" y="1651"/>
                    <a:pt x="892" y="1668"/>
                  </a:cubicBezTo>
                  <a:lnTo>
                    <a:pt x="1461" y="1668"/>
                  </a:lnTo>
                  <a:cubicBezTo>
                    <a:pt x="1548" y="1668"/>
                    <a:pt x="1614" y="1668"/>
                    <a:pt x="1684" y="1651"/>
                  </a:cubicBezTo>
                  <a:lnTo>
                    <a:pt x="1857" y="1651"/>
                  </a:lnTo>
                  <a:cubicBezTo>
                    <a:pt x="1960" y="1630"/>
                    <a:pt x="2080" y="1614"/>
                    <a:pt x="2200" y="1614"/>
                  </a:cubicBezTo>
                  <a:cubicBezTo>
                    <a:pt x="2406" y="1581"/>
                    <a:pt x="2579" y="1548"/>
                    <a:pt x="2579" y="1548"/>
                  </a:cubicBezTo>
                  <a:cubicBezTo>
                    <a:pt x="2579" y="1548"/>
                    <a:pt x="2542" y="1152"/>
                    <a:pt x="2422" y="723"/>
                  </a:cubicBezTo>
                  <a:cubicBezTo>
                    <a:pt x="2336" y="413"/>
                    <a:pt x="2270" y="207"/>
                    <a:pt x="2233" y="104"/>
                  </a:cubicBezTo>
                  <a:cubicBezTo>
                    <a:pt x="2233" y="83"/>
                    <a:pt x="2216" y="83"/>
                    <a:pt x="2216" y="67"/>
                  </a:cubicBezTo>
                  <a:cubicBezTo>
                    <a:pt x="2216" y="67"/>
                    <a:pt x="1786" y="139"/>
                    <a:pt x="1240" y="139"/>
                  </a:cubicBezTo>
                  <a:cubicBezTo>
                    <a:pt x="1188" y="139"/>
                    <a:pt x="1135" y="138"/>
                    <a:pt x="1081" y="137"/>
                  </a:cubicBezTo>
                  <a:cubicBezTo>
                    <a:pt x="479" y="104"/>
                    <a:pt x="326" y="1"/>
                    <a:pt x="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2"/>
            <p:cNvSpPr/>
            <p:nvPr/>
          </p:nvSpPr>
          <p:spPr>
            <a:xfrm>
              <a:off x="-2735704" y="2640884"/>
              <a:ext cx="1210494" cy="1074271"/>
            </a:xfrm>
            <a:custGeom>
              <a:avLst/>
              <a:gdLst/>
              <a:ahLst/>
              <a:cxnLst/>
              <a:rect l="l" t="t" r="r" b="b"/>
              <a:pathLst>
                <a:path w="3199" h="2839" extrusionOk="0">
                  <a:moveTo>
                    <a:pt x="1634" y="0"/>
                  </a:moveTo>
                  <a:lnTo>
                    <a:pt x="1172" y="37"/>
                  </a:lnTo>
                  <a:cubicBezTo>
                    <a:pt x="896" y="103"/>
                    <a:pt x="776" y="124"/>
                    <a:pt x="586" y="347"/>
                  </a:cubicBezTo>
                  <a:cubicBezTo>
                    <a:pt x="380" y="570"/>
                    <a:pt x="174" y="1221"/>
                    <a:pt x="87" y="1601"/>
                  </a:cubicBezTo>
                  <a:cubicBezTo>
                    <a:pt x="21" y="1981"/>
                    <a:pt x="1" y="2529"/>
                    <a:pt x="157" y="2839"/>
                  </a:cubicBezTo>
                  <a:cubicBezTo>
                    <a:pt x="157" y="2839"/>
                    <a:pt x="277" y="2719"/>
                    <a:pt x="397" y="2682"/>
                  </a:cubicBezTo>
                  <a:cubicBezTo>
                    <a:pt x="413" y="2665"/>
                    <a:pt x="413" y="2665"/>
                    <a:pt x="434" y="2665"/>
                  </a:cubicBezTo>
                  <a:lnTo>
                    <a:pt x="553" y="2187"/>
                  </a:lnTo>
                  <a:lnTo>
                    <a:pt x="570" y="2203"/>
                  </a:lnTo>
                  <a:cubicBezTo>
                    <a:pt x="603" y="2203"/>
                    <a:pt x="640" y="2220"/>
                    <a:pt x="706" y="2236"/>
                  </a:cubicBezTo>
                  <a:cubicBezTo>
                    <a:pt x="826" y="2269"/>
                    <a:pt x="1016" y="2306"/>
                    <a:pt x="1308" y="2323"/>
                  </a:cubicBezTo>
                  <a:lnTo>
                    <a:pt x="1341" y="2323"/>
                  </a:lnTo>
                  <a:cubicBezTo>
                    <a:pt x="1394" y="2324"/>
                    <a:pt x="1445" y="2325"/>
                    <a:pt x="1496" y="2325"/>
                  </a:cubicBezTo>
                  <a:cubicBezTo>
                    <a:pt x="2027" y="2325"/>
                    <a:pt x="2443" y="2253"/>
                    <a:pt x="2443" y="2253"/>
                  </a:cubicBezTo>
                  <a:lnTo>
                    <a:pt x="2443" y="2166"/>
                  </a:lnTo>
                  <a:cubicBezTo>
                    <a:pt x="2460" y="2166"/>
                    <a:pt x="2616" y="2203"/>
                    <a:pt x="2823" y="2220"/>
                  </a:cubicBezTo>
                  <a:cubicBezTo>
                    <a:pt x="2926" y="2220"/>
                    <a:pt x="3029" y="2150"/>
                    <a:pt x="3095" y="2063"/>
                  </a:cubicBezTo>
                  <a:cubicBezTo>
                    <a:pt x="3149" y="1981"/>
                    <a:pt x="3198" y="1877"/>
                    <a:pt x="3198" y="1807"/>
                  </a:cubicBezTo>
                  <a:cubicBezTo>
                    <a:pt x="3198" y="1650"/>
                    <a:pt x="3029" y="1188"/>
                    <a:pt x="2872" y="879"/>
                  </a:cubicBezTo>
                  <a:cubicBezTo>
                    <a:pt x="2703" y="570"/>
                    <a:pt x="2513" y="347"/>
                    <a:pt x="2410" y="277"/>
                  </a:cubicBezTo>
                  <a:cubicBezTo>
                    <a:pt x="2340" y="227"/>
                    <a:pt x="2030" y="124"/>
                    <a:pt x="1824" y="37"/>
                  </a:cubicBezTo>
                  <a:cubicBezTo>
                    <a:pt x="1721" y="0"/>
                    <a:pt x="1634" y="0"/>
                    <a:pt x="1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2"/>
            <p:cNvSpPr/>
            <p:nvPr/>
          </p:nvSpPr>
          <p:spPr>
            <a:xfrm>
              <a:off x="-2286159" y="2531525"/>
              <a:ext cx="208119" cy="144926"/>
            </a:xfrm>
            <a:custGeom>
              <a:avLst/>
              <a:gdLst/>
              <a:ahLst/>
              <a:cxnLst/>
              <a:rect l="l" t="t" r="r" b="b"/>
              <a:pathLst>
                <a:path w="550" h="383" extrusionOk="0">
                  <a:moveTo>
                    <a:pt x="550" y="0"/>
                  </a:moveTo>
                  <a:cubicBezTo>
                    <a:pt x="517" y="17"/>
                    <a:pt x="500" y="33"/>
                    <a:pt x="463" y="50"/>
                  </a:cubicBezTo>
                  <a:cubicBezTo>
                    <a:pt x="363" y="101"/>
                    <a:pt x="243" y="133"/>
                    <a:pt x="126" y="133"/>
                  </a:cubicBezTo>
                  <a:cubicBezTo>
                    <a:pt x="83" y="133"/>
                    <a:pt x="41" y="129"/>
                    <a:pt x="1" y="120"/>
                  </a:cubicBezTo>
                  <a:lnTo>
                    <a:pt x="1" y="120"/>
                  </a:lnTo>
                  <a:cubicBezTo>
                    <a:pt x="34" y="186"/>
                    <a:pt x="34" y="240"/>
                    <a:pt x="50" y="289"/>
                  </a:cubicBezTo>
                  <a:cubicBezTo>
                    <a:pt x="50" y="310"/>
                    <a:pt x="71" y="310"/>
                    <a:pt x="71" y="326"/>
                  </a:cubicBezTo>
                  <a:cubicBezTo>
                    <a:pt x="71" y="343"/>
                    <a:pt x="71" y="343"/>
                    <a:pt x="87" y="343"/>
                  </a:cubicBezTo>
                  <a:cubicBezTo>
                    <a:pt x="100" y="367"/>
                    <a:pt x="149" y="382"/>
                    <a:pt x="209" y="382"/>
                  </a:cubicBezTo>
                  <a:cubicBezTo>
                    <a:pt x="231" y="382"/>
                    <a:pt x="254" y="380"/>
                    <a:pt x="277" y="376"/>
                  </a:cubicBezTo>
                  <a:cubicBezTo>
                    <a:pt x="360" y="376"/>
                    <a:pt x="413" y="326"/>
                    <a:pt x="446" y="289"/>
                  </a:cubicBezTo>
                  <a:cubicBezTo>
                    <a:pt x="446" y="273"/>
                    <a:pt x="517" y="104"/>
                    <a:pt x="550" y="0"/>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2"/>
            <p:cNvSpPr/>
            <p:nvPr/>
          </p:nvSpPr>
          <p:spPr>
            <a:xfrm>
              <a:off x="-2468550" y="1985108"/>
              <a:ext cx="501377" cy="595976"/>
            </a:xfrm>
            <a:custGeom>
              <a:avLst/>
              <a:gdLst/>
              <a:ahLst/>
              <a:cxnLst/>
              <a:rect l="l" t="t" r="r" b="b"/>
              <a:pathLst>
                <a:path w="1325" h="1575" extrusionOk="0">
                  <a:moveTo>
                    <a:pt x="656" y="0"/>
                  </a:moveTo>
                  <a:cubicBezTo>
                    <a:pt x="619" y="0"/>
                    <a:pt x="516" y="186"/>
                    <a:pt x="483" y="186"/>
                  </a:cubicBezTo>
                  <a:cubicBezTo>
                    <a:pt x="450" y="186"/>
                    <a:pt x="450" y="33"/>
                    <a:pt x="429" y="17"/>
                  </a:cubicBezTo>
                  <a:cubicBezTo>
                    <a:pt x="421" y="9"/>
                    <a:pt x="404" y="5"/>
                    <a:pt x="388" y="5"/>
                  </a:cubicBezTo>
                  <a:cubicBezTo>
                    <a:pt x="371" y="5"/>
                    <a:pt x="355" y="9"/>
                    <a:pt x="347" y="17"/>
                  </a:cubicBezTo>
                  <a:cubicBezTo>
                    <a:pt x="157" y="33"/>
                    <a:pt x="54" y="170"/>
                    <a:pt x="37" y="376"/>
                  </a:cubicBezTo>
                  <a:cubicBezTo>
                    <a:pt x="0" y="516"/>
                    <a:pt x="37" y="788"/>
                    <a:pt x="54" y="978"/>
                  </a:cubicBezTo>
                  <a:cubicBezTo>
                    <a:pt x="70" y="1048"/>
                    <a:pt x="87" y="1114"/>
                    <a:pt x="103" y="1168"/>
                  </a:cubicBezTo>
                  <a:cubicBezTo>
                    <a:pt x="103" y="1185"/>
                    <a:pt x="120" y="1218"/>
                    <a:pt x="140" y="1255"/>
                  </a:cubicBezTo>
                  <a:cubicBezTo>
                    <a:pt x="190" y="1374"/>
                    <a:pt x="293" y="1510"/>
                    <a:pt x="466" y="1564"/>
                  </a:cubicBezTo>
                  <a:lnTo>
                    <a:pt x="483" y="1564"/>
                  </a:lnTo>
                  <a:cubicBezTo>
                    <a:pt x="522" y="1571"/>
                    <a:pt x="563" y="1574"/>
                    <a:pt x="604" y="1574"/>
                  </a:cubicBezTo>
                  <a:cubicBezTo>
                    <a:pt x="761" y="1574"/>
                    <a:pt x="924" y="1526"/>
                    <a:pt x="1032" y="1444"/>
                  </a:cubicBezTo>
                  <a:cubicBezTo>
                    <a:pt x="1048" y="1444"/>
                    <a:pt x="1069" y="1424"/>
                    <a:pt x="1085" y="1407"/>
                  </a:cubicBezTo>
                  <a:cubicBezTo>
                    <a:pt x="1205" y="1288"/>
                    <a:pt x="1324" y="1011"/>
                    <a:pt x="1308" y="788"/>
                  </a:cubicBezTo>
                  <a:cubicBezTo>
                    <a:pt x="1308" y="566"/>
                    <a:pt x="1172" y="256"/>
                    <a:pt x="1048" y="120"/>
                  </a:cubicBezTo>
                  <a:cubicBezTo>
                    <a:pt x="969" y="28"/>
                    <a:pt x="928" y="5"/>
                    <a:pt x="894" y="5"/>
                  </a:cubicBezTo>
                  <a:cubicBezTo>
                    <a:pt x="876" y="5"/>
                    <a:pt x="860" y="11"/>
                    <a:pt x="842" y="17"/>
                  </a:cubicBezTo>
                  <a:cubicBezTo>
                    <a:pt x="792" y="17"/>
                    <a:pt x="759" y="120"/>
                    <a:pt x="759" y="120"/>
                  </a:cubicBezTo>
                  <a:cubicBezTo>
                    <a:pt x="739" y="120"/>
                    <a:pt x="689" y="0"/>
                    <a:pt x="656" y="0"/>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2"/>
            <p:cNvSpPr/>
            <p:nvPr/>
          </p:nvSpPr>
          <p:spPr>
            <a:xfrm>
              <a:off x="-1994031" y="2225017"/>
              <a:ext cx="143791" cy="185415"/>
            </a:xfrm>
            <a:custGeom>
              <a:avLst/>
              <a:gdLst/>
              <a:ahLst/>
              <a:cxnLst/>
              <a:rect l="l" t="t" r="r" b="b"/>
              <a:pathLst>
                <a:path w="380" h="490" extrusionOk="0">
                  <a:moveTo>
                    <a:pt x="259" y="1"/>
                  </a:moveTo>
                  <a:cubicBezTo>
                    <a:pt x="152" y="1"/>
                    <a:pt x="101" y="141"/>
                    <a:pt x="54" y="208"/>
                  </a:cubicBezTo>
                  <a:cubicBezTo>
                    <a:pt x="21" y="295"/>
                    <a:pt x="0" y="480"/>
                    <a:pt x="0" y="480"/>
                  </a:cubicBezTo>
                  <a:cubicBezTo>
                    <a:pt x="6" y="486"/>
                    <a:pt x="16" y="489"/>
                    <a:pt x="28" y="489"/>
                  </a:cubicBezTo>
                  <a:cubicBezTo>
                    <a:pt x="89" y="489"/>
                    <a:pt x="218" y="414"/>
                    <a:pt x="277" y="328"/>
                  </a:cubicBezTo>
                  <a:cubicBezTo>
                    <a:pt x="330" y="208"/>
                    <a:pt x="380" y="35"/>
                    <a:pt x="277" y="2"/>
                  </a:cubicBezTo>
                  <a:cubicBezTo>
                    <a:pt x="271" y="1"/>
                    <a:pt x="265" y="1"/>
                    <a:pt x="259" y="1"/>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2"/>
            <p:cNvSpPr/>
            <p:nvPr/>
          </p:nvSpPr>
          <p:spPr>
            <a:xfrm>
              <a:off x="-2676294" y="3649333"/>
              <a:ext cx="104816" cy="201686"/>
            </a:xfrm>
            <a:custGeom>
              <a:avLst/>
              <a:gdLst/>
              <a:ahLst/>
              <a:cxnLst/>
              <a:rect l="l" t="t" r="r" b="b"/>
              <a:pathLst>
                <a:path w="277" h="533" extrusionOk="0">
                  <a:moveTo>
                    <a:pt x="277" y="0"/>
                  </a:moveTo>
                  <a:cubicBezTo>
                    <a:pt x="277" y="0"/>
                    <a:pt x="256" y="0"/>
                    <a:pt x="240" y="17"/>
                  </a:cubicBezTo>
                  <a:cubicBezTo>
                    <a:pt x="174" y="38"/>
                    <a:pt x="50" y="104"/>
                    <a:pt x="0" y="174"/>
                  </a:cubicBezTo>
                  <a:cubicBezTo>
                    <a:pt x="0" y="174"/>
                    <a:pt x="0" y="260"/>
                    <a:pt x="50" y="380"/>
                  </a:cubicBezTo>
                  <a:cubicBezTo>
                    <a:pt x="71" y="413"/>
                    <a:pt x="87" y="450"/>
                    <a:pt x="104" y="467"/>
                  </a:cubicBezTo>
                  <a:cubicBezTo>
                    <a:pt x="137" y="516"/>
                    <a:pt x="174" y="533"/>
                    <a:pt x="174" y="533"/>
                  </a:cubicBezTo>
                  <a:lnTo>
                    <a:pt x="277" y="0"/>
                  </a:ln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2"/>
            <p:cNvSpPr/>
            <p:nvPr/>
          </p:nvSpPr>
          <p:spPr>
            <a:xfrm>
              <a:off x="-2207829" y="3101402"/>
              <a:ext cx="156278" cy="178225"/>
            </a:xfrm>
            <a:custGeom>
              <a:avLst/>
              <a:gdLst/>
              <a:ahLst/>
              <a:cxnLst/>
              <a:rect l="l" t="t" r="r" b="b"/>
              <a:pathLst>
                <a:path w="413" h="471" extrusionOk="0">
                  <a:moveTo>
                    <a:pt x="209" y="0"/>
                  </a:moveTo>
                  <a:cubicBezTo>
                    <a:pt x="184" y="0"/>
                    <a:pt x="164" y="6"/>
                    <a:pt x="153" y="21"/>
                  </a:cubicBezTo>
                  <a:cubicBezTo>
                    <a:pt x="103" y="58"/>
                    <a:pt x="33" y="211"/>
                    <a:pt x="0" y="297"/>
                  </a:cubicBezTo>
                  <a:cubicBezTo>
                    <a:pt x="0" y="351"/>
                    <a:pt x="0" y="400"/>
                    <a:pt x="17" y="400"/>
                  </a:cubicBezTo>
                  <a:cubicBezTo>
                    <a:pt x="33" y="400"/>
                    <a:pt x="33" y="400"/>
                    <a:pt x="50" y="384"/>
                  </a:cubicBezTo>
                  <a:lnTo>
                    <a:pt x="50" y="384"/>
                  </a:lnTo>
                  <a:cubicBezTo>
                    <a:pt x="50" y="400"/>
                    <a:pt x="33" y="417"/>
                    <a:pt x="50" y="433"/>
                  </a:cubicBezTo>
                  <a:cubicBezTo>
                    <a:pt x="50" y="433"/>
                    <a:pt x="87" y="433"/>
                    <a:pt x="103" y="417"/>
                  </a:cubicBezTo>
                  <a:cubicBezTo>
                    <a:pt x="120" y="417"/>
                    <a:pt x="136" y="400"/>
                    <a:pt x="136" y="400"/>
                  </a:cubicBezTo>
                  <a:lnTo>
                    <a:pt x="136" y="417"/>
                  </a:lnTo>
                  <a:cubicBezTo>
                    <a:pt x="136" y="417"/>
                    <a:pt x="136" y="433"/>
                    <a:pt x="153" y="454"/>
                  </a:cubicBezTo>
                  <a:lnTo>
                    <a:pt x="173" y="454"/>
                  </a:lnTo>
                  <a:cubicBezTo>
                    <a:pt x="173" y="454"/>
                    <a:pt x="190" y="471"/>
                    <a:pt x="206" y="471"/>
                  </a:cubicBezTo>
                  <a:lnTo>
                    <a:pt x="343" y="471"/>
                  </a:lnTo>
                  <a:cubicBezTo>
                    <a:pt x="343" y="471"/>
                    <a:pt x="380" y="367"/>
                    <a:pt x="396" y="248"/>
                  </a:cubicBezTo>
                  <a:cubicBezTo>
                    <a:pt x="413" y="124"/>
                    <a:pt x="396" y="58"/>
                    <a:pt x="396" y="58"/>
                  </a:cubicBezTo>
                  <a:cubicBezTo>
                    <a:pt x="347" y="32"/>
                    <a:pt x="266" y="0"/>
                    <a:pt x="209" y="0"/>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2"/>
            <p:cNvSpPr/>
            <p:nvPr/>
          </p:nvSpPr>
          <p:spPr>
            <a:xfrm rot="777054">
              <a:off x="-2234696" y="2144795"/>
              <a:ext cx="183145" cy="37461"/>
            </a:xfrm>
            <a:custGeom>
              <a:avLst/>
              <a:gdLst/>
              <a:ahLst/>
              <a:cxnLst/>
              <a:rect l="l" t="t" r="r" b="b"/>
              <a:pathLst>
                <a:path w="484" h="99" extrusionOk="0">
                  <a:moveTo>
                    <a:pt x="204" y="0"/>
                  </a:moveTo>
                  <a:cubicBezTo>
                    <a:pt x="167" y="0"/>
                    <a:pt x="133" y="2"/>
                    <a:pt x="104" y="8"/>
                  </a:cubicBezTo>
                  <a:cubicBezTo>
                    <a:pt x="1" y="24"/>
                    <a:pt x="17" y="74"/>
                    <a:pt x="38" y="94"/>
                  </a:cubicBezTo>
                  <a:cubicBezTo>
                    <a:pt x="41" y="97"/>
                    <a:pt x="47" y="98"/>
                    <a:pt x="55" y="98"/>
                  </a:cubicBezTo>
                  <a:cubicBezTo>
                    <a:pt x="95" y="98"/>
                    <a:pt x="189" y="71"/>
                    <a:pt x="261" y="57"/>
                  </a:cubicBezTo>
                  <a:cubicBezTo>
                    <a:pt x="348" y="57"/>
                    <a:pt x="451" y="74"/>
                    <a:pt x="467" y="74"/>
                  </a:cubicBezTo>
                  <a:cubicBezTo>
                    <a:pt x="484" y="74"/>
                    <a:pt x="484" y="8"/>
                    <a:pt x="414" y="8"/>
                  </a:cubicBezTo>
                  <a:cubicBezTo>
                    <a:pt x="356" y="8"/>
                    <a:pt x="276" y="0"/>
                    <a:pt x="204" y="0"/>
                  </a:cubicBezTo>
                  <a:close/>
                </a:path>
              </a:pathLst>
            </a:custGeom>
            <a:solidFill>
              <a:srgbClr val="2E1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2"/>
            <p:cNvSpPr/>
            <p:nvPr/>
          </p:nvSpPr>
          <p:spPr>
            <a:xfrm rot="-1064503">
              <a:off x="-2467037" y="2135335"/>
              <a:ext cx="142277" cy="52597"/>
            </a:xfrm>
            <a:custGeom>
              <a:avLst/>
              <a:gdLst/>
              <a:ahLst/>
              <a:cxnLst/>
              <a:rect l="l" t="t" r="r" b="b"/>
              <a:pathLst>
                <a:path w="376" h="139" extrusionOk="0">
                  <a:moveTo>
                    <a:pt x="168" y="1"/>
                  </a:moveTo>
                  <a:cubicBezTo>
                    <a:pt x="106" y="1"/>
                    <a:pt x="39" y="26"/>
                    <a:pt x="13" y="49"/>
                  </a:cubicBezTo>
                  <a:cubicBezTo>
                    <a:pt x="1" y="61"/>
                    <a:pt x="6" y="72"/>
                    <a:pt x="29" y="72"/>
                  </a:cubicBezTo>
                  <a:cubicBezTo>
                    <a:pt x="38" y="72"/>
                    <a:pt x="51" y="70"/>
                    <a:pt x="66" y="66"/>
                  </a:cubicBezTo>
                  <a:cubicBezTo>
                    <a:pt x="91" y="57"/>
                    <a:pt x="121" y="53"/>
                    <a:pt x="151" y="53"/>
                  </a:cubicBezTo>
                  <a:cubicBezTo>
                    <a:pt x="182" y="53"/>
                    <a:pt x="213" y="57"/>
                    <a:pt x="240" y="66"/>
                  </a:cubicBezTo>
                  <a:cubicBezTo>
                    <a:pt x="269" y="80"/>
                    <a:pt x="299" y="138"/>
                    <a:pt x="331" y="138"/>
                  </a:cubicBezTo>
                  <a:cubicBezTo>
                    <a:pt x="335" y="138"/>
                    <a:pt x="339" y="137"/>
                    <a:pt x="343" y="136"/>
                  </a:cubicBezTo>
                  <a:cubicBezTo>
                    <a:pt x="376" y="136"/>
                    <a:pt x="322" y="33"/>
                    <a:pt x="240" y="16"/>
                  </a:cubicBezTo>
                  <a:cubicBezTo>
                    <a:pt x="219" y="5"/>
                    <a:pt x="194" y="1"/>
                    <a:pt x="168" y="1"/>
                  </a:cubicBezTo>
                  <a:close/>
                </a:path>
              </a:pathLst>
            </a:custGeom>
            <a:solidFill>
              <a:srgbClr val="2E1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2"/>
            <p:cNvSpPr/>
            <p:nvPr/>
          </p:nvSpPr>
          <p:spPr>
            <a:xfrm>
              <a:off x="-2440548" y="2218584"/>
              <a:ext cx="43894" cy="58652"/>
            </a:xfrm>
            <a:custGeom>
              <a:avLst/>
              <a:gdLst/>
              <a:ahLst/>
              <a:cxnLst/>
              <a:rect l="l" t="t" r="r" b="b"/>
              <a:pathLst>
                <a:path w="116" h="155" extrusionOk="0">
                  <a:moveTo>
                    <a:pt x="58" y="1"/>
                  </a:moveTo>
                  <a:cubicBezTo>
                    <a:pt x="11" y="1"/>
                    <a:pt x="0" y="155"/>
                    <a:pt x="66" y="155"/>
                  </a:cubicBezTo>
                  <a:cubicBezTo>
                    <a:pt x="116" y="155"/>
                    <a:pt x="99" y="2"/>
                    <a:pt x="66" y="2"/>
                  </a:cubicBezTo>
                  <a:cubicBezTo>
                    <a:pt x="63" y="1"/>
                    <a:pt x="60" y="1"/>
                    <a:pt x="58" y="1"/>
                  </a:cubicBezTo>
                  <a:close/>
                </a:path>
              </a:pathLst>
            </a:custGeom>
            <a:solidFill>
              <a:srgbClr val="3A0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2"/>
            <p:cNvSpPr/>
            <p:nvPr/>
          </p:nvSpPr>
          <p:spPr>
            <a:xfrm>
              <a:off x="-2240751" y="2225395"/>
              <a:ext cx="51840" cy="64328"/>
            </a:xfrm>
            <a:custGeom>
              <a:avLst/>
              <a:gdLst/>
              <a:ahLst/>
              <a:cxnLst/>
              <a:rect l="l" t="t" r="r" b="b"/>
              <a:pathLst>
                <a:path w="137" h="170" extrusionOk="0">
                  <a:moveTo>
                    <a:pt x="71" y="1"/>
                  </a:moveTo>
                  <a:cubicBezTo>
                    <a:pt x="33" y="1"/>
                    <a:pt x="0" y="170"/>
                    <a:pt x="71" y="170"/>
                  </a:cubicBezTo>
                  <a:cubicBezTo>
                    <a:pt x="137" y="170"/>
                    <a:pt x="104" y="1"/>
                    <a:pt x="71" y="1"/>
                  </a:cubicBezTo>
                  <a:close/>
                </a:path>
              </a:pathLst>
            </a:custGeom>
            <a:solidFill>
              <a:srgbClr val="3A0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2"/>
            <p:cNvSpPr/>
            <p:nvPr/>
          </p:nvSpPr>
          <p:spPr>
            <a:xfrm>
              <a:off x="-2345190" y="2406651"/>
              <a:ext cx="156278" cy="79085"/>
            </a:xfrm>
            <a:custGeom>
              <a:avLst/>
              <a:gdLst/>
              <a:ahLst/>
              <a:cxnLst/>
              <a:rect l="l" t="t" r="r" b="b"/>
              <a:pathLst>
                <a:path w="413" h="209" extrusionOk="0">
                  <a:moveTo>
                    <a:pt x="413" y="0"/>
                  </a:moveTo>
                  <a:cubicBezTo>
                    <a:pt x="309" y="54"/>
                    <a:pt x="0" y="71"/>
                    <a:pt x="0" y="71"/>
                  </a:cubicBezTo>
                  <a:cubicBezTo>
                    <a:pt x="28" y="149"/>
                    <a:pt x="85" y="209"/>
                    <a:pt x="164" y="209"/>
                  </a:cubicBezTo>
                  <a:cubicBezTo>
                    <a:pt x="189" y="209"/>
                    <a:pt x="215" y="203"/>
                    <a:pt x="243" y="190"/>
                  </a:cubicBezTo>
                  <a:cubicBezTo>
                    <a:pt x="380" y="141"/>
                    <a:pt x="413" y="0"/>
                    <a:pt x="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2"/>
            <p:cNvSpPr/>
            <p:nvPr/>
          </p:nvSpPr>
          <p:spPr>
            <a:xfrm>
              <a:off x="-2181341" y="2640884"/>
              <a:ext cx="109735" cy="117303"/>
            </a:xfrm>
            <a:custGeom>
              <a:avLst/>
              <a:gdLst/>
              <a:ahLst/>
              <a:cxnLst/>
              <a:rect l="l" t="t" r="r" b="b"/>
              <a:pathLst>
                <a:path w="290" h="310" extrusionOk="0">
                  <a:moveTo>
                    <a:pt x="169" y="0"/>
                  </a:moveTo>
                  <a:cubicBezTo>
                    <a:pt x="136" y="21"/>
                    <a:pt x="83" y="87"/>
                    <a:pt x="0" y="87"/>
                  </a:cubicBezTo>
                  <a:lnTo>
                    <a:pt x="240" y="277"/>
                  </a:lnTo>
                  <a:lnTo>
                    <a:pt x="289" y="310"/>
                  </a:lnTo>
                  <a:lnTo>
                    <a:pt x="273" y="207"/>
                  </a:lnTo>
                  <a:lnTo>
                    <a:pt x="256" y="21"/>
                  </a:lnTo>
                  <a:cubicBezTo>
                    <a:pt x="207" y="0"/>
                    <a:pt x="169" y="0"/>
                    <a:pt x="1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2"/>
            <p:cNvSpPr/>
            <p:nvPr/>
          </p:nvSpPr>
          <p:spPr>
            <a:xfrm>
              <a:off x="-2292214" y="2654885"/>
              <a:ext cx="84761" cy="117303"/>
            </a:xfrm>
            <a:custGeom>
              <a:avLst/>
              <a:gdLst/>
              <a:ahLst/>
              <a:cxnLst/>
              <a:rect l="l" t="t" r="r" b="b"/>
              <a:pathLst>
                <a:path w="224" h="310" extrusionOk="0">
                  <a:moveTo>
                    <a:pt x="0" y="0"/>
                  </a:moveTo>
                  <a:lnTo>
                    <a:pt x="0" y="310"/>
                  </a:lnTo>
                  <a:lnTo>
                    <a:pt x="223" y="66"/>
                  </a:lnTo>
                  <a:cubicBezTo>
                    <a:pt x="87" y="50"/>
                    <a:pt x="87" y="0"/>
                    <a:pt x="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2"/>
            <p:cNvSpPr/>
            <p:nvPr/>
          </p:nvSpPr>
          <p:spPr>
            <a:xfrm>
              <a:off x="-2585856" y="3018532"/>
              <a:ext cx="117682" cy="637221"/>
            </a:xfrm>
            <a:custGeom>
              <a:avLst/>
              <a:gdLst/>
              <a:ahLst/>
              <a:cxnLst/>
              <a:rect l="l" t="t" r="r" b="b"/>
              <a:pathLst>
                <a:path w="311" h="1684" extrusionOk="0">
                  <a:moveTo>
                    <a:pt x="310" y="1"/>
                  </a:moveTo>
                  <a:cubicBezTo>
                    <a:pt x="104" y="190"/>
                    <a:pt x="54" y="776"/>
                    <a:pt x="38" y="1065"/>
                  </a:cubicBezTo>
                  <a:cubicBezTo>
                    <a:pt x="17" y="1308"/>
                    <a:pt x="1" y="1581"/>
                    <a:pt x="1" y="1684"/>
                  </a:cubicBezTo>
                  <a:cubicBezTo>
                    <a:pt x="17" y="1667"/>
                    <a:pt x="17" y="1667"/>
                    <a:pt x="38" y="1667"/>
                  </a:cubicBezTo>
                  <a:lnTo>
                    <a:pt x="157" y="1189"/>
                  </a:lnTo>
                  <a:lnTo>
                    <a:pt x="174" y="1205"/>
                  </a:lnTo>
                  <a:lnTo>
                    <a:pt x="174" y="1189"/>
                  </a:lnTo>
                  <a:cubicBezTo>
                    <a:pt x="174" y="1189"/>
                    <a:pt x="190" y="673"/>
                    <a:pt x="223" y="446"/>
                  </a:cubicBezTo>
                  <a:cubicBezTo>
                    <a:pt x="261" y="240"/>
                    <a:pt x="310"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2"/>
            <p:cNvSpPr/>
            <p:nvPr/>
          </p:nvSpPr>
          <p:spPr>
            <a:xfrm>
              <a:off x="-1856670" y="2999990"/>
              <a:ext cx="156278" cy="226660"/>
            </a:xfrm>
            <a:custGeom>
              <a:avLst/>
              <a:gdLst/>
              <a:ahLst/>
              <a:cxnLst/>
              <a:rect l="l" t="t" r="r" b="b"/>
              <a:pathLst>
                <a:path w="413" h="599" extrusionOk="0">
                  <a:moveTo>
                    <a:pt x="0" y="0"/>
                  </a:moveTo>
                  <a:cubicBezTo>
                    <a:pt x="50" y="186"/>
                    <a:pt x="50" y="462"/>
                    <a:pt x="50" y="462"/>
                  </a:cubicBezTo>
                  <a:cubicBezTo>
                    <a:pt x="50" y="462"/>
                    <a:pt x="293" y="549"/>
                    <a:pt x="413" y="598"/>
                  </a:cubicBezTo>
                  <a:cubicBezTo>
                    <a:pt x="413" y="598"/>
                    <a:pt x="240" y="479"/>
                    <a:pt x="137" y="446"/>
                  </a:cubicBezTo>
                  <a:cubicBezTo>
                    <a:pt x="137" y="446"/>
                    <a:pt x="104" y="289"/>
                    <a:pt x="87" y="206"/>
                  </a:cubicBezTo>
                  <a:cubicBezTo>
                    <a:pt x="71" y="136"/>
                    <a:pt x="0"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2"/>
            <p:cNvSpPr/>
            <p:nvPr/>
          </p:nvSpPr>
          <p:spPr>
            <a:xfrm>
              <a:off x="-2078415" y="3279253"/>
              <a:ext cx="513864" cy="201686"/>
            </a:xfrm>
            <a:custGeom>
              <a:avLst/>
              <a:gdLst/>
              <a:ahLst/>
              <a:cxnLst/>
              <a:rect l="l" t="t" r="r" b="b"/>
              <a:pathLst>
                <a:path w="1358" h="533" extrusionOk="0">
                  <a:moveTo>
                    <a:pt x="1" y="1"/>
                  </a:moveTo>
                  <a:cubicBezTo>
                    <a:pt x="17" y="17"/>
                    <a:pt x="223" y="223"/>
                    <a:pt x="347" y="273"/>
                  </a:cubicBezTo>
                  <a:cubicBezTo>
                    <a:pt x="450" y="343"/>
                    <a:pt x="706" y="479"/>
                    <a:pt x="706" y="479"/>
                  </a:cubicBezTo>
                  <a:cubicBezTo>
                    <a:pt x="723" y="479"/>
                    <a:pt x="879" y="516"/>
                    <a:pt x="1086" y="533"/>
                  </a:cubicBezTo>
                  <a:cubicBezTo>
                    <a:pt x="1189" y="533"/>
                    <a:pt x="1292" y="463"/>
                    <a:pt x="1358" y="376"/>
                  </a:cubicBezTo>
                  <a:lnTo>
                    <a:pt x="1358" y="376"/>
                  </a:lnTo>
                  <a:cubicBezTo>
                    <a:pt x="1275" y="397"/>
                    <a:pt x="1152" y="430"/>
                    <a:pt x="1102" y="430"/>
                  </a:cubicBezTo>
                  <a:cubicBezTo>
                    <a:pt x="1087" y="433"/>
                    <a:pt x="1068" y="435"/>
                    <a:pt x="1044" y="435"/>
                  </a:cubicBezTo>
                  <a:cubicBezTo>
                    <a:pt x="955" y="435"/>
                    <a:pt x="804" y="408"/>
                    <a:pt x="586" y="327"/>
                  </a:cubicBezTo>
                  <a:cubicBezTo>
                    <a:pt x="326" y="207"/>
                    <a:pt x="1"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2"/>
            <p:cNvSpPr/>
            <p:nvPr/>
          </p:nvSpPr>
          <p:spPr>
            <a:xfrm>
              <a:off x="-2649806" y="3468077"/>
              <a:ext cx="844962" cy="598246"/>
            </a:xfrm>
            <a:custGeom>
              <a:avLst/>
              <a:gdLst/>
              <a:ahLst/>
              <a:cxnLst/>
              <a:rect l="l" t="t" r="r" b="b"/>
              <a:pathLst>
                <a:path w="2233" h="1581" extrusionOk="0">
                  <a:moveTo>
                    <a:pt x="326" y="1"/>
                  </a:moveTo>
                  <a:lnTo>
                    <a:pt x="207" y="479"/>
                  </a:lnTo>
                  <a:cubicBezTo>
                    <a:pt x="170" y="686"/>
                    <a:pt x="120" y="875"/>
                    <a:pt x="104" y="979"/>
                  </a:cubicBezTo>
                  <a:cubicBezTo>
                    <a:pt x="50" y="1168"/>
                    <a:pt x="1" y="1548"/>
                    <a:pt x="1" y="1548"/>
                  </a:cubicBezTo>
                  <a:cubicBezTo>
                    <a:pt x="1" y="1548"/>
                    <a:pt x="50" y="1564"/>
                    <a:pt x="137" y="1581"/>
                  </a:cubicBezTo>
                  <a:cubicBezTo>
                    <a:pt x="170" y="1272"/>
                    <a:pt x="256" y="290"/>
                    <a:pt x="343" y="17"/>
                  </a:cubicBezTo>
                  <a:cubicBezTo>
                    <a:pt x="566" y="137"/>
                    <a:pt x="908" y="170"/>
                    <a:pt x="908" y="170"/>
                  </a:cubicBezTo>
                  <a:cubicBezTo>
                    <a:pt x="908" y="170"/>
                    <a:pt x="1407" y="207"/>
                    <a:pt x="1581" y="207"/>
                  </a:cubicBezTo>
                  <a:cubicBezTo>
                    <a:pt x="1754" y="186"/>
                    <a:pt x="2080" y="153"/>
                    <a:pt x="2080" y="153"/>
                  </a:cubicBezTo>
                  <a:lnTo>
                    <a:pt x="2233" y="104"/>
                  </a:lnTo>
                  <a:cubicBezTo>
                    <a:pt x="2233" y="83"/>
                    <a:pt x="2216" y="83"/>
                    <a:pt x="2216" y="67"/>
                  </a:cubicBezTo>
                  <a:cubicBezTo>
                    <a:pt x="2216" y="67"/>
                    <a:pt x="1786" y="139"/>
                    <a:pt x="1240" y="139"/>
                  </a:cubicBezTo>
                  <a:cubicBezTo>
                    <a:pt x="1188" y="139"/>
                    <a:pt x="1135" y="138"/>
                    <a:pt x="1081" y="137"/>
                  </a:cubicBezTo>
                  <a:cubicBezTo>
                    <a:pt x="479" y="104"/>
                    <a:pt x="326" y="1"/>
                    <a:pt x="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2"/>
            <p:cNvSpPr/>
            <p:nvPr/>
          </p:nvSpPr>
          <p:spPr>
            <a:xfrm>
              <a:off x="-2312647" y="3721229"/>
              <a:ext cx="105195" cy="378019"/>
            </a:xfrm>
            <a:custGeom>
              <a:avLst/>
              <a:gdLst/>
              <a:ahLst/>
              <a:cxnLst/>
              <a:rect l="l" t="t" r="r" b="b"/>
              <a:pathLst>
                <a:path w="278" h="999" extrusionOk="0">
                  <a:moveTo>
                    <a:pt x="223" y="0"/>
                  </a:moveTo>
                  <a:cubicBezTo>
                    <a:pt x="174" y="363"/>
                    <a:pt x="54" y="809"/>
                    <a:pt x="1" y="999"/>
                  </a:cubicBezTo>
                  <a:lnTo>
                    <a:pt x="174" y="999"/>
                  </a:lnTo>
                  <a:cubicBezTo>
                    <a:pt x="190" y="895"/>
                    <a:pt x="207" y="706"/>
                    <a:pt x="244" y="549"/>
                  </a:cubicBezTo>
                  <a:cubicBezTo>
                    <a:pt x="277" y="310"/>
                    <a:pt x="223" y="0"/>
                    <a:pt x="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2"/>
            <p:cNvSpPr/>
            <p:nvPr/>
          </p:nvSpPr>
          <p:spPr>
            <a:xfrm>
              <a:off x="-2501471" y="3630412"/>
              <a:ext cx="150224" cy="454834"/>
            </a:xfrm>
            <a:custGeom>
              <a:avLst/>
              <a:gdLst/>
              <a:ahLst/>
              <a:cxnLst/>
              <a:rect l="l" t="t" r="r" b="b"/>
              <a:pathLst>
                <a:path w="397" h="1202" extrusionOk="0">
                  <a:moveTo>
                    <a:pt x="397" y="1"/>
                  </a:moveTo>
                  <a:lnTo>
                    <a:pt x="397" y="1"/>
                  </a:lnTo>
                  <a:cubicBezTo>
                    <a:pt x="190" y="273"/>
                    <a:pt x="54" y="946"/>
                    <a:pt x="0" y="1185"/>
                  </a:cubicBezTo>
                  <a:cubicBezTo>
                    <a:pt x="38" y="1185"/>
                    <a:pt x="87" y="1201"/>
                    <a:pt x="141" y="1201"/>
                  </a:cubicBezTo>
                  <a:cubicBezTo>
                    <a:pt x="141" y="1098"/>
                    <a:pt x="157" y="913"/>
                    <a:pt x="190" y="756"/>
                  </a:cubicBezTo>
                  <a:cubicBezTo>
                    <a:pt x="244" y="517"/>
                    <a:pt x="331" y="224"/>
                    <a:pt x="331" y="224"/>
                  </a:cubicBezTo>
                  <a:lnTo>
                    <a:pt x="39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2"/>
            <p:cNvSpPr/>
            <p:nvPr/>
          </p:nvSpPr>
          <p:spPr>
            <a:xfrm>
              <a:off x="-2012950" y="3714800"/>
              <a:ext cx="97250" cy="384450"/>
            </a:xfrm>
            <a:custGeom>
              <a:avLst/>
              <a:gdLst/>
              <a:ahLst/>
              <a:cxnLst/>
              <a:rect l="l" t="t" r="r" b="b"/>
              <a:pathLst>
                <a:path w="257" h="1000" extrusionOk="0">
                  <a:moveTo>
                    <a:pt x="34" y="1"/>
                  </a:moveTo>
                  <a:cubicBezTo>
                    <a:pt x="34" y="17"/>
                    <a:pt x="104" y="446"/>
                    <a:pt x="87" y="620"/>
                  </a:cubicBezTo>
                  <a:cubicBezTo>
                    <a:pt x="71" y="739"/>
                    <a:pt x="34" y="896"/>
                    <a:pt x="1" y="999"/>
                  </a:cubicBezTo>
                  <a:lnTo>
                    <a:pt x="174" y="999"/>
                  </a:lnTo>
                  <a:cubicBezTo>
                    <a:pt x="257" y="603"/>
                    <a:pt x="137" y="256"/>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2"/>
            <p:cNvSpPr/>
            <p:nvPr/>
          </p:nvSpPr>
          <p:spPr>
            <a:xfrm>
              <a:off x="-2637319" y="3649333"/>
              <a:ext cx="65841" cy="201686"/>
            </a:xfrm>
            <a:custGeom>
              <a:avLst/>
              <a:gdLst/>
              <a:ahLst/>
              <a:cxnLst/>
              <a:rect l="l" t="t" r="r" b="b"/>
              <a:pathLst>
                <a:path w="174" h="533" extrusionOk="0">
                  <a:moveTo>
                    <a:pt x="174" y="0"/>
                  </a:moveTo>
                  <a:cubicBezTo>
                    <a:pt x="174" y="0"/>
                    <a:pt x="153" y="0"/>
                    <a:pt x="137" y="17"/>
                  </a:cubicBezTo>
                  <a:cubicBezTo>
                    <a:pt x="71" y="120"/>
                    <a:pt x="17" y="347"/>
                    <a:pt x="1" y="467"/>
                  </a:cubicBezTo>
                  <a:cubicBezTo>
                    <a:pt x="34" y="516"/>
                    <a:pt x="71" y="533"/>
                    <a:pt x="71" y="533"/>
                  </a:cubicBezTo>
                  <a:lnTo>
                    <a:pt x="174" y="0"/>
                  </a:ln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2"/>
            <p:cNvSpPr/>
            <p:nvPr/>
          </p:nvSpPr>
          <p:spPr>
            <a:xfrm>
              <a:off x="-2286159" y="2550067"/>
              <a:ext cx="175198" cy="91194"/>
            </a:xfrm>
            <a:custGeom>
              <a:avLst/>
              <a:gdLst/>
              <a:ahLst/>
              <a:cxnLst/>
              <a:rect l="l" t="t" r="r" b="b"/>
              <a:pathLst>
                <a:path w="463" h="241" extrusionOk="0">
                  <a:moveTo>
                    <a:pt x="463" y="1"/>
                  </a:moveTo>
                  <a:lnTo>
                    <a:pt x="463" y="1"/>
                  </a:lnTo>
                  <a:cubicBezTo>
                    <a:pt x="363" y="52"/>
                    <a:pt x="243" y="84"/>
                    <a:pt x="126" y="84"/>
                  </a:cubicBezTo>
                  <a:cubicBezTo>
                    <a:pt x="83" y="84"/>
                    <a:pt x="41" y="80"/>
                    <a:pt x="1" y="71"/>
                  </a:cubicBezTo>
                  <a:lnTo>
                    <a:pt x="1" y="71"/>
                  </a:lnTo>
                  <a:cubicBezTo>
                    <a:pt x="34" y="137"/>
                    <a:pt x="34" y="191"/>
                    <a:pt x="50" y="240"/>
                  </a:cubicBezTo>
                  <a:lnTo>
                    <a:pt x="120" y="240"/>
                  </a:lnTo>
                  <a:cubicBezTo>
                    <a:pt x="257" y="224"/>
                    <a:pt x="327" y="158"/>
                    <a:pt x="463" y="1"/>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2"/>
            <p:cNvSpPr/>
            <p:nvPr/>
          </p:nvSpPr>
          <p:spPr>
            <a:xfrm>
              <a:off x="-2096957" y="4078444"/>
              <a:ext cx="279636" cy="59787"/>
            </a:xfrm>
            <a:custGeom>
              <a:avLst/>
              <a:gdLst/>
              <a:ahLst/>
              <a:cxnLst/>
              <a:rect l="l" t="t" r="r" b="b"/>
              <a:pathLst>
                <a:path w="739" h="158" extrusionOk="0">
                  <a:moveTo>
                    <a:pt x="739" y="1"/>
                  </a:moveTo>
                  <a:cubicBezTo>
                    <a:pt x="602" y="17"/>
                    <a:pt x="462" y="17"/>
                    <a:pt x="359" y="38"/>
                  </a:cubicBezTo>
                  <a:cubicBezTo>
                    <a:pt x="256" y="38"/>
                    <a:pt x="136" y="55"/>
                    <a:pt x="0" y="55"/>
                  </a:cubicBezTo>
                  <a:cubicBezTo>
                    <a:pt x="0" y="88"/>
                    <a:pt x="17" y="121"/>
                    <a:pt x="33" y="158"/>
                  </a:cubicBezTo>
                  <a:cubicBezTo>
                    <a:pt x="326" y="141"/>
                    <a:pt x="635" y="55"/>
                    <a:pt x="739" y="38"/>
                  </a:cubicBezTo>
                  <a:lnTo>
                    <a:pt x="739" y="1"/>
                  </a:ln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2"/>
            <p:cNvSpPr/>
            <p:nvPr/>
          </p:nvSpPr>
          <p:spPr>
            <a:xfrm>
              <a:off x="-2442062" y="1938186"/>
              <a:ext cx="78328" cy="78328"/>
            </a:xfrm>
            <a:custGeom>
              <a:avLst/>
              <a:gdLst/>
              <a:ahLst/>
              <a:cxnLst/>
              <a:rect l="l" t="t" r="r" b="b"/>
              <a:pathLst>
                <a:path w="207" h="207" extrusionOk="0">
                  <a:moveTo>
                    <a:pt x="190" y="1"/>
                  </a:moveTo>
                  <a:cubicBezTo>
                    <a:pt x="190" y="1"/>
                    <a:pt x="70" y="54"/>
                    <a:pt x="0" y="207"/>
                  </a:cubicBezTo>
                  <a:lnTo>
                    <a:pt x="17" y="207"/>
                  </a:lnTo>
                  <a:cubicBezTo>
                    <a:pt x="70" y="71"/>
                    <a:pt x="190" y="21"/>
                    <a:pt x="190" y="21"/>
                  </a:cubicBezTo>
                  <a:lnTo>
                    <a:pt x="207"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2"/>
            <p:cNvSpPr/>
            <p:nvPr/>
          </p:nvSpPr>
          <p:spPr>
            <a:xfrm>
              <a:off x="-2090902" y="1886723"/>
              <a:ext cx="123736" cy="189199"/>
            </a:xfrm>
            <a:custGeom>
              <a:avLst/>
              <a:gdLst/>
              <a:ahLst/>
              <a:cxnLst/>
              <a:rect l="l" t="t" r="r" b="b"/>
              <a:pathLst>
                <a:path w="327" h="500" extrusionOk="0">
                  <a:moveTo>
                    <a:pt x="1" y="1"/>
                  </a:moveTo>
                  <a:lnTo>
                    <a:pt x="1" y="17"/>
                  </a:lnTo>
                  <a:cubicBezTo>
                    <a:pt x="223" y="104"/>
                    <a:pt x="310" y="500"/>
                    <a:pt x="310" y="500"/>
                  </a:cubicBezTo>
                  <a:lnTo>
                    <a:pt x="326" y="500"/>
                  </a:lnTo>
                  <a:cubicBezTo>
                    <a:pt x="326" y="500"/>
                    <a:pt x="310" y="397"/>
                    <a:pt x="256" y="293"/>
                  </a:cubicBezTo>
                  <a:cubicBezTo>
                    <a:pt x="207" y="190"/>
                    <a:pt x="120" y="54"/>
                    <a:pt x="17"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2"/>
            <p:cNvSpPr/>
            <p:nvPr/>
          </p:nvSpPr>
          <p:spPr>
            <a:xfrm>
              <a:off x="-1922134" y="2030517"/>
              <a:ext cx="26866" cy="71896"/>
            </a:xfrm>
            <a:custGeom>
              <a:avLst/>
              <a:gdLst/>
              <a:ahLst/>
              <a:cxnLst/>
              <a:rect l="l" t="t" r="r" b="b"/>
              <a:pathLst>
                <a:path w="71" h="190" extrusionOk="0">
                  <a:moveTo>
                    <a:pt x="17" y="0"/>
                  </a:moveTo>
                  <a:lnTo>
                    <a:pt x="0" y="17"/>
                  </a:lnTo>
                  <a:cubicBezTo>
                    <a:pt x="54" y="136"/>
                    <a:pt x="17" y="190"/>
                    <a:pt x="17" y="190"/>
                  </a:cubicBezTo>
                  <a:lnTo>
                    <a:pt x="37" y="190"/>
                  </a:lnTo>
                  <a:cubicBezTo>
                    <a:pt x="37" y="190"/>
                    <a:pt x="70" y="136"/>
                    <a:pt x="17" y="17"/>
                  </a:cubicBezTo>
                  <a:lnTo>
                    <a:pt x="17"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2"/>
            <p:cNvSpPr/>
            <p:nvPr/>
          </p:nvSpPr>
          <p:spPr>
            <a:xfrm>
              <a:off x="-2532879" y="2348755"/>
              <a:ext cx="39732" cy="90815"/>
            </a:xfrm>
            <a:custGeom>
              <a:avLst/>
              <a:gdLst/>
              <a:ahLst/>
              <a:cxnLst/>
              <a:rect l="l" t="t" r="r" b="b"/>
              <a:pathLst>
                <a:path w="105" h="240" extrusionOk="0">
                  <a:moveTo>
                    <a:pt x="83" y="1"/>
                  </a:moveTo>
                  <a:cubicBezTo>
                    <a:pt x="1" y="174"/>
                    <a:pt x="34" y="240"/>
                    <a:pt x="50" y="240"/>
                  </a:cubicBezTo>
                  <a:cubicBezTo>
                    <a:pt x="50" y="240"/>
                    <a:pt x="17" y="174"/>
                    <a:pt x="104"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2"/>
            <p:cNvSpPr/>
            <p:nvPr/>
          </p:nvSpPr>
          <p:spPr>
            <a:xfrm>
              <a:off x="-2397032" y="2219341"/>
              <a:ext cx="91194" cy="162711"/>
            </a:xfrm>
            <a:custGeom>
              <a:avLst/>
              <a:gdLst/>
              <a:ahLst/>
              <a:cxnLst/>
              <a:rect l="l" t="t" r="r" b="b"/>
              <a:pathLst>
                <a:path w="241" h="430" extrusionOk="0">
                  <a:moveTo>
                    <a:pt x="137" y="0"/>
                  </a:moveTo>
                  <a:cubicBezTo>
                    <a:pt x="137" y="136"/>
                    <a:pt x="121" y="240"/>
                    <a:pt x="88" y="256"/>
                  </a:cubicBezTo>
                  <a:cubicBezTo>
                    <a:pt x="55" y="289"/>
                    <a:pt x="17" y="310"/>
                    <a:pt x="1" y="359"/>
                  </a:cubicBezTo>
                  <a:cubicBezTo>
                    <a:pt x="1" y="376"/>
                    <a:pt x="34" y="413"/>
                    <a:pt x="71" y="429"/>
                  </a:cubicBezTo>
                  <a:lnTo>
                    <a:pt x="121" y="429"/>
                  </a:lnTo>
                  <a:cubicBezTo>
                    <a:pt x="174" y="429"/>
                    <a:pt x="207" y="413"/>
                    <a:pt x="240" y="359"/>
                  </a:cubicBezTo>
                  <a:lnTo>
                    <a:pt x="240" y="359"/>
                  </a:lnTo>
                  <a:cubicBezTo>
                    <a:pt x="207" y="406"/>
                    <a:pt x="164" y="422"/>
                    <a:pt x="125" y="422"/>
                  </a:cubicBezTo>
                  <a:cubicBezTo>
                    <a:pt x="106" y="422"/>
                    <a:pt x="87" y="418"/>
                    <a:pt x="71" y="413"/>
                  </a:cubicBezTo>
                  <a:cubicBezTo>
                    <a:pt x="34" y="392"/>
                    <a:pt x="17" y="376"/>
                    <a:pt x="17" y="359"/>
                  </a:cubicBezTo>
                  <a:cubicBezTo>
                    <a:pt x="34" y="326"/>
                    <a:pt x="55" y="289"/>
                    <a:pt x="88" y="273"/>
                  </a:cubicBezTo>
                  <a:lnTo>
                    <a:pt x="104" y="256"/>
                  </a:lnTo>
                  <a:cubicBezTo>
                    <a:pt x="137" y="240"/>
                    <a:pt x="158" y="103"/>
                    <a:pt x="158" y="0"/>
                  </a:cubicBezTo>
                  <a:close/>
                </a:path>
              </a:pathLst>
            </a:custGeom>
            <a:solidFill>
              <a:srgbClr val="2E1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2"/>
            <p:cNvSpPr/>
            <p:nvPr/>
          </p:nvSpPr>
          <p:spPr>
            <a:xfrm>
              <a:off x="-1784773" y="2309780"/>
              <a:ext cx="18920" cy="104816"/>
            </a:xfrm>
            <a:custGeom>
              <a:avLst/>
              <a:gdLst/>
              <a:ahLst/>
              <a:cxnLst/>
              <a:rect l="l" t="t" r="r" b="b"/>
              <a:pathLst>
                <a:path w="50" h="277" extrusionOk="0">
                  <a:moveTo>
                    <a:pt x="0" y="1"/>
                  </a:moveTo>
                  <a:cubicBezTo>
                    <a:pt x="33" y="174"/>
                    <a:pt x="0" y="277"/>
                    <a:pt x="0" y="277"/>
                  </a:cubicBezTo>
                  <a:lnTo>
                    <a:pt x="17" y="277"/>
                  </a:lnTo>
                  <a:cubicBezTo>
                    <a:pt x="17" y="277"/>
                    <a:pt x="50" y="174"/>
                    <a:pt x="17"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2"/>
            <p:cNvSpPr/>
            <p:nvPr/>
          </p:nvSpPr>
          <p:spPr>
            <a:xfrm>
              <a:off x="-2000463" y="2505036"/>
              <a:ext cx="53732" cy="65841"/>
            </a:xfrm>
            <a:custGeom>
              <a:avLst/>
              <a:gdLst/>
              <a:ahLst/>
              <a:cxnLst/>
              <a:rect l="l" t="t" r="r" b="b"/>
              <a:pathLst>
                <a:path w="142" h="174" extrusionOk="0">
                  <a:moveTo>
                    <a:pt x="120" y="0"/>
                  </a:moveTo>
                  <a:cubicBezTo>
                    <a:pt x="120" y="0"/>
                    <a:pt x="120" y="120"/>
                    <a:pt x="1" y="153"/>
                  </a:cubicBezTo>
                  <a:lnTo>
                    <a:pt x="1" y="174"/>
                  </a:lnTo>
                  <a:cubicBezTo>
                    <a:pt x="141" y="136"/>
                    <a:pt x="141" y="0"/>
                    <a:pt x="141"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2"/>
            <p:cNvSpPr/>
            <p:nvPr/>
          </p:nvSpPr>
          <p:spPr>
            <a:xfrm>
              <a:off x="-1955055" y="2270804"/>
              <a:ext cx="47300" cy="65841"/>
            </a:xfrm>
            <a:custGeom>
              <a:avLst/>
              <a:gdLst/>
              <a:ahLst/>
              <a:cxnLst/>
              <a:rect l="l" t="t" r="r" b="b"/>
              <a:pathLst>
                <a:path w="125" h="174" extrusionOk="0">
                  <a:moveTo>
                    <a:pt x="104" y="0"/>
                  </a:moveTo>
                  <a:cubicBezTo>
                    <a:pt x="21" y="87"/>
                    <a:pt x="0" y="174"/>
                    <a:pt x="0" y="174"/>
                  </a:cubicBezTo>
                  <a:cubicBezTo>
                    <a:pt x="0" y="174"/>
                    <a:pt x="38" y="104"/>
                    <a:pt x="124"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2"/>
            <p:cNvSpPr/>
            <p:nvPr/>
          </p:nvSpPr>
          <p:spPr>
            <a:xfrm>
              <a:off x="-1850615" y="2478548"/>
              <a:ext cx="91194" cy="65841"/>
            </a:xfrm>
            <a:custGeom>
              <a:avLst/>
              <a:gdLst/>
              <a:ahLst/>
              <a:cxnLst/>
              <a:rect l="l" t="t" r="r" b="b"/>
              <a:pathLst>
                <a:path w="241" h="174" extrusionOk="0">
                  <a:moveTo>
                    <a:pt x="240" y="0"/>
                  </a:moveTo>
                  <a:cubicBezTo>
                    <a:pt x="104" y="157"/>
                    <a:pt x="1" y="173"/>
                    <a:pt x="1" y="173"/>
                  </a:cubicBezTo>
                  <a:cubicBezTo>
                    <a:pt x="17" y="173"/>
                    <a:pt x="121" y="157"/>
                    <a:pt x="240" y="17"/>
                  </a:cubicBezTo>
                  <a:lnTo>
                    <a:pt x="240"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2"/>
            <p:cNvSpPr/>
            <p:nvPr/>
          </p:nvSpPr>
          <p:spPr>
            <a:xfrm>
              <a:off x="-2240751" y="2928093"/>
              <a:ext cx="26866" cy="591814"/>
            </a:xfrm>
            <a:custGeom>
              <a:avLst/>
              <a:gdLst/>
              <a:ahLst/>
              <a:cxnLst/>
              <a:rect l="l" t="t" r="r" b="b"/>
              <a:pathLst>
                <a:path w="71" h="1564" extrusionOk="0">
                  <a:moveTo>
                    <a:pt x="54" y="0"/>
                  </a:moveTo>
                  <a:cubicBezTo>
                    <a:pt x="33" y="190"/>
                    <a:pt x="0" y="722"/>
                    <a:pt x="0" y="1015"/>
                  </a:cubicBezTo>
                  <a:cubicBezTo>
                    <a:pt x="17" y="1201"/>
                    <a:pt x="17" y="1444"/>
                    <a:pt x="17" y="1564"/>
                  </a:cubicBezTo>
                  <a:lnTo>
                    <a:pt x="33" y="1564"/>
                  </a:lnTo>
                  <a:cubicBezTo>
                    <a:pt x="33" y="1444"/>
                    <a:pt x="17" y="1201"/>
                    <a:pt x="17" y="1015"/>
                  </a:cubicBezTo>
                  <a:cubicBezTo>
                    <a:pt x="17" y="722"/>
                    <a:pt x="54" y="19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2"/>
            <p:cNvSpPr/>
            <p:nvPr/>
          </p:nvSpPr>
          <p:spPr>
            <a:xfrm>
              <a:off x="-2532879" y="3012477"/>
              <a:ext cx="64706" cy="462402"/>
            </a:xfrm>
            <a:custGeom>
              <a:avLst/>
              <a:gdLst/>
              <a:ahLst/>
              <a:cxnLst/>
              <a:rect l="l" t="t" r="r" b="b"/>
              <a:pathLst>
                <a:path w="171" h="1222" extrusionOk="0">
                  <a:moveTo>
                    <a:pt x="170" y="0"/>
                  </a:moveTo>
                  <a:cubicBezTo>
                    <a:pt x="154" y="17"/>
                    <a:pt x="67" y="413"/>
                    <a:pt x="34" y="722"/>
                  </a:cubicBezTo>
                  <a:cubicBezTo>
                    <a:pt x="1" y="1032"/>
                    <a:pt x="1" y="1221"/>
                    <a:pt x="1" y="1221"/>
                  </a:cubicBezTo>
                  <a:lnTo>
                    <a:pt x="17" y="1221"/>
                  </a:lnTo>
                  <a:cubicBezTo>
                    <a:pt x="17" y="1221"/>
                    <a:pt x="17" y="1032"/>
                    <a:pt x="50" y="722"/>
                  </a:cubicBezTo>
                  <a:cubicBezTo>
                    <a:pt x="83" y="413"/>
                    <a:pt x="154" y="33"/>
                    <a:pt x="170" y="17"/>
                  </a:cubicBezTo>
                  <a:lnTo>
                    <a:pt x="1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2"/>
            <p:cNvSpPr/>
            <p:nvPr/>
          </p:nvSpPr>
          <p:spPr>
            <a:xfrm>
              <a:off x="-2084469" y="3273198"/>
              <a:ext cx="519918" cy="207740"/>
            </a:xfrm>
            <a:custGeom>
              <a:avLst/>
              <a:gdLst/>
              <a:ahLst/>
              <a:cxnLst/>
              <a:rect l="l" t="t" r="r" b="b"/>
              <a:pathLst>
                <a:path w="1374" h="549" extrusionOk="0">
                  <a:moveTo>
                    <a:pt x="0" y="0"/>
                  </a:moveTo>
                  <a:lnTo>
                    <a:pt x="0" y="17"/>
                  </a:lnTo>
                  <a:cubicBezTo>
                    <a:pt x="17" y="17"/>
                    <a:pt x="446" y="392"/>
                    <a:pt x="722" y="495"/>
                  </a:cubicBezTo>
                  <a:cubicBezTo>
                    <a:pt x="722" y="495"/>
                    <a:pt x="961" y="549"/>
                    <a:pt x="1118" y="549"/>
                  </a:cubicBezTo>
                  <a:cubicBezTo>
                    <a:pt x="1151" y="549"/>
                    <a:pt x="1271" y="549"/>
                    <a:pt x="1374" y="392"/>
                  </a:cubicBezTo>
                  <a:lnTo>
                    <a:pt x="1357" y="392"/>
                  </a:lnTo>
                  <a:cubicBezTo>
                    <a:pt x="1279" y="510"/>
                    <a:pt x="1183" y="539"/>
                    <a:pt x="1140" y="539"/>
                  </a:cubicBezTo>
                  <a:cubicBezTo>
                    <a:pt x="1126" y="539"/>
                    <a:pt x="1118" y="536"/>
                    <a:pt x="1118" y="532"/>
                  </a:cubicBezTo>
                  <a:cubicBezTo>
                    <a:pt x="961" y="532"/>
                    <a:pt x="722" y="479"/>
                    <a:pt x="722" y="479"/>
                  </a:cubicBezTo>
                  <a:cubicBezTo>
                    <a:pt x="466" y="376"/>
                    <a:pt x="17" y="17"/>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2"/>
            <p:cNvSpPr/>
            <p:nvPr/>
          </p:nvSpPr>
          <p:spPr>
            <a:xfrm>
              <a:off x="-2057981" y="3123350"/>
              <a:ext cx="376506" cy="110870"/>
            </a:xfrm>
            <a:custGeom>
              <a:avLst/>
              <a:gdLst/>
              <a:ahLst/>
              <a:cxnLst/>
              <a:rect l="l" t="t" r="r" b="b"/>
              <a:pathLst>
                <a:path w="995" h="293" extrusionOk="0">
                  <a:moveTo>
                    <a:pt x="0" y="0"/>
                  </a:moveTo>
                  <a:lnTo>
                    <a:pt x="0" y="17"/>
                  </a:lnTo>
                  <a:cubicBezTo>
                    <a:pt x="0" y="17"/>
                    <a:pt x="413" y="87"/>
                    <a:pt x="582" y="153"/>
                  </a:cubicBezTo>
                  <a:cubicBezTo>
                    <a:pt x="755" y="206"/>
                    <a:pt x="978" y="293"/>
                    <a:pt x="978" y="293"/>
                  </a:cubicBezTo>
                  <a:lnTo>
                    <a:pt x="994" y="293"/>
                  </a:lnTo>
                  <a:lnTo>
                    <a:pt x="978" y="272"/>
                  </a:lnTo>
                  <a:cubicBezTo>
                    <a:pt x="978" y="272"/>
                    <a:pt x="772" y="190"/>
                    <a:pt x="582" y="136"/>
                  </a:cubicBezTo>
                  <a:cubicBezTo>
                    <a:pt x="413" y="66"/>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2"/>
            <p:cNvSpPr/>
            <p:nvPr/>
          </p:nvSpPr>
          <p:spPr>
            <a:xfrm>
              <a:off x="-2214262" y="3006044"/>
              <a:ext cx="39353" cy="34056"/>
            </a:xfrm>
            <a:custGeom>
              <a:avLst/>
              <a:gdLst/>
              <a:ahLst/>
              <a:cxnLst/>
              <a:rect l="l" t="t" r="r" b="b"/>
              <a:pathLst>
                <a:path w="104" h="90" extrusionOk="0">
                  <a:moveTo>
                    <a:pt x="50" y="1"/>
                  </a:moveTo>
                  <a:cubicBezTo>
                    <a:pt x="4" y="1"/>
                    <a:pt x="1" y="89"/>
                    <a:pt x="40" y="89"/>
                  </a:cubicBezTo>
                  <a:cubicBezTo>
                    <a:pt x="43" y="89"/>
                    <a:pt x="46" y="88"/>
                    <a:pt x="50" y="87"/>
                  </a:cubicBezTo>
                  <a:cubicBezTo>
                    <a:pt x="87" y="87"/>
                    <a:pt x="104" y="1"/>
                    <a:pt x="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2"/>
            <p:cNvSpPr/>
            <p:nvPr/>
          </p:nvSpPr>
          <p:spPr>
            <a:xfrm>
              <a:off x="-2214262" y="3108971"/>
              <a:ext cx="33299" cy="33299"/>
            </a:xfrm>
            <a:custGeom>
              <a:avLst/>
              <a:gdLst/>
              <a:ahLst/>
              <a:cxnLst/>
              <a:rect l="l" t="t" r="r" b="b"/>
              <a:pathLst>
                <a:path w="88" h="88" extrusionOk="0">
                  <a:moveTo>
                    <a:pt x="34" y="1"/>
                  </a:moveTo>
                  <a:cubicBezTo>
                    <a:pt x="17" y="1"/>
                    <a:pt x="1" y="88"/>
                    <a:pt x="50" y="88"/>
                  </a:cubicBezTo>
                  <a:cubicBezTo>
                    <a:pt x="87" y="88"/>
                    <a:pt x="87"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2"/>
            <p:cNvSpPr/>
            <p:nvPr/>
          </p:nvSpPr>
          <p:spPr>
            <a:xfrm>
              <a:off x="-2220317" y="3279253"/>
              <a:ext cx="39353" cy="39353"/>
            </a:xfrm>
            <a:custGeom>
              <a:avLst/>
              <a:gdLst/>
              <a:ahLst/>
              <a:cxnLst/>
              <a:rect l="l" t="t" r="r" b="b"/>
              <a:pathLst>
                <a:path w="104" h="104" extrusionOk="0">
                  <a:moveTo>
                    <a:pt x="66" y="1"/>
                  </a:moveTo>
                  <a:cubicBezTo>
                    <a:pt x="0" y="34"/>
                    <a:pt x="17" y="104"/>
                    <a:pt x="66" y="104"/>
                  </a:cubicBezTo>
                  <a:cubicBezTo>
                    <a:pt x="103" y="87"/>
                    <a:pt x="83"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2"/>
            <p:cNvSpPr/>
            <p:nvPr/>
          </p:nvSpPr>
          <p:spPr>
            <a:xfrm>
              <a:off x="-2214262" y="3409046"/>
              <a:ext cx="33299" cy="39353"/>
            </a:xfrm>
            <a:custGeom>
              <a:avLst/>
              <a:gdLst/>
              <a:ahLst/>
              <a:cxnLst/>
              <a:rect l="l" t="t" r="r" b="b"/>
              <a:pathLst>
                <a:path w="88" h="104" extrusionOk="0">
                  <a:moveTo>
                    <a:pt x="34" y="0"/>
                  </a:moveTo>
                  <a:cubicBezTo>
                    <a:pt x="1" y="0"/>
                    <a:pt x="17" y="103"/>
                    <a:pt x="50" y="103"/>
                  </a:cubicBezTo>
                  <a:cubicBezTo>
                    <a:pt x="87" y="103"/>
                    <a:pt x="87" y="17"/>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2"/>
            <p:cNvSpPr/>
            <p:nvPr/>
          </p:nvSpPr>
          <p:spPr>
            <a:xfrm>
              <a:off x="-2468550" y="3630412"/>
              <a:ext cx="123736" cy="454834"/>
            </a:xfrm>
            <a:custGeom>
              <a:avLst/>
              <a:gdLst/>
              <a:ahLst/>
              <a:cxnLst/>
              <a:rect l="l" t="t" r="r" b="b"/>
              <a:pathLst>
                <a:path w="327" h="1202" extrusionOk="0">
                  <a:moveTo>
                    <a:pt x="310" y="1"/>
                  </a:moveTo>
                  <a:cubicBezTo>
                    <a:pt x="206" y="207"/>
                    <a:pt x="54" y="929"/>
                    <a:pt x="0" y="1201"/>
                  </a:cubicBezTo>
                  <a:lnTo>
                    <a:pt x="17" y="1201"/>
                  </a:lnTo>
                  <a:cubicBezTo>
                    <a:pt x="70" y="929"/>
                    <a:pt x="206" y="207"/>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2"/>
            <p:cNvSpPr/>
            <p:nvPr/>
          </p:nvSpPr>
          <p:spPr>
            <a:xfrm>
              <a:off x="-2312647" y="3727284"/>
              <a:ext cx="78328" cy="357964"/>
            </a:xfrm>
            <a:custGeom>
              <a:avLst/>
              <a:gdLst/>
              <a:ahLst/>
              <a:cxnLst/>
              <a:rect l="l" t="t" r="r" b="b"/>
              <a:pathLst>
                <a:path w="207" h="946" extrusionOk="0">
                  <a:moveTo>
                    <a:pt x="190" y="1"/>
                  </a:moveTo>
                  <a:cubicBezTo>
                    <a:pt x="190" y="17"/>
                    <a:pt x="71" y="739"/>
                    <a:pt x="1" y="945"/>
                  </a:cubicBezTo>
                  <a:cubicBezTo>
                    <a:pt x="87" y="760"/>
                    <a:pt x="207" y="17"/>
                    <a:pt x="207" y="17"/>
                  </a:cubicBezTo>
                  <a:lnTo>
                    <a:pt x="2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2"/>
            <p:cNvSpPr/>
            <p:nvPr/>
          </p:nvSpPr>
          <p:spPr>
            <a:xfrm>
              <a:off x="-2000463" y="3708742"/>
              <a:ext cx="53732" cy="384452"/>
            </a:xfrm>
            <a:custGeom>
              <a:avLst/>
              <a:gdLst/>
              <a:ahLst/>
              <a:cxnLst/>
              <a:rect l="l" t="t" r="r" b="b"/>
              <a:pathLst>
                <a:path w="142" h="1016" extrusionOk="0">
                  <a:moveTo>
                    <a:pt x="1" y="0"/>
                  </a:moveTo>
                  <a:lnTo>
                    <a:pt x="1" y="17"/>
                  </a:lnTo>
                  <a:cubicBezTo>
                    <a:pt x="1" y="17"/>
                    <a:pt x="120" y="516"/>
                    <a:pt x="104" y="1015"/>
                  </a:cubicBezTo>
                  <a:lnTo>
                    <a:pt x="120" y="1015"/>
                  </a:lnTo>
                  <a:cubicBezTo>
                    <a:pt x="141" y="516"/>
                    <a:pt x="17" y="17"/>
                    <a:pt x="17" y="17"/>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2"/>
            <p:cNvSpPr/>
            <p:nvPr/>
          </p:nvSpPr>
          <p:spPr>
            <a:xfrm>
              <a:off x="-1856670" y="2999990"/>
              <a:ext cx="39353" cy="181252"/>
            </a:xfrm>
            <a:custGeom>
              <a:avLst/>
              <a:gdLst/>
              <a:ahLst/>
              <a:cxnLst/>
              <a:rect l="l" t="t" r="r" b="b"/>
              <a:pathLst>
                <a:path w="104" h="479" extrusionOk="0">
                  <a:moveTo>
                    <a:pt x="0" y="0"/>
                  </a:moveTo>
                  <a:cubicBezTo>
                    <a:pt x="33" y="153"/>
                    <a:pt x="87" y="479"/>
                    <a:pt x="87" y="479"/>
                  </a:cubicBezTo>
                  <a:lnTo>
                    <a:pt x="104" y="479"/>
                  </a:lnTo>
                  <a:cubicBezTo>
                    <a:pt x="104" y="479"/>
                    <a:pt x="50" y="136"/>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2"/>
            <p:cNvSpPr/>
            <p:nvPr/>
          </p:nvSpPr>
          <p:spPr>
            <a:xfrm>
              <a:off x="-2292214" y="2673427"/>
              <a:ext cx="84761" cy="98762"/>
            </a:xfrm>
            <a:custGeom>
              <a:avLst/>
              <a:gdLst/>
              <a:ahLst/>
              <a:cxnLst/>
              <a:rect l="l" t="t" r="r" b="b"/>
              <a:pathLst>
                <a:path w="224" h="261" extrusionOk="0">
                  <a:moveTo>
                    <a:pt x="223" y="1"/>
                  </a:moveTo>
                  <a:lnTo>
                    <a:pt x="0" y="244"/>
                  </a:lnTo>
                  <a:lnTo>
                    <a:pt x="0" y="261"/>
                  </a:lnTo>
                  <a:lnTo>
                    <a:pt x="223" y="17"/>
                  </a:lnTo>
                  <a:lnTo>
                    <a:pt x="2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2"/>
            <p:cNvSpPr/>
            <p:nvPr/>
          </p:nvSpPr>
          <p:spPr>
            <a:xfrm>
              <a:off x="-2181341" y="2654885"/>
              <a:ext cx="109735" cy="111249"/>
            </a:xfrm>
            <a:custGeom>
              <a:avLst/>
              <a:gdLst/>
              <a:ahLst/>
              <a:cxnLst/>
              <a:rect l="l" t="t" r="r" b="b"/>
              <a:pathLst>
                <a:path w="290" h="294" extrusionOk="0">
                  <a:moveTo>
                    <a:pt x="256" y="0"/>
                  </a:moveTo>
                  <a:lnTo>
                    <a:pt x="273" y="256"/>
                  </a:lnTo>
                  <a:lnTo>
                    <a:pt x="273" y="256"/>
                  </a:lnTo>
                  <a:lnTo>
                    <a:pt x="0" y="50"/>
                  </a:lnTo>
                  <a:lnTo>
                    <a:pt x="0" y="66"/>
                  </a:lnTo>
                  <a:lnTo>
                    <a:pt x="273" y="273"/>
                  </a:lnTo>
                  <a:lnTo>
                    <a:pt x="289" y="293"/>
                  </a:lnTo>
                  <a:lnTo>
                    <a:pt x="289" y="273"/>
                  </a:lnTo>
                  <a:lnTo>
                    <a:pt x="2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2"/>
            <p:cNvSpPr/>
            <p:nvPr/>
          </p:nvSpPr>
          <p:spPr>
            <a:xfrm>
              <a:off x="-2351623" y="1878776"/>
              <a:ext cx="65841" cy="59787"/>
            </a:xfrm>
            <a:custGeom>
              <a:avLst/>
              <a:gdLst/>
              <a:ahLst/>
              <a:cxnLst/>
              <a:rect l="l" t="t" r="r" b="b"/>
              <a:pathLst>
                <a:path w="174" h="158" extrusionOk="0">
                  <a:moveTo>
                    <a:pt x="34" y="1"/>
                  </a:moveTo>
                  <a:cubicBezTo>
                    <a:pt x="14" y="1"/>
                    <a:pt x="1" y="5"/>
                    <a:pt x="1" y="5"/>
                  </a:cubicBezTo>
                  <a:lnTo>
                    <a:pt x="17" y="22"/>
                  </a:lnTo>
                  <a:cubicBezTo>
                    <a:pt x="17" y="22"/>
                    <a:pt x="26" y="17"/>
                    <a:pt x="40" y="17"/>
                  </a:cubicBezTo>
                  <a:cubicBezTo>
                    <a:pt x="53" y="17"/>
                    <a:pt x="71" y="22"/>
                    <a:pt x="87" y="38"/>
                  </a:cubicBezTo>
                  <a:cubicBezTo>
                    <a:pt x="120" y="55"/>
                    <a:pt x="157" y="92"/>
                    <a:pt x="157" y="141"/>
                  </a:cubicBezTo>
                  <a:lnTo>
                    <a:pt x="174" y="158"/>
                  </a:lnTo>
                  <a:lnTo>
                    <a:pt x="174" y="141"/>
                  </a:lnTo>
                  <a:cubicBezTo>
                    <a:pt x="157" y="92"/>
                    <a:pt x="141" y="38"/>
                    <a:pt x="104" y="22"/>
                  </a:cubicBezTo>
                  <a:cubicBezTo>
                    <a:pt x="79" y="5"/>
                    <a:pt x="53" y="1"/>
                    <a:pt x="34"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2"/>
            <p:cNvSpPr/>
            <p:nvPr/>
          </p:nvSpPr>
          <p:spPr>
            <a:xfrm>
              <a:off x="-2240751" y="1906778"/>
              <a:ext cx="84761" cy="52219"/>
            </a:xfrm>
            <a:custGeom>
              <a:avLst/>
              <a:gdLst/>
              <a:ahLst/>
              <a:cxnLst/>
              <a:rect l="l" t="t" r="r" b="b"/>
              <a:pathLst>
                <a:path w="224" h="138" extrusionOk="0">
                  <a:moveTo>
                    <a:pt x="194" y="0"/>
                  </a:moveTo>
                  <a:cubicBezTo>
                    <a:pt x="166" y="0"/>
                    <a:pt x="93" y="12"/>
                    <a:pt x="0" y="121"/>
                  </a:cubicBezTo>
                  <a:lnTo>
                    <a:pt x="0" y="137"/>
                  </a:lnTo>
                  <a:lnTo>
                    <a:pt x="17" y="137"/>
                  </a:lnTo>
                  <a:cubicBezTo>
                    <a:pt x="100" y="28"/>
                    <a:pt x="172" y="17"/>
                    <a:pt x="197" y="17"/>
                  </a:cubicBezTo>
                  <a:cubicBezTo>
                    <a:pt x="203" y="17"/>
                    <a:pt x="207" y="18"/>
                    <a:pt x="207" y="18"/>
                  </a:cubicBezTo>
                  <a:lnTo>
                    <a:pt x="223" y="1"/>
                  </a:lnTo>
                  <a:lnTo>
                    <a:pt x="207" y="1"/>
                  </a:lnTo>
                  <a:cubicBezTo>
                    <a:pt x="207" y="1"/>
                    <a:pt x="202" y="0"/>
                    <a:pt x="194"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2"/>
            <p:cNvSpPr/>
            <p:nvPr/>
          </p:nvSpPr>
          <p:spPr>
            <a:xfrm>
              <a:off x="-2201775" y="3187300"/>
              <a:ext cx="51840" cy="65841"/>
            </a:xfrm>
            <a:custGeom>
              <a:avLst/>
              <a:gdLst/>
              <a:ahLst/>
              <a:cxnLst/>
              <a:rect l="l" t="t" r="r" b="b"/>
              <a:pathLst>
                <a:path w="137" h="174" extrusionOk="0">
                  <a:moveTo>
                    <a:pt x="120" y="0"/>
                  </a:moveTo>
                  <a:cubicBezTo>
                    <a:pt x="104" y="70"/>
                    <a:pt x="34" y="140"/>
                    <a:pt x="1" y="173"/>
                  </a:cubicBezTo>
                  <a:cubicBezTo>
                    <a:pt x="17" y="173"/>
                    <a:pt x="17" y="173"/>
                    <a:pt x="34" y="157"/>
                  </a:cubicBezTo>
                  <a:cubicBezTo>
                    <a:pt x="71" y="124"/>
                    <a:pt x="120" y="70"/>
                    <a:pt x="137" y="0"/>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2"/>
            <p:cNvSpPr/>
            <p:nvPr/>
          </p:nvSpPr>
          <p:spPr>
            <a:xfrm>
              <a:off x="-2168854" y="3201301"/>
              <a:ext cx="65841" cy="57895"/>
            </a:xfrm>
            <a:custGeom>
              <a:avLst/>
              <a:gdLst/>
              <a:ahLst/>
              <a:cxnLst/>
              <a:rect l="l" t="t" r="r" b="b"/>
              <a:pathLst>
                <a:path w="174" h="153" extrusionOk="0">
                  <a:moveTo>
                    <a:pt x="174" y="0"/>
                  </a:moveTo>
                  <a:cubicBezTo>
                    <a:pt x="174" y="0"/>
                    <a:pt x="70" y="103"/>
                    <a:pt x="0" y="153"/>
                  </a:cubicBezTo>
                  <a:cubicBezTo>
                    <a:pt x="17" y="153"/>
                    <a:pt x="33" y="136"/>
                    <a:pt x="33" y="136"/>
                  </a:cubicBezTo>
                  <a:lnTo>
                    <a:pt x="33" y="153"/>
                  </a:lnTo>
                  <a:cubicBezTo>
                    <a:pt x="103" y="87"/>
                    <a:pt x="174" y="17"/>
                    <a:pt x="174" y="17"/>
                  </a:cubicBezTo>
                  <a:lnTo>
                    <a:pt x="174" y="0"/>
                  </a:ln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2"/>
            <p:cNvSpPr/>
            <p:nvPr/>
          </p:nvSpPr>
          <p:spPr>
            <a:xfrm>
              <a:off x="-2150312" y="3240277"/>
              <a:ext cx="47300" cy="33299"/>
            </a:xfrm>
            <a:custGeom>
              <a:avLst/>
              <a:gdLst/>
              <a:ahLst/>
              <a:cxnLst/>
              <a:rect l="l" t="t" r="r" b="b"/>
              <a:pathLst>
                <a:path w="125" h="88" extrusionOk="0">
                  <a:moveTo>
                    <a:pt x="125" y="0"/>
                  </a:moveTo>
                  <a:lnTo>
                    <a:pt x="104" y="17"/>
                  </a:lnTo>
                  <a:cubicBezTo>
                    <a:pt x="87" y="33"/>
                    <a:pt x="38" y="66"/>
                    <a:pt x="1" y="87"/>
                  </a:cubicBezTo>
                  <a:lnTo>
                    <a:pt x="21" y="87"/>
                  </a:lnTo>
                  <a:cubicBezTo>
                    <a:pt x="54" y="66"/>
                    <a:pt x="87" y="50"/>
                    <a:pt x="125" y="17"/>
                  </a:cubicBezTo>
                  <a:lnTo>
                    <a:pt x="125" y="0"/>
                  </a:ln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2"/>
            <p:cNvSpPr/>
            <p:nvPr/>
          </p:nvSpPr>
          <p:spPr>
            <a:xfrm>
              <a:off x="-2156366" y="2336268"/>
              <a:ext cx="131304" cy="88167"/>
            </a:xfrm>
            <a:custGeom>
              <a:avLst/>
              <a:gdLst/>
              <a:ahLst/>
              <a:cxnLst/>
              <a:rect l="l" t="t" r="r" b="b"/>
              <a:pathLst>
                <a:path w="347" h="233" extrusionOk="0">
                  <a:moveTo>
                    <a:pt x="223" y="1"/>
                  </a:moveTo>
                  <a:cubicBezTo>
                    <a:pt x="70" y="1"/>
                    <a:pt x="0" y="104"/>
                    <a:pt x="70" y="186"/>
                  </a:cubicBezTo>
                  <a:cubicBezTo>
                    <a:pt x="97" y="219"/>
                    <a:pt x="128" y="232"/>
                    <a:pt x="160" y="232"/>
                  </a:cubicBezTo>
                  <a:cubicBezTo>
                    <a:pt x="211" y="232"/>
                    <a:pt x="262" y="197"/>
                    <a:pt x="293" y="153"/>
                  </a:cubicBezTo>
                  <a:cubicBezTo>
                    <a:pt x="347" y="83"/>
                    <a:pt x="277" y="1"/>
                    <a:pt x="223" y="1"/>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2"/>
            <p:cNvSpPr/>
            <p:nvPr/>
          </p:nvSpPr>
          <p:spPr>
            <a:xfrm>
              <a:off x="-2448495" y="2354053"/>
              <a:ext cx="58273" cy="105951"/>
            </a:xfrm>
            <a:custGeom>
              <a:avLst/>
              <a:gdLst/>
              <a:ahLst/>
              <a:cxnLst/>
              <a:rect l="l" t="t" r="r" b="b"/>
              <a:pathLst>
                <a:path w="154" h="280" extrusionOk="0">
                  <a:moveTo>
                    <a:pt x="20" y="1"/>
                  </a:moveTo>
                  <a:cubicBezTo>
                    <a:pt x="14" y="1"/>
                    <a:pt x="7" y="2"/>
                    <a:pt x="1" y="3"/>
                  </a:cubicBezTo>
                  <a:cubicBezTo>
                    <a:pt x="17" y="73"/>
                    <a:pt x="34" y="139"/>
                    <a:pt x="50" y="193"/>
                  </a:cubicBezTo>
                  <a:cubicBezTo>
                    <a:pt x="50" y="210"/>
                    <a:pt x="67" y="243"/>
                    <a:pt x="87" y="280"/>
                  </a:cubicBezTo>
                  <a:cubicBezTo>
                    <a:pt x="120" y="263"/>
                    <a:pt x="153" y="226"/>
                    <a:pt x="153" y="160"/>
                  </a:cubicBezTo>
                  <a:cubicBezTo>
                    <a:pt x="138" y="67"/>
                    <a:pt x="80" y="1"/>
                    <a:pt x="20" y="1"/>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16578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43"/>
          <p:cNvSpPr txBox="1">
            <a:spLocks noGrp="1"/>
          </p:cNvSpPr>
          <p:nvPr>
            <p:ph type="title"/>
          </p:nvPr>
        </p:nvSpPr>
        <p:spPr>
          <a:xfrm>
            <a:off x="249018" y="561951"/>
            <a:ext cx="8780206" cy="6276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WHAT IS THE EDUCATIONAL EVALUATION?</a:t>
            </a:r>
            <a:endParaRPr sz="2800" dirty="0"/>
          </a:p>
        </p:txBody>
      </p:sp>
      <p:sp>
        <p:nvSpPr>
          <p:cNvPr id="1039" name="Google Shape;1039;p43"/>
          <p:cNvSpPr txBox="1">
            <a:spLocks noGrp="1"/>
          </p:cNvSpPr>
          <p:nvPr>
            <p:ph type="subTitle" idx="1"/>
          </p:nvPr>
        </p:nvSpPr>
        <p:spPr>
          <a:xfrm>
            <a:off x="1553939" y="2739016"/>
            <a:ext cx="7383584" cy="14993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The learning process has three important things, namely input, transformation, and output. Input is students who have been assessed for their abilities and are ready to undergo the learning process. Transformation is all elements related to the learning process, namely teachers, media and learning materials, teaching methods, supporting facilities and administrative systems. While the output is the result of the learning process.</a:t>
            </a:r>
            <a:endParaRPr sz="1600" dirty="0"/>
          </a:p>
        </p:txBody>
      </p:sp>
      <p:sp>
        <p:nvSpPr>
          <p:cNvPr id="1040" name="Google Shape;1040;p43"/>
          <p:cNvSpPr txBox="1">
            <a:spLocks noGrp="1"/>
          </p:cNvSpPr>
          <p:nvPr>
            <p:ph type="subTitle" idx="2"/>
          </p:nvPr>
        </p:nvSpPr>
        <p:spPr>
          <a:xfrm>
            <a:off x="1553939" y="1359772"/>
            <a:ext cx="7117473" cy="78360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Educational evaluation is a systematic process for collecting, analyzing and interpreting data and information related to educational programs, processes and outcomes.</a:t>
            </a:r>
            <a:endParaRPr sz="1600" dirty="0"/>
          </a:p>
        </p:txBody>
      </p:sp>
      <p:grpSp>
        <p:nvGrpSpPr>
          <p:cNvPr id="1041" name="Google Shape;1041;p43"/>
          <p:cNvGrpSpPr/>
          <p:nvPr/>
        </p:nvGrpSpPr>
        <p:grpSpPr>
          <a:xfrm>
            <a:off x="555402" y="2400225"/>
            <a:ext cx="696928" cy="2279977"/>
            <a:chOff x="555402" y="2400225"/>
            <a:chExt cx="696928" cy="2279977"/>
          </a:xfrm>
        </p:grpSpPr>
        <p:sp>
          <p:nvSpPr>
            <p:cNvPr id="1042" name="Google Shape;1042;p43"/>
            <p:cNvSpPr/>
            <p:nvPr/>
          </p:nvSpPr>
          <p:spPr>
            <a:xfrm>
              <a:off x="979150" y="4178400"/>
              <a:ext cx="46200" cy="24300"/>
            </a:xfrm>
            <a:prstGeom prst="ellipse">
              <a:avLst/>
            </a:pr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p:cNvSpPr/>
            <p:nvPr/>
          </p:nvSpPr>
          <p:spPr>
            <a:xfrm>
              <a:off x="721050" y="2799325"/>
              <a:ext cx="46200" cy="33900"/>
            </a:xfrm>
            <a:prstGeom prst="ellipse">
              <a:avLst/>
            </a:prstGeom>
            <a:solidFill>
              <a:srgbClr val="C13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4" name="Google Shape;1044;p43"/>
            <p:cNvGrpSpPr/>
            <p:nvPr/>
          </p:nvGrpSpPr>
          <p:grpSpPr>
            <a:xfrm>
              <a:off x="555402" y="2400225"/>
              <a:ext cx="696928" cy="2279977"/>
              <a:chOff x="7968877" y="2324025"/>
              <a:chExt cx="696928" cy="2279977"/>
            </a:xfrm>
          </p:grpSpPr>
          <p:sp>
            <p:nvSpPr>
              <p:cNvPr id="1045" name="Google Shape;1045;p43"/>
              <p:cNvSpPr/>
              <p:nvPr/>
            </p:nvSpPr>
            <p:spPr>
              <a:xfrm>
                <a:off x="7968877" y="2934742"/>
                <a:ext cx="696928" cy="867347"/>
              </a:xfrm>
              <a:custGeom>
                <a:avLst/>
                <a:gdLst/>
                <a:ahLst/>
                <a:cxnLst/>
                <a:rect l="l" t="t" r="r" b="b"/>
                <a:pathLst>
                  <a:path w="2736" h="3405" extrusionOk="0">
                    <a:moveTo>
                      <a:pt x="1341" y="1"/>
                    </a:moveTo>
                    <a:lnTo>
                      <a:pt x="879" y="157"/>
                    </a:lnTo>
                    <a:cubicBezTo>
                      <a:pt x="858" y="174"/>
                      <a:pt x="825" y="174"/>
                      <a:pt x="809" y="190"/>
                    </a:cubicBezTo>
                    <a:cubicBezTo>
                      <a:pt x="673" y="260"/>
                      <a:pt x="499" y="397"/>
                      <a:pt x="413" y="467"/>
                    </a:cubicBezTo>
                    <a:cubicBezTo>
                      <a:pt x="310" y="570"/>
                      <a:pt x="87" y="1325"/>
                      <a:pt x="33" y="1444"/>
                    </a:cubicBezTo>
                    <a:cubicBezTo>
                      <a:pt x="0" y="1581"/>
                      <a:pt x="0" y="1787"/>
                      <a:pt x="17" y="1890"/>
                    </a:cubicBezTo>
                    <a:cubicBezTo>
                      <a:pt x="54" y="1993"/>
                      <a:pt x="103" y="2080"/>
                      <a:pt x="157" y="2133"/>
                    </a:cubicBezTo>
                    <a:cubicBezTo>
                      <a:pt x="174" y="2150"/>
                      <a:pt x="174" y="2166"/>
                      <a:pt x="190" y="2166"/>
                    </a:cubicBezTo>
                    <a:cubicBezTo>
                      <a:pt x="211" y="2182"/>
                      <a:pt x="240" y="2189"/>
                      <a:pt x="273" y="2189"/>
                    </a:cubicBezTo>
                    <a:cubicBezTo>
                      <a:pt x="350" y="2189"/>
                      <a:pt x="445" y="2152"/>
                      <a:pt x="483" y="2117"/>
                    </a:cubicBezTo>
                    <a:lnTo>
                      <a:pt x="483" y="2183"/>
                    </a:lnTo>
                    <a:lnTo>
                      <a:pt x="446" y="3334"/>
                    </a:lnTo>
                    <a:cubicBezTo>
                      <a:pt x="446" y="3334"/>
                      <a:pt x="755" y="3404"/>
                      <a:pt x="1135" y="3404"/>
                    </a:cubicBezTo>
                    <a:cubicBezTo>
                      <a:pt x="1461" y="3404"/>
                      <a:pt x="1601" y="3355"/>
                      <a:pt x="1634" y="3334"/>
                    </a:cubicBezTo>
                    <a:lnTo>
                      <a:pt x="1651" y="3334"/>
                    </a:lnTo>
                    <a:cubicBezTo>
                      <a:pt x="1662" y="3349"/>
                      <a:pt x="1746" y="3361"/>
                      <a:pt x="1868" y="3361"/>
                    </a:cubicBezTo>
                    <a:cubicBezTo>
                      <a:pt x="1916" y="3361"/>
                      <a:pt x="1971" y="3359"/>
                      <a:pt x="2030" y="3355"/>
                    </a:cubicBezTo>
                    <a:cubicBezTo>
                      <a:pt x="2269" y="3318"/>
                      <a:pt x="2340" y="3268"/>
                      <a:pt x="2340" y="3268"/>
                    </a:cubicBezTo>
                    <a:lnTo>
                      <a:pt x="2183" y="1978"/>
                    </a:lnTo>
                    <a:lnTo>
                      <a:pt x="2183" y="1978"/>
                    </a:lnTo>
                    <a:cubicBezTo>
                      <a:pt x="2187" y="1999"/>
                      <a:pt x="2288" y="2118"/>
                      <a:pt x="2373" y="2166"/>
                    </a:cubicBezTo>
                    <a:cubicBezTo>
                      <a:pt x="2373" y="2166"/>
                      <a:pt x="2389" y="2166"/>
                      <a:pt x="2389" y="2183"/>
                    </a:cubicBezTo>
                    <a:cubicBezTo>
                      <a:pt x="2404" y="2186"/>
                      <a:pt x="2420" y="2187"/>
                      <a:pt x="2436" y="2187"/>
                    </a:cubicBezTo>
                    <a:cubicBezTo>
                      <a:pt x="2515" y="2187"/>
                      <a:pt x="2607" y="2155"/>
                      <a:pt x="2665" y="2096"/>
                    </a:cubicBezTo>
                    <a:cubicBezTo>
                      <a:pt x="2665" y="2080"/>
                      <a:pt x="2682" y="2063"/>
                      <a:pt x="2682" y="2047"/>
                    </a:cubicBezTo>
                    <a:cubicBezTo>
                      <a:pt x="2736" y="1960"/>
                      <a:pt x="2698" y="1498"/>
                      <a:pt x="2546" y="1119"/>
                    </a:cubicBezTo>
                    <a:cubicBezTo>
                      <a:pt x="2373" y="739"/>
                      <a:pt x="2183" y="467"/>
                      <a:pt x="2080" y="364"/>
                    </a:cubicBezTo>
                    <a:cubicBezTo>
                      <a:pt x="2014" y="293"/>
                      <a:pt x="1857" y="223"/>
                      <a:pt x="1770" y="174"/>
                    </a:cubicBezTo>
                    <a:cubicBezTo>
                      <a:pt x="1737" y="157"/>
                      <a:pt x="1704" y="137"/>
                      <a:pt x="1704" y="137"/>
                    </a:cubicBezTo>
                    <a:lnTo>
                      <a:pt x="13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p:cNvSpPr/>
              <p:nvPr/>
            </p:nvSpPr>
            <p:spPr>
              <a:xfrm>
                <a:off x="8376698" y="3609528"/>
                <a:ext cx="12736" cy="174743"/>
              </a:xfrm>
              <a:custGeom>
                <a:avLst/>
                <a:gdLst/>
                <a:ahLst/>
                <a:cxnLst/>
                <a:rect l="l" t="t" r="r" b="b"/>
                <a:pathLst>
                  <a:path w="50" h="686" extrusionOk="0">
                    <a:moveTo>
                      <a:pt x="17" y="0"/>
                    </a:moveTo>
                    <a:lnTo>
                      <a:pt x="0" y="17"/>
                    </a:lnTo>
                    <a:lnTo>
                      <a:pt x="33" y="685"/>
                    </a:lnTo>
                    <a:lnTo>
                      <a:pt x="50" y="685"/>
                    </a:lnTo>
                    <a:lnTo>
                      <a:pt x="17" y="17"/>
                    </a:lnTo>
                    <a:lnTo>
                      <a:pt x="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p:cNvSpPr/>
              <p:nvPr/>
            </p:nvSpPr>
            <p:spPr>
              <a:xfrm>
                <a:off x="8174698" y="2934742"/>
                <a:ext cx="245300" cy="93230"/>
              </a:xfrm>
              <a:custGeom>
                <a:avLst/>
                <a:gdLst/>
                <a:ahLst/>
                <a:cxnLst/>
                <a:rect l="l" t="t" r="r" b="b"/>
                <a:pathLst>
                  <a:path w="963" h="366" extrusionOk="0">
                    <a:moveTo>
                      <a:pt x="533" y="1"/>
                    </a:moveTo>
                    <a:lnTo>
                      <a:pt x="71" y="157"/>
                    </a:lnTo>
                    <a:cubicBezTo>
                      <a:pt x="50" y="174"/>
                      <a:pt x="17" y="174"/>
                      <a:pt x="1" y="190"/>
                    </a:cubicBezTo>
                    <a:cubicBezTo>
                      <a:pt x="109" y="298"/>
                      <a:pt x="230" y="366"/>
                      <a:pt x="468" y="366"/>
                    </a:cubicBezTo>
                    <a:cubicBezTo>
                      <a:pt x="494" y="366"/>
                      <a:pt x="521" y="365"/>
                      <a:pt x="550" y="364"/>
                    </a:cubicBezTo>
                    <a:cubicBezTo>
                      <a:pt x="810" y="343"/>
                      <a:pt x="929" y="223"/>
                      <a:pt x="962" y="174"/>
                    </a:cubicBezTo>
                    <a:cubicBezTo>
                      <a:pt x="929" y="157"/>
                      <a:pt x="896" y="137"/>
                      <a:pt x="896" y="137"/>
                    </a:cubicBezTo>
                    <a:lnTo>
                      <a:pt x="5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p:cNvSpPr/>
              <p:nvPr/>
            </p:nvSpPr>
            <p:spPr>
              <a:xfrm>
                <a:off x="8271495" y="2974735"/>
                <a:ext cx="157929" cy="739983"/>
              </a:xfrm>
              <a:custGeom>
                <a:avLst/>
                <a:gdLst/>
                <a:ahLst/>
                <a:cxnLst/>
                <a:rect l="l" t="t" r="r" b="b"/>
                <a:pathLst>
                  <a:path w="620" h="2905" extrusionOk="0">
                    <a:moveTo>
                      <a:pt x="170" y="0"/>
                    </a:moveTo>
                    <a:lnTo>
                      <a:pt x="17" y="136"/>
                    </a:lnTo>
                    <a:lnTo>
                      <a:pt x="170" y="310"/>
                    </a:lnTo>
                    <a:lnTo>
                      <a:pt x="104" y="1135"/>
                    </a:lnTo>
                    <a:lnTo>
                      <a:pt x="83" y="1341"/>
                    </a:lnTo>
                    <a:lnTo>
                      <a:pt x="0" y="2558"/>
                    </a:lnTo>
                    <a:lnTo>
                      <a:pt x="343" y="2905"/>
                    </a:lnTo>
                    <a:lnTo>
                      <a:pt x="619" y="2579"/>
                    </a:lnTo>
                    <a:lnTo>
                      <a:pt x="413" y="1201"/>
                    </a:lnTo>
                    <a:lnTo>
                      <a:pt x="392" y="1065"/>
                    </a:lnTo>
                    <a:lnTo>
                      <a:pt x="273" y="289"/>
                    </a:lnTo>
                    <a:lnTo>
                      <a:pt x="376" y="153"/>
                    </a:lnTo>
                    <a:lnTo>
                      <a:pt x="1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3"/>
              <p:cNvSpPr/>
              <p:nvPr/>
            </p:nvSpPr>
            <p:spPr>
              <a:xfrm>
                <a:off x="8292383" y="3245770"/>
                <a:ext cx="84569" cy="70814"/>
              </a:xfrm>
              <a:custGeom>
                <a:avLst/>
                <a:gdLst/>
                <a:ahLst/>
                <a:cxnLst/>
                <a:rect l="l" t="t" r="r" b="b"/>
                <a:pathLst>
                  <a:path w="332" h="278" extrusionOk="0">
                    <a:moveTo>
                      <a:pt x="310" y="1"/>
                    </a:moveTo>
                    <a:lnTo>
                      <a:pt x="22" y="71"/>
                    </a:lnTo>
                    <a:lnTo>
                      <a:pt x="1" y="277"/>
                    </a:lnTo>
                    <a:cubicBezTo>
                      <a:pt x="55" y="256"/>
                      <a:pt x="125" y="240"/>
                      <a:pt x="141" y="174"/>
                    </a:cubicBezTo>
                    <a:cubicBezTo>
                      <a:pt x="141" y="174"/>
                      <a:pt x="277" y="174"/>
                      <a:pt x="331" y="137"/>
                    </a:cubicBez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3"/>
              <p:cNvSpPr/>
              <p:nvPr/>
            </p:nvSpPr>
            <p:spPr>
              <a:xfrm>
                <a:off x="8061344" y="2324025"/>
                <a:ext cx="494166" cy="433801"/>
              </a:xfrm>
              <a:custGeom>
                <a:avLst/>
                <a:gdLst/>
                <a:ahLst/>
                <a:cxnLst/>
                <a:rect l="l" t="t" r="r" b="b"/>
                <a:pathLst>
                  <a:path w="1940" h="1703" extrusionOk="0">
                    <a:moveTo>
                      <a:pt x="1216" y="1"/>
                    </a:moveTo>
                    <a:cubicBezTo>
                      <a:pt x="1037" y="1"/>
                      <a:pt x="962" y="105"/>
                      <a:pt x="962" y="105"/>
                    </a:cubicBezTo>
                    <a:cubicBezTo>
                      <a:pt x="929" y="63"/>
                      <a:pt x="859" y="40"/>
                      <a:pt x="783" y="40"/>
                    </a:cubicBezTo>
                    <a:cubicBezTo>
                      <a:pt x="734" y="40"/>
                      <a:pt x="682" y="49"/>
                      <a:pt x="636" y="68"/>
                    </a:cubicBezTo>
                    <a:cubicBezTo>
                      <a:pt x="516" y="122"/>
                      <a:pt x="359" y="258"/>
                      <a:pt x="240" y="518"/>
                    </a:cubicBezTo>
                    <a:cubicBezTo>
                      <a:pt x="120" y="774"/>
                      <a:pt x="120" y="1034"/>
                      <a:pt x="120" y="1034"/>
                    </a:cubicBezTo>
                    <a:cubicBezTo>
                      <a:pt x="103" y="1050"/>
                      <a:pt x="83" y="1100"/>
                      <a:pt x="66" y="1137"/>
                    </a:cubicBezTo>
                    <a:cubicBezTo>
                      <a:pt x="17" y="1256"/>
                      <a:pt x="0" y="1409"/>
                      <a:pt x="50" y="1512"/>
                    </a:cubicBezTo>
                    <a:cubicBezTo>
                      <a:pt x="136" y="1686"/>
                      <a:pt x="289" y="1686"/>
                      <a:pt x="376" y="1702"/>
                    </a:cubicBezTo>
                    <a:cubicBezTo>
                      <a:pt x="310" y="1479"/>
                      <a:pt x="289" y="1223"/>
                      <a:pt x="310" y="1153"/>
                    </a:cubicBezTo>
                    <a:lnTo>
                      <a:pt x="310" y="1153"/>
                    </a:lnTo>
                    <a:cubicBezTo>
                      <a:pt x="310" y="1153"/>
                      <a:pt x="331" y="1174"/>
                      <a:pt x="356" y="1174"/>
                    </a:cubicBezTo>
                    <a:cubicBezTo>
                      <a:pt x="363" y="1174"/>
                      <a:pt x="369" y="1173"/>
                      <a:pt x="376" y="1170"/>
                    </a:cubicBezTo>
                    <a:cubicBezTo>
                      <a:pt x="429" y="1153"/>
                      <a:pt x="429" y="1137"/>
                      <a:pt x="429" y="1137"/>
                    </a:cubicBezTo>
                    <a:cubicBezTo>
                      <a:pt x="429" y="1137"/>
                      <a:pt x="446" y="1153"/>
                      <a:pt x="462" y="1153"/>
                    </a:cubicBezTo>
                    <a:cubicBezTo>
                      <a:pt x="495" y="1186"/>
                      <a:pt x="549" y="1223"/>
                      <a:pt x="652" y="1223"/>
                    </a:cubicBezTo>
                    <a:cubicBezTo>
                      <a:pt x="677" y="1226"/>
                      <a:pt x="698" y="1228"/>
                      <a:pt x="715" y="1228"/>
                    </a:cubicBezTo>
                    <a:cubicBezTo>
                      <a:pt x="794" y="1228"/>
                      <a:pt x="805" y="1203"/>
                      <a:pt x="805" y="1203"/>
                    </a:cubicBezTo>
                    <a:lnTo>
                      <a:pt x="908" y="1203"/>
                    </a:lnTo>
                    <a:cubicBezTo>
                      <a:pt x="945" y="1203"/>
                      <a:pt x="1135" y="1153"/>
                      <a:pt x="1341" y="1050"/>
                    </a:cubicBezTo>
                    <a:cubicBezTo>
                      <a:pt x="1547" y="931"/>
                      <a:pt x="1527" y="811"/>
                      <a:pt x="1527" y="811"/>
                    </a:cubicBezTo>
                    <a:lnTo>
                      <a:pt x="1527" y="811"/>
                    </a:lnTo>
                    <a:cubicBezTo>
                      <a:pt x="1527" y="811"/>
                      <a:pt x="1547" y="827"/>
                      <a:pt x="1580" y="877"/>
                    </a:cubicBezTo>
                    <a:cubicBezTo>
                      <a:pt x="1613" y="947"/>
                      <a:pt x="1667" y="1050"/>
                      <a:pt x="1684" y="1223"/>
                    </a:cubicBezTo>
                    <a:lnTo>
                      <a:pt x="1684" y="1327"/>
                    </a:lnTo>
                    <a:lnTo>
                      <a:pt x="1684" y="1360"/>
                    </a:lnTo>
                    <a:cubicBezTo>
                      <a:pt x="1700" y="1343"/>
                      <a:pt x="1820" y="1240"/>
                      <a:pt x="1857" y="1170"/>
                    </a:cubicBezTo>
                    <a:cubicBezTo>
                      <a:pt x="1906" y="1083"/>
                      <a:pt x="1890" y="931"/>
                      <a:pt x="1890" y="931"/>
                    </a:cubicBezTo>
                    <a:cubicBezTo>
                      <a:pt x="1890" y="931"/>
                      <a:pt x="1939" y="860"/>
                      <a:pt x="1890" y="708"/>
                    </a:cubicBezTo>
                    <a:cubicBezTo>
                      <a:pt x="1820" y="567"/>
                      <a:pt x="1651" y="378"/>
                      <a:pt x="1651" y="378"/>
                    </a:cubicBezTo>
                    <a:cubicBezTo>
                      <a:pt x="1651" y="378"/>
                      <a:pt x="1651" y="361"/>
                      <a:pt x="1630" y="345"/>
                    </a:cubicBezTo>
                    <a:cubicBezTo>
                      <a:pt x="1580" y="225"/>
                      <a:pt x="1444" y="19"/>
                      <a:pt x="1255" y="2"/>
                    </a:cubicBezTo>
                    <a:cubicBezTo>
                      <a:pt x="1241" y="1"/>
                      <a:pt x="1228" y="1"/>
                      <a:pt x="1216" y="1"/>
                    </a:cubicBezTo>
                    <a:close/>
                  </a:path>
                </a:pathLst>
              </a:custGeom>
              <a:solidFill>
                <a:srgbClr val="E74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3"/>
              <p:cNvSpPr/>
              <p:nvPr/>
            </p:nvSpPr>
            <p:spPr>
              <a:xfrm>
                <a:off x="8061344" y="2558502"/>
                <a:ext cx="170411" cy="196904"/>
              </a:xfrm>
              <a:custGeom>
                <a:avLst/>
                <a:gdLst/>
                <a:ahLst/>
                <a:cxnLst/>
                <a:rect l="l" t="t" r="r" b="b"/>
                <a:pathLst>
                  <a:path w="669" h="773" extrusionOk="0">
                    <a:moveTo>
                      <a:pt x="669" y="1"/>
                    </a:moveTo>
                    <a:lnTo>
                      <a:pt x="669" y="1"/>
                    </a:lnTo>
                    <a:cubicBezTo>
                      <a:pt x="654" y="16"/>
                      <a:pt x="340" y="214"/>
                      <a:pt x="128" y="214"/>
                    </a:cubicBezTo>
                    <a:cubicBezTo>
                      <a:pt x="106" y="214"/>
                      <a:pt x="86" y="211"/>
                      <a:pt x="66" y="207"/>
                    </a:cubicBezTo>
                    <a:cubicBezTo>
                      <a:pt x="17" y="326"/>
                      <a:pt x="0" y="479"/>
                      <a:pt x="50" y="582"/>
                    </a:cubicBezTo>
                    <a:cubicBezTo>
                      <a:pt x="136" y="756"/>
                      <a:pt x="289" y="756"/>
                      <a:pt x="376" y="772"/>
                    </a:cubicBezTo>
                    <a:cubicBezTo>
                      <a:pt x="310" y="549"/>
                      <a:pt x="289" y="293"/>
                      <a:pt x="310" y="223"/>
                    </a:cubicBezTo>
                    <a:lnTo>
                      <a:pt x="310" y="223"/>
                    </a:lnTo>
                    <a:cubicBezTo>
                      <a:pt x="310" y="223"/>
                      <a:pt x="331" y="244"/>
                      <a:pt x="356" y="244"/>
                    </a:cubicBezTo>
                    <a:cubicBezTo>
                      <a:pt x="363" y="244"/>
                      <a:pt x="369" y="243"/>
                      <a:pt x="376" y="240"/>
                    </a:cubicBezTo>
                    <a:cubicBezTo>
                      <a:pt x="429" y="223"/>
                      <a:pt x="429" y="207"/>
                      <a:pt x="429" y="207"/>
                    </a:cubicBezTo>
                    <a:cubicBezTo>
                      <a:pt x="429" y="207"/>
                      <a:pt x="446" y="223"/>
                      <a:pt x="462" y="223"/>
                    </a:cubicBezTo>
                    <a:cubicBezTo>
                      <a:pt x="549" y="153"/>
                      <a:pt x="652" y="17"/>
                      <a:pt x="669" y="1"/>
                    </a:cubicBezTo>
                    <a:close/>
                  </a:path>
                </a:pathLst>
              </a:custGeom>
              <a:solidFill>
                <a:srgbClr val="C13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3"/>
              <p:cNvSpPr/>
              <p:nvPr/>
            </p:nvSpPr>
            <p:spPr>
              <a:xfrm>
                <a:off x="8463816" y="2409229"/>
                <a:ext cx="91701" cy="258803"/>
              </a:xfrm>
              <a:custGeom>
                <a:avLst/>
                <a:gdLst/>
                <a:ahLst/>
                <a:cxnLst/>
                <a:rect l="l" t="t" r="r" b="b"/>
                <a:pathLst>
                  <a:path w="360" h="1016" extrusionOk="0">
                    <a:moveTo>
                      <a:pt x="50" y="1"/>
                    </a:moveTo>
                    <a:cubicBezTo>
                      <a:pt x="50" y="54"/>
                      <a:pt x="71" y="104"/>
                      <a:pt x="71" y="174"/>
                    </a:cubicBezTo>
                    <a:cubicBezTo>
                      <a:pt x="87" y="310"/>
                      <a:pt x="50" y="430"/>
                      <a:pt x="0" y="533"/>
                    </a:cubicBezTo>
                    <a:cubicBezTo>
                      <a:pt x="33" y="603"/>
                      <a:pt x="87" y="706"/>
                      <a:pt x="104" y="879"/>
                    </a:cubicBezTo>
                    <a:lnTo>
                      <a:pt x="104" y="983"/>
                    </a:lnTo>
                    <a:lnTo>
                      <a:pt x="104" y="1016"/>
                    </a:lnTo>
                    <a:cubicBezTo>
                      <a:pt x="120" y="999"/>
                      <a:pt x="240" y="896"/>
                      <a:pt x="277" y="826"/>
                    </a:cubicBezTo>
                    <a:cubicBezTo>
                      <a:pt x="326" y="739"/>
                      <a:pt x="310" y="587"/>
                      <a:pt x="310" y="587"/>
                    </a:cubicBezTo>
                    <a:cubicBezTo>
                      <a:pt x="310" y="587"/>
                      <a:pt x="359" y="516"/>
                      <a:pt x="310" y="364"/>
                    </a:cubicBezTo>
                    <a:cubicBezTo>
                      <a:pt x="240" y="223"/>
                      <a:pt x="71" y="34"/>
                      <a:pt x="71" y="34"/>
                    </a:cubicBezTo>
                    <a:cubicBezTo>
                      <a:pt x="71" y="34"/>
                      <a:pt x="71" y="17"/>
                      <a:pt x="50" y="1"/>
                    </a:cubicBezTo>
                    <a:close/>
                  </a:path>
                </a:pathLst>
              </a:custGeom>
              <a:solidFill>
                <a:srgbClr val="C13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3"/>
              <p:cNvSpPr/>
              <p:nvPr/>
            </p:nvSpPr>
            <p:spPr>
              <a:xfrm>
                <a:off x="8140055" y="4515356"/>
                <a:ext cx="174741" cy="88645"/>
              </a:xfrm>
              <a:custGeom>
                <a:avLst/>
                <a:gdLst/>
                <a:ahLst/>
                <a:cxnLst/>
                <a:rect l="l" t="t" r="r" b="b"/>
                <a:pathLst>
                  <a:path w="686" h="348" extrusionOk="0">
                    <a:moveTo>
                      <a:pt x="17" y="1"/>
                    </a:moveTo>
                    <a:cubicBezTo>
                      <a:pt x="1" y="54"/>
                      <a:pt x="17" y="347"/>
                      <a:pt x="17" y="347"/>
                    </a:cubicBezTo>
                    <a:lnTo>
                      <a:pt x="686" y="347"/>
                    </a:lnTo>
                    <a:lnTo>
                      <a:pt x="257" y="17"/>
                    </a:lnTo>
                    <a:cubicBezTo>
                      <a:pt x="257" y="17"/>
                      <a:pt x="257" y="73"/>
                      <a:pt x="183" y="73"/>
                    </a:cubicBezTo>
                    <a:cubicBezTo>
                      <a:pt x="174" y="73"/>
                      <a:pt x="164" y="72"/>
                      <a:pt x="153" y="71"/>
                    </a:cubicBezTo>
                    <a:cubicBezTo>
                      <a:pt x="67" y="54"/>
                      <a:pt x="17" y="1"/>
                      <a:pt x="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3"/>
              <p:cNvSpPr/>
              <p:nvPr/>
            </p:nvSpPr>
            <p:spPr>
              <a:xfrm>
                <a:off x="8429173" y="4502874"/>
                <a:ext cx="196648" cy="101127"/>
              </a:xfrm>
              <a:custGeom>
                <a:avLst/>
                <a:gdLst/>
                <a:ahLst/>
                <a:cxnLst/>
                <a:rect l="l" t="t" r="r" b="b"/>
                <a:pathLst>
                  <a:path w="772" h="397" extrusionOk="0">
                    <a:moveTo>
                      <a:pt x="0" y="17"/>
                    </a:moveTo>
                    <a:lnTo>
                      <a:pt x="0" y="33"/>
                    </a:lnTo>
                    <a:cubicBezTo>
                      <a:pt x="0" y="33"/>
                      <a:pt x="1" y="33"/>
                      <a:pt x="1" y="33"/>
                    </a:cubicBezTo>
                    <a:lnTo>
                      <a:pt x="1" y="33"/>
                    </a:lnTo>
                    <a:cubicBezTo>
                      <a:pt x="1" y="24"/>
                      <a:pt x="0" y="18"/>
                      <a:pt x="0" y="17"/>
                    </a:cubicBezTo>
                    <a:close/>
                    <a:moveTo>
                      <a:pt x="273" y="0"/>
                    </a:moveTo>
                    <a:lnTo>
                      <a:pt x="273" y="17"/>
                    </a:lnTo>
                    <a:cubicBezTo>
                      <a:pt x="273" y="17"/>
                      <a:pt x="207" y="66"/>
                      <a:pt x="120" y="66"/>
                    </a:cubicBezTo>
                    <a:cubicBezTo>
                      <a:pt x="54" y="66"/>
                      <a:pt x="6" y="37"/>
                      <a:pt x="1" y="33"/>
                    </a:cubicBezTo>
                    <a:lnTo>
                      <a:pt x="1" y="33"/>
                    </a:lnTo>
                    <a:cubicBezTo>
                      <a:pt x="4" y="108"/>
                      <a:pt x="17" y="396"/>
                      <a:pt x="17" y="396"/>
                    </a:cubicBezTo>
                    <a:lnTo>
                      <a:pt x="772" y="396"/>
                    </a:lnTo>
                    <a:lnTo>
                      <a:pt x="2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3"/>
              <p:cNvSpPr/>
              <p:nvPr/>
            </p:nvSpPr>
            <p:spPr>
              <a:xfrm>
                <a:off x="8118148" y="4410152"/>
                <a:ext cx="105201" cy="124052"/>
              </a:xfrm>
              <a:custGeom>
                <a:avLst/>
                <a:gdLst/>
                <a:ahLst/>
                <a:cxnLst/>
                <a:rect l="l" t="t" r="r" b="b"/>
                <a:pathLst>
                  <a:path w="413" h="487" extrusionOk="0">
                    <a:moveTo>
                      <a:pt x="0" y="1"/>
                    </a:moveTo>
                    <a:lnTo>
                      <a:pt x="103" y="414"/>
                    </a:lnTo>
                    <a:cubicBezTo>
                      <a:pt x="103" y="414"/>
                      <a:pt x="153" y="467"/>
                      <a:pt x="239" y="484"/>
                    </a:cubicBezTo>
                    <a:cubicBezTo>
                      <a:pt x="250" y="485"/>
                      <a:pt x="260" y="486"/>
                      <a:pt x="269" y="486"/>
                    </a:cubicBezTo>
                    <a:cubicBezTo>
                      <a:pt x="343" y="486"/>
                      <a:pt x="343" y="430"/>
                      <a:pt x="343" y="430"/>
                    </a:cubicBezTo>
                    <a:lnTo>
                      <a:pt x="413" y="121"/>
                    </a:lnTo>
                    <a:lnTo>
                      <a:pt x="413" y="121"/>
                    </a:lnTo>
                    <a:cubicBezTo>
                      <a:pt x="413" y="121"/>
                      <a:pt x="367" y="130"/>
                      <a:pt x="301" y="130"/>
                    </a:cubicBezTo>
                    <a:cubicBezTo>
                      <a:pt x="268" y="130"/>
                      <a:pt x="230" y="127"/>
                      <a:pt x="190" y="121"/>
                    </a:cubicBezTo>
                    <a:cubicBezTo>
                      <a:pt x="66" y="88"/>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3"/>
              <p:cNvSpPr/>
              <p:nvPr/>
            </p:nvSpPr>
            <p:spPr>
              <a:xfrm>
                <a:off x="8411342" y="4440719"/>
                <a:ext cx="91701" cy="79220"/>
              </a:xfrm>
              <a:custGeom>
                <a:avLst/>
                <a:gdLst/>
                <a:ahLst/>
                <a:cxnLst/>
                <a:rect l="l" t="t" r="r" b="b"/>
                <a:pathLst>
                  <a:path w="360" h="311" extrusionOk="0">
                    <a:moveTo>
                      <a:pt x="359" y="1"/>
                    </a:moveTo>
                    <a:lnTo>
                      <a:pt x="359" y="1"/>
                    </a:lnTo>
                    <a:cubicBezTo>
                      <a:pt x="286" y="35"/>
                      <a:pt x="214" y="45"/>
                      <a:pt x="154" y="45"/>
                    </a:cubicBezTo>
                    <a:cubicBezTo>
                      <a:pt x="63" y="45"/>
                      <a:pt x="0" y="21"/>
                      <a:pt x="0" y="21"/>
                    </a:cubicBezTo>
                    <a:lnTo>
                      <a:pt x="0" y="21"/>
                    </a:lnTo>
                    <a:cubicBezTo>
                      <a:pt x="0" y="54"/>
                      <a:pt x="50" y="207"/>
                      <a:pt x="70" y="261"/>
                    </a:cubicBezTo>
                    <a:lnTo>
                      <a:pt x="70" y="277"/>
                    </a:lnTo>
                    <a:cubicBezTo>
                      <a:pt x="70" y="277"/>
                      <a:pt x="120" y="310"/>
                      <a:pt x="190" y="310"/>
                    </a:cubicBezTo>
                    <a:cubicBezTo>
                      <a:pt x="277" y="310"/>
                      <a:pt x="343" y="261"/>
                      <a:pt x="343" y="261"/>
                    </a:cubicBezTo>
                    <a:lnTo>
                      <a:pt x="343" y="244"/>
                    </a:lnTo>
                    <a:lnTo>
                      <a:pt x="3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3"/>
              <p:cNvSpPr/>
              <p:nvPr/>
            </p:nvSpPr>
            <p:spPr>
              <a:xfrm>
                <a:off x="8091656" y="4104473"/>
                <a:ext cx="174741" cy="338788"/>
              </a:xfrm>
              <a:custGeom>
                <a:avLst/>
                <a:gdLst/>
                <a:ahLst/>
                <a:cxnLst/>
                <a:rect l="l" t="t" r="r" b="b"/>
                <a:pathLst>
                  <a:path w="686" h="1330" extrusionOk="0">
                    <a:moveTo>
                      <a:pt x="50" y="0"/>
                    </a:moveTo>
                    <a:cubicBezTo>
                      <a:pt x="50" y="17"/>
                      <a:pt x="50" y="33"/>
                      <a:pt x="34" y="50"/>
                    </a:cubicBezTo>
                    <a:cubicBezTo>
                      <a:pt x="17" y="223"/>
                      <a:pt x="1" y="582"/>
                      <a:pt x="34" y="755"/>
                    </a:cubicBezTo>
                    <a:cubicBezTo>
                      <a:pt x="50" y="978"/>
                      <a:pt x="104" y="1201"/>
                      <a:pt x="104" y="1201"/>
                    </a:cubicBezTo>
                    <a:cubicBezTo>
                      <a:pt x="104" y="1201"/>
                      <a:pt x="170" y="1288"/>
                      <a:pt x="294" y="1321"/>
                    </a:cubicBezTo>
                    <a:cubicBezTo>
                      <a:pt x="334" y="1327"/>
                      <a:pt x="372" y="1330"/>
                      <a:pt x="405" y="1330"/>
                    </a:cubicBezTo>
                    <a:cubicBezTo>
                      <a:pt x="471" y="1330"/>
                      <a:pt x="517" y="1321"/>
                      <a:pt x="517" y="1321"/>
                    </a:cubicBezTo>
                    <a:lnTo>
                      <a:pt x="669" y="170"/>
                    </a:lnTo>
                    <a:lnTo>
                      <a:pt x="686" y="50"/>
                    </a:lnTo>
                    <a:cubicBezTo>
                      <a:pt x="620" y="50"/>
                      <a:pt x="550" y="50"/>
                      <a:pt x="480" y="33"/>
                    </a:cubicBezTo>
                    <a:cubicBezTo>
                      <a:pt x="294" y="33"/>
                      <a:pt x="154" y="17"/>
                      <a:pt x="50" y="0"/>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8362943" y="4099123"/>
                <a:ext cx="171430" cy="353307"/>
              </a:xfrm>
              <a:custGeom>
                <a:avLst/>
                <a:gdLst/>
                <a:ahLst/>
                <a:cxnLst/>
                <a:rect l="l" t="t" r="r" b="b"/>
                <a:pathLst>
                  <a:path w="673" h="1387" extrusionOk="0">
                    <a:moveTo>
                      <a:pt x="673" y="1"/>
                    </a:moveTo>
                    <a:lnTo>
                      <a:pt x="673" y="1"/>
                    </a:lnTo>
                    <a:cubicBezTo>
                      <a:pt x="619" y="21"/>
                      <a:pt x="549" y="38"/>
                      <a:pt x="500" y="38"/>
                    </a:cubicBezTo>
                    <a:cubicBezTo>
                      <a:pt x="363" y="71"/>
                      <a:pt x="207" y="71"/>
                      <a:pt x="104" y="87"/>
                    </a:cubicBezTo>
                    <a:cubicBezTo>
                      <a:pt x="87" y="104"/>
                      <a:pt x="87" y="141"/>
                      <a:pt x="71" y="158"/>
                    </a:cubicBezTo>
                    <a:cubicBezTo>
                      <a:pt x="0" y="331"/>
                      <a:pt x="0" y="467"/>
                      <a:pt x="17" y="657"/>
                    </a:cubicBezTo>
                    <a:cubicBezTo>
                      <a:pt x="71" y="896"/>
                      <a:pt x="190" y="1362"/>
                      <a:pt x="190" y="1362"/>
                    </a:cubicBezTo>
                    <a:cubicBezTo>
                      <a:pt x="190" y="1362"/>
                      <a:pt x="253" y="1386"/>
                      <a:pt x="344" y="1386"/>
                    </a:cubicBezTo>
                    <a:cubicBezTo>
                      <a:pt x="404" y="1386"/>
                      <a:pt x="476" y="1376"/>
                      <a:pt x="549" y="1342"/>
                    </a:cubicBezTo>
                    <a:lnTo>
                      <a:pt x="652" y="104"/>
                    </a:lnTo>
                    <a:lnTo>
                      <a:pt x="673" y="1"/>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p:cNvSpPr/>
              <p:nvPr/>
            </p:nvSpPr>
            <p:spPr>
              <a:xfrm>
                <a:off x="8073825" y="3767207"/>
                <a:ext cx="534158" cy="354326"/>
              </a:xfrm>
              <a:custGeom>
                <a:avLst/>
                <a:gdLst/>
                <a:ahLst/>
                <a:cxnLst/>
                <a:rect l="l" t="t" r="r" b="b"/>
                <a:pathLst>
                  <a:path w="2097" h="1391" extrusionOk="0">
                    <a:moveTo>
                      <a:pt x="1928" y="0"/>
                    </a:moveTo>
                    <a:cubicBezTo>
                      <a:pt x="1928" y="0"/>
                      <a:pt x="1890" y="33"/>
                      <a:pt x="1787" y="50"/>
                    </a:cubicBezTo>
                    <a:lnTo>
                      <a:pt x="1771" y="50"/>
                    </a:lnTo>
                    <a:cubicBezTo>
                      <a:pt x="1738" y="66"/>
                      <a:pt x="1684" y="66"/>
                      <a:pt x="1618" y="87"/>
                    </a:cubicBezTo>
                    <a:cubicBezTo>
                      <a:pt x="1578" y="90"/>
                      <a:pt x="1539" y="91"/>
                      <a:pt x="1502" y="91"/>
                    </a:cubicBezTo>
                    <a:cubicBezTo>
                      <a:pt x="1338" y="91"/>
                      <a:pt x="1222" y="66"/>
                      <a:pt x="1222" y="66"/>
                    </a:cubicBezTo>
                    <a:cubicBezTo>
                      <a:pt x="1222" y="66"/>
                      <a:pt x="1102" y="136"/>
                      <a:pt x="723" y="136"/>
                    </a:cubicBezTo>
                    <a:cubicBezTo>
                      <a:pt x="570" y="136"/>
                      <a:pt x="430" y="120"/>
                      <a:pt x="327" y="103"/>
                    </a:cubicBezTo>
                    <a:lnTo>
                      <a:pt x="310" y="103"/>
                    </a:lnTo>
                    <a:cubicBezTo>
                      <a:pt x="137" y="87"/>
                      <a:pt x="34" y="66"/>
                      <a:pt x="34" y="66"/>
                    </a:cubicBezTo>
                    <a:lnTo>
                      <a:pt x="17" y="66"/>
                    </a:lnTo>
                    <a:lnTo>
                      <a:pt x="17" y="375"/>
                    </a:lnTo>
                    <a:lnTo>
                      <a:pt x="17" y="396"/>
                    </a:lnTo>
                    <a:cubicBezTo>
                      <a:pt x="1" y="755"/>
                      <a:pt x="1" y="1304"/>
                      <a:pt x="1" y="1304"/>
                    </a:cubicBezTo>
                    <a:cubicBezTo>
                      <a:pt x="1" y="1304"/>
                      <a:pt x="34" y="1304"/>
                      <a:pt x="120" y="1324"/>
                    </a:cubicBezTo>
                    <a:cubicBezTo>
                      <a:pt x="224" y="1341"/>
                      <a:pt x="364" y="1357"/>
                      <a:pt x="550" y="1357"/>
                    </a:cubicBezTo>
                    <a:cubicBezTo>
                      <a:pt x="620" y="1374"/>
                      <a:pt x="690" y="1374"/>
                      <a:pt x="756" y="1374"/>
                    </a:cubicBezTo>
                    <a:cubicBezTo>
                      <a:pt x="962" y="1374"/>
                      <a:pt x="1119" y="1390"/>
                      <a:pt x="1152" y="1390"/>
                    </a:cubicBezTo>
                    <a:lnTo>
                      <a:pt x="1239" y="1390"/>
                    </a:lnTo>
                    <a:cubicBezTo>
                      <a:pt x="1255" y="1390"/>
                      <a:pt x="1292" y="1390"/>
                      <a:pt x="1309" y="1374"/>
                    </a:cubicBezTo>
                    <a:cubicBezTo>
                      <a:pt x="1412" y="1374"/>
                      <a:pt x="1531" y="1374"/>
                      <a:pt x="1635" y="1341"/>
                    </a:cubicBezTo>
                    <a:cubicBezTo>
                      <a:pt x="1684" y="1341"/>
                      <a:pt x="1754" y="1324"/>
                      <a:pt x="1808" y="1304"/>
                    </a:cubicBezTo>
                    <a:cubicBezTo>
                      <a:pt x="1961" y="1271"/>
                      <a:pt x="2097" y="1238"/>
                      <a:pt x="2097" y="1238"/>
                    </a:cubicBezTo>
                    <a:lnTo>
                      <a:pt x="1977" y="375"/>
                    </a:lnTo>
                    <a:lnTo>
                      <a:pt x="1977" y="359"/>
                    </a:lnTo>
                    <a:lnTo>
                      <a:pt x="1944" y="87"/>
                    </a:lnTo>
                    <a:lnTo>
                      <a:pt x="19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p:cNvSpPr/>
              <p:nvPr/>
            </p:nvSpPr>
            <p:spPr>
              <a:xfrm>
                <a:off x="8091656" y="2627789"/>
                <a:ext cx="61389" cy="101382"/>
              </a:xfrm>
              <a:custGeom>
                <a:avLst/>
                <a:gdLst/>
                <a:ahLst/>
                <a:cxnLst/>
                <a:rect l="l" t="t" r="r" b="b"/>
                <a:pathLst>
                  <a:path w="241" h="398" extrusionOk="0">
                    <a:moveTo>
                      <a:pt x="170" y="1"/>
                    </a:moveTo>
                    <a:lnTo>
                      <a:pt x="1" y="125"/>
                    </a:lnTo>
                    <a:cubicBezTo>
                      <a:pt x="1" y="125"/>
                      <a:pt x="63" y="398"/>
                      <a:pt x="226" y="398"/>
                    </a:cubicBezTo>
                    <a:cubicBezTo>
                      <a:pt x="231" y="398"/>
                      <a:pt x="235" y="397"/>
                      <a:pt x="240" y="397"/>
                    </a:cubicBezTo>
                    <a:cubicBezTo>
                      <a:pt x="191" y="244"/>
                      <a:pt x="170" y="87"/>
                      <a:pt x="170"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3"/>
              <p:cNvSpPr/>
              <p:nvPr/>
            </p:nvSpPr>
            <p:spPr>
              <a:xfrm>
                <a:off x="8490053" y="2659376"/>
                <a:ext cx="255" cy="8661"/>
              </a:xfrm>
              <a:custGeom>
                <a:avLst/>
                <a:gdLst/>
                <a:ahLst/>
                <a:cxnLst/>
                <a:rect l="l" t="t" r="r" b="b"/>
                <a:pathLst>
                  <a:path w="1" h="34" extrusionOk="0">
                    <a:moveTo>
                      <a:pt x="1" y="1"/>
                    </a:moveTo>
                    <a:lnTo>
                      <a:pt x="1" y="34"/>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3"/>
              <p:cNvSpPr/>
              <p:nvPr/>
            </p:nvSpPr>
            <p:spPr>
              <a:xfrm>
                <a:off x="8481647" y="2619383"/>
                <a:ext cx="61134" cy="106476"/>
              </a:xfrm>
              <a:custGeom>
                <a:avLst/>
                <a:gdLst/>
                <a:ahLst/>
                <a:cxnLst/>
                <a:rect l="l" t="t" r="r" b="b"/>
                <a:pathLst>
                  <a:path w="240" h="418" extrusionOk="0">
                    <a:moveTo>
                      <a:pt x="207" y="1"/>
                    </a:moveTo>
                    <a:lnTo>
                      <a:pt x="207" y="1"/>
                    </a:lnTo>
                    <a:cubicBezTo>
                      <a:pt x="170" y="71"/>
                      <a:pt x="50" y="174"/>
                      <a:pt x="34" y="191"/>
                    </a:cubicBezTo>
                    <a:cubicBezTo>
                      <a:pt x="34" y="277"/>
                      <a:pt x="17" y="343"/>
                      <a:pt x="1" y="413"/>
                    </a:cubicBezTo>
                    <a:cubicBezTo>
                      <a:pt x="8" y="416"/>
                      <a:pt x="17" y="417"/>
                      <a:pt x="25" y="417"/>
                    </a:cubicBezTo>
                    <a:cubicBezTo>
                      <a:pt x="72" y="417"/>
                      <a:pt x="128" y="378"/>
                      <a:pt x="170" y="277"/>
                    </a:cubicBezTo>
                    <a:cubicBezTo>
                      <a:pt x="240" y="191"/>
                      <a:pt x="240" y="87"/>
                      <a:pt x="207"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3"/>
              <p:cNvSpPr/>
              <p:nvPr/>
            </p:nvSpPr>
            <p:spPr>
              <a:xfrm>
                <a:off x="8134960" y="2527934"/>
                <a:ext cx="355341" cy="384893"/>
              </a:xfrm>
              <a:custGeom>
                <a:avLst/>
                <a:gdLst/>
                <a:ahLst/>
                <a:cxnLst/>
                <a:rect l="l" t="t" r="r" b="b"/>
                <a:pathLst>
                  <a:path w="1395" h="1511" extrusionOk="0">
                    <a:moveTo>
                      <a:pt x="1238" y="1"/>
                    </a:moveTo>
                    <a:cubicBezTo>
                      <a:pt x="1238" y="1"/>
                      <a:pt x="1258" y="121"/>
                      <a:pt x="1052" y="240"/>
                    </a:cubicBezTo>
                    <a:cubicBezTo>
                      <a:pt x="846" y="343"/>
                      <a:pt x="656" y="393"/>
                      <a:pt x="619" y="393"/>
                    </a:cubicBezTo>
                    <a:lnTo>
                      <a:pt x="516" y="393"/>
                    </a:lnTo>
                    <a:cubicBezTo>
                      <a:pt x="516" y="393"/>
                      <a:pt x="505" y="418"/>
                      <a:pt x="426" y="418"/>
                    </a:cubicBezTo>
                    <a:cubicBezTo>
                      <a:pt x="409" y="418"/>
                      <a:pt x="388" y="416"/>
                      <a:pt x="363" y="413"/>
                    </a:cubicBezTo>
                    <a:cubicBezTo>
                      <a:pt x="227" y="413"/>
                      <a:pt x="140" y="327"/>
                      <a:pt x="140" y="327"/>
                    </a:cubicBezTo>
                    <a:cubicBezTo>
                      <a:pt x="140" y="327"/>
                      <a:pt x="140" y="343"/>
                      <a:pt x="87" y="360"/>
                    </a:cubicBezTo>
                    <a:cubicBezTo>
                      <a:pt x="80" y="363"/>
                      <a:pt x="74" y="364"/>
                      <a:pt x="67" y="364"/>
                    </a:cubicBezTo>
                    <a:cubicBezTo>
                      <a:pt x="42" y="364"/>
                      <a:pt x="21" y="343"/>
                      <a:pt x="21" y="343"/>
                    </a:cubicBezTo>
                    <a:cubicBezTo>
                      <a:pt x="21" y="360"/>
                      <a:pt x="0" y="376"/>
                      <a:pt x="0" y="393"/>
                    </a:cubicBezTo>
                    <a:cubicBezTo>
                      <a:pt x="0" y="479"/>
                      <a:pt x="21" y="636"/>
                      <a:pt x="70" y="789"/>
                    </a:cubicBezTo>
                    <a:cubicBezTo>
                      <a:pt x="70" y="826"/>
                      <a:pt x="87" y="859"/>
                      <a:pt x="87" y="892"/>
                    </a:cubicBezTo>
                    <a:cubicBezTo>
                      <a:pt x="103" y="929"/>
                      <a:pt x="124" y="979"/>
                      <a:pt x="157" y="1012"/>
                    </a:cubicBezTo>
                    <a:cubicBezTo>
                      <a:pt x="206" y="1135"/>
                      <a:pt x="277" y="1255"/>
                      <a:pt x="380" y="1342"/>
                    </a:cubicBezTo>
                    <a:cubicBezTo>
                      <a:pt x="466" y="1445"/>
                      <a:pt x="586" y="1511"/>
                      <a:pt x="722" y="1511"/>
                    </a:cubicBezTo>
                    <a:cubicBezTo>
                      <a:pt x="846" y="1511"/>
                      <a:pt x="949" y="1461"/>
                      <a:pt x="1032" y="1375"/>
                    </a:cubicBezTo>
                    <a:cubicBezTo>
                      <a:pt x="1118" y="1305"/>
                      <a:pt x="1188" y="1185"/>
                      <a:pt x="1238" y="1115"/>
                    </a:cubicBezTo>
                    <a:cubicBezTo>
                      <a:pt x="1275" y="1032"/>
                      <a:pt x="1324" y="929"/>
                      <a:pt x="1362" y="772"/>
                    </a:cubicBezTo>
                    <a:cubicBezTo>
                      <a:pt x="1378" y="702"/>
                      <a:pt x="1395" y="636"/>
                      <a:pt x="1395" y="550"/>
                    </a:cubicBezTo>
                    <a:lnTo>
                      <a:pt x="1395" y="517"/>
                    </a:lnTo>
                    <a:lnTo>
                      <a:pt x="1395" y="413"/>
                    </a:lnTo>
                    <a:cubicBezTo>
                      <a:pt x="1362" y="104"/>
                      <a:pt x="1238" y="1"/>
                      <a:pt x="1238"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3"/>
              <p:cNvSpPr/>
              <p:nvPr/>
            </p:nvSpPr>
            <p:spPr>
              <a:xfrm rot="-1630645">
                <a:off x="8176354" y="2651608"/>
                <a:ext cx="92720" cy="22416"/>
              </a:xfrm>
              <a:custGeom>
                <a:avLst/>
                <a:gdLst/>
                <a:ahLst/>
                <a:cxnLst/>
                <a:rect l="l" t="t" r="r" b="b"/>
                <a:pathLst>
                  <a:path w="364" h="88" extrusionOk="0">
                    <a:moveTo>
                      <a:pt x="207" y="1"/>
                    </a:moveTo>
                    <a:cubicBezTo>
                      <a:pt x="104" y="17"/>
                      <a:pt x="0" y="55"/>
                      <a:pt x="17" y="88"/>
                    </a:cubicBezTo>
                    <a:cubicBezTo>
                      <a:pt x="33" y="88"/>
                      <a:pt x="71" y="71"/>
                      <a:pt x="174" y="55"/>
                    </a:cubicBezTo>
                    <a:cubicBezTo>
                      <a:pt x="192" y="50"/>
                      <a:pt x="208" y="48"/>
                      <a:pt x="223" y="48"/>
                    </a:cubicBezTo>
                    <a:cubicBezTo>
                      <a:pt x="279" y="48"/>
                      <a:pt x="313" y="75"/>
                      <a:pt x="326" y="88"/>
                    </a:cubicBezTo>
                    <a:cubicBezTo>
                      <a:pt x="343" y="88"/>
                      <a:pt x="363" y="71"/>
                      <a:pt x="343" y="55"/>
                    </a:cubicBezTo>
                    <a:cubicBezTo>
                      <a:pt x="343" y="34"/>
                      <a:pt x="310" y="1"/>
                      <a:pt x="207" y="1"/>
                    </a:cubicBezTo>
                    <a:close/>
                  </a:path>
                </a:pathLst>
              </a:custGeom>
              <a:solidFill>
                <a:srgbClr val="C13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3"/>
              <p:cNvSpPr/>
              <p:nvPr/>
            </p:nvSpPr>
            <p:spPr>
              <a:xfrm rot="996781">
                <a:off x="8368157" y="2633264"/>
                <a:ext cx="96031" cy="21142"/>
              </a:xfrm>
              <a:custGeom>
                <a:avLst/>
                <a:gdLst/>
                <a:ahLst/>
                <a:cxnLst/>
                <a:rect l="l" t="t" r="r" b="b"/>
                <a:pathLst>
                  <a:path w="377" h="83" extrusionOk="0">
                    <a:moveTo>
                      <a:pt x="240" y="0"/>
                    </a:moveTo>
                    <a:cubicBezTo>
                      <a:pt x="187" y="0"/>
                      <a:pt x="83" y="17"/>
                      <a:pt x="50" y="33"/>
                    </a:cubicBezTo>
                    <a:cubicBezTo>
                      <a:pt x="1" y="33"/>
                      <a:pt x="17" y="83"/>
                      <a:pt x="50" y="83"/>
                    </a:cubicBezTo>
                    <a:cubicBezTo>
                      <a:pt x="83" y="83"/>
                      <a:pt x="121" y="66"/>
                      <a:pt x="187" y="50"/>
                    </a:cubicBezTo>
                    <a:cubicBezTo>
                      <a:pt x="207" y="45"/>
                      <a:pt x="228" y="43"/>
                      <a:pt x="247" y="43"/>
                    </a:cubicBezTo>
                    <a:cubicBezTo>
                      <a:pt x="293" y="43"/>
                      <a:pt x="332" y="55"/>
                      <a:pt x="343" y="66"/>
                    </a:cubicBezTo>
                    <a:cubicBezTo>
                      <a:pt x="360" y="66"/>
                      <a:pt x="376" y="50"/>
                      <a:pt x="360" y="33"/>
                    </a:cubicBezTo>
                    <a:cubicBezTo>
                      <a:pt x="343" y="17"/>
                      <a:pt x="290" y="0"/>
                      <a:pt x="240" y="0"/>
                    </a:cubicBezTo>
                    <a:close/>
                  </a:path>
                </a:pathLst>
              </a:custGeom>
              <a:solidFill>
                <a:srgbClr val="C13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3"/>
              <p:cNvSpPr/>
              <p:nvPr/>
            </p:nvSpPr>
            <p:spPr>
              <a:xfrm>
                <a:off x="8240418" y="2685359"/>
                <a:ext cx="25473" cy="39737"/>
              </a:xfrm>
              <a:custGeom>
                <a:avLst/>
                <a:gdLst/>
                <a:ahLst/>
                <a:cxnLst/>
                <a:rect l="l" t="t" r="r" b="b"/>
                <a:pathLst>
                  <a:path w="100" h="156" extrusionOk="0">
                    <a:moveTo>
                      <a:pt x="58" y="0"/>
                    </a:moveTo>
                    <a:cubicBezTo>
                      <a:pt x="56" y="0"/>
                      <a:pt x="54" y="1"/>
                      <a:pt x="52" y="2"/>
                    </a:cubicBezTo>
                    <a:cubicBezTo>
                      <a:pt x="21" y="2"/>
                      <a:pt x="1" y="156"/>
                      <a:pt x="45" y="156"/>
                    </a:cubicBezTo>
                    <a:cubicBezTo>
                      <a:pt x="48" y="156"/>
                      <a:pt x="50" y="155"/>
                      <a:pt x="52" y="154"/>
                    </a:cubicBezTo>
                    <a:cubicBezTo>
                      <a:pt x="99" y="154"/>
                      <a:pt x="87" y="0"/>
                      <a:pt x="58" y="0"/>
                    </a:cubicBezTo>
                    <a:close/>
                  </a:path>
                </a:pathLst>
              </a:custGeom>
              <a:solidFill>
                <a:srgbClr val="3C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3"/>
              <p:cNvSpPr/>
              <p:nvPr/>
            </p:nvSpPr>
            <p:spPr>
              <a:xfrm>
                <a:off x="8402936" y="2672113"/>
                <a:ext cx="26491" cy="39992"/>
              </a:xfrm>
              <a:custGeom>
                <a:avLst/>
                <a:gdLst/>
                <a:ahLst/>
                <a:cxnLst/>
                <a:rect l="l" t="t" r="r" b="b"/>
                <a:pathLst>
                  <a:path w="104" h="157" extrusionOk="0">
                    <a:moveTo>
                      <a:pt x="50" y="0"/>
                    </a:moveTo>
                    <a:cubicBezTo>
                      <a:pt x="17" y="0"/>
                      <a:pt x="0" y="157"/>
                      <a:pt x="50" y="157"/>
                    </a:cubicBezTo>
                    <a:cubicBezTo>
                      <a:pt x="103" y="157"/>
                      <a:pt x="83" y="0"/>
                      <a:pt x="50" y="0"/>
                    </a:cubicBezTo>
                    <a:close/>
                  </a:path>
                </a:pathLst>
              </a:custGeom>
              <a:solidFill>
                <a:srgbClr val="3C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3"/>
              <p:cNvSpPr/>
              <p:nvPr/>
            </p:nvSpPr>
            <p:spPr>
              <a:xfrm>
                <a:off x="8187435" y="2930666"/>
                <a:ext cx="127363" cy="113608"/>
              </a:xfrm>
              <a:custGeom>
                <a:avLst/>
                <a:gdLst/>
                <a:ahLst/>
                <a:cxnLst/>
                <a:rect l="l" t="t" r="r" b="b"/>
                <a:pathLst>
                  <a:path w="500" h="446" extrusionOk="0">
                    <a:moveTo>
                      <a:pt x="260" y="0"/>
                    </a:moveTo>
                    <a:cubicBezTo>
                      <a:pt x="227" y="0"/>
                      <a:pt x="0" y="153"/>
                      <a:pt x="0" y="153"/>
                    </a:cubicBezTo>
                    <a:lnTo>
                      <a:pt x="190" y="446"/>
                    </a:lnTo>
                    <a:lnTo>
                      <a:pt x="500" y="173"/>
                    </a:lnTo>
                    <a:lnTo>
                      <a:pt x="450" y="173"/>
                    </a:lnTo>
                    <a:cubicBezTo>
                      <a:pt x="330" y="173"/>
                      <a:pt x="293" y="87"/>
                      <a:pt x="293" y="87"/>
                    </a:cubicBezTo>
                    <a:cubicBezTo>
                      <a:pt x="293" y="87"/>
                      <a:pt x="277" y="5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3"/>
              <p:cNvSpPr/>
              <p:nvPr/>
            </p:nvSpPr>
            <p:spPr>
              <a:xfrm>
                <a:off x="8314545" y="2930666"/>
                <a:ext cx="88644" cy="109533"/>
              </a:xfrm>
              <a:custGeom>
                <a:avLst/>
                <a:gdLst/>
                <a:ahLst/>
                <a:cxnLst/>
                <a:rect l="l" t="t" r="r" b="b"/>
                <a:pathLst>
                  <a:path w="348" h="430" extrusionOk="0">
                    <a:moveTo>
                      <a:pt x="223" y="0"/>
                    </a:moveTo>
                    <a:cubicBezTo>
                      <a:pt x="190" y="50"/>
                      <a:pt x="174" y="103"/>
                      <a:pt x="157" y="120"/>
                    </a:cubicBezTo>
                    <a:cubicBezTo>
                      <a:pt x="141" y="136"/>
                      <a:pt x="87" y="173"/>
                      <a:pt x="1" y="173"/>
                    </a:cubicBezTo>
                    <a:lnTo>
                      <a:pt x="347" y="429"/>
                    </a:lnTo>
                    <a:lnTo>
                      <a:pt x="347" y="136"/>
                    </a:lnTo>
                    <a:lnTo>
                      <a:pt x="2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3"/>
              <p:cNvSpPr/>
              <p:nvPr/>
            </p:nvSpPr>
            <p:spPr>
              <a:xfrm>
                <a:off x="8231503" y="2869530"/>
                <a:ext cx="166335" cy="105457"/>
              </a:xfrm>
              <a:custGeom>
                <a:avLst/>
                <a:gdLst/>
                <a:ahLst/>
                <a:cxnLst/>
                <a:rect l="l" t="t" r="r" b="b"/>
                <a:pathLst>
                  <a:path w="653" h="414" extrusionOk="0">
                    <a:moveTo>
                      <a:pt x="1" y="1"/>
                    </a:moveTo>
                    <a:lnTo>
                      <a:pt x="1" y="1"/>
                    </a:lnTo>
                    <a:cubicBezTo>
                      <a:pt x="34" y="83"/>
                      <a:pt x="71" y="170"/>
                      <a:pt x="87" y="240"/>
                    </a:cubicBezTo>
                    <a:cubicBezTo>
                      <a:pt x="104" y="290"/>
                      <a:pt x="120" y="327"/>
                      <a:pt x="120" y="327"/>
                    </a:cubicBezTo>
                    <a:cubicBezTo>
                      <a:pt x="120" y="327"/>
                      <a:pt x="157" y="413"/>
                      <a:pt x="277" y="413"/>
                    </a:cubicBezTo>
                    <a:lnTo>
                      <a:pt x="327" y="413"/>
                    </a:lnTo>
                    <a:cubicBezTo>
                      <a:pt x="380" y="413"/>
                      <a:pt x="413" y="413"/>
                      <a:pt x="430" y="393"/>
                    </a:cubicBezTo>
                    <a:cubicBezTo>
                      <a:pt x="467" y="376"/>
                      <a:pt x="483" y="376"/>
                      <a:pt x="483" y="360"/>
                    </a:cubicBezTo>
                    <a:cubicBezTo>
                      <a:pt x="500" y="343"/>
                      <a:pt x="516" y="310"/>
                      <a:pt x="549" y="257"/>
                    </a:cubicBezTo>
                    <a:lnTo>
                      <a:pt x="549" y="240"/>
                    </a:lnTo>
                    <a:cubicBezTo>
                      <a:pt x="587" y="170"/>
                      <a:pt x="636" y="83"/>
                      <a:pt x="653" y="34"/>
                    </a:cubicBezTo>
                    <a:lnTo>
                      <a:pt x="653" y="34"/>
                    </a:lnTo>
                    <a:cubicBezTo>
                      <a:pt x="570" y="120"/>
                      <a:pt x="467" y="170"/>
                      <a:pt x="343" y="170"/>
                    </a:cubicBezTo>
                    <a:cubicBezTo>
                      <a:pt x="207" y="170"/>
                      <a:pt x="87" y="104"/>
                      <a:pt x="1"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3"/>
              <p:cNvSpPr/>
              <p:nvPr/>
            </p:nvSpPr>
            <p:spPr>
              <a:xfrm>
                <a:off x="8231503" y="2869530"/>
                <a:ext cx="166335" cy="80239"/>
              </a:xfrm>
              <a:custGeom>
                <a:avLst/>
                <a:gdLst/>
                <a:ahLst/>
                <a:cxnLst/>
                <a:rect l="l" t="t" r="r" b="b"/>
                <a:pathLst>
                  <a:path w="653" h="315" extrusionOk="0">
                    <a:moveTo>
                      <a:pt x="1" y="1"/>
                    </a:moveTo>
                    <a:cubicBezTo>
                      <a:pt x="1" y="1"/>
                      <a:pt x="2" y="2"/>
                      <a:pt x="2" y="3"/>
                    </a:cubicBezTo>
                    <a:lnTo>
                      <a:pt x="2" y="3"/>
                    </a:lnTo>
                    <a:cubicBezTo>
                      <a:pt x="2" y="2"/>
                      <a:pt x="1" y="1"/>
                      <a:pt x="1" y="1"/>
                    </a:cubicBezTo>
                    <a:close/>
                    <a:moveTo>
                      <a:pt x="2" y="3"/>
                    </a:moveTo>
                    <a:lnTo>
                      <a:pt x="2" y="3"/>
                    </a:lnTo>
                    <a:cubicBezTo>
                      <a:pt x="158" y="187"/>
                      <a:pt x="224" y="310"/>
                      <a:pt x="343" y="310"/>
                    </a:cubicBezTo>
                    <a:cubicBezTo>
                      <a:pt x="355" y="313"/>
                      <a:pt x="367" y="314"/>
                      <a:pt x="379" y="314"/>
                    </a:cubicBezTo>
                    <a:cubicBezTo>
                      <a:pt x="437" y="314"/>
                      <a:pt x="495" y="284"/>
                      <a:pt x="549" y="257"/>
                    </a:cubicBezTo>
                    <a:lnTo>
                      <a:pt x="549" y="240"/>
                    </a:lnTo>
                    <a:cubicBezTo>
                      <a:pt x="587" y="170"/>
                      <a:pt x="636" y="83"/>
                      <a:pt x="653" y="34"/>
                    </a:cubicBezTo>
                    <a:lnTo>
                      <a:pt x="653" y="34"/>
                    </a:lnTo>
                    <a:cubicBezTo>
                      <a:pt x="570" y="120"/>
                      <a:pt x="467" y="170"/>
                      <a:pt x="343" y="170"/>
                    </a:cubicBezTo>
                    <a:cubicBezTo>
                      <a:pt x="208" y="170"/>
                      <a:pt x="89" y="105"/>
                      <a:pt x="2" y="3"/>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3"/>
              <p:cNvSpPr/>
              <p:nvPr/>
            </p:nvSpPr>
            <p:spPr>
              <a:xfrm>
                <a:off x="8100063" y="4104473"/>
                <a:ext cx="166335" cy="43304"/>
              </a:xfrm>
              <a:custGeom>
                <a:avLst/>
                <a:gdLst/>
                <a:ahLst/>
                <a:cxnLst/>
                <a:rect l="l" t="t" r="r" b="b"/>
                <a:pathLst>
                  <a:path w="653" h="170" extrusionOk="0">
                    <a:moveTo>
                      <a:pt x="17" y="0"/>
                    </a:moveTo>
                    <a:cubicBezTo>
                      <a:pt x="17" y="17"/>
                      <a:pt x="17" y="33"/>
                      <a:pt x="1" y="50"/>
                    </a:cubicBezTo>
                    <a:cubicBezTo>
                      <a:pt x="261" y="137"/>
                      <a:pt x="500" y="153"/>
                      <a:pt x="636" y="170"/>
                    </a:cubicBezTo>
                    <a:lnTo>
                      <a:pt x="653" y="50"/>
                    </a:lnTo>
                    <a:cubicBezTo>
                      <a:pt x="587" y="50"/>
                      <a:pt x="517" y="50"/>
                      <a:pt x="447" y="33"/>
                    </a:cubicBezTo>
                    <a:cubicBezTo>
                      <a:pt x="261" y="33"/>
                      <a:pt x="121" y="17"/>
                      <a:pt x="17"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3"/>
              <p:cNvSpPr/>
              <p:nvPr/>
            </p:nvSpPr>
            <p:spPr>
              <a:xfrm>
                <a:off x="8380774" y="4099123"/>
                <a:ext cx="153599" cy="41266"/>
              </a:xfrm>
              <a:custGeom>
                <a:avLst/>
                <a:gdLst/>
                <a:ahLst/>
                <a:cxnLst/>
                <a:rect l="l" t="t" r="r" b="b"/>
                <a:pathLst>
                  <a:path w="603" h="162" extrusionOk="0">
                    <a:moveTo>
                      <a:pt x="603" y="1"/>
                    </a:moveTo>
                    <a:lnTo>
                      <a:pt x="603" y="1"/>
                    </a:lnTo>
                    <a:cubicBezTo>
                      <a:pt x="549" y="21"/>
                      <a:pt x="479" y="38"/>
                      <a:pt x="430" y="38"/>
                    </a:cubicBezTo>
                    <a:cubicBezTo>
                      <a:pt x="293" y="71"/>
                      <a:pt x="137" y="71"/>
                      <a:pt x="34" y="87"/>
                    </a:cubicBezTo>
                    <a:cubicBezTo>
                      <a:pt x="17" y="104"/>
                      <a:pt x="17" y="141"/>
                      <a:pt x="1" y="158"/>
                    </a:cubicBezTo>
                    <a:cubicBezTo>
                      <a:pt x="38" y="161"/>
                      <a:pt x="77" y="162"/>
                      <a:pt x="116" y="162"/>
                    </a:cubicBezTo>
                    <a:cubicBezTo>
                      <a:pt x="290" y="162"/>
                      <a:pt x="471" y="134"/>
                      <a:pt x="582" y="104"/>
                    </a:cubicBezTo>
                    <a:lnTo>
                      <a:pt x="603" y="1"/>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3"/>
              <p:cNvSpPr/>
              <p:nvPr/>
            </p:nvSpPr>
            <p:spPr>
              <a:xfrm>
                <a:off x="8437579" y="3284744"/>
                <a:ext cx="210403" cy="207348"/>
              </a:xfrm>
              <a:custGeom>
                <a:avLst/>
                <a:gdLst/>
                <a:ahLst/>
                <a:cxnLst/>
                <a:rect l="l" t="t" r="r" b="b"/>
                <a:pathLst>
                  <a:path w="826" h="814" extrusionOk="0">
                    <a:moveTo>
                      <a:pt x="0" y="0"/>
                    </a:moveTo>
                    <a:cubicBezTo>
                      <a:pt x="0" y="0"/>
                      <a:pt x="33" y="227"/>
                      <a:pt x="103" y="330"/>
                    </a:cubicBezTo>
                    <a:cubicBezTo>
                      <a:pt x="190" y="434"/>
                      <a:pt x="343" y="603"/>
                      <a:pt x="343" y="603"/>
                    </a:cubicBezTo>
                    <a:cubicBezTo>
                      <a:pt x="343" y="619"/>
                      <a:pt x="446" y="743"/>
                      <a:pt x="533" y="792"/>
                    </a:cubicBezTo>
                    <a:cubicBezTo>
                      <a:pt x="533" y="792"/>
                      <a:pt x="549" y="792"/>
                      <a:pt x="549" y="809"/>
                    </a:cubicBezTo>
                    <a:cubicBezTo>
                      <a:pt x="564" y="812"/>
                      <a:pt x="580" y="813"/>
                      <a:pt x="596" y="813"/>
                    </a:cubicBezTo>
                    <a:cubicBezTo>
                      <a:pt x="675" y="813"/>
                      <a:pt x="767" y="781"/>
                      <a:pt x="825" y="722"/>
                    </a:cubicBezTo>
                    <a:cubicBezTo>
                      <a:pt x="706" y="673"/>
                      <a:pt x="516" y="603"/>
                      <a:pt x="359" y="483"/>
                    </a:cubicBezTo>
                    <a:cubicBezTo>
                      <a:pt x="136" y="310"/>
                      <a:pt x="17" y="0"/>
                      <a:pt x="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3"/>
              <p:cNvSpPr/>
              <p:nvPr/>
            </p:nvSpPr>
            <p:spPr>
              <a:xfrm>
                <a:off x="8008869" y="3298245"/>
                <a:ext cx="271282" cy="194102"/>
              </a:xfrm>
              <a:custGeom>
                <a:avLst/>
                <a:gdLst/>
                <a:ahLst/>
                <a:cxnLst/>
                <a:rect l="l" t="t" r="r" b="b"/>
                <a:pathLst>
                  <a:path w="1065" h="762" extrusionOk="0">
                    <a:moveTo>
                      <a:pt x="1011" y="1"/>
                    </a:moveTo>
                    <a:cubicBezTo>
                      <a:pt x="1011" y="1"/>
                      <a:pt x="272" y="653"/>
                      <a:pt x="153" y="706"/>
                    </a:cubicBezTo>
                    <a:cubicBezTo>
                      <a:pt x="128" y="715"/>
                      <a:pt x="102" y="719"/>
                      <a:pt x="76" y="719"/>
                    </a:cubicBezTo>
                    <a:cubicBezTo>
                      <a:pt x="51" y="719"/>
                      <a:pt x="25" y="715"/>
                      <a:pt x="0" y="706"/>
                    </a:cubicBezTo>
                    <a:lnTo>
                      <a:pt x="0" y="706"/>
                    </a:lnTo>
                    <a:cubicBezTo>
                      <a:pt x="17" y="723"/>
                      <a:pt x="17" y="739"/>
                      <a:pt x="33" y="739"/>
                    </a:cubicBezTo>
                    <a:cubicBezTo>
                      <a:pt x="54" y="755"/>
                      <a:pt x="83" y="762"/>
                      <a:pt x="116" y="762"/>
                    </a:cubicBezTo>
                    <a:cubicBezTo>
                      <a:pt x="193" y="762"/>
                      <a:pt x="288" y="725"/>
                      <a:pt x="326" y="690"/>
                    </a:cubicBezTo>
                    <a:lnTo>
                      <a:pt x="326" y="756"/>
                    </a:lnTo>
                    <a:cubicBezTo>
                      <a:pt x="392" y="723"/>
                      <a:pt x="549" y="620"/>
                      <a:pt x="652" y="533"/>
                    </a:cubicBezTo>
                    <a:cubicBezTo>
                      <a:pt x="805" y="414"/>
                      <a:pt x="1064" y="50"/>
                      <a:pt x="1064" y="50"/>
                    </a:cubicBezTo>
                    <a:lnTo>
                      <a:pt x="10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3"/>
              <p:cNvSpPr/>
              <p:nvPr/>
            </p:nvSpPr>
            <p:spPr>
              <a:xfrm>
                <a:off x="8047588" y="3205777"/>
                <a:ext cx="192572" cy="137043"/>
              </a:xfrm>
              <a:custGeom>
                <a:avLst/>
                <a:gdLst/>
                <a:ahLst/>
                <a:cxnLst/>
                <a:rect l="l" t="t" r="r" b="b"/>
                <a:pathLst>
                  <a:path w="756" h="538" extrusionOk="0">
                    <a:moveTo>
                      <a:pt x="756" y="1"/>
                    </a:moveTo>
                    <a:cubicBezTo>
                      <a:pt x="706" y="1"/>
                      <a:pt x="690" y="22"/>
                      <a:pt x="549" y="104"/>
                    </a:cubicBezTo>
                    <a:cubicBezTo>
                      <a:pt x="380" y="228"/>
                      <a:pt x="1" y="537"/>
                      <a:pt x="1" y="537"/>
                    </a:cubicBezTo>
                    <a:lnTo>
                      <a:pt x="739" y="71"/>
                    </a:lnTo>
                    <a:lnTo>
                      <a:pt x="7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3"/>
              <p:cNvSpPr/>
              <p:nvPr/>
            </p:nvSpPr>
            <p:spPr>
              <a:xfrm>
                <a:off x="8494383" y="3223863"/>
                <a:ext cx="92720" cy="96796"/>
              </a:xfrm>
              <a:custGeom>
                <a:avLst/>
                <a:gdLst/>
                <a:ahLst/>
                <a:cxnLst/>
                <a:rect l="l" t="t" r="r" b="b"/>
                <a:pathLst>
                  <a:path w="364" h="380" extrusionOk="0">
                    <a:moveTo>
                      <a:pt x="33" y="0"/>
                    </a:moveTo>
                    <a:lnTo>
                      <a:pt x="0" y="70"/>
                    </a:lnTo>
                    <a:lnTo>
                      <a:pt x="363" y="380"/>
                    </a:lnTo>
                    <a:cubicBezTo>
                      <a:pt x="310" y="239"/>
                      <a:pt x="87" y="17"/>
                      <a:pt x="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3"/>
              <p:cNvSpPr/>
              <p:nvPr/>
            </p:nvSpPr>
            <p:spPr>
              <a:xfrm>
                <a:off x="8235833" y="3009378"/>
                <a:ext cx="56804" cy="34898"/>
              </a:xfrm>
              <a:custGeom>
                <a:avLst/>
                <a:gdLst/>
                <a:ahLst/>
                <a:cxnLst/>
                <a:rect l="l" t="t" r="r" b="b"/>
                <a:pathLst>
                  <a:path w="223" h="137" extrusionOk="0">
                    <a:moveTo>
                      <a:pt x="157" y="0"/>
                    </a:moveTo>
                    <a:lnTo>
                      <a:pt x="0" y="137"/>
                    </a:lnTo>
                    <a:lnTo>
                      <a:pt x="223" y="71"/>
                    </a:lnTo>
                    <a:lnTo>
                      <a:pt x="1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3"/>
              <p:cNvSpPr/>
              <p:nvPr/>
            </p:nvSpPr>
            <p:spPr>
              <a:xfrm>
                <a:off x="8354537" y="3013454"/>
                <a:ext cx="48652" cy="26746"/>
              </a:xfrm>
              <a:custGeom>
                <a:avLst/>
                <a:gdLst/>
                <a:ahLst/>
                <a:cxnLst/>
                <a:rect l="l" t="t" r="r" b="b"/>
                <a:pathLst>
                  <a:path w="191" h="105" extrusionOk="0">
                    <a:moveTo>
                      <a:pt x="50" y="1"/>
                    </a:moveTo>
                    <a:lnTo>
                      <a:pt x="0" y="55"/>
                    </a:lnTo>
                    <a:lnTo>
                      <a:pt x="190" y="104"/>
                    </a:lnTo>
                    <a:lnTo>
                      <a:pt x="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3"/>
              <p:cNvSpPr/>
              <p:nvPr/>
            </p:nvSpPr>
            <p:spPr>
              <a:xfrm>
                <a:off x="8275571" y="2974735"/>
                <a:ext cx="91701" cy="52729"/>
              </a:xfrm>
              <a:custGeom>
                <a:avLst/>
                <a:gdLst/>
                <a:ahLst/>
                <a:cxnLst/>
                <a:rect l="l" t="t" r="r" b="b"/>
                <a:pathLst>
                  <a:path w="360" h="207" extrusionOk="0">
                    <a:moveTo>
                      <a:pt x="154" y="0"/>
                    </a:moveTo>
                    <a:lnTo>
                      <a:pt x="1" y="136"/>
                    </a:lnTo>
                    <a:lnTo>
                      <a:pt x="67" y="207"/>
                    </a:lnTo>
                    <a:lnTo>
                      <a:pt x="170" y="66"/>
                    </a:lnTo>
                    <a:lnTo>
                      <a:pt x="327" y="207"/>
                    </a:lnTo>
                    <a:lnTo>
                      <a:pt x="360" y="153"/>
                    </a:lnTo>
                    <a:lnTo>
                      <a:pt x="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p:cNvSpPr/>
              <p:nvPr/>
            </p:nvSpPr>
            <p:spPr>
              <a:xfrm>
                <a:off x="8367019" y="3946793"/>
                <a:ext cx="40247" cy="174743"/>
              </a:xfrm>
              <a:custGeom>
                <a:avLst/>
                <a:gdLst/>
                <a:ahLst/>
                <a:cxnLst/>
                <a:rect l="l" t="t" r="r" b="b"/>
                <a:pathLst>
                  <a:path w="158" h="686" extrusionOk="0">
                    <a:moveTo>
                      <a:pt x="104" y="1"/>
                    </a:moveTo>
                    <a:lnTo>
                      <a:pt x="1" y="685"/>
                    </a:lnTo>
                    <a:lnTo>
                      <a:pt x="88" y="685"/>
                    </a:lnTo>
                    <a:cubicBezTo>
                      <a:pt x="104" y="685"/>
                      <a:pt x="141" y="685"/>
                      <a:pt x="158" y="669"/>
                    </a:cubicBezTo>
                    <a:lnTo>
                      <a:pt x="1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3"/>
              <p:cNvSpPr/>
              <p:nvPr/>
            </p:nvSpPr>
            <p:spPr>
              <a:xfrm>
                <a:off x="8078156" y="3767207"/>
                <a:ext cx="491110" cy="50181"/>
              </a:xfrm>
              <a:custGeom>
                <a:avLst/>
                <a:gdLst/>
                <a:ahLst/>
                <a:cxnLst/>
                <a:rect l="l" t="t" r="r" b="b"/>
                <a:pathLst>
                  <a:path w="1928" h="197" extrusionOk="0">
                    <a:moveTo>
                      <a:pt x="1911" y="0"/>
                    </a:moveTo>
                    <a:cubicBezTo>
                      <a:pt x="1911" y="0"/>
                      <a:pt x="1840" y="50"/>
                      <a:pt x="1601" y="87"/>
                    </a:cubicBezTo>
                    <a:cubicBezTo>
                      <a:pt x="1561" y="90"/>
                      <a:pt x="1522" y="91"/>
                      <a:pt x="1485" y="91"/>
                    </a:cubicBezTo>
                    <a:cubicBezTo>
                      <a:pt x="1321" y="91"/>
                      <a:pt x="1205" y="66"/>
                      <a:pt x="1205" y="66"/>
                    </a:cubicBezTo>
                    <a:cubicBezTo>
                      <a:pt x="1205" y="66"/>
                      <a:pt x="1085" y="136"/>
                      <a:pt x="706" y="136"/>
                    </a:cubicBezTo>
                    <a:cubicBezTo>
                      <a:pt x="326" y="136"/>
                      <a:pt x="17" y="66"/>
                      <a:pt x="17" y="66"/>
                    </a:cubicBezTo>
                    <a:lnTo>
                      <a:pt x="0" y="66"/>
                    </a:lnTo>
                    <a:cubicBezTo>
                      <a:pt x="87" y="103"/>
                      <a:pt x="293" y="153"/>
                      <a:pt x="570" y="190"/>
                    </a:cubicBezTo>
                    <a:cubicBezTo>
                      <a:pt x="617" y="194"/>
                      <a:pt x="664" y="196"/>
                      <a:pt x="709" y="196"/>
                    </a:cubicBezTo>
                    <a:cubicBezTo>
                      <a:pt x="992" y="196"/>
                      <a:pt x="1222" y="120"/>
                      <a:pt x="1222" y="120"/>
                    </a:cubicBezTo>
                    <a:cubicBezTo>
                      <a:pt x="1222" y="120"/>
                      <a:pt x="1341" y="169"/>
                      <a:pt x="1481" y="169"/>
                    </a:cubicBezTo>
                    <a:cubicBezTo>
                      <a:pt x="1601" y="169"/>
                      <a:pt x="1807" y="120"/>
                      <a:pt x="1927" y="87"/>
                    </a:cubicBezTo>
                    <a:lnTo>
                      <a:pt x="19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3"/>
              <p:cNvSpPr/>
              <p:nvPr/>
            </p:nvSpPr>
            <p:spPr>
              <a:xfrm>
                <a:off x="8310469" y="2711851"/>
                <a:ext cx="56804" cy="83296"/>
              </a:xfrm>
              <a:custGeom>
                <a:avLst/>
                <a:gdLst/>
                <a:ahLst/>
                <a:cxnLst/>
                <a:rect l="l" t="t" r="r" b="b"/>
                <a:pathLst>
                  <a:path w="223" h="327" extrusionOk="0">
                    <a:moveTo>
                      <a:pt x="136" y="1"/>
                    </a:moveTo>
                    <a:cubicBezTo>
                      <a:pt x="157" y="34"/>
                      <a:pt x="173" y="67"/>
                      <a:pt x="173" y="104"/>
                    </a:cubicBezTo>
                    <a:cubicBezTo>
                      <a:pt x="190" y="154"/>
                      <a:pt x="206" y="187"/>
                      <a:pt x="206" y="224"/>
                    </a:cubicBezTo>
                    <a:cubicBezTo>
                      <a:pt x="223" y="257"/>
                      <a:pt x="190" y="310"/>
                      <a:pt x="120" y="310"/>
                    </a:cubicBezTo>
                    <a:cubicBezTo>
                      <a:pt x="108" y="314"/>
                      <a:pt x="97" y="316"/>
                      <a:pt x="87" y="316"/>
                    </a:cubicBezTo>
                    <a:cubicBezTo>
                      <a:pt x="54" y="316"/>
                      <a:pt x="29" y="294"/>
                      <a:pt x="17" y="240"/>
                    </a:cubicBezTo>
                    <a:lnTo>
                      <a:pt x="0" y="257"/>
                    </a:lnTo>
                    <a:cubicBezTo>
                      <a:pt x="17" y="310"/>
                      <a:pt x="54" y="327"/>
                      <a:pt x="103" y="327"/>
                    </a:cubicBezTo>
                    <a:lnTo>
                      <a:pt x="120" y="327"/>
                    </a:lnTo>
                    <a:cubicBezTo>
                      <a:pt x="206" y="310"/>
                      <a:pt x="223" y="257"/>
                      <a:pt x="223" y="224"/>
                    </a:cubicBezTo>
                    <a:cubicBezTo>
                      <a:pt x="223" y="187"/>
                      <a:pt x="206" y="154"/>
                      <a:pt x="190" y="104"/>
                    </a:cubicBezTo>
                    <a:cubicBezTo>
                      <a:pt x="173" y="67"/>
                      <a:pt x="157" y="34"/>
                      <a:pt x="157"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3"/>
              <p:cNvSpPr/>
              <p:nvPr/>
            </p:nvSpPr>
            <p:spPr>
              <a:xfrm>
                <a:off x="8297732" y="2764581"/>
                <a:ext cx="8661" cy="12736"/>
              </a:xfrm>
              <a:custGeom>
                <a:avLst/>
                <a:gdLst/>
                <a:ahLst/>
                <a:cxnLst/>
                <a:rect l="l" t="t" r="r" b="b"/>
                <a:pathLst>
                  <a:path w="34" h="50" extrusionOk="0">
                    <a:moveTo>
                      <a:pt x="34" y="0"/>
                    </a:moveTo>
                    <a:lnTo>
                      <a:pt x="34" y="0"/>
                    </a:lnTo>
                    <a:cubicBezTo>
                      <a:pt x="1" y="17"/>
                      <a:pt x="17" y="50"/>
                      <a:pt x="17" y="50"/>
                    </a:cubicBezTo>
                    <a:cubicBezTo>
                      <a:pt x="17" y="50"/>
                      <a:pt x="17" y="33"/>
                      <a:pt x="34"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3"/>
              <p:cNvSpPr/>
              <p:nvPr/>
            </p:nvSpPr>
            <p:spPr>
              <a:xfrm>
                <a:off x="8292383" y="2811706"/>
                <a:ext cx="66483" cy="18086"/>
              </a:xfrm>
              <a:custGeom>
                <a:avLst/>
                <a:gdLst/>
                <a:ahLst/>
                <a:cxnLst/>
                <a:rect l="l" t="t" r="r" b="b"/>
                <a:pathLst>
                  <a:path w="261" h="71" extrusionOk="0">
                    <a:moveTo>
                      <a:pt x="1" y="1"/>
                    </a:moveTo>
                    <a:lnTo>
                      <a:pt x="1" y="21"/>
                    </a:lnTo>
                    <a:cubicBezTo>
                      <a:pt x="38" y="54"/>
                      <a:pt x="71" y="71"/>
                      <a:pt x="141" y="71"/>
                    </a:cubicBezTo>
                    <a:cubicBezTo>
                      <a:pt x="174" y="71"/>
                      <a:pt x="207" y="71"/>
                      <a:pt x="261" y="38"/>
                    </a:cubicBezTo>
                    <a:lnTo>
                      <a:pt x="261" y="21"/>
                    </a:lnTo>
                    <a:cubicBezTo>
                      <a:pt x="213" y="52"/>
                      <a:pt x="168" y="69"/>
                      <a:pt x="130" y="69"/>
                    </a:cubicBezTo>
                    <a:cubicBezTo>
                      <a:pt x="85" y="69"/>
                      <a:pt x="48" y="47"/>
                      <a:pt x="22"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3"/>
              <p:cNvSpPr/>
              <p:nvPr/>
            </p:nvSpPr>
            <p:spPr>
              <a:xfrm>
                <a:off x="8104393" y="2540671"/>
                <a:ext cx="62153" cy="78966"/>
              </a:xfrm>
              <a:custGeom>
                <a:avLst/>
                <a:gdLst/>
                <a:ahLst/>
                <a:cxnLst/>
                <a:rect l="l" t="t" r="r" b="b"/>
                <a:pathLst>
                  <a:path w="244" h="310" extrusionOk="0">
                    <a:moveTo>
                      <a:pt x="223" y="0"/>
                    </a:moveTo>
                    <a:cubicBezTo>
                      <a:pt x="120" y="120"/>
                      <a:pt x="17" y="310"/>
                      <a:pt x="0" y="310"/>
                    </a:cubicBezTo>
                    <a:lnTo>
                      <a:pt x="17" y="310"/>
                    </a:lnTo>
                    <a:cubicBezTo>
                      <a:pt x="17" y="310"/>
                      <a:pt x="141" y="137"/>
                      <a:pt x="244" y="0"/>
                    </a:cubicBezTo>
                    <a:close/>
                  </a:path>
                </a:pathLst>
              </a:custGeom>
              <a:solidFill>
                <a:srgbClr val="6A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3"/>
              <p:cNvSpPr/>
              <p:nvPr/>
            </p:nvSpPr>
            <p:spPr>
              <a:xfrm>
                <a:off x="8213672" y="2378916"/>
                <a:ext cx="84314" cy="101127"/>
              </a:xfrm>
              <a:custGeom>
                <a:avLst/>
                <a:gdLst/>
                <a:ahLst/>
                <a:cxnLst/>
                <a:rect l="l" t="t" r="r" b="b"/>
                <a:pathLst>
                  <a:path w="331" h="397" extrusionOk="0">
                    <a:moveTo>
                      <a:pt x="331" y="0"/>
                    </a:moveTo>
                    <a:lnTo>
                      <a:pt x="331" y="0"/>
                    </a:lnTo>
                    <a:cubicBezTo>
                      <a:pt x="260" y="17"/>
                      <a:pt x="87" y="239"/>
                      <a:pt x="1" y="380"/>
                    </a:cubicBezTo>
                    <a:lnTo>
                      <a:pt x="1" y="396"/>
                    </a:lnTo>
                    <a:cubicBezTo>
                      <a:pt x="104" y="239"/>
                      <a:pt x="277" y="33"/>
                      <a:pt x="331" y="0"/>
                    </a:cubicBezTo>
                    <a:close/>
                  </a:path>
                </a:pathLst>
              </a:custGeom>
              <a:solidFill>
                <a:srgbClr val="6A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3"/>
              <p:cNvSpPr/>
              <p:nvPr/>
            </p:nvSpPr>
            <p:spPr>
              <a:xfrm>
                <a:off x="8385105" y="2387322"/>
                <a:ext cx="78965" cy="105202"/>
              </a:xfrm>
              <a:custGeom>
                <a:avLst/>
                <a:gdLst/>
                <a:ahLst/>
                <a:cxnLst/>
                <a:rect l="l" t="t" r="r" b="b"/>
                <a:pathLst>
                  <a:path w="310" h="413" extrusionOk="0">
                    <a:moveTo>
                      <a:pt x="0" y="0"/>
                    </a:moveTo>
                    <a:cubicBezTo>
                      <a:pt x="190" y="140"/>
                      <a:pt x="309" y="413"/>
                      <a:pt x="309" y="413"/>
                    </a:cubicBezTo>
                    <a:cubicBezTo>
                      <a:pt x="309" y="413"/>
                      <a:pt x="206" y="120"/>
                      <a:pt x="0" y="0"/>
                    </a:cubicBezTo>
                    <a:close/>
                  </a:path>
                </a:pathLst>
              </a:custGeom>
              <a:solidFill>
                <a:srgbClr val="6A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3"/>
              <p:cNvSpPr/>
              <p:nvPr/>
            </p:nvSpPr>
            <p:spPr>
              <a:xfrm>
                <a:off x="8328300" y="2449222"/>
                <a:ext cx="78965" cy="91702"/>
              </a:xfrm>
              <a:custGeom>
                <a:avLst/>
                <a:gdLst/>
                <a:ahLst/>
                <a:cxnLst/>
                <a:rect l="l" t="t" r="r" b="b"/>
                <a:pathLst>
                  <a:path w="310" h="360" extrusionOk="0">
                    <a:moveTo>
                      <a:pt x="310" y="0"/>
                    </a:moveTo>
                    <a:cubicBezTo>
                      <a:pt x="169" y="223"/>
                      <a:pt x="17" y="343"/>
                      <a:pt x="0" y="343"/>
                    </a:cubicBezTo>
                    <a:lnTo>
                      <a:pt x="17" y="359"/>
                    </a:lnTo>
                    <a:lnTo>
                      <a:pt x="17" y="343"/>
                    </a:lnTo>
                    <a:cubicBezTo>
                      <a:pt x="17" y="343"/>
                      <a:pt x="190" y="240"/>
                      <a:pt x="310" y="17"/>
                    </a:cubicBezTo>
                    <a:lnTo>
                      <a:pt x="310" y="0"/>
                    </a:lnTo>
                    <a:close/>
                  </a:path>
                </a:pathLst>
              </a:custGeom>
              <a:solidFill>
                <a:srgbClr val="6A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3"/>
              <p:cNvSpPr/>
              <p:nvPr/>
            </p:nvSpPr>
            <p:spPr>
              <a:xfrm>
                <a:off x="8245258" y="2466034"/>
                <a:ext cx="100107" cy="109533"/>
              </a:xfrm>
              <a:custGeom>
                <a:avLst/>
                <a:gdLst/>
                <a:ahLst/>
                <a:cxnLst/>
                <a:rect l="l" t="t" r="r" b="b"/>
                <a:pathLst>
                  <a:path w="393" h="430" extrusionOk="0">
                    <a:moveTo>
                      <a:pt x="392" y="0"/>
                    </a:moveTo>
                    <a:cubicBezTo>
                      <a:pt x="343" y="174"/>
                      <a:pt x="50" y="380"/>
                      <a:pt x="0" y="413"/>
                    </a:cubicBezTo>
                    <a:lnTo>
                      <a:pt x="0" y="430"/>
                    </a:lnTo>
                    <a:cubicBezTo>
                      <a:pt x="66" y="397"/>
                      <a:pt x="359" y="174"/>
                      <a:pt x="392" y="0"/>
                    </a:cubicBezTo>
                    <a:close/>
                  </a:path>
                </a:pathLst>
              </a:custGeom>
              <a:solidFill>
                <a:srgbClr val="6A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3"/>
              <p:cNvSpPr/>
              <p:nvPr/>
            </p:nvSpPr>
            <p:spPr>
              <a:xfrm>
                <a:off x="8148461" y="2566908"/>
                <a:ext cx="70814" cy="57059"/>
              </a:xfrm>
              <a:custGeom>
                <a:avLst/>
                <a:gdLst/>
                <a:ahLst/>
                <a:cxnLst/>
                <a:rect l="l" t="t" r="r" b="b"/>
                <a:pathLst>
                  <a:path w="278" h="224" extrusionOk="0">
                    <a:moveTo>
                      <a:pt x="277" y="1"/>
                    </a:moveTo>
                    <a:lnTo>
                      <a:pt x="277" y="1"/>
                    </a:lnTo>
                    <a:cubicBezTo>
                      <a:pt x="240" y="71"/>
                      <a:pt x="50" y="207"/>
                      <a:pt x="17" y="207"/>
                    </a:cubicBezTo>
                    <a:lnTo>
                      <a:pt x="1" y="223"/>
                    </a:lnTo>
                    <a:lnTo>
                      <a:pt x="17" y="223"/>
                    </a:lnTo>
                    <a:cubicBezTo>
                      <a:pt x="71" y="223"/>
                      <a:pt x="240" y="71"/>
                      <a:pt x="277" y="1"/>
                    </a:cubicBezTo>
                    <a:close/>
                  </a:path>
                </a:pathLst>
              </a:custGeom>
              <a:solidFill>
                <a:srgbClr val="6A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3"/>
              <p:cNvSpPr/>
              <p:nvPr/>
            </p:nvSpPr>
            <p:spPr>
              <a:xfrm>
                <a:off x="8091656" y="2566908"/>
                <a:ext cx="101381" cy="92721"/>
              </a:xfrm>
              <a:custGeom>
                <a:avLst/>
                <a:gdLst/>
                <a:ahLst/>
                <a:cxnLst/>
                <a:rect l="l" t="t" r="r" b="b"/>
                <a:pathLst>
                  <a:path w="398" h="364" extrusionOk="0">
                    <a:moveTo>
                      <a:pt x="376" y="1"/>
                    </a:moveTo>
                    <a:cubicBezTo>
                      <a:pt x="310" y="104"/>
                      <a:pt x="1" y="343"/>
                      <a:pt x="1" y="343"/>
                    </a:cubicBezTo>
                    <a:lnTo>
                      <a:pt x="1" y="364"/>
                    </a:lnTo>
                    <a:cubicBezTo>
                      <a:pt x="17" y="343"/>
                      <a:pt x="327" y="120"/>
                      <a:pt x="397" y="1"/>
                    </a:cubicBezTo>
                    <a:close/>
                  </a:path>
                </a:pathLst>
              </a:custGeom>
              <a:solidFill>
                <a:srgbClr val="6A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3"/>
              <p:cNvSpPr/>
              <p:nvPr/>
            </p:nvSpPr>
            <p:spPr>
              <a:xfrm>
                <a:off x="8235833" y="2518509"/>
                <a:ext cx="206073" cy="97051"/>
              </a:xfrm>
              <a:custGeom>
                <a:avLst/>
                <a:gdLst/>
                <a:ahLst/>
                <a:cxnLst/>
                <a:rect l="l" t="t" r="r" b="b"/>
                <a:pathLst>
                  <a:path w="809" h="381" extrusionOk="0">
                    <a:moveTo>
                      <a:pt x="792" y="1"/>
                    </a:moveTo>
                    <a:cubicBezTo>
                      <a:pt x="651" y="235"/>
                      <a:pt x="403" y="369"/>
                      <a:pt x="101" y="369"/>
                    </a:cubicBezTo>
                    <a:cubicBezTo>
                      <a:pt x="68" y="369"/>
                      <a:pt x="34" y="367"/>
                      <a:pt x="0" y="364"/>
                    </a:cubicBezTo>
                    <a:lnTo>
                      <a:pt x="0" y="380"/>
                    </a:lnTo>
                    <a:lnTo>
                      <a:pt x="120" y="380"/>
                    </a:lnTo>
                    <a:cubicBezTo>
                      <a:pt x="413" y="380"/>
                      <a:pt x="673" y="244"/>
                      <a:pt x="809" y="17"/>
                    </a:cubicBezTo>
                    <a:lnTo>
                      <a:pt x="792" y="1"/>
                    </a:lnTo>
                    <a:close/>
                  </a:path>
                </a:pathLst>
              </a:custGeom>
              <a:solidFill>
                <a:srgbClr val="6A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3"/>
              <p:cNvSpPr/>
              <p:nvPr/>
            </p:nvSpPr>
            <p:spPr>
              <a:xfrm>
                <a:off x="8490053" y="2492272"/>
                <a:ext cx="18085" cy="97051"/>
              </a:xfrm>
              <a:custGeom>
                <a:avLst/>
                <a:gdLst/>
                <a:ahLst/>
                <a:cxnLst/>
                <a:rect l="l" t="t" r="r" b="b"/>
                <a:pathLst>
                  <a:path w="71" h="381" extrusionOk="0">
                    <a:moveTo>
                      <a:pt x="1" y="1"/>
                    </a:moveTo>
                    <a:lnTo>
                      <a:pt x="1" y="1"/>
                    </a:lnTo>
                    <a:cubicBezTo>
                      <a:pt x="50" y="207"/>
                      <a:pt x="50" y="364"/>
                      <a:pt x="34" y="380"/>
                    </a:cubicBezTo>
                    <a:lnTo>
                      <a:pt x="50" y="380"/>
                    </a:lnTo>
                    <a:cubicBezTo>
                      <a:pt x="50" y="347"/>
                      <a:pt x="71" y="190"/>
                      <a:pt x="1" y="1"/>
                    </a:cubicBezTo>
                    <a:close/>
                  </a:path>
                </a:pathLst>
              </a:custGeom>
              <a:solidFill>
                <a:srgbClr val="6A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3"/>
              <p:cNvSpPr/>
              <p:nvPr/>
            </p:nvSpPr>
            <p:spPr>
              <a:xfrm>
                <a:off x="8113818" y="2663707"/>
                <a:ext cx="30822" cy="38973"/>
              </a:xfrm>
              <a:custGeom>
                <a:avLst/>
                <a:gdLst/>
                <a:ahLst/>
                <a:cxnLst/>
                <a:rect l="l" t="t" r="r" b="b"/>
                <a:pathLst>
                  <a:path w="121" h="153" extrusionOk="0">
                    <a:moveTo>
                      <a:pt x="1" y="0"/>
                    </a:moveTo>
                    <a:lnTo>
                      <a:pt x="1" y="17"/>
                    </a:lnTo>
                    <a:cubicBezTo>
                      <a:pt x="83" y="87"/>
                      <a:pt x="104" y="153"/>
                      <a:pt x="104" y="153"/>
                    </a:cubicBezTo>
                    <a:lnTo>
                      <a:pt x="120" y="153"/>
                    </a:lnTo>
                    <a:lnTo>
                      <a:pt x="120" y="136"/>
                    </a:lnTo>
                    <a:cubicBezTo>
                      <a:pt x="120" y="136"/>
                      <a:pt x="83" y="87"/>
                      <a:pt x="17"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3"/>
              <p:cNvSpPr/>
              <p:nvPr/>
            </p:nvSpPr>
            <p:spPr>
              <a:xfrm>
                <a:off x="8494383" y="2654027"/>
                <a:ext cx="26491" cy="36171"/>
              </a:xfrm>
              <a:custGeom>
                <a:avLst/>
                <a:gdLst/>
                <a:ahLst/>
                <a:cxnLst/>
                <a:rect l="l" t="t" r="r" b="b"/>
                <a:pathLst>
                  <a:path w="104" h="142" extrusionOk="0">
                    <a:moveTo>
                      <a:pt x="87" y="1"/>
                    </a:moveTo>
                    <a:cubicBezTo>
                      <a:pt x="17" y="88"/>
                      <a:pt x="0" y="141"/>
                      <a:pt x="0" y="141"/>
                    </a:cubicBezTo>
                    <a:lnTo>
                      <a:pt x="17" y="141"/>
                    </a:lnTo>
                    <a:cubicBezTo>
                      <a:pt x="17" y="141"/>
                      <a:pt x="33" y="88"/>
                      <a:pt x="103" y="22"/>
                    </a:cubicBezTo>
                    <a:lnTo>
                      <a:pt x="103"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3"/>
              <p:cNvSpPr/>
              <p:nvPr/>
            </p:nvSpPr>
            <p:spPr>
              <a:xfrm>
                <a:off x="8231503" y="3175464"/>
                <a:ext cx="157929" cy="135770"/>
              </a:xfrm>
              <a:custGeom>
                <a:avLst/>
                <a:gdLst/>
                <a:ahLst/>
                <a:cxnLst/>
                <a:rect l="l" t="t" r="r" b="b"/>
                <a:pathLst>
                  <a:path w="620" h="533" extrusionOk="0">
                    <a:moveTo>
                      <a:pt x="277" y="0"/>
                    </a:moveTo>
                    <a:cubicBezTo>
                      <a:pt x="137" y="0"/>
                      <a:pt x="87" y="70"/>
                      <a:pt x="34" y="120"/>
                    </a:cubicBezTo>
                    <a:cubicBezTo>
                      <a:pt x="34" y="120"/>
                      <a:pt x="1" y="174"/>
                      <a:pt x="34" y="310"/>
                    </a:cubicBezTo>
                    <a:cubicBezTo>
                      <a:pt x="71" y="429"/>
                      <a:pt x="190" y="532"/>
                      <a:pt x="190" y="532"/>
                    </a:cubicBezTo>
                    <a:cubicBezTo>
                      <a:pt x="277" y="499"/>
                      <a:pt x="364" y="396"/>
                      <a:pt x="364" y="396"/>
                    </a:cubicBezTo>
                    <a:cubicBezTo>
                      <a:pt x="467" y="380"/>
                      <a:pt x="587" y="347"/>
                      <a:pt x="603" y="326"/>
                    </a:cubicBezTo>
                    <a:cubicBezTo>
                      <a:pt x="603" y="310"/>
                      <a:pt x="587" y="310"/>
                      <a:pt x="587" y="310"/>
                    </a:cubicBezTo>
                    <a:cubicBezTo>
                      <a:pt x="587" y="293"/>
                      <a:pt x="570" y="293"/>
                      <a:pt x="549" y="293"/>
                    </a:cubicBezTo>
                    <a:lnTo>
                      <a:pt x="533" y="293"/>
                    </a:lnTo>
                    <a:cubicBezTo>
                      <a:pt x="533" y="293"/>
                      <a:pt x="603" y="293"/>
                      <a:pt x="603" y="260"/>
                    </a:cubicBezTo>
                    <a:cubicBezTo>
                      <a:pt x="603" y="244"/>
                      <a:pt x="587" y="223"/>
                      <a:pt x="570" y="223"/>
                    </a:cubicBezTo>
                    <a:cubicBezTo>
                      <a:pt x="587" y="223"/>
                      <a:pt x="603" y="223"/>
                      <a:pt x="603" y="207"/>
                    </a:cubicBezTo>
                    <a:cubicBezTo>
                      <a:pt x="620" y="207"/>
                      <a:pt x="603" y="174"/>
                      <a:pt x="587" y="157"/>
                    </a:cubicBezTo>
                    <a:cubicBezTo>
                      <a:pt x="549" y="141"/>
                      <a:pt x="413" y="0"/>
                      <a:pt x="277" y="0"/>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3"/>
              <p:cNvSpPr/>
              <p:nvPr/>
            </p:nvSpPr>
            <p:spPr>
              <a:xfrm>
                <a:off x="8323969" y="3205777"/>
                <a:ext cx="61389" cy="26746"/>
              </a:xfrm>
              <a:custGeom>
                <a:avLst/>
                <a:gdLst/>
                <a:ahLst/>
                <a:cxnLst/>
                <a:rect l="l" t="t" r="r" b="b"/>
                <a:pathLst>
                  <a:path w="241" h="105" extrusionOk="0">
                    <a:moveTo>
                      <a:pt x="1" y="1"/>
                    </a:moveTo>
                    <a:cubicBezTo>
                      <a:pt x="67" y="71"/>
                      <a:pt x="153" y="88"/>
                      <a:pt x="207" y="104"/>
                    </a:cubicBezTo>
                    <a:cubicBezTo>
                      <a:pt x="224" y="104"/>
                      <a:pt x="240" y="104"/>
                      <a:pt x="240" y="88"/>
                    </a:cubicBezTo>
                    <a:cubicBezTo>
                      <a:pt x="186" y="88"/>
                      <a:pt x="83" y="7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3"/>
              <p:cNvSpPr/>
              <p:nvPr/>
            </p:nvSpPr>
            <p:spPr>
              <a:xfrm>
                <a:off x="8310469" y="3232269"/>
                <a:ext cx="70559" cy="22161"/>
              </a:xfrm>
              <a:custGeom>
                <a:avLst/>
                <a:gdLst/>
                <a:ahLst/>
                <a:cxnLst/>
                <a:rect l="l" t="t" r="r" b="b"/>
                <a:pathLst>
                  <a:path w="277" h="87" extrusionOk="0">
                    <a:moveTo>
                      <a:pt x="0" y="0"/>
                    </a:moveTo>
                    <a:cubicBezTo>
                      <a:pt x="87" y="70"/>
                      <a:pt x="190" y="87"/>
                      <a:pt x="239" y="87"/>
                    </a:cubicBezTo>
                    <a:lnTo>
                      <a:pt x="277" y="87"/>
                    </a:lnTo>
                    <a:cubicBezTo>
                      <a:pt x="277" y="70"/>
                      <a:pt x="260" y="70"/>
                      <a:pt x="239" y="70"/>
                    </a:cubicBezTo>
                    <a:cubicBezTo>
                      <a:pt x="190" y="70"/>
                      <a:pt x="103" y="54"/>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3"/>
              <p:cNvSpPr/>
              <p:nvPr/>
            </p:nvSpPr>
            <p:spPr>
              <a:xfrm>
                <a:off x="8235833" y="2974735"/>
                <a:ext cx="167354" cy="73871"/>
              </a:xfrm>
              <a:custGeom>
                <a:avLst/>
                <a:gdLst/>
                <a:ahLst/>
                <a:cxnLst/>
                <a:rect l="l" t="t" r="r" b="b"/>
                <a:pathLst>
                  <a:path w="657" h="290" extrusionOk="0">
                    <a:moveTo>
                      <a:pt x="310" y="0"/>
                    </a:moveTo>
                    <a:lnTo>
                      <a:pt x="0" y="273"/>
                    </a:lnTo>
                    <a:lnTo>
                      <a:pt x="0" y="289"/>
                    </a:lnTo>
                    <a:lnTo>
                      <a:pt x="17" y="273"/>
                    </a:lnTo>
                    <a:lnTo>
                      <a:pt x="310" y="17"/>
                    </a:lnTo>
                    <a:lnTo>
                      <a:pt x="656" y="256"/>
                    </a:lnTo>
                    <a:lnTo>
                      <a:pt x="656" y="240"/>
                    </a:lnTo>
                    <a:lnTo>
                      <a:pt x="3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3"/>
              <p:cNvSpPr/>
              <p:nvPr/>
            </p:nvSpPr>
            <p:spPr>
              <a:xfrm>
                <a:off x="8065419" y="3310981"/>
                <a:ext cx="214733" cy="175762"/>
              </a:xfrm>
              <a:custGeom>
                <a:avLst/>
                <a:gdLst/>
                <a:ahLst/>
                <a:cxnLst/>
                <a:rect l="l" t="t" r="r" b="b"/>
                <a:pathLst>
                  <a:path w="843" h="690" extrusionOk="0">
                    <a:moveTo>
                      <a:pt x="826" y="0"/>
                    </a:moveTo>
                    <a:cubicBezTo>
                      <a:pt x="826" y="0"/>
                      <a:pt x="240" y="603"/>
                      <a:pt x="1" y="689"/>
                    </a:cubicBezTo>
                    <a:lnTo>
                      <a:pt x="17" y="689"/>
                    </a:lnTo>
                    <a:cubicBezTo>
                      <a:pt x="240" y="619"/>
                      <a:pt x="809" y="38"/>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3"/>
              <p:cNvSpPr/>
              <p:nvPr/>
            </p:nvSpPr>
            <p:spPr>
              <a:xfrm>
                <a:off x="8437579" y="3284744"/>
                <a:ext cx="135768" cy="201999"/>
              </a:xfrm>
              <a:custGeom>
                <a:avLst/>
                <a:gdLst/>
                <a:ahLst/>
                <a:cxnLst/>
                <a:rect l="l" t="t" r="r" b="b"/>
                <a:pathLst>
                  <a:path w="533" h="793" extrusionOk="0">
                    <a:moveTo>
                      <a:pt x="17" y="0"/>
                    </a:moveTo>
                    <a:lnTo>
                      <a:pt x="17" y="0"/>
                    </a:lnTo>
                    <a:cubicBezTo>
                      <a:pt x="0" y="37"/>
                      <a:pt x="87" y="347"/>
                      <a:pt x="326" y="603"/>
                    </a:cubicBezTo>
                    <a:cubicBezTo>
                      <a:pt x="343" y="619"/>
                      <a:pt x="446" y="743"/>
                      <a:pt x="533" y="792"/>
                    </a:cubicBezTo>
                    <a:cubicBezTo>
                      <a:pt x="462" y="743"/>
                      <a:pt x="343" y="603"/>
                      <a:pt x="343" y="603"/>
                    </a:cubicBezTo>
                    <a:cubicBezTo>
                      <a:pt x="103" y="363"/>
                      <a:pt x="17" y="37"/>
                      <a:pt x="17" y="21"/>
                    </a:cubicBezTo>
                    <a:lnTo>
                      <a:pt x="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3"/>
              <p:cNvSpPr/>
              <p:nvPr/>
            </p:nvSpPr>
            <p:spPr>
              <a:xfrm>
                <a:off x="8502789" y="3223863"/>
                <a:ext cx="88390" cy="87372"/>
              </a:xfrm>
              <a:custGeom>
                <a:avLst/>
                <a:gdLst/>
                <a:ahLst/>
                <a:cxnLst/>
                <a:rect l="l" t="t" r="r" b="b"/>
                <a:pathLst>
                  <a:path w="347" h="343" extrusionOk="0">
                    <a:moveTo>
                      <a:pt x="0" y="0"/>
                    </a:moveTo>
                    <a:cubicBezTo>
                      <a:pt x="140" y="70"/>
                      <a:pt x="330" y="342"/>
                      <a:pt x="330" y="342"/>
                    </a:cubicBezTo>
                    <a:lnTo>
                      <a:pt x="347" y="342"/>
                    </a:lnTo>
                    <a:cubicBezTo>
                      <a:pt x="330" y="326"/>
                      <a:pt x="157" y="54"/>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3"/>
              <p:cNvSpPr/>
              <p:nvPr/>
            </p:nvSpPr>
            <p:spPr>
              <a:xfrm>
                <a:off x="8055994" y="3211126"/>
                <a:ext cx="184166" cy="122269"/>
              </a:xfrm>
              <a:custGeom>
                <a:avLst/>
                <a:gdLst/>
                <a:ahLst/>
                <a:cxnLst/>
                <a:rect l="l" t="t" r="r" b="b"/>
                <a:pathLst>
                  <a:path w="723" h="480" extrusionOk="0">
                    <a:moveTo>
                      <a:pt x="706" y="1"/>
                    </a:moveTo>
                    <a:lnTo>
                      <a:pt x="1" y="463"/>
                    </a:lnTo>
                    <a:lnTo>
                      <a:pt x="1" y="479"/>
                    </a:lnTo>
                    <a:lnTo>
                      <a:pt x="21" y="479"/>
                    </a:lnTo>
                    <a:lnTo>
                      <a:pt x="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3"/>
              <p:cNvSpPr/>
              <p:nvPr/>
            </p:nvSpPr>
            <p:spPr>
              <a:xfrm>
                <a:off x="8078156" y="3793445"/>
                <a:ext cx="78965" cy="74890"/>
              </a:xfrm>
              <a:custGeom>
                <a:avLst/>
                <a:gdLst/>
                <a:ahLst/>
                <a:cxnLst/>
                <a:rect l="l" t="t" r="r" b="b"/>
                <a:pathLst>
                  <a:path w="310" h="294" extrusionOk="0">
                    <a:moveTo>
                      <a:pt x="293" y="0"/>
                    </a:moveTo>
                    <a:cubicBezTo>
                      <a:pt x="190" y="120"/>
                      <a:pt x="87" y="206"/>
                      <a:pt x="0" y="272"/>
                    </a:cubicBezTo>
                    <a:lnTo>
                      <a:pt x="0" y="293"/>
                    </a:lnTo>
                    <a:cubicBezTo>
                      <a:pt x="87" y="223"/>
                      <a:pt x="190" y="12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3"/>
              <p:cNvSpPr/>
              <p:nvPr/>
            </p:nvSpPr>
            <p:spPr>
              <a:xfrm>
                <a:off x="8524696" y="3779689"/>
                <a:ext cx="52983" cy="83296"/>
              </a:xfrm>
              <a:custGeom>
                <a:avLst/>
                <a:gdLst/>
                <a:ahLst/>
                <a:cxnLst/>
                <a:rect l="l" t="t" r="r" b="b"/>
                <a:pathLst>
                  <a:path w="208" h="327" extrusionOk="0">
                    <a:moveTo>
                      <a:pt x="1" y="1"/>
                    </a:moveTo>
                    <a:cubicBezTo>
                      <a:pt x="71" y="157"/>
                      <a:pt x="158" y="277"/>
                      <a:pt x="207" y="326"/>
                    </a:cubicBezTo>
                    <a:lnTo>
                      <a:pt x="207" y="310"/>
                    </a:lnTo>
                    <a:cubicBezTo>
                      <a:pt x="158" y="244"/>
                      <a:pt x="87" y="141"/>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3"/>
              <p:cNvSpPr/>
              <p:nvPr/>
            </p:nvSpPr>
            <p:spPr>
              <a:xfrm>
                <a:off x="8183104" y="4143447"/>
                <a:ext cx="40247" cy="8661"/>
              </a:xfrm>
              <a:custGeom>
                <a:avLst/>
                <a:gdLst/>
                <a:ahLst/>
                <a:cxnLst/>
                <a:rect l="l" t="t" r="r" b="b"/>
                <a:pathLst>
                  <a:path w="158" h="34" extrusionOk="0">
                    <a:moveTo>
                      <a:pt x="1" y="0"/>
                    </a:moveTo>
                    <a:lnTo>
                      <a:pt x="1" y="17"/>
                    </a:lnTo>
                    <a:cubicBezTo>
                      <a:pt x="17" y="33"/>
                      <a:pt x="55" y="33"/>
                      <a:pt x="71" y="33"/>
                    </a:cubicBezTo>
                    <a:cubicBezTo>
                      <a:pt x="121" y="33"/>
                      <a:pt x="158" y="0"/>
                      <a:pt x="158" y="0"/>
                    </a:cubicBezTo>
                    <a:lnTo>
                      <a:pt x="158" y="0"/>
                    </a:lnTo>
                    <a:cubicBezTo>
                      <a:pt x="158" y="0"/>
                      <a:pt x="126" y="24"/>
                      <a:pt x="80" y="24"/>
                    </a:cubicBezTo>
                    <a:cubicBezTo>
                      <a:pt x="57" y="24"/>
                      <a:pt x="30" y="1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3"/>
              <p:cNvSpPr/>
              <p:nvPr/>
            </p:nvSpPr>
            <p:spPr>
              <a:xfrm>
                <a:off x="8467892" y="4135041"/>
                <a:ext cx="48652" cy="8661"/>
              </a:xfrm>
              <a:custGeom>
                <a:avLst/>
                <a:gdLst/>
                <a:ahLst/>
                <a:cxnLst/>
                <a:rect l="l" t="t" r="r" b="b"/>
                <a:pathLst>
                  <a:path w="191" h="34" extrusionOk="0">
                    <a:moveTo>
                      <a:pt x="1" y="0"/>
                    </a:moveTo>
                    <a:lnTo>
                      <a:pt x="1" y="17"/>
                    </a:lnTo>
                    <a:cubicBezTo>
                      <a:pt x="34" y="17"/>
                      <a:pt x="71" y="33"/>
                      <a:pt x="88" y="33"/>
                    </a:cubicBezTo>
                    <a:cubicBezTo>
                      <a:pt x="137" y="33"/>
                      <a:pt x="191" y="17"/>
                      <a:pt x="191" y="17"/>
                    </a:cubicBezTo>
                    <a:lnTo>
                      <a:pt x="191" y="0"/>
                    </a:lnTo>
                    <a:cubicBezTo>
                      <a:pt x="191" y="0"/>
                      <a:pt x="145" y="15"/>
                      <a:pt x="89" y="15"/>
                    </a:cubicBezTo>
                    <a:cubicBezTo>
                      <a:pt x="61" y="15"/>
                      <a:pt x="30" y="1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3"/>
              <p:cNvSpPr/>
              <p:nvPr/>
            </p:nvSpPr>
            <p:spPr>
              <a:xfrm>
                <a:off x="8367019" y="3946793"/>
                <a:ext cx="26746" cy="174743"/>
              </a:xfrm>
              <a:custGeom>
                <a:avLst/>
                <a:gdLst/>
                <a:ahLst/>
                <a:cxnLst/>
                <a:rect l="l" t="t" r="r" b="b"/>
                <a:pathLst>
                  <a:path w="105" h="686" extrusionOk="0">
                    <a:moveTo>
                      <a:pt x="104" y="1"/>
                    </a:moveTo>
                    <a:cubicBezTo>
                      <a:pt x="71" y="137"/>
                      <a:pt x="17" y="533"/>
                      <a:pt x="1" y="685"/>
                    </a:cubicBezTo>
                    <a:cubicBezTo>
                      <a:pt x="17" y="549"/>
                      <a:pt x="71" y="223"/>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3"/>
              <p:cNvSpPr/>
              <p:nvPr/>
            </p:nvSpPr>
            <p:spPr>
              <a:xfrm>
                <a:off x="8354537" y="3166548"/>
                <a:ext cx="148505" cy="118448"/>
              </a:xfrm>
              <a:custGeom>
                <a:avLst/>
                <a:gdLst/>
                <a:ahLst/>
                <a:cxnLst/>
                <a:rect l="l" t="t" r="r" b="b"/>
                <a:pathLst>
                  <a:path w="583" h="465" extrusionOk="0">
                    <a:moveTo>
                      <a:pt x="241" y="1"/>
                    </a:moveTo>
                    <a:cubicBezTo>
                      <a:pt x="187" y="1"/>
                      <a:pt x="144" y="15"/>
                      <a:pt x="104" y="35"/>
                    </a:cubicBezTo>
                    <a:cubicBezTo>
                      <a:pt x="33" y="89"/>
                      <a:pt x="0" y="122"/>
                      <a:pt x="17" y="155"/>
                    </a:cubicBezTo>
                    <a:lnTo>
                      <a:pt x="33" y="176"/>
                    </a:lnTo>
                    <a:lnTo>
                      <a:pt x="66" y="176"/>
                    </a:lnTo>
                    <a:cubicBezTo>
                      <a:pt x="50" y="176"/>
                      <a:pt x="50" y="192"/>
                      <a:pt x="50" y="209"/>
                    </a:cubicBezTo>
                    <a:cubicBezTo>
                      <a:pt x="50" y="225"/>
                      <a:pt x="66" y="225"/>
                      <a:pt x="87" y="242"/>
                    </a:cubicBezTo>
                    <a:lnTo>
                      <a:pt x="87" y="258"/>
                    </a:lnTo>
                    <a:cubicBezTo>
                      <a:pt x="87" y="279"/>
                      <a:pt x="104" y="279"/>
                      <a:pt x="120" y="295"/>
                    </a:cubicBezTo>
                    <a:cubicBezTo>
                      <a:pt x="153" y="295"/>
                      <a:pt x="190" y="312"/>
                      <a:pt x="190" y="312"/>
                    </a:cubicBezTo>
                    <a:cubicBezTo>
                      <a:pt x="190" y="345"/>
                      <a:pt x="240" y="448"/>
                      <a:pt x="343" y="464"/>
                    </a:cubicBezTo>
                    <a:cubicBezTo>
                      <a:pt x="343" y="464"/>
                      <a:pt x="429" y="415"/>
                      <a:pt x="500" y="361"/>
                    </a:cubicBezTo>
                    <a:cubicBezTo>
                      <a:pt x="566" y="295"/>
                      <a:pt x="582" y="225"/>
                      <a:pt x="582" y="225"/>
                    </a:cubicBezTo>
                    <a:cubicBezTo>
                      <a:pt x="549" y="155"/>
                      <a:pt x="500" y="35"/>
                      <a:pt x="359" y="19"/>
                    </a:cubicBezTo>
                    <a:cubicBezTo>
                      <a:pt x="314" y="6"/>
                      <a:pt x="275" y="1"/>
                      <a:pt x="241"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3"/>
              <p:cNvSpPr/>
              <p:nvPr/>
            </p:nvSpPr>
            <p:spPr>
              <a:xfrm>
                <a:off x="8362943" y="3193295"/>
                <a:ext cx="61134" cy="18086"/>
              </a:xfrm>
              <a:custGeom>
                <a:avLst/>
                <a:gdLst/>
                <a:ahLst/>
                <a:cxnLst/>
                <a:rect l="l" t="t" r="r" b="b"/>
                <a:pathLst>
                  <a:path w="240" h="71" extrusionOk="0">
                    <a:moveTo>
                      <a:pt x="223" y="0"/>
                    </a:moveTo>
                    <a:cubicBezTo>
                      <a:pt x="174" y="50"/>
                      <a:pt x="33" y="50"/>
                      <a:pt x="0" y="71"/>
                    </a:cubicBezTo>
                    <a:lnTo>
                      <a:pt x="33" y="71"/>
                    </a:lnTo>
                    <a:cubicBezTo>
                      <a:pt x="104" y="71"/>
                      <a:pt x="190" y="5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3"/>
              <p:cNvSpPr/>
              <p:nvPr/>
            </p:nvSpPr>
            <p:spPr>
              <a:xfrm>
                <a:off x="8389180" y="3211126"/>
                <a:ext cx="52728" cy="17067"/>
              </a:xfrm>
              <a:custGeom>
                <a:avLst/>
                <a:gdLst/>
                <a:ahLst/>
                <a:cxnLst/>
                <a:rect l="l" t="t" r="r" b="b"/>
                <a:pathLst>
                  <a:path w="207" h="67" extrusionOk="0">
                    <a:moveTo>
                      <a:pt x="207" y="1"/>
                    </a:moveTo>
                    <a:lnTo>
                      <a:pt x="207" y="1"/>
                    </a:lnTo>
                    <a:cubicBezTo>
                      <a:pt x="157" y="50"/>
                      <a:pt x="71" y="50"/>
                      <a:pt x="1" y="67"/>
                    </a:cubicBezTo>
                    <a:cubicBezTo>
                      <a:pt x="54" y="67"/>
                      <a:pt x="174" y="50"/>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3"/>
              <p:cNvSpPr/>
              <p:nvPr/>
            </p:nvSpPr>
            <p:spPr>
              <a:xfrm>
                <a:off x="8385105" y="3237364"/>
                <a:ext cx="70559" cy="8661"/>
              </a:xfrm>
              <a:custGeom>
                <a:avLst/>
                <a:gdLst/>
                <a:ahLst/>
                <a:cxnLst/>
                <a:rect l="l" t="t" r="r" b="b"/>
                <a:pathLst>
                  <a:path w="277" h="34" extrusionOk="0">
                    <a:moveTo>
                      <a:pt x="256" y="1"/>
                    </a:moveTo>
                    <a:cubicBezTo>
                      <a:pt x="204" y="17"/>
                      <a:pt x="158" y="21"/>
                      <a:pt x="116" y="21"/>
                    </a:cubicBezTo>
                    <a:cubicBezTo>
                      <a:pt x="73" y="21"/>
                      <a:pt x="35" y="17"/>
                      <a:pt x="0" y="17"/>
                    </a:cubicBezTo>
                    <a:cubicBezTo>
                      <a:pt x="33" y="17"/>
                      <a:pt x="70" y="34"/>
                      <a:pt x="70" y="34"/>
                    </a:cubicBezTo>
                    <a:lnTo>
                      <a:pt x="103" y="34"/>
                    </a:lnTo>
                    <a:cubicBezTo>
                      <a:pt x="153" y="34"/>
                      <a:pt x="206" y="34"/>
                      <a:pt x="256" y="17"/>
                    </a:cubicBezTo>
                    <a:lnTo>
                      <a:pt x="2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3"/>
              <p:cNvSpPr/>
              <p:nvPr/>
            </p:nvSpPr>
            <p:spPr>
              <a:xfrm>
                <a:off x="8187435" y="2750061"/>
                <a:ext cx="70559" cy="63172"/>
              </a:xfrm>
              <a:custGeom>
                <a:avLst/>
                <a:gdLst/>
                <a:ahLst/>
                <a:cxnLst/>
                <a:rect l="l" t="t" r="r" b="b"/>
                <a:pathLst>
                  <a:path w="277" h="248" extrusionOk="0">
                    <a:moveTo>
                      <a:pt x="148" y="1"/>
                    </a:moveTo>
                    <a:cubicBezTo>
                      <a:pt x="127" y="1"/>
                      <a:pt x="106" y="7"/>
                      <a:pt x="87" y="20"/>
                    </a:cubicBezTo>
                    <a:cubicBezTo>
                      <a:pt x="0" y="57"/>
                      <a:pt x="0" y="193"/>
                      <a:pt x="87" y="226"/>
                    </a:cubicBezTo>
                    <a:cubicBezTo>
                      <a:pt x="110" y="241"/>
                      <a:pt x="135" y="247"/>
                      <a:pt x="158" y="247"/>
                    </a:cubicBezTo>
                    <a:cubicBezTo>
                      <a:pt x="222" y="247"/>
                      <a:pt x="277" y="198"/>
                      <a:pt x="277" y="123"/>
                    </a:cubicBezTo>
                    <a:cubicBezTo>
                      <a:pt x="265" y="47"/>
                      <a:pt x="206" y="1"/>
                      <a:pt x="148" y="1"/>
                    </a:cubicBezTo>
                    <a:close/>
                  </a:path>
                </a:pathLst>
              </a:custGeom>
              <a:solidFill>
                <a:srgbClr val="FF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3"/>
              <p:cNvSpPr/>
              <p:nvPr/>
            </p:nvSpPr>
            <p:spPr>
              <a:xfrm>
                <a:off x="8389944" y="2749551"/>
                <a:ext cx="69795" cy="60370"/>
              </a:xfrm>
              <a:custGeom>
                <a:avLst/>
                <a:gdLst/>
                <a:ahLst/>
                <a:cxnLst/>
                <a:rect l="l" t="t" r="r" b="b"/>
                <a:pathLst>
                  <a:path w="274" h="237" extrusionOk="0">
                    <a:moveTo>
                      <a:pt x="117" y="1"/>
                    </a:moveTo>
                    <a:cubicBezTo>
                      <a:pt x="11" y="1"/>
                      <a:pt x="1" y="130"/>
                      <a:pt x="31" y="179"/>
                    </a:cubicBezTo>
                    <a:cubicBezTo>
                      <a:pt x="50" y="214"/>
                      <a:pt x="94" y="236"/>
                      <a:pt x="135" y="236"/>
                    </a:cubicBezTo>
                    <a:cubicBezTo>
                      <a:pt x="171" y="236"/>
                      <a:pt x="205" y="219"/>
                      <a:pt x="220" y="179"/>
                    </a:cubicBezTo>
                    <a:cubicBezTo>
                      <a:pt x="274" y="109"/>
                      <a:pt x="220" y="6"/>
                      <a:pt x="154" y="6"/>
                    </a:cubicBezTo>
                    <a:cubicBezTo>
                      <a:pt x="141" y="2"/>
                      <a:pt x="129" y="1"/>
                      <a:pt x="117" y="1"/>
                    </a:cubicBezTo>
                    <a:close/>
                  </a:path>
                </a:pathLst>
              </a:custGeom>
              <a:solidFill>
                <a:srgbClr val="FF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7" name="Google Shape;1257;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0" dirty="0"/>
              <a:t>In general, the scope of evaluation in the field of education in schools can include:</a:t>
            </a:r>
            <a:endParaRPr sz="2400" b="0" dirty="0"/>
          </a:p>
        </p:txBody>
      </p:sp>
      <p:sp>
        <p:nvSpPr>
          <p:cNvPr id="1258" name="Google Shape;1258;p48"/>
          <p:cNvSpPr txBox="1">
            <a:spLocks noGrp="1"/>
          </p:cNvSpPr>
          <p:nvPr>
            <p:ph type="subTitle" idx="1"/>
          </p:nvPr>
        </p:nvSpPr>
        <p:spPr>
          <a:xfrm>
            <a:off x="719999" y="1911926"/>
            <a:ext cx="2711458" cy="66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willing to draw conclusions about the quality of the system in the school.</a:t>
            </a:r>
            <a:endParaRPr dirty="0"/>
          </a:p>
        </p:txBody>
      </p:sp>
      <p:sp>
        <p:nvSpPr>
          <p:cNvPr id="1259" name="Google Shape;1259;p48"/>
          <p:cNvSpPr txBox="1">
            <a:spLocks noGrp="1"/>
          </p:cNvSpPr>
          <p:nvPr>
            <p:ph type="subTitle" idx="2"/>
          </p:nvPr>
        </p:nvSpPr>
        <p:spPr>
          <a:xfrm>
            <a:off x="3889302" y="1967077"/>
            <a:ext cx="2470500" cy="471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202124"/>
                </a:solidFill>
                <a:effectLst/>
                <a:latin typeface="arial" panose="020B0604020202020204" pitchFamily="34" charset="0"/>
              </a:rPr>
              <a:t>related to the school curriculum</a:t>
            </a:r>
            <a:endParaRPr dirty="0"/>
          </a:p>
        </p:txBody>
      </p:sp>
      <p:sp>
        <p:nvSpPr>
          <p:cNvPr id="1260" name="Google Shape;1260;p48"/>
          <p:cNvSpPr txBox="1">
            <a:spLocks noGrp="1"/>
          </p:cNvSpPr>
          <p:nvPr>
            <p:ph type="subTitle" idx="3"/>
          </p:nvPr>
        </p:nvSpPr>
        <p:spPr>
          <a:xfrm>
            <a:off x="720000" y="3554801"/>
            <a:ext cx="2470500" cy="66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quality decision regarding existing policies</a:t>
            </a:r>
            <a:endParaRPr dirty="0"/>
          </a:p>
        </p:txBody>
      </p:sp>
      <p:sp>
        <p:nvSpPr>
          <p:cNvPr id="1261" name="Google Shape;1261;p48"/>
          <p:cNvSpPr txBox="1">
            <a:spLocks noGrp="1"/>
          </p:cNvSpPr>
          <p:nvPr>
            <p:ph type="subTitle" idx="4"/>
          </p:nvPr>
        </p:nvSpPr>
        <p:spPr>
          <a:xfrm>
            <a:off x="3696256" y="3399275"/>
            <a:ext cx="2470500" cy="66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assessment of objectives, program content and teaching and learning strategies</a:t>
            </a:r>
            <a:endParaRPr dirty="0"/>
          </a:p>
        </p:txBody>
      </p:sp>
      <p:sp>
        <p:nvSpPr>
          <p:cNvPr id="1262" name="Google Shape;1262;p48"/>
          <p:cNvSpPr txBox="1">
            <a:spLocks noGrp="1"/>
          </p:cNvSpPr>
          <p:nvPr>
            <p:ph type="subTitle" idx="5"/>
          </p:nvPr>
        </p:nvSpPr>
        <p:spPr>
          <a:xfrm>
            <a:off x="720000" y="1489700"/>
            <a:ext cx="2711458" cy="42222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t>1. </a:t>
            </a:r>
            <a:r>
              <a:rPr lang="en-ID" sz="1800" dirty="0"/>
              <a:t>System Evaluation</a:t>
            </a:r>
            <a:endParaRPr sz="1800" dirty="0"/>
          </a:p>
        </p:txBody>
      </p:sp>
      <p:sp>
        <p:nvSpPr>
          <p:cNvPr id="1263" name="Google Shape;1263;p48"/>
          <p:cNvSpPr txBox="1">
            <a:spLocks noGrp="1"/>
          </p:cNvSpPr>
          <p:nvPr>
            <p:ph type="subTitle" idx="6"/>
          </p:nvPr>
        </p:nvSpPr>
        <p:spPr>
          <a:xfrm>
            <a:off x="720000" y="3132675"/>
            <a:ext cx="2711458" cy="40746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t>3. </a:t>
            </a:r>
            <a:r>
              <a:rPr lang="en-ID" sz="1800" dirty="0"/>
              <a:t>Evaluation of Teaching Programs</a:t>
            </a:r>
            <a:endParaRPr sz="1800" dirty="0"/>
          </a:p>
        </p:txBody>
      </p:sp>
      <p:sp>
        <p:nvSpPr>
          <p:cNvPr id="1264" name="Google Shape;1264;p48"/>
          <p:cNvSpPr txBox="1">
            <a:spLocks noGrp="1"/>
          </p:cNvSpPr>
          <p:nvPr>
            <p:ph type="subTitle" idx="7"/>
          </p:nvPr>
        </p:nvSpPr>
        <p:spPr>
          <a:xfrm>
            <a:off x="3628533" y="1489700"/>
            <a:ext cx="3165618" cy="42222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t>2. </a:t>
            </a:r>
            <a:r>
              <a:rPr lang="en-ID" sz="1800" dirty="0"/>
              <a:t>Curriculum Evaluation</a:t>
            </a:r>
            <a:endParaRPr sz="1800" dirty="0"/>
          </a:p>
        </p:txBody>
      </p:sp>
      <p:sp>
        <p:nvSpPr>
          <p:cNvPr id="1265" name="Google Shape;1265;p48"/>
          <p:cNvSpPr txBox="1">
            <a:spLocks noGrp="1"/>
          </p:cNvSpPr>
          <p:nvPr>
            <p:ph type="subTitle" idx="8"/>
          </p:nvPr>
        </p:nvSpPr>
        <p:spPr>
          <a:xfrm>
            <a:off x="3648345" y="3079172"/>
            <a:ext cx="2711457" cy="3159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t>4. </a:t>
            </a:r>
            <a:r>
              <a:rPr lang="en-ID" sz="1800" dirty="0"/>
              <a:t>Policy Evaluation</a:t>
            </a:r>
            <a:endParaRPr sz="1800" dirty="0"/>
          </a:p>
        </p:txBody>
      </p:sp>
      <p:grpSp>
        <p:nvGrpSpPr>
          <p:cNvPr id="1266" name="Google Shape;1266;p48"/>
          <p:cNvGrpSpPr/>
          <p:nvPr/>
        </p:nvGrpSpPr>
        <p:grpSpPr>
          <a:xfrm>
            <a:off x="6537087" y="2571762"/>
            <a:ext cx="1924424" cy="2125174"/>
            <a:chOff x="1042087" y="255962"/>
            <a:chExt cx="1924424" cy="2125174"/>
          </a:xfrm>
        </p:grpSpPr>
        <p:sp>
          <p:nvSpPr>
            <p:cNvPr id="1267" name="Google Shape;1267;p48"/>
            <p:cNvSpPr/>
            <p:nvPr/>
          </p:nvSpPr>
          <p:spPr>
            <a:xfrm>
              <a:off x="2031275" y="1482600"/>
              <a:ext cx="1953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8"/>
            <p:cNvSpPr/>
            <p:nvPr/>
          </p:nvSpPr>
          <p:spPr>
            <a:xfrm>
              <a:off x="1873986" y="2170771"/>
              <a:ext cx="206786" cy="210363"/>
            </a:xfrm>
            <a:custGeom>
              <a:avLst/>
              <a:gdLst/>
              <a:ahLst/>
              <a:cxnLst/>
              <a:rect l="l" t="t" r="r" b="b"/>
              <a:pathLst>
                <a:path w="983" h="1000" extrusionOk="0">
                  <a:moveTo>
                    <a:pt x="859" y="1"/>
                  </a:moveTo>
                  <a:lnTo>
                    <a:pt x="570" y="380"/>
                  </a:lnTo>
                  <a:cubicBezTo>
                    <a:pt x="586" y="413"/>
                    <a:pt x="570" y="483"/>
                    <a:pt x="549" y="500"/>
                  </a:cubicBezTo>
                  <a:cubicBezTo>
                    <a:pt x="534" y="515"/>
                    <a:pt x="76" y="945"/>
                    <a:pt x="9" y="995"/>
                  </a:cubicBezTo>
                  <a:lnTo>
                    <a:pt x="9" y="995"/>
                  </a:lnTo>
                  <a:cubicBezTo>
                    <a:pt x="103" y="964"/>
                    <a:pt x="963" y="841"/>
                    <a:pt x="982" y="826"/>
                  </a:cubicBezTo>
                  <a:cubicBezTo>
                    <a:pt x="982" y="793"/>
                    <a:pt x="859" y="1"/>
                    <a:pt x="859" y="1"/>
                  </a:cubicBezTo>
                  <a:close/>
                  <a:moveTo>
                    <a:pt x="9" y="995"/>
                  </a:moveTo>
                  <a:lnTo>
                    <a:pt x="9" y="995"/>
                  </a:lnTo>
                  <a:cubicBezTo>
                    <a:pt x="3" y="996"/>
                    <a:pt x="0" y="998"/>
                    <a:pt x="0" y="999"/>
                  </a:cubicBezTo>
                  <a:cubicBezTo>
                    <a:pt x="0" y="999"/>
                    <a:pt x="1" y="999"/>
                    <a:pt x="1" y="999"/>
                  </a:cubicBezTo>
                  <a:cubicBezTo>
                    <a:pt x="2" y="999"/>
                    <a:pt x="5" y="998"/>
                    <a:pt x="9" y="99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8"/>
            <p:cNvSpPr/>
            <p:nvPr/>
          </p:nvSpPr>
          <p:spPr>
            <a:xfrm>
              <a:off x="2600898" y="1027853"/>
              <a:ext cx="152092" cy="759619"/>
            </a:xfrm>
            <a:custGeom>
              <a:avLst/>
              <a:gdLst/>
              <a:ahLst/>
              <a:cxnLst/>
              <a:rect l="l" t="t" r="r" b="b"/>
              <a:pathLst>
                <a:path w="723" h="3611" extrusionOk="0">
                  <a:moveTo>
                    <a:pt x="533" y="0"/>
                  </a:moveTo>
                  <a:cubicBezTo>
                    <a:pt x="483" y="0"/>
                    <a:pt x="450" y="37"/>
                    <a:pt x="450" y="70"/>
                  </a:cubicBezTo>
                  <a:lnTo>
                    <a:pt x="17" y="3507"/>
                  </a:lnTo>
                  <a:cubicBezTo>
                    <a:pt x="0" y="3544"/>
                    <a:pt x="38" y="3577"/>
                    <a:pt x="71" y="3594"/>
                  </a:cubicBezTo>
                  <a:lnTo>
                    <a:pt x="207" y="3610"/>
                  </a:lnTo>
                  <a:cubicBezTo>
                    <a:pt x="260" y="3610"/>
                    <a:pt x="293" y="3577"/>
                    <a:pt x="293" y="3544"/>
                  </a:cubicBezTo>
                  <a:lnTo>
                    <a:pt x="722" y="103"/>
                  </a:lnTo>
                  <a:cubicBezTo>
                    <a:pt x="722" y="70"/>
                    <a:pt x="706" y="17"/>
                    <a:pt x="656" y="17"/>
                  </a:cubicBezTo>
                  <a:lnTo>
                    <a:pt x="5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8"/>
            <p:cNvSpPr/>
            <p:nvPr/>
          </p:nvSpPr>
          <p:spPr>
            <a:xfrm>
              <a:off x="2015029" y="1751512"/>
              <a:ext cx="654648" cy="72365"/>
            </a:xfrm>
            <a:custGeom>
              <a:avLst/>
              <a:gdLst/>
              <a:ahLst/>
              <a:cxnLst/>
              <a:rect l="l" t="t" r="r" b="b"/>
              <a:pathLst>
                <a:path w="3112" h="344" extrusionOk="0">
                  <a:moveTo>
                    <a:pt x="87" y="1"/>
                  </a:moveTo>
                  <a:cubicBezTo>
                    <a:pt x="38" y="1"/>
                    <a:pt x="1" y="50"/>
                    <a:pt x="1" y="104"/>
                  </a:cubicBezTo>
                  <a:lnTo>
                    <a:pt x="1" y="257"/>
                  </a:lnTo>
                  <a:cubicBezTo>
                    <a:pt x="1" y="310"/>
                    <a:pt x="38" y="343"/>
                    <a:pt x="87" y="343"/>
                  </a:cubicBezTo>
                  <a:lnTo>
                    <a:pt x="3029" y="343"/>
                  </a:lnTo>
                  <a:cubicBezTo>
                    <a:pt x="3078" y="343"/>
                    <a:pt x="3111" y="310"/>
                    <a:pt x="3111" y="257"/>
                  </a:cubicBezTo>
                  <a:lnTo>
                    <a:pt x="3111" y="104"/>
                  </a:lnTo>
                  <a:cubicBezTo>
                    <a:pt x="3111" y="50"/>
                    <a:pt x="3078" y="1"/>
                    <a:pt x="30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8"/>
            <p:cNvSpPr/>
            <p:nvPr/>
          </p:nvSpPr>
          <p:spPr>
            <a:xfrm>
              <a:off x="2275462" y="353572"/>
              <a:ext cx="488882" cy="445758"/>
            </a:xfrm>
            <a:custGeom>
              <a:avLst/>
              <a:gdLst/>
              <a:ahLst/>
              <a:cxnLst/>
              <a:rect l="l" t="t" r="r" b="b"/>
              <a:pathLst>
                <a:path w="2324" h="2119" extrusionOk="0">
                  <a:moveTo>
                    <a:pt x="1238" y="1"/>
                  </a:moveTo>
                  <a:cubicBezTo>
                    <a:pt x="999" y="17"/>
                    <a:pt x="825" y="104"/>
                    <a:pt x="673" y="277"/>
                  </a:cubicBezTo>
                  <a:cubicBezTo>
                    <a:pt x="516" y="446"/>
                    <a:pt x="429" y="549"/>
                    <a:pt x="310" y="566"/>
                  </a:cubicBezTo>
                  <a:cubicBezTo>
                    <a:pt x="190" y="587"/>
                    <a:pt x="141" y="620"/>
                    <a:pt x="141" y="620"/>
                  </a:cubicBezTo>
                  <a:cubicBezTo>
                    <a:pt x="0" y="653"/>
                    <a:pt x="37" y="809"/>
                    <a:pt x="141" y="896"/>
                  </a:cubicBezTo>
                  <a:cubicBezTo>
                    <a:pt x="207" y="962"/>
                    <a:pt x="310" y="999"/>
                    <a:pt x="413" y="999"/>
                  </a:cubicBezTo>
                  <a:cubicBezTo>
                    <a:pt x="440" y="1007"/>
                    <a:pt x="465" y="1012"/>
                    <a:pt x="493" y="1012"/>
                  </a:cubicBezTo>
                  <a:cubicBezTo>
                    <a:pt x="521" y="1012"/>
                    <a:pt x="551" y="1007"/>
                    <a:pt x="586" y="999"/>
                  </a:cubicBezTo>
                  <a:cubicBezTo>
                    <a:pt x="733" y="982"/>
                    <a:pt x="830" y="905"/>
                    <a:pt x="929" y="905"/>
                  </a:cubicBezTo>
                  <a:cubicBezTo>
                    <a:pt x="947" y="905"/>
                    <a:pt x="964" y="907"/>
                    <a:pt x="982" y="913"/>
                  </a:cubicBezTo>
                  <a:lnTo>
                    <a:pt x="999" y="913"/>
                  </a:lnTo>
                  <a:cubicBezTo>
                    <a:pt x="1015" y="913"/>
                    <a:pt x="1015" y="929"/>
                    <a:pt x="1015" y="929"/>
                  </a:cubicBezTo>
                  <a:lnTo>
                    <a:pt x="1032" y="929"/>
                  </a:lnTo>
                  <a:cubicBezTo>
                    <a:pt x="1048" y="929"/>
                    <a:pt x="1048" y="946"/>
                    <a:pt x="1048" y="946"/>
                  </a:cubicBezTo>
                  <a:cubicBezTo>
                    <a:pt x="1151" y="1016"/>
                    <a:pt x="1254" y="1152"/>
                    <a:pt x="1292" y="1271"/>
                  </a:cubicBezTo>
                  <a:cubicBezTo>
                    <a:pt x="1308" y="1325"/>
                    <a:pt x="1341" y="1428"/>
                    <a:pt x="1358" y="1548"/>
                  </a:cubicBezTo>
                  <a:cubicBezTo>
                    <a:pt x="1395" y="1618"/>
                    <a:pt x="1411" y="1701"/>
                    <a:pt x="1411" y="1738"/>
                  </a:cubicBezTo>
                  <a:cubicBezTo>
                    <a:pt x="1428" y="1787"/>
                    <a:pt x="1461" y="1857"/>
                    <a:pt x="1498" y="1907"/>
                  </a:cubicBezTo>
                  <a:cubicBezTo>
                    <a:pt x="1547" y="1993"/>
                    <a:pt x="1618" y="2064"/>
                    <a:pt x="1704" y="2097"/>
                  </a:cubicBezTo>
                  <a:cubicBezTo>
                    <a:pt x="1742" y="2108"/>
                    <a:pt x="1780" y="2118"/>
                    <a:pt x="1821" y="2118"/>
                  </a:cubicBezTo>
                  <a:cubicBezTo>
                    <a:pt x="1908" y="2118"/>
                    <a:pt x="2009" y="2073"/>
                    <a:pt x="2150" y="1907"/>
                  </a:cubicBezTo>
                  <a:cubicBezTo>
                    <a:pt x="2286" y="1738"/>
                    <a:pt x="2323" y="1428"/>
                    <a:pt x="2307" y="1185"/>
                  </a:cubicBezTo>
                  <a:cubicBezTo>
                    <a:pt x="2307" y="1082"/>
                    <a:pt x="2286" y="979"/>
                    <a:pt x="2286" y="913"/>
                  </a:cubicBezTo>
                  <a:cubicBezTo>
                    <a:pt x="2253" y="756"/>
                    <a:pt x="2183" y="587"/>
                    <a:pt x="2080" y="446"/>
                  </a:cubicBezTo>
                  <a:cubicBezTo>
                    <a:pt x="2030" y="380"/>
                    <a:pt x="1960" y="310"/>
                    <a:pt x="1894" y="257"/>
                  </a:cubicBezTo>
                  <a:lnTo>
                    <a:pt x="1894" y="240"/>
                  </a:lnTo>
                  <a:cubicBezTo>
                    <a:pt x="1688" y="71"/>
                    <a:pt x="1461" y="1"/>
                    <a:pt x="1238" y="1"/>
                  </a:cubicBezTo>
                  <a:close/>
                </a:path>
              </a:pathLst>
            </a:custGeom>
            <a:solidFill>
              <a:srgbClr val="6E3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8"/>
            <p:cNvSpPr/>
            <p:nvPr/>
          </p:nvSpPr>
          <p:spPr>
            <a:xfrm>
              <a:off x="2560929" y="602646"/>
              <a:ext cx="203421" cy="196689"/>
            </a:xfrm>
            <a:custGeom>
              <a:avLst/>
              <a:gdLst/>
              <a:ahLst/>
              <a:cxnLst/>
              <a:rect l="l" t="t" r="r" b="b"/>
              <a:pathLst>
                <a:path w="967" h="935" extrusionOk="0">
                  <a:moveTo>
                    <a:pt x="950" y="1"/>
                  </a:moveTo>
                  <a:lnTo>
                    <a:pt x="950" y="1"/>
                  </a:lnTo>
                  <a:cubicBezTo>
                    <a:pt x="929" y="54"/>
                    <a:pt x="896" y="125"/>
                    <a:pt x="846" y="174"/>
                  </a:cubicBezTo>
                  <a:cubicBezTo>
                    <a:pt x="742" y="291"/>
                    <a:pt x="574" y="414"/>
                    <a:pt x="311" y="414"/>
                  </a:cubicBezTo>
                  <a:cubicBezTo>
                    <a:pt x="219" y="414"/>
                    <a:pt x="116" y="399"/>
                    <a:pt x="1" y="364"/>
                  </a:cubicBezTo>
                  <a:lnTo>
                    <a:pt x="1" y="364"/>
                  </a:lnTo>
                  <a:cubicBezTo>
                    <a:pt x="38" y="434"/>
                    <a:pt x="54" y="517"/>
                    <a:pt x="54" y="554"/>
                  </a:cubicBezTo>
                  <a:cubicBezTo>
                    <a:pt x="71" y="603"/>
                    <a:pt x="104" y="673"/>
                    <a:pt x="141" y="723"/>
                  </a:cubicBezTo>
                  <a:cubicBezTo>
                    <a:pt x="190" y="809"/>
                    <a:pt x="261" y="880"/>
                    <a:pt x="347" y="913"/>
                  </a:cubicBezTo>
                  <a:cubicBezTo>
                    <a:pt x="385" y="924"/>
                    <a:pt x="423" y="934"/>
                    <a:pt x="464" y="934"/>
                  </a:cubicBezTo>
                  <a:cubicBezTo>
                    <a:pt x="551" y="934"/>
                    <a:pt x="652" y="889"/>
                    <a:pt x="793" y="723"/>
                  </a:cubicBezTo>
                  <a:cubicBezTo>
                    <a:pt x="929" y="554"/>
                    <a:pt x="966" y="244"/>
                    <a:pt x="950" y="1"/>
                  </a:cubicBezTo>
                  <a:close/>
                </a:path>
              </a:pathLst>
            </a:custGeom>
            <a:solidFill>
              <a:srgbClr val="582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8"/>
            <p:cNvSpPr/>
            <p:nvPr/>
          </p:nvSpPr>
          <p:spPr>
            <a:xfrm>
              <a:off x="2684203" y="255962"/>
              <a:ext cx="282306" cy="492248"/>
            </a:xfrm>
            <a:custGeom>
              <a:avLst/>
              <a:gdLst/>
              <a:ahLst/>
              <a:cxnLst/>
              <a:rect l="l" t="t" r="r" b="b"/>
              <a:pathLst>
                <a:path w="1342" h="2340" extrusionOk="0">
                  <a:moveTo>
                    <a:pt x="572" y="1"/>
                  </a:moveTo>
                  <a:cubicBezTo>
                    <a:pt x="465" y="1"/>
                    <a:pt x="362" y="26"/>
                    <a:pt x="277" y="69"/>
                  </a:cubicBezTo>
                  <a:cubicBezTo>
                    <a:pt x="87" y="155"/>
                    <a:pt x="0" y="432"/>
                    <a:pt x="104" y="584"/>
                  </a:cubicBezTo>
                  <a:cubicBezTo>
                    <a:pt x="120" y="601"/>
                    <a:pt x="137" y="617"/>
                    <a:pt x="157" y="638"/>
                  </a:cubicBezTo>
                  <a:cubicBezTo>
                    <a:pt x="190" y="671"/>
                    <a:pt x="223" y="704"/>
                    <a:pt x="223" y="704"/>
                  </a:cubicBezTo>
                  <a:cubicBezTo>
                    <a:pt x="223" y="704"/>
                    <a:pt x="343" y="791"/>
                    <a:pt x="364" y="980"/>
                  </a:cubicBezTo>
                  <a:cubicBezTo>
                    <a:pt x="364" y="1154"/>
                    <a:pt x="364" y="1669"/>
                    <a:pt x="397" y="1892"/>
                  </a:cubicBezTo>
                  <a:cubicBezTo>
                    <a:pt x="430" y="2115"/>
                    <a:pt x="586" y="2321"/>
                    <a:pt x="929" y="2338"/>
                  </a:cubicBezTo>
                  <a:cubicBezTo>
                    <a:pt x="954" y="2339"/>
                    <a:pt x="978" y="2340"/>
                    <a:pt x="1000" y="2340"/>
                  </a:cubicBezTo>
                  <a:cubicBezTo>
                    <a:pt x="1281" y="2340"/>
                    <a:pt x="1341" y="2251"/>
                    <a:pt x="1341" y="2251"/>
                  </a:cubicBezTo>
                  <a:cubicBezTo>
                    <a:pt x="1271" y="2235"/>
                    <a:pt x="1102" y="2082"/>
                    <a:pt x="1048" y="1925"/>
                  </a:cubicBezTo>
                  <a:cubicBezTo>
                    <a:pt x="999" y="1789"/>
                    <a:pt x="1015" y="1529"/>
                    <a:pt x="1102" y="1257"/>
                  </a:cubicBezTo>
                  <a:cubicBezTo>
                    <a:pt x="1189" y="980"/>
                    <a:pt x="1205" y="378"/>
                    <a:pt x="999" y="172"/>
                  </a:cubicBezTo>
                  <a:cubicBezTo>
                    <a:pt x="878" y="51"/>
                    <a:pt x="722" y="1"/>
                    <a:pt x="572" y="1"/>
                  </a:cubicBezTo>
                  <a:close/>
                </a:path>
              </a:pathLst>
            </a:custGeom>
            <a:solidFill>
              <a:srgbClr val="6E3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8"/>
            <p:cNvSpPr/>
            <p:nvPr/>
          </p:nvSpPr>
          <p:spPr>
            <a:xfrm>
              <a:off x="2717231" y="388072"/>
              <a:ext cx="249280" cy="360141"/>
            </a:xfrm>
            <a:custGeom>
              <a:avLst/>
              <a:gdLst/>
              <a:ahLst/>
              <a:cxnLst/>
              <a:rect l="l" t="t" r="r" b="b"/>
              <a:pathLst>
                <a:path w="1185" h="1712" extrusionOk="0">
                  <a:moveTo>
                    <a:pt x="102" y="1"/>
                  </a:moveTo>
                  <a:cubicBezTo>
                    <a:pt x="70" y="1"/>
                    <a:pt x="36" y="4"/>
                    <a:pt x="0" y="10"/>
                  </a:cubicBezTo>
                  <a:cubicBezTo>
                    <a:pt x="33" y="43"/>
                    <a:pt x="66" y="76"/>
                    <a:pt x="66" y="76"/>
                  </a:cubicBezTo>
                  <a:cubicBezTo>
                    <a:pt x="66" y="76"/>
                    <a:pt x="186" y="163"/>
                    <a:pt x="207" y="352"/>
                  </a:cubicBezTo>
                  <a:cubicBezTo>
                    <a:pt x="207" y="526"/>
                    <a:pt x="207" y="1041"/>
                    <a:pt x="240" y="1264"/>
                  </a:cubicBezTo>
                  <a:cubicBezTo>
                    <a:pt x="273" y="1487"/>
                    <a:pt x="429" y="1693"/>
                    <a:pt x="772" y="1710"/>
                  </a:cubicBezTo>
                  <a:cubicBezTo>
                    <a:pt x="797" y="1711"/>
                    <a:pt x="821" y="1712"/>
                    <a:pt x="843" y="1712"/>
                  </a:cubicBezTo>
                  <a:cubicBezTo>
                    <a:pt x="1124" y="1712"/>
                    <a:pt x="1184" y="1623"/>
                    <a:pt x="1184" y="1623"/>
                  </a:cubicBezTo>
                  <a:cubicBezTo>
                    <a:pt x="1114" y="1607"/>
                    <a:pt x="945" y="1454"/>
                    <a:pt x="891" y="1297"/>
                  </a:cubicBezTo>
                  <a:cubicBezTo>
                    <a:pt x="788" y="1264"/>
                    <a:pt x="669" y="1194"/>
                    <a:pt x="582" y="1124"/>
                  </a:cubicBezTo>
                  <a:cubicBezTo>
                    <a:pt x="392" y="971"/>
                    <a:pt x="479" y="662"/>
                    <a:pt x="479" y="402"/>
                  </a:cubicBezTo>
                  <a:cubicBezTo>
                    <a:pt x="493" y="176"/>
                    <a:pt x="350" y="1"/>
                    <a:pt x="102" y="1"/>
                  </a:cubicBezTo>
                  <a:close/>
                </a:path>
              </a:pathLst>
            </a:custGeom>
            <a:solidFill>
              <a:srgbClr val="582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8"/>
            <p:cNvSpPr/>
            <p:nvPr/>
          </p:nvSpPr>
          <p:spPr>
            <a:xfrm>
              <a:off x="1682651" y="1599628"/>
              <a:ext cx="379494" cy="658224"/>
            </a:xfrm>
            <a:custGeom>
              <a:avLst/>
              <a:gdLst/>
              <a:ahLst/>
              <a:cxnLst/>
              <a:rect l="l" t="t" r="r" b="b"/>
              <a:pathLst>
                <a:path w="1804" h="3129" extrusionOk="0">
                  <a:moveTo>
                    <a:pt x="1118" y="1"/>
                  </a:moveTo>
                  <a:cubicBezTo>
                    <a:pt x="809" y="104"/>
                    <a:pt x="500" y="257"/>
                    <a:pt x="380" y="327"/>
                  </a:cubicBezTo>
                  <a:cubicBezTo>
                    <a:pt x="256" y="393"/>
                    <a:pt x="0" y="566"/>
                    <a:pt x="17" y="686"/>
                  </a:cubicBezTo>
                  <a:cubicBezTo>
                    <a:pt x="50" y="805"/>
                    <a:pt x="1515" y="3042"/>
                    <a:pt x="1515" y="3042"/>
                  </a:cubicBezTo>
                  <a:cubicBezTo>
                    <a:pt x="1515" y="3042"/>
                    <a:pt x="1564" y="3112"/>
                    <a:pt x="1618" y="3128"/>
                  </a:cubicBezTo>
                  <a:cubicBezTo>
                    <a:pt x="1667" y="3128"/>
                    <a:pt x="1770" y="2955"/>
                    <a:pt x="1787" y="2868"/>
                  </a:cubicBezTo>
                  <a:cubicBezTo>
                    <a:pt x="1803" y="2786"/>
                    <a:pt x="1597" y="1255"/>
                    <a:pt x="1015" y="1065"/>
                  </a:cubicBezTo>
                  <a:lnTo>
                    <a:pt x="1494" y="723"/>
                  </a:lnTo>
                  <a:cubicBezTo>
                    <a:pt x="1428" y="636"/>
                    <a:pt x="1358" y="533"/>
                    <a:pt x="1308" y="463"/>
                  </a:cubicBezTo>
                  <a:cubicBezTo>
                    <a:pt x="1271" y="393"/>
                    <a:pt x="1205" y="257"/>
                    <a:pt x="1151" y="154"/>
                  </a:cubicBezTo>
                  <a:cubicBezTo>
                    <a:pt x="1135" y="121"/>
                    <a:pt x="1135" y="83"/>
                    <a:pt x="1118" y="67"/>
                  </a:cubicBezTo>
                  <a:lnTo>
                    <a:pt x="1118" y="1"/>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8"/>
            <p:cNvSpPr/>
            <p:nvPr/>
          </p:nvSpPr>
          <p:spPr>
            <a:xfrm>
              <a:off x="1917840" y="1407984"/>
              <a:ext cx="734375" cy="390643"/>
            </a:xfrm>
            <a:custGeom>
              <a:avLst/>
              <a:gdLst/>
              <a:ahLst/>
              <a:cxnLst/>
              <a:rect l="l" t="t" r="r" b="b"/>
              <a:pathLst>
                <a:path w="3491" h="1857" extrusionOk="0">
                  <a:moveTo>
                    <a:pt x="2389" y="0"/>
                  </a:moveTo>
                  <a:cubicBezTo>
                    <a:pt x="2389" y="0"/>
                    <a:pt x="1874" y="343"/>
                    <a:pt x="1407" y="479"/>
                  </a:cubicBezTo>
                  <a:cubicBezTo>
                    <a:pt x="1094" y="570"/>
                    <a:pt x="861" y="586"/>
                    <a:pt x="737" y="586"/>
                  </a:cubicBezTo>
                  <a:cubicBezTo>
                    <a:pt x="671" y="586"/>
                    <a:pt x="636" y="582"/>
                    <a:pt x="636" y="582"/>
                  </a:cubicBezTo>
                  <a:lnTo>
                    <a:pt x="619" y="565"/>
                  </a:lnTo>
                  <a:cubicBezTo>
                    <a:pt x="326" y="685"/>
                    <a:pt x="87" y="809"/>
                    <a:pt x="0" y="891"/>
                  </a:cubicBezTo>
                  <a:lnTo>
                    <a:pt x="0" y="912"/>
                  </a:lnTo>
                  <a:lnTo>
                    <a:pt x="0" y="978"/>
                  </a:lnTo>
                  <a:cubicBezTo>
                    <a:pt x="17" y="994"/>
                    <a:pt x="17" y="1032"/>
                    <a:pt x="33" y="1065"/>
                  </a:cubicBezTo>
                  <a:cubicBezTo>
                    <a:pt x="87" y="1168"/>
                    <a:pt x="153" y="1304"/>
                    <a:pt x="190" y="1374"/>
                  </a:cubicBezTo>
                  <a:cubicBezTo>
                    <a:pt x="240" y="1444"/>
                    <a:pt x="310" y="1547"/>
                    <a:pt x="376" y="1634"/>
                  </a:cubicBezTo>
                  <a:cubicBezTo>
                    <a:pt x="430" y="1700"/>
                    <a:pt x="463" y="1770"/>
                    <a:pt x="516" y="1803"/>
                  </a:cubicBezTo>
                  <a:cubicBezTo>
                    <a:pt x="516" y="1820"/>
                    <a:pt x="533" y="1840"/>
                    <a:pt x="549" y="1857"/>
                  </a:cubicBezTo>
                  <a:cubicBezTo>
                    <a:pt x="549" y="1857"/>
                    <a:pt x="1048" y="1770"/>
                    <a:pt x="1477" y="1754"/>
                  </a:cubicBezTo>
                  <a:lnTo>
                    <a:pt x="1494" y="1754"/>
                  </a:lnTo>
                  <a:cubicBezTo>
                    <a:pt x="1923" y="1737"/>
                    <a:pt x="2459" y="1683"/>
                    <a:pt x="2682" y="1667"/>
                  </a:cubicBezTo>
                  <a:cubicBezTo>
                    <a:pt x="2921" y="1650"/>
                    <a:pt x="3198" y="1444"/>
                    <a:pt x="3334" y="1238"/>
                  </a:cubicBezTo>
                  <a:cubicBezTo>
                    <a:pt x="3367" y="1168"/>
                    <a:pt x="3404" y="1065"/>
                    <a:pt x="3421" y="945"/>
                  </a:cubicBezTo>
                  <a:cubicBezTo>
                    <a:pt x="3470" y="652"/>
                    <a:pt x="3491" y="310"/>
                    <a:pt x="3491" y="310"/>
                  </a:cubicBezTo>
                  <a:lnTo>
                    <a:pt x="3491" y="310"/>
                  </a:lnTo>
                  <a:cubicBezTo>
                    <a:pt x="3491" y="310"/>
                    <a:pt x="3337" y="339"/>
                    <a:pt x="3163" y="339"/>
                  </a:cubicBezTo>
                  <a:cubicBezTo>
                    <a:pt x="3076" y="339"/>
                    <a:pt x="2985" y="332"/>
                    <a:pt x="2905" y="310"/>
                  </a:cubicBezTo>
                  <a:cubicBezTo>
                    <a:pt x="2748" y="272"/>
                    <a:pt x="2579" y="153"/>
                    <a:pt x="2476" y="66"/>
                  </a:cubicBezTo>
                  <a:cubicBezTo>
                    <a:pt x="2422" y="33"/>
                    <a:pt x="2389" y="0"/>
                    <a:pt x="23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8"/>
            <p:cNvSpPr/>
            <p:nvPr/>
          </p:nvSpPr>
          <p:spPr>
            <a:xfrm>
              <a:off x="1914264" y="1407984"/>
              <a:ext cx="524434" cy="224036"/>
            </a:xfrm>
            <a:custGeom>
              <a:avLst/>
              <a:gdLst/>
              <a:ahLst/>
              <a:cxnLst/>
              <a:rect l="l" t="t" r="r" b="b"/>
              <a:pathLst>
                <a:path w="2493" h="1065" extrusionOk="0">
                  <a:moveTo>
                    <a:pt x="2406" y="0"/>
                  </a:moveTo>
                  <a:cubicBezTo>
                    <a:pt x="2406" y="0"/>
                    <a:pt x="1891" y="343"/>
                    <a:pt x="1424" y="479"/>
                  </a:cubicBezTo>
                  <a:cubicBezTo>
                    <a:pt x="1111" y="570"/>
                    <a:pt x="878" y="586"/>
                    <a:pt x="754" y="586"/>
                  </a:cubicBezTo>
                  <a:cubicBezTo>
                    <a:pt x="688" y="586"/>
                    <a:pt x="653" y="582"/>
                    <a:pt x="653" y="582"/>
                  </a:cubicBezTo>
                  <a:lnTo>
                    <a:pt x="636" y="565"/>
                  </a:lnTo>
                  <a:cubicBezTo>
                    <a:pt x="343" y="685"/>
                    <a:pt x="104" y="809"/>
                    <a:pt x="17" y="891"/>
                  </a:cubicBezTo>
                  <a:cubicBezTo>
                    <a:pt x="1" y="912"/>
                    <a:pt x="17" y="945"/>
                    <a:pt x="17" y="978"/>
                  </a:cubicBezTo>
                  <a:cubicBezTo>
                    <a:pt x="34" y="994"/>
                    <a:pt x="34" y="1032"/>
                    <a:pt x="50" y="1065"/>
                  </a:cubicBezTo>
                  <a:cubicBezTo>
                    <a:pt x="154" y="1032"/>
                    <a:pt x="414" y="912"/>
                    <a:pt x="946" y="755"/>
                  </a:cubicBezTo>
                  <a:cubicBezTo>
                    <a:pt x="1614" y="532"/>
                    <a:pt x="2146" y="343"/>
                    <a:pt x="2493" y="66"/>
                  </a:cubicBezTo>
                  <a:cubicBezTo>
                    <a:pt x="2439" y="33"/>
                    <a:pt x="2406" y="0"/>
                    <a:pt x="2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2228551" y="1606570"/>
              <a:ext cx="408945" cy="170394"/>
            </a:xfrm>
            <a:custGeom>
              <a:avLst/>
              <a:gdLst/>
              <a:ahLst/>
              <a:cxnLst/>
              <a:rect l="l" t="t" r="r" b="b"/>
              <a:pathLst>
                <a:path w="1944" h="810" extrusionOk="0">
                  <a:moveTo>
                    <a:pt x="1944" y="1"/>
                  </a:moveTo>
                  <a:lnTo>
                    <a:pt x="1944" y="1"/>
                  </a:lnTo>
                  <a:cubicBezTo>
                    <a:pt x="1667" y="257"/>
                    <a:pt x="1308" y="484"/>
                    <a:pt x="1086" y="550"/>
                  </a:cubicBezTo>
                  <a:cubicBezTo>
                    <a:pt x="929" y="603"/>
                    <a:pt x="397" y="723"/>
                    <a:pt x="0" y="810"/>
                  </a:cubicBezTo>
                  <a:lnTo>
                    <a:pt x="17" y="810"/>
                  </a:lnTo>
                  <a:cubicBezTo>
                    <a:pt x="446" y="793"/>
                    <a:pt x="982" y="739"/>
                    <a:pt x="1205" y="723"/>
                  </a:cubicBezTo>
                  <a:cubicBezTo>
                    <a:pt x="1444" y="706"/>
                    <a:pt x="1721" y="500"/>
                    <a:pt x="1857" y="294"/>
                  </a:cubicBezTo>
                  <a:cubicBezTo>
                    <a:pt x="1890" y="224"/>
                    <a:pt x="1927" y="121"/>
                    <a:pt x="19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772898" y="2170771"/>
              <a:ext cx="206786" cy="210363"/>
            </a:xfrm>
            <a:custGeom>
              <a:avLst/>
              <a:gdLst/>
              <a:ahLst/>
              <a:cxnLst/>
              <a:rect l="l" t="t" r="r" b="b"/>
              <a:pathLst>
                <a:path w="983" h="1000" extrusionOk="0">
                  <a:moveTo>
                    <a:pt x="859" y="1"/>
                  </a:moveTo>
                  <a:lnTo>
                    <a:pt x="570" y="380"/>
                  </a:lnTo>
                  <a:cubicBezTo>
                    <a:pt x="586" y="413"/>
                    <a:pt x="570" y="483"/>
                    <a:pt x="549" y="500"/>
                  </a:cubicBezTo>
                  <a:cubicBezTo>
                    <a:pt x="534" y="515"/>
                    <a:pt x="76" y="945"/>
                    <a:pt x="9" y="995"/>
                  </a:cubicBezTo>
                  <a:lnTo>
                    <a:pt x="9" y="995"/>
                  </a:lnTo>
                  <a:cubicBezTo>
                    <a:pt x="103" y="964"/>
                    <a:pt x="963" y="841"/>
                    <a:pt x="982" y="826"/>
                  </a:cubicBezTo>
                  <a:cubicBezTo>
                    <a:pt x="982" y="793"/>
                    <a:pt x="859" y="1"/>
                    <a:pt x="859" y="1"/>
                  </a:cubicBezTo>
                  <a:close/>
                  <a:moveTo>
                    <a:pt x="9" y="995"/>
                  </a:moveTo>
                  <a:lnTo>
                    <a:pt x="9" y="995"/>
                  </a:lnTo>
                  <a:cubicBezTo>
                    <a:pt x="3" y="996"/>
                    <a:pt x="0" y="998"/>
                    <a:pt x="0" y="999"/>
                  </a:cubicBezTo>
                  <a:cubicBezTo>
                    <a:pt x="0" y="999"/>
                    <a:pt x="1" y="999"/>
                    <a:pt x="1" y="999"/>
                  </a:cubicBezTo>
                  <a:cubicBezTo>
                    <a:pt x="2" y="999"/>
                    <a:pt x="5" y="998"/>
                    <a:pt x="9" y="99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2488984" y="549002"/>
              <a:ext cx="3576" cy="210"/>
            </a:xfrm>
            <a:custGeom>
              <a:avLst/>
              <a:gdLst/>
              <a:ahLst/>
              <a:cxnLst/>
              <a:rect l="l" t="t" r="r" b="b"/>
              <a:pathLst>
                <a:path w="17" h="1" extrusionOk="0">
                  <a:moveTo>
                    <a:pt x="0" y="0"/>
                  </a:moveTo>
                  <a:lnTo>
                    <a:pt x="17" y="0"/>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2485407" y="545426"/>
              <a:ext cx="210" cy="210"/>
            </a:xfrm>
            <a:custGeom>
              <a:avLst/>
              <a:gdLst/>
              <a:ahLst/>
              <a:cxnLst/>
              <a:rect l="l" t="t" r="r" b="b"/>
              <a:pathLst>
                <a:path w="1" h="1" extrusionOk="0">
                  <a:moveTo>
                    <a:pt x="1" y="1"/>
                  </a:move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8"/>
            <p:cNvSpPr/>
            <p:nvPr/>
          </p:nvSpPr>
          <p:spPr>
            <a:xfrm>
              <a:off x="2315432" y="543743"/>
              <a:ext cx="275154" cy="342049"/>
            </a:xfrm>
            <a:custGeom>
              <a:avLst/>
              <a:gdLst/>
              <a:ahLst/>
              <a:cxnLst/>
              <a:rect l="l" t="t" r="r" b="b"/>
              <a:pathLst>
                <a:path w="1308" h="1626" extrusionOk="0">
                  <a:moveTo>
                    <a:pt x="739" y="1"/>
                  </a:moveTo>
                  <a:cubicBezTo>
                    <a:pt x="640" y="1"/>
                    <a:pt x="543" y="78"/>
                    <a:pt x="396" y="95"/>
                  </a:cubicBezTo>
                  <a:cubicBezTo>
                    <a:pt x="361" y="103"/>
                    <a:pt x="331" y="108"/>
                    <a:pt x="303" y="108"/>
                  </a:cubicBezTo>
                  <a:cubicBezTo>
                    <a:pt x="275" y="108"/>
                    <a:pt x="250" y="103"/>
                    <a:pt x="223" y="95"/>
                  </a:cubicBezTo>
                  <a:cubicBezTo>
                    <a:pt x="190" y="198"/>
                    <a:pt x="223" y="405"/>
                    <a:pt x="223" y="557"/>
                  </a:cubicBezTo>
                  <a:cubicBezTo>
                    <a:pt x="223" y="714"/>
                    <a:pt x="190" y="834"/>
                    <a:pt x="120" y="850"/>
                  </a:cubicBezTo>
                  <a:cubicBezTo>
                    <a:pt x="54" y="867"/>
                    <a:pt x="17" y="883"/>
                    <a:pt x="0" y="937"/>
                  </a:cubicBezTo>
                  <a:cubicBezTo>
                    <a:pt x="0" y="970"/>
                    <a:pt x="33" y="1089"/>
                    <a:pt x="120" y="1106"/>
                  </a:cubicBezTo>
                  <a:cubicBezTo>
                    <a:pt x="206" y="1127"/>
                    <a:pt x="260" y="1106"/>
                    <a:pt x="260" y="1176"/>
                  </a:cubicBezTo>
                  <a:lnTo>
                    <a:pt x="260" y="1246"/>
                  </a:lnTo>
                  <a:cubicBezTo>
                    <a:pt x="276" y="1312"/>
                    <a:pt x="293" y="1382"/>
                    <a:pt x="342" y="1453"/>
                  </a:cubicBezTo>
                  <a:cubicBezTo>
                    <a:pt x="363" y="1486"/>
                    <a:pt x="396" y="1519"/>
                    <a:pt x="429" y="1556"/>
                  </a:cubicBezTo>
                  <a:cubicBezTo>
                    <a:pt x="496" y="1604"/>
                    <a:pt x="585" y="1625"/>
                    <a:pt x="684" y="1625"/>
                  </a:cubicBezTo>
                  <a:cubicBezTo>
                    <a:pt x="761" y="1625"/>
                    <a:pt x="845" y="1612"/>
                    <a:pt x="928" y="1589"/>
                  </a:cubicBezTo>
                  <a:cubicBezTo>
                    <a:pt x="945" y="1589"/>
                    <a:pt x="961" y="1572"/>
                    <a:pt x="982" y="1572"/>
                  </a:cubicBezTo>
                  <a:cubicBezTo>
                    <a:pt x="1188" y="1502"/>
                    <a:pt x="1291" y="1193"/>
                    <a:pt x="1308" y="1003"/>
                  </a:cubicBezTo>
                  <a:cubicBezTo>
                    <a:pt x="1271" y="953"/>
                    <a:pt x="1238" y="883"/>
                    <a:pt x="1221" y="834"/>
                  </a:cubicBezTo>
                  <a:cubicBezTo>
                    <a:pt x="1205" y="731"/>
                    <a:pt x="1135" y="454"/>
                    <a:pt x="1102" y="367"/>
                  </a:cubicBezTo>
                  <a:cubicBezTo>
                    <a:pt x="1048" y="248"/>
                    <a:pt x="961" y="95"/>
                    <a:pt x="842" y="25"/>
                  </a:cubicBezTo>
                  <a:lnTo>
                    <a:pt x="825" y="25"/>
                  </a:lnTo>
                  <a:cubicBezTo>
                    <a:pt x="825" y="25"/>
                    <a:pt x="825" y="9"/>
                    <a:pt x="809" y="9"/>
                  </a:cubicBezTo>
                  <a:lnTo>
                    <a:pt x="792" y="9"/>
                  </a:lnTo>
                  <a:cubicBezTo>
                    <a:pt x="774" y="3"/>
                    <a:pt x="757" y="1"/>
                    <a:pt x="739"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a:off x="2543679" y="620316"/>
              <a:ext cx="103709" cy="134001"/>
            </a:xfrm>
            <a:custGeom>
              <a:avLst/>
              <a:gdLst/>
              <a:ahLst/>
              <a:cxnLst/>
              <a:rect l="l" t="t" r="r" b="b"/>
              <a:pathLst>
                <a:path w="493" h="637" extrusionOk="0">
                  <a:moveTo>
                    <a:pt x="300" y="0"/>
                  </a:moveTo>
                  <a:cubicBezTo>
                    <a:pt x="291" y="0"/>
                    <a:pt x="282" y="1"/>
                    <a:pt x="272" y="3"/>
                  </a:cubicBezTo>
                  <a:cubicBezTo>
                    <a:pt x="0" y="74"/>
                    <a:pt x="83" y="470"/>
                    <a:pt x="120" y="536"/>
                  </a:cubicBezTo>
                  <a:cubicBezTo>
                    <a:pt x="144" y="600"/>
                    <a:pt x="189" y="637"/>
                    <a:pt x="230" y="637"/>
                  </a:cubicBezTo>
                  <a:cubicBezTo>
                    <a:pt x="245" y="637"/>
                    <a:pt x="259" y="632"/>
                    <a:pt x="272" y="622"/>
                  </a:cubicBezTo>
                  <a:cubicBezTo>
                    <a:pt x="326" y="606"/>
                    <a:pt x="413" y="503"/>
                    <a:pt x="462" y="350"/>
                  </a:cubicBezTo>
                  <a:cubicBezTo>
                    <a:pt x="493" y="204"/>
                    <a:pt x="423" y="0"/>
                    <a:pt x="300"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8"/>
            <p:cNvSpPr/>
            <p:nvPr/>
          </p:nvSpPr>
          <p:spPr>
            <a:xfrm>
              <a:off x="1740712" y="1190887"/>
              <a:ext cx="199003" cy="156720"/>
            </a:xfrm>
            <a:custGeom>
              <a:avLst/>
              <a:gdLst/>
              <a:ahLst/>
              <a:cxnLst/>
              <a:rect l="l" t="t" r="r" b="b"/>
              <a:pathLst>
                <a:path w="946" h="745" extrusionOk="0">
                  <a:moveTo>
                    <a:pt x="360" y="1"/>
                  </a:moveTo>
                  <a:cubicBezTo>
                    <a:pt x="273" y="17"/>
                    <a:pt x="257" y="191"/>
                    <a:pt x="257" y="191"/>
                  </a:cubicBezTo>
                  <a:cubicBezTo>
                    <a:pt x="257" y="191"/>
                    <a:pt x="218" y="174"/>
                    <a:pt x="183" y="174"/>
                  </a:cubicBezTo>
                  <a:cubicBezTo>
                    <a:pt x="165" y="174"/>
                    <a:pt x="148" y="178"/>
                    <a:pt x="137" y="191"/>
                  </a:cubicBezTo>
                  <a:cubicBezTo>
                    <a:pt x="104" y="224"/>
                    <a:pt x="120" y="294"/>
                    <a:pt x="137" y="343"/>
                  </a:cubicBezTo>
                  <a:cubicBezTo>
                    <a:pt x="144" y="356"/>
                    <a:pt x="147" y="367"/>
                    <a:pt x="150" y="376"/>
                  </a:cubicBezTo>
                  <a:lnTo>
                    <a:pt x="150" y="376"/>
                  </a:lnTo>
                  <a:cubicBezTo>
                    <a:pt x="131" y="375"/>
                    <a:pt x="104" y="366"/>
                    <a:pt x="80" y="366"/>
                  </a:cubicBezTo>
                  <a:cubicBezTo>
                    <a:pt x="59" y="366"/>
                    <a:pt x="41" y="373"/>
                    <a:pt x="34" y="397"/>
                  </a:cubicBezTo>
                  <a:cubicBezTo>
                    <a:pt x="1" y="430"/>
                    <a:pt x="50" y="500"/>
                    <a:pt x="83" y="533"/>
                  </a:cubicBezTo>
                  <a:cubicBezTo>
                    <a:pt x="83" y="549"/>
                    <a:pt x="104" y="549"/>
                    <a:pt x="104" y="549"/>
                  </a:cubicBezTo>
                  <a:lnTo>
                    <a:pt x="83" y="549"/>
                  </a:lnTo>
                  <a:cubicBezTo>
                    <a:pt x="67" y="549"/>
                    <a:pt x="17" y="566"/>
                    <a:pt x="1" y="603"/>
                  </a:cubicBezTo>
                  <a:cubicBezTo>
                    <a:pt x="1" y="653"/>
                    <a:pt x="50" y="706"/>
                    <a:pt x="207" y="739"/>
                  </a:cubicBezTo>
                  <a:cubicBezTo>
                    <a:pt x="236" y="743"/>
                    <a:pt x="264" y="745"/>
                    <a:pt x="292" y="745"/>
                  </a:cubicBezTo>
                  <a:cubicBezTo>
                    <a:pt x="394" y="745"/>
                    <a:pt x="488" y="717"/>
                    <a:pt x="583" y="636"/>
                  </a:cubicBezTo>
                  <a:cubicBezTo>
                    <a:pt x="583" y="636"/>
                    <a:pt x="643" y="644"/>
                    <a:pt x="719" y="644"/>
                  </a:cubicBezTo>
                  <a:cubicBezTo>
                    <a:pt x="795" y="644"/>
                    <a:pt x="886" y="636"/>
                    <a:pt x="946" y="603"/>
                  </a:cubicBezTo>
                  <a:lnTo>
                    <a:pt x="739" y="137"/>
                  </a:lnTo>
                  <a:cubicBezTo>
                    <a:pt x="636" y="153"/>
                    <a:pt x="479" y="191"/>
                    <a:pt x="479" y="191"/>
                  </a:cubicBezTo>
                  <a:cubicBezTo>
                    <a:pt x="479" y="191"/>
                    <a:pt x="430" y="1"/>
                    <a:pt x="360"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8"/>
            <p:cNvSpPr/>
            <p:nvPr/>
          </p:nvSpPr>
          <p:spPr>
            <a:xfrm>
              <a:off x="2673685" y="371874"/>
              <a:ext cx="68789" cy="75730"/>
            </a:xfrm>
            <a:custGeom>
              <a:avLst/>
              <a:gdLst/>
              <a:ahLst/>
              <a:cxnLst/>
              <a:rect l="l" t="t" r="r" b="b"/>
              <a:pathLst>
                <a:path w="327" h="360" extrusionOk="0">
                  <a:moveTo>
                    <a:pt x="187" y="0"/>
                  </a:moveTo>
                  <a:cubicBezTo>
                    <a:pt x="83" y="17"/>
                    <a:pt x="17" y="120"/>
                    <a:pt x="1" y="153"/>
                  </a:cubicBezTo>
                  <a:lnTo>
                    <a:pt x="1" y="170"/>
                  </a:lnTo>
                  <a:cubicBezTo>
                    <a:pt x="67" y="223"/>
                    <a:pt x="137" y="293"/>
                    <a:pt x="187" y="359"/>
                  </a:cubicBezTo>
                  <a:cubicBezTo>
                    <a:pt x="187" y="359"/>
                    <a:pt x="290" y="273"/>
                    <a:pt x="310" y="207"/>
                  </a:cubicBezTo>
                  <a:cubicBezTo>
                    <a:pt x="327" y="153"/>
                    <a:pt x="290" y="0"/>
                    <a:pt x="187" y="0"/>
                  </a:cubicBezTo>
                  <a:close/>
                </a:path>
              </a:pathLst>
            </a:custGeom>
            <a:solidFill>
              <a:srgbClr val="492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8"/>
            <p:cNvSpPr/>
            <p:nvPr/>
          </p:nvSpPr>
          <p:spPr>
            <a:xfrm>
              <a:off x="1892596" y="915728"/>
              <a:ext cx="665166" cy="416097"/>
            </a:xfrm>
            <a:custGeom>
              <a:avLst/>
              <a:gdLst/>
              <a:ahLst/>
              <a:cxnLst/>
              <a:rect l="l" t="t" r="r" b="b"/>
              <a:pathLst>
                <a:path w="3162" h="1978" extrusionOk="0">
                  <a:moveTo>
                    <a:pt x="3128" y="1"/>
                  </a:moveTo>
                  <a:cubicBezTo>
                    <a:pt x="3041" y="88"/>
                    <a:pt x="2786" y="343"/>
                    <a:pt x="2406" y="550"/>
                  </a:cubicBezTo>
                  <a:cubicBezTo>
                    <a:pt x="2027" y="756"/>
                    <a:pt x="1717" y="913"/>
                    <a:pt x="1408" y="1016"/>
                  </a:cubicBezTo>
                  <a:cubicBezTo>
                    <a:pt x="1185" y="1102"/>
                    <a:pt x="533" y="1272"/>
                    <a:pt x="186" y="1358"/>
                  </a:cubicBezTo>
                  <a:lnTo>
                    <a:pt x="170" y="1358"/>
                  </a:lnTo>
                  <a:cubicBezTo>
                    <a:pt x="67" y="1395"/>
                    <a:pt x="1" y="1412"/>
                    <a:pt x="1" y="1412"/>
                  </a:cubicBezTo>
                  <a:lnTo>
                    <a:pt x="153" y="1771"/>
                  </a:lnTo>
                  <a:lnTo>
                    <a:pt x="224" y="1928"/>
                  </a:lnTo>
                  <a:cubicBezTo>
                    <a:pt x="224" y="1928"/>
                    <a:pt x="310" y="1944"/>
                    <a:pt x="430" y="1961"/>
                  </a:cubicBezTo>
                  <a:lnTo>
                    <a:pt x="446" y="1961"/>
                  </a:lnTo>
                  <a:cubicBezTo>
                    <a:pt x="533" y="1977"/>
                    <a:pt x="636" y="1977"/>
                    <a:pt x="739" y="1977"/>
                  </a:cubicBezTo>
                  <a:cubicBezTo>
                    <a:pt x="1032" y="1961"/>
                    <a:pt x="1445" y="1944"/>
                    <a:pt x="1734" y="1771"/>
                  </a:cubicBezTo>
                  <a:cubicBezTo>
                    <a:pt x="1961" y="1565"/>
                    <a:pt x="2200" y="1325"/>
                    <a:pt x="2406" y="1065"/>
                  </a:cubicBezTo>
                  <a:cubicBezTo>
                    <a:pt x="2423" y="1049"/>
                    <a:pt x="2439" y="1032"/>
                    <a:pt x="2456" y="1032"/>
                  </a:cubicBezTo>
                  <a:cubicBezTo>
                    <a:pt x="2749" y="636"/>
                    <a:pt x="2922" y="310"/>
                    <a:pt x="3128" y="71"/>
                  </a:cubicBezTo>
                  <a:lnTo>
                    <a:pt x="3161" y="34"/>
                  </a:lnTo>
                  <a:lnTo>
                    <a:pt x="31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8"/>
            <p:cNvSpPr/>
            <p:nvPr/>
          </p:nvSpPr>
          <p:spPr>
            <a:xfrm>
              <a:off x="1671291" y="1613512"/>
              <a:ext cx="355302" cy="643499"/>
            </a:xfrm>
            <a:custGeom>
              <a:avLst/>
              <a:gdLst/>
              <a:ahLst/>
              <a:cxnLst/>
              <a:rect l="l" t="t" r="r" b="b"/>
              <a:pathLst>
                <a:path w="1689" h="3059" extrusionOk="0">
                  <a:moveTo>
                    <a:pt x="1172" y="1"/>
                  </a:moveTo>
                  <a:cubicBezTo>
                    <a:pt x="863" y="88"/>
                    <a:pt x="434" y="348"/>
                    <a:pt x="261" y="467"/>
                  </a:cubicBezTo>
                  <a:cubicBezTo>
                    <a:pt x="71" y="587"/>
                    <a:pt x="1" y="723"/>
                    <a:pt x="1" y="793"/>
                  </a:cubicBezTo>
                  <a:cubicBezTo>
                    <a:pt x="1" y="843"/>
                    <a:pt x="1053" y="3029"/>
                    <a:pt x="1053" y="3029"/>
                  </a:cubicBezTo>
                  <a:cubicBezTo>
                    <a:pt x="1053" y="3029"/>
                    <a:pt x="1075" y="3059"/>
                    <a:pt x="1110" y="3059"/>
                  </a:cubicBezTo>
                  <a:cubicBezTo>
                    <a:pt x="1128" y="3059"/>
                    <a:pt x="1149" y="3051"/>
                    <a:pt x="1172" y="3029"/>
                  </a:cubicBezTo>
                  <a:cubicBezTo>
                    <a:pt x="1222" y="2959"/>
                    <a:pt x="1325" y="2823"/>
                    <a:pt x="1342" y="2650"/>
                  </a:cubicBezTo>
                  <a:cubicBezTo>
                    <a:pt x="1362" y="2493"/>
                    <a:pt x="1325" y="1499"/>
                    <a:pt x="983" y="1070"/>
                  </a:cubicBezTo>
                  <a:lnTo>
                    <a:pt x="1688" y="826"/>
                  </a:lnTo>
                  <a:cubicBezTo>
                    <a:pt x="1602" y="723"/>
                    <a:pt x="1445" y="517"/>
                    <a:pt x="1362" y="397"/>
                  </a:cubicBezTo>
                  <a:cubicBezTo>
                    <a:pt x="1309" y="294"/>
                    <a:pt x="1205" y="104"/>
                    <a:pt x="1172"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8"/>
            <p:cNvSpPr/>
            <p:nvPr/>
          </p:nvSpPr>
          <p:spPr>
            <a:xfrm>
              <a:off x="2543679" y="915728"/>
              <a:ext cx="210" cy="210"/>
            </a:xfrm>
            <a:custGeom>
              <a:avLst/>
              <a:gdLst/>
              <a:ahLst/>
              <a:cxnLst/>
              <a:rect l="l" t="t" r="r" b="b"/>
              <a:pathLst>
                <a:path w="1" h="1" extrusionOk="0">
                  <a:moveTo>
                    <a:pt x="0" y="1"/>
                  </a:moveTo>
                  <a:lnTo>
                    <a:pt x="0" y="1"/>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8"/>
            <p:cNvSpPr/>
            <p:nvPr/>
          </p:nvSpPr>
          <p:spPr>
            <a:xfrm>
              <a:off x="2543679" y="915728"/>
              <a:ext cx="7152" cy="7152"/>
            </a:xfrm>
            <a:custGeom>
              <a:avLst/>
              <a:gdLst/>
              <a:ahLst/>
              <a:cxnLst/>
              <a:rect l="l" t="t" r="r" b="b"/>
              <a:pathLst>
                <a:path w="34" h="34" extrusionOk="0">
                  <a:moveTo>
                    <a:pt x="0" y="1"/>
                  </a:moveTo>
                  <a:lnTo>
                    <a:pt x="33" y="34"/>
                  </a:lnTo>
                  <a:lnTo>
                    <a:pt x="33" y="34"/>
                  </a:lnTo>
                  <a:cubicBezTo>
                    <a:pt x="33" y="34"/>
                    <a:pt x="17" y="17"/>
                    <a:pt x="0"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8"/>
            <p:cNvSpPr/>
            <p:nvPr/>
          </p:nvSpPr>
          <p:spPr>
            <a:xfrm>
              <a:off x="2510651" y="754530"/>
              <a:ext cx="101815" cy="166817"/>
            </a:xfrm>
            <a:custGeom>
              <a:avLst/>
              <a:gdLst/>
              <a:ahLst/>
              <a:cxnLst/>
              <a:rect l="l" t="t" r="r" b="b"/>
              <a:pathLst>
                <a:path w="484" h="793" extrusionOk="0">
                  <a:moveTo>
                    <a:pt x="380" y="1"/>
                  </a:moveTo>
                  <a:cubicBezTo>
                    <a:pt x="363" y="71"/>
                    <a:pt x="343" y="174"/>
                    <a:pt x="310" y="261"/>
                  </a:cubicBezTo>
                  <a:cubicBezTo>
                    <a:pt x="260" y="397"/>
                    <a:pt x="174" y="537"/>
                    <a:pt x="54" y="570"/>
                  </a:cubicBezTo>
                  <a:cubicBezTo>
                    <a:pt x="33" y="570"/>
                    <a:pt x="17" y="587"/>
                    <a:pt x="0" y="587"/>
                  </a:cubicBezTo>
                  <a:cubicBezTo>
                    <a:pt x="33" y="620"/>
                    <a:pt x="87" y="690"/>
                    <a:pt x="136" y="760"/>
                  </a:cubicBezTo>
                  <a:cubicBezTo>
                    <a:pt x="136" y="760"/>
                    <a:pt x="157" y="776"/>
                    <a:pt x="157" y="793"/>
                  </a:cubicBezTo>
                  <a:cubicBezTo>
                    <a:pt x="174" y="760"/>
                    <a:pt x="483" y="331"/>
                    <a:pt x="483" y="331"/>
                  </a:cubicBezTo>
                  <a:lnTo>
                    <a:pt x="380" y="1"/>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8"/>
            <p:cNvSpPr/>
            <p:nvPr/>
          </p:nvSpPr>
          <p:spPr>
            <a:xfrm>
              <a:off x="2543679" y="818539"/>
              <a:ext cx="82672" cy="108757"/>
            </a:xfrm>
            <a:custGeom>
              <a:avLst/>
              <a:gdLst/>
              <a:ahLst/>
              <a:cxnLst/>
              <a:rect l="l" t="t" r="r" b="b"/>
              <a:pathLst>
                <a:path w="393" h="517" extrusionOk="0">
                  <a:moveTo>
                    <a:pt x="343" y="1"/>
                  </a:moveTo>
                  <a:cubicBezTo>
                    <a:pt x="343" y="1"/>
                    <a:pt x="17" y="430"/>
                    <a:pt x="0" y="463"/>
                  </a:cubicBezTo>
                  <a:lnTo>
                    <a:pt x="33" y="496"/>
                  </a:lnTo>
                  <a:lnTo>
                    <a:pt x="50" y="517"/>
                  </a:lnTo>
                  <a:lnTo>
                    <a:pt x="392" y="137"/>
                  </a:lnTo>
                  <a:lnTo>
                    <a:pt x="3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8"/>
            <p:cNvSpPr/>
            <p:nvPr/>
          </p:nvSpPr>
          <p:spPr>
            <a:xfrm>
              <a:off x="1936142" y="1584902"/>
              <a:ext cx="210" cy="3787"/>
            </a:xfrm>
            <a:custGeom>
              <a:avLst/>
              <a:gdLst/>
              <a:ahLst/>
              <a:cxnLst/>
              <a:rect l="l" t="t" r="r" b="b"/>
              <a:pathLst>
                <a:path w="1" h="18" extrusionOk="0">
                  <a:moveTo>
                    <a:pt x="0" y="17"/>
                  </a:moveTo>
                  <a:lnTo>
                    <a:pt x="0" y="1"/>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8"/>
            <p:cNvSpPr/>
            <p:nvPr/>
          </p:nvSpPr>
          <p:spPr>
            <a:xfrm>
              <a:off x="1917840" y="1573753"/>
              <a:ext cx="3576" cy="11360"/>
            </a:xfrm>
            <a:custGeom>
              <a:avLst/>
              <a:gdLst/>
              <a:ahLst/>
              <a:cxnLst/>
              <a:rect l="l" t="t" r="r" b="b"/>
              <a:pathLst>
                <a:path w="17" h="54" extrusionOk="0">
                  <a:moveTo>
                    <a:pt x="0" y="54"/>
                  </a:moveTo>
                  <a:cubicBezTo>
                    <a:pt x="17" y="21"/>
                    <a:pt x="17" y="0"/>
                    <a:pt x="17" y="0"/>
                  </a:cubicBezTo>
                  <a:cubicBezTo>
                    <a:pt x="17" y="0"/>
                    <a:pt x="17" y="21"/>
                    <a:pt x="0" y="54"/>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8"/>
            <p:cNvSpPr/>
            <p:nvPr/>
          </p:nvSpPr>
          <p:spPr>
            <a:xfrm>
              <a:off x="1903115" y="1458262"/>
              <a:ext cx="148516" cy="163872"/>
            </a:xfrm>
            <a:custGeom>
              <a:avLst/>
              <a:gdLst/>
              <a:ahLst/>
              <a:cxnLst/>
              <a:rect l="l" t="t" r="r" b="b"/>
              <a:pathLst>
                <a:path w="706" h="779" extrusionOk="0">
                  <a:moveTo>
                    <a:pt x="157" y="619"/>
                  </a:moveTo>
                  <a:cubicBezTo>
                    <a:pt x="157" y="629"/>
                    <a:pt x="157" y="638"/>
                    <a:pt x="153" y="648"/>
                  </a:cubicBezTo>
                  <a:lnTo>
                    <a:pt x="153" y="648"/>
                  </a:lnTo>
                  <a:cubicBezTo>
                    <a:pt x="156" y="638"/>
                    <a:pt x="157" y="628"/>
                    <a:pt x="157" y="619"/>
                  </a:cubicBezTo>
                  <a:close/>
                  <a:moveTo>
                    <a:pt x="603" y="0"/>
                  </a:moveTo>
                  <a:lnTo>
                    <a:pt x="603" y="0"/>
                  </a:lnTo>
                  <a:cubicBezTo>
                    <a:pt x="446" y="33"/>
                    <a:pt x="310" y="137"/>
                    <a:pt x="157" y="223"/>
                  </a:cubicBezTo>
                  <a:cubicBezTo>
                    <a:pt x="0" y="310"/>
                    <a:pt x="0" y="413"/>
                    <a:pt x="0" y="516"/>
                  </a:cubicBezTo>
                  <a:cubicBezTo>
                    <a:pt x="0" y="619"/>
                    <a:pt x="0" y="689"/>
                    <a:pt x="54" y="689"/>
                  </a:cubicBezTo>
                  <a:cubicBezTo>
                    <a:pt x="54" y="694"/>
                    <a:pt x="54" y="696"/>
                    <a:pt x="54" y="696"/>
                  </a:cubicBezTo>
                  <a:cubicBezTo>
                    <a:pt x="55" y="696"/>
                    <a:pt x="59" y="685"/>
                    <a:pt x="70" y="673"/>
                  </a:cubicBezTo>
                  <a:lnTo>
                    <a:pt x="70" y="603"/>
                  </a:lnTo>
                  <a:cubicBezTo>
                    <a:pt x="70" y="619"/>
                    <a:pt x="70" y="636"/>
                    <a:pt x="87" y="652"/>
                  </a:cubicBezTo>
                  <a:cubicBezTo>
                    <a:pt x="87" y="689"/>
                    <a:pt x="87" y="722"/>
                    <a:pt x="103" y="722"/>
                  </a:cubicBezTo>
                  <a:cubicBezTo>
                    <a:pt x="103" y="731"/>
                    <a:pt x="108" y="735"/>
                    <a:pt x="112" y="735"/>
                  </a:cubicBezTo>
                  <a:cubicBezTo>
                    <a:pt x="116" y="735"/>
                    <a:pt x="120" y="731"/>
                    <a:pt x="120" y="722"/>
                  </a:cubicBezTo>
                  <a:cubicBezTo>
                    <a:pt x="125" y="717"/>
                    <a:pt x="131" y="708"/>
                    <a:pt x="136" y="697"/>
                  </a:cubicBezTo>
                  <a:lnTo>
                    <a:pt x="136" y="697"/>
                  </a:lnTo>
                  <a:cubicBezTo>
                    <a:pt x="137" y="730"/>
                    <a:pt x="139" y="776"/>
                    <a:pt x="174" y="776"/>
                  </a:cubicBezTo>
                  <a:cubicBezTo>
                    <a:pt x="176" y="778"/>
                    <a:pt x="179" y="778"/>
                    <a:pt x="182" y="778"/>
                  </a:cubicBezTo>
                  <a:cubicBezTo>
                    <a:pt x="212" y="778"/>
                    <a:pt x="240" y="703"/>
                    <a:pt x="240" y="673"/>
                  </a:cubicBezTo>
                  <a:lnTo>
                    <a:pt x="260" y="652"/>
                  </a:lnTo>
                  <a:lnTo>
                    <a:pt x="260" y="652"/>
                  </a:lnTo>
                  <a:cubicBezTo>
                    <a:pt x="240" y="673"/>
                    <a:pt x="240" y="722"/>
                    <a:pt x="240" y="739"/>
                  </a:cubicBezTo>
                  <a:cubicBezTo>
                    <a:pt x="240" y="776"/>
                    <a:pt x="260" y="776"/>
                    <a:pt x="277" y="776"/>
                  </a:cubicBezTo>
                  <a:cubicBezTo>
                    <a:pt x="326" y="776"/>
                    <a:pt x="380" y="586"/>
                    <a:pt x="429" y="500"/>
                  </a:cubicBezTo>
                  <a:cubicBezTo>
                    <a:pt x="500" y="430"/>
                    <a:pt x="706" y="343"/>
                    <a:pt x="706" y="343"/>
                  </a:cubicBezTo>
                  <a:lnTo>
                    <a:pt x="689" y="326"/>
                  </a:lnTo>
                  <a:cubicBezTo>
                    <a:pt x="586" y="240"/>
                    <a:pt x="603" y="1"/>
                    <a:pt x="603" y="0"/>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8"/>
            <p:cNvSpPr/>
            <p:nvPr/>
          </p:nvSpPr>
          <p:spPr>
            <a:xfrm>
              <a:off x="1957810" y="1588478"/>
              <a:ext cx="210" cy="3576"/>
            </a:xfrm>
            <a:custGeom>
              <a:avLst/>
              <a:gdLst/>
              <a:ahLst/>
              <a:cxnLst/>
              <a:rect l="l" t="t" r="r" b="b"/>
              <a:pathLst>
                <a:path w="1" h="17" extrusionOk="0">
                  <a:moveTo>
                    <a:pt x="0" y="17"/>
                  </a:moveTo>
                  <a:lnTo>
                    <a:pt x="0" y="0"/>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8"/>
            <p:cNvSpPr/>
            <p:nvPr/>
          </p:nvSpPr>
          <p:spPr>
            <a:xfrm>
              <a:off x="2026389" y="847359"/>
              <a:ext cx="672739" cy="683047"/>
            </a:xfrm>
            <a:custGeom>
              <a:avLst/>
              <a:gdLst/>
              <a:ahLst/>
              <a:cxnLst/>
              <a:rect l="l" t="t" r="r" b="b"/>
              <a:pathLst>
                <a:path w="3198" h="3247" extrusionOk="0">
                  <a:moveTo>
                    <a:pt x="2851" y="0"/>
                  </a:moveTo>
                  <a:lnTo>
                    <a:pt x="2525" y="359"/>
                  </a:lnTo>
                  <a:lnTo>
                    <a:pt x="2492" y="396"/>
                  </a:lnTo>
                  <a:cubicBezTo>
                    <a:pt x="2286" y="635"/>
                    <a:pt x="2096" y="998"/>
                    <a:pt x="1770" y="1390"/>
                  </a:cubicBezTo>
                  <a:cubicBezTo>
                    <a:pt x="1564" y="1650"/>
                    <a:pt x="1325" y="1890"/>
                    <a:pt x="1098" y="2096"/>
                  </a:cubicBezTo>
                  <a:cubicBezTo>
                    <a:pt x="978" y="2215"/>
                    <a:pt x="858" y="2302"/>
                    <a:pt x="755" y="2389"/>
                  </a:cubicBezTo>
                  <a:cubicBezTo>
                    <a:pt x="582" y="2508"/>
                    <a:pt x="359" y="2665"/>
                    <a:pt x="206" y="2768"/>
                  </a:cubicBezTo>
                  <a:lnTo>
                    <a:pt x="190" y="2785"/>
                  </a:lnTo>
                  <a:cubicBezTo>
                    <a:pt x="87" y="2855"/>
                    <a:pt x="17" y="2904"/>
                    <a:pt x="17" y="2904"/>
                  </a:cubicBezTo>
                  <a:cubicBezTo>
                    <a:pt x="17" y="2904"/>
                    <a:pt x="0" y="3144"/>
                    <a:pt x="103" y="3230"/>
                  </a:cubicBezTo>
                  <a:lnTo>
                    <a:pt x="120" y="3247"/>
                  </a:lnTo>
                  <a:lnTo>
                    <a:pt x="256" y="3247"/>
                  </a:lnTo>
                  <a:cubicBezTo>
                    <a:pt x="396" y="3247"/>
                    <a:pt x="603" y="3214"/>
                    <a:pt x="891" y="3144"/>
                  </a:cubicBezTo>
                  <a:cubicBezTo>
                    <a:pt x="1358" y="3008"/>
                    <a:pt x="1873" y="2665"/>
                    <a:pt x="1873" y="2665"/>
                  </a:cubicBezTo>
                  <a:cubicBezTo>
                    <a:pt x="1873" y="2665"/>
                    <a:pt x="1960" y="2752"/>
                    <a:pt x="2080" y="2834"/>
                  </a:cubicBezTo>
                  <a:cubicBezTo>
                    <a:pt x="2183" y="2888"/>
                    <a:pt x="2286" y="2958"/>
                    <a:pt x="2389" y="2975"/>
                  </a:cubicBezTo>
                  <a:cubicBezTo>
                    <a:pt x="2469" y="2997"/>
                    <a:pt x="2560" y="3004"/>
                    <a:pt x="2647" y="3004"/>
                  </a:cubicBezTo>
                  <a:cubicBezTo>
                    <a:pt x="2821" y="3004"/>
                    <a:pt x="2975" y="2975"/>
                    <a:pt x="2975" y="2975"/>
                  </a:cubicBezTo>
                  <a:cubicBezTo>
                    <a:pt x="2975" y="2975"/>
                    <a:pt x="3181" y="1184"/>
                    <a:pt x="3181" y="912"/>
                  </a:cubicBezTo>
                  <a:cubicBezTo>
                    <a:pt x="3198" y="635"/>
                    <a:pt x="3111" y="223"/>
                    <a:pt x="3024" y="136"/>
                  </a:cubicBezTo>
                  <a:cubicBezTo>
                    <a:pt x="2954" y="33"/>
                    <a:pt x="2851" y="0"/>
                    <a:pt x="2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8"/>
            <p:cNvSpPr/>
            <p:nvPr/>
          </p:nvSpPr>
          <p:spPr>
            <a:xfrm>
              <a:off x="1714837" y="1063615"/>
              <a:ext cx="119907" cy="286303"/>
            </a:xfrm>
            <a:custGeom>
              <a:avLst/>
              <a:gdLst/>
              <a:ahLst/>
              <a:cxnLst/>
              <a:rect l="l" t="t" r="r" b="b"/>
              <a:pathLst>
                <a:path w="570" h="1361" extrusionOk="0">
                  <a:moveTo>
                    <a:pt x="82" y="1"/>
                  </a:moveTo>
                  <a:cubicBezTo>
                    <a:pt x="78" y="1"/>
                    <a:pt x="74" y="1"/>
                    <a:pt x="70" y="3"/>
                  </a:cubicBezTo>
                  <a:cubicBezTo>
                    <a:pt x="0" y="20"/>
                    <a:pt x="466" y="1241"/>
                    <a:pt x="466" y="1241"/>
                  </a:cubicBezTo>
                  <a:lnTo>
                    <a:pt x="569" y="1361"/>
                  </a:lnTo>
                  <a:cubicBezTo>
                    <a:pt x="569" y="1361"/>
                    <a:pt x="293" y="589"/>
                    <a:pt x="243" y="399"/>
                  </a:cubicBezTo>
                  <a:cubicBezTo>
                    <a:pt x="193" y="237"/>
                    <a:pt x="146"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8"/>
            <p:cNvSpPr/>
            <p:nvPr/>
          </p:nvSpPr>
          <p:spPr>
            <a:xfrm>
              <a:off x="1794566" y="1224335"/>
              <a:ext cx="43545" cy="96136"/>
            </a:xfrm>
            <a:custGeom>
              <a:avLst/>
              <a:gdLst/>
              <a:ahLst/>
              <a:cxnLst/>
              <a:rect l="l" t="t" r="r" b="b"/>
              <a:pathLst>
                <a:path w="207" h="457" extrusionOk="0">
                  <a:moveTo>
                    <a:pt x="105" y="1"/>
                  </a:moveTo>
                  <a:cubicBezTo>
                    <a:pt x="67" y="1"/>
                    <a:pt x="34" y="42"/>
                    <a:pt x="34" y="81"/>
                  </a:cubicBezTo>
                  <a:cubicBezTo>
                    <a:pt x="17" y="201"/>
                    <a:pt x="1" y="407"/>
                    <a:pt x="54" y="444"/>
                  </a:cubicBezTo>
                  <a:cubicBezTo>
                    <a:pt x="62" y="452"/>
                    <a:pt x="71" y="456"/>
                    <a:pt x="79" y="456"/>
                  </a:cubicBezTo>
                  <a:cubicBezTo>
                    <a:pt x="105" y="456"/>
                    <a:pt x="134" y="419"/>
                    <a:pt x="174" y="341"/>
                  </a:cubicBezTo>
                  <a:cubicBezTo>
                    <a:pt x="207" y="238"/>
                    <a:pt x="190" y="65"/>
                    <a:pt x="137" y="11"/>
                  </a:cubicBezTo>
                  <a:cubicBezTo>
                    <a:pt x="126" y="4"/>
                    <a:pt x="115" y="1"/>
                    <a:pt x="105"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8"/>
            <p:cNvSpPr/>
            <p:nvPr/>
          </p:nvSpPr>
          <p:spPr>
            <a:xfrm>
              <a:off x="2510651" y="809225"/>
              <a:ext cx="65212" cy="105181"/>
            </a:xfrm>
            <a:custGeom>
              <a:avLst/>
              <a:gdLst/>
              <a:ahLst/>
              <a:cxnLst/>
              <a:rect l="l" t="t" r="r" b="b"/>
              <a:pathLst>
                <a:path w="310" h="500" extrusionOk="0">
                  <a:moveTo>
                    <a:pt x="310" y="1"/>
                  </a:moveTo>
                  <a:lnTo>
                    <a:pt x="310" y="1"/>
                  </a:lnTo>
                  <a:cubicBezTo>
                    <a:pt x="260" y="137"/>
                    <a:pt x="174" y="277"/>
                    <a:pt x="54" y="310"/>
                  </a:cubicBezTo>
                  <a:cubicBezTo>
                    <a:pt x="33" y="310"/>
                    <a:pt x="17" y="327"/>
                    <a:pt x="0" y="327"/>
                  </a:cubicBezTo>
                  <a:cubicBezTo>
                    <a:pt x="33" y="360"/>
                    <a:pt x="87" y="430"/>
                    <a:pt x="136" y="500"/>
                  </a:cubicBezTo>
                  <a:cubicBezTo>
                    <a:pt x="207" y="397"/>
                    <a:pt x="293" y="137"/>
                    <a:pt x="310"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8"/>
            <p:cNvSpPr/>
            <p:nvPr/>
          </p:nvSpPr>
          <p:spPr>
            <a:xfrm>
              <a:off x="2420404" y="1031219"/>
              <a:ext cx="231819" cy="412521"/>
            </a:xfrm>
            <a:custGeom>
              <a:avLst/>
              <a:gdLst/>
              <a:ahLst/>
              <a:cxnLst/>
              <a:rect l="l" t="t" r="r" b="b"/>
              <a:pathLst>
                <a:path w="1102" h="1961" extrusionOk="0">
                  <a:moveTo>
                    <a:pt x="1048" y="1"/>
                  </a:moveTo>
                  <a:cubicBezTo>
                    <a:pt x="962" y="397"/>
                    <a:pt x="755" y="1275"/>
                    <a:pt x="0" y="1791"/>
                  </a:cubicBezTo>
                  <a:cubicBezTo>
                    <a:pt x="0" y="1791"/>
                    <a:pt x="87" y="1878"/>
                    <a:pt x="207" y="1960"/>
                  </a:cubicBezTo>
                  <a:cubicBezTo>
                    <a:pt x="310" y="1894"/>
                    <a:pt x="429" y="1791"/>
                    <a:pt x="565" y="1651"/>
                  </a:cubicBezTo>
                  <a:cubicBezTo>
                    <a:pt x="825" y="1341"/>
                    <a:pt x="978" y="776"/>
                    <a:pt x="1048" y="467"/>
                  </a:cubicBezTo>
                  <a:cubicBezTo>
                    <a:pt x="1102" y="174"/>
                    <a:pt x="1048" y="1"/>
                    <a:pt x="1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8"/>
            <p:cNvSpPr/>
            <p:nvPr/>
          </p:nvSpPr>
          <p:spPr>
            <a:xfrm>
              <a:off x="1924782" y="1132825"/>
              <a:ext cx="484465" cy="199424"/>
            </a:xfrm>
            <a:custGeom>
              <a:avLst/>
              <a:gdLst/>
              <a:ahLst/>
              <a:cxnLst/>
              <a:rect l="l" t="t" r="r" b="b"/>
              <a:pathLst>
                <a:path w="2303" h="948" extrusionOk="0">
                  <a:moveTo>
                    <a:pt x="2303" y="0"/>
                  </a:moveTo>
                  <a:cubicBezTo>
                    <a:pt x="2286" y="0"/>
                    <a:pt x="2270" y="17"/>
                    <a:pt x="2253" y="33"/>
                  </a:cubicBezTo>
                  <a:cubicBezTo>
                    <a:pt x="2252" y="35"/>
                    <a:pt x="2250" y="37"/>
                    <a:pt x="2248" y="39"/>
                  </a:cubicBezTo>
                  <a:lnTo>
                    <a:pt x="2248" y="39"/>
                  </a:lnTo>
                  <a:cubicBezTo>
                    <a:pt x="2267" y="26"/>
                    <a:pt x="2285" y="13"/>
                    <a:pt x="2303" y="0"/>
                  </a:cubicBezTo>
                  <a:close/>
                  <a:moveTo>
                    <a:pt x="2248" y="39"/>
                  </a:moveTo>
                  <a:lnTo>
                    <a:pt x="2248" y="39"/>
                  </a:lnTo>
                  <a:cubicBezTo>
                    <a:pt x="1936" y="263"/>
                    <a:pt x="1462" y="590"/>
                    <a:pt x="1205" y="652"/>
                  </a:cubicBezTo>
                  <a:cubicBezTo>
                    <a:pt x="922" y="714"/>
                    <a:pt x="631" y="768"/>
                    <a:pt x="344" y="768"/>
                  </a:cubicBezTo>
                  <a:cubicBezTo>
                    <a:pt x="228" y="768"/>
                    <a:pt x="114" y="759"/>
                    <a:pt x="0" y="739"/>
                  </a:cubicBezTo>
                  <a:lnTo>
                    <a:pt x="0" y="739"/>
                  </a:lnTo>
                  <a:lnTo>
                    <a:pt x="71" y="896"/>
                  </a:lnTo>
                  <a:cubicBezTo>
                    <a:pt x="71" y="896"/>
                    <a:pt x="247" y="948"/>
                    <a:pt x="491" y="948"/>
                  </a:cubicBezTo>
                  <a:cubicBezTo>
                    <a:pt x="522" y="948"/>
                    <a:pt x="554" y="947"/>
                    <a:pt x="586" y="945"/>
                  </a:cubicBezTo>
                  <a:cubicBezTo>
                    <a:pt x="879" y="929"/>
                    <a:pt x="1292" y="912"/>
                    <a:pt x="1581" y="739"/>
                  </a:cubicBezTo>
                  <a:cubicBezTo>
                    <a:pt x="1806" y="534"/>
                    <a:pt x="2043" y="297"/>
                    <a:pt x="2248" y="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8"/>
            <p:cNvSpPr/>
            <p:nvPr/>
          </p:nvSpPr>
          <p:spPr>
            <a:xfrm>
              <a:off x="2727539" y="310868"/>
              <a:ext cx="61847" cy="17881"/>
            </a:xfrm>
            <a:custGeom>
              <a:avLst/>
              <a:gdLst/>
              <a:ahLst/>
              <a:cxnLst/>
              <a:rect l="l" t="t" r="r" b="b"/>
              <a:pathLst>
                <a:path w="294" h="85" extrusionOk="0">
                  <a:moveTo>
                    <a:pt x="156" y="1"/>
                  </a:moveTo>
                  <a:cubicBezTo>
                    <a:pt x="107" y="1"/>
                    <a:pt x="51" y="16"/>
                    <a:pt x="1" y="68"/>
                  </a:cubicBezTo>
                  <a:lnTo>
                    <a:pt x="1" y="84"/>
                  </a:lnTo>
                  <a:lnTo>
                    <a:pt x="17" y="84"/>
                  </a:lnTo>
                  <a:cubicBezTo>
                    <a:pt x="61" y="34"/>
                    <a:pt x="113" y="19"/>
                    <a:pt x="160" y="19"/>
                  </a:cubicBezTo>
                  <a:cubicBezTo>
                    <a:pt x="224" y="19"/>
                    <a:pt x="277" y="47"/>
                    <a:pt x="277" y="47"/>
                  </a:cubicBezTo>
                  <a:lnTo>
                    <a:pt x="294" y="47"/>
                  </a:lnTo>
                  <a:lnTo>
                    <a:pt x="277" y="30"/>
                  </a:lnTo>
                  <a:cubicBezTo>
                    <a:pt x="277" y="30"/>
                    <a:pt x="224" y="1"/>
                    <a:pt x="156"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8"/>
            <p:cNvSpPr/>
            <p:nvPr/>
          </p:nvSpPr>
          <p:spPr>
            <a:xfrm>
              <a:off x="2792752" y="281627"/>
              <a:ext cx="115489" cy="140733"/>
            </a:xfrm>
            <a:custGeom>
              <a:avLst/>
              <a:gdLst/>
              <a:ahLst/>
              <a:cxnLst/>
              <a:rect l="l" t="t" r="r" b="b"/>
              <a:pathLst>
                <a:path w="549" h="669" extrusionOk="0">
                  <a:moveTo>
                    <a:pt x="0" y="0"/>
                  </a:moveTo>
                  <a:lnTo>
                    <a:pt x="0" y="17"/>
                  </a:lnTo>
                  <a:cubicBezTo>
                    <a:pt x="363" y="103"/>
                    <a:pt x="532" y="326"/>
                    <a:pt x="466" y="669"/>
                  </a:cubicBezTo>
                  <a:lnTo>
                    <a:pt x="483" y="669"/>
                  </a:lnTo>
                  <a:cubicBezTo>
                    <a:pt x="549" y="326"/>
                    <a:pt x="380" y="83"/>
                    <a:pt x="17"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8"/>
            <p:cNvSpPr/>
            <p:nvPr/>
          </p:nvSpPr>
          <p:spPr>
            <a:xfrm>
              <a:off x="2807478" y="458545"/>
              <a:ext cx="32185" cy="137367"/>
            </a:xfrm>
            <a:custGeom>
              <a:avLst/>
              <a:gdLst/>
              <a:ahLst/>
              <a:cxnLst/>
              <a:rect l="l" t="t" r="r" b="b"/>
              <a:pathLst>
                <a:path w="153" h="653" extrusionOk="0">
                  <a:moveTo>
                    <a:pt x="136" y="1"/>
                  </a:moveTo>
                  <a:cubicBezTo>
                    <a:pt x="17" y="360"/>
                    <a:pt x="0" y="583"/>
                    <a:pt x="87" y="653"/>
                  </a:cubicBezTo>
                  <a:lnTo>
                    <a:pt x="103" y="653"/>
                  </a:lnTo>
                  <a:lnTo>
                    <a:pt x="103" y="636"/>
                  </a:lnTo>
                  <a:cubicBezTo>
                    <a:pt x="50" y="583"/>
                    <a:pt x="17" y="447"/>
                    <a:pt x="153"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8"/>
            <p:cNvSpPr/>
            <p:nvPr/>
          </p:nvSpPr>
          <p:spPr>
            <a:xfrm>
              <a:off x="2593956" y="667859"/>
              <a:ext cx="18512" cy="43545"/>
            </a:xfrm>
            <a:custGeom>
              <a:avLst/>
              <a:gdLst/>
              <a:ahLst/>
              <a:cxnLst/>
              <a:rect l="l" t="t" r="r" b="b"/>
              <a:pathLst>
                <a:path w="88" h="207" extrusionOk="0">
                  <a:moveTo>
                    <a:pt x="71" y="0"/>
                  </a:moveTo>
                  <a:cubicBezTo>
                    <a:pt x="0" y="124"/>
                    <a:pt x="17" y="190"/>
                    <a:pt x="17" y="190"/>
                  </a:cubicBezTo>
                  <a:lnTo>
                    <a:pt x="33" y="207"/>
                  </a:lnTo>
                  <a:lnTo>
                    <a:pt x="33" y="190"/>
                  </a:lnTo>
                  <a:cubicBezTo>
                    <a:pt x="33" y="190"/>
                    <a:pt x="17" y="124"/>
                    <a:pt x="87" y="21"/>
                  </a:cubicBezTo>
                  <a:lnTo>
                    <a:pt x="87"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8"/>
            <p:cNvSpPr/>
            <p:nvPr/>
          </p:nvSpPr>
          <p:spPr>
            <a:xfrm>
              <a:off x="2373493" y="614005"/>
              <a:ext cx="32396" cy="43545"/>
            </a:xfrm>
            <a:custGeom>
              <a:avLst/>
              <a:gdLst/>
              <a:ahLst/>
              <a:cxnLst/>
              <a:rect l="l" t="t" r="r" b="b"/>
              <a:pathLst>
                <a:path w="154" h="207" extrusionOk="0">
                  <a:moveTo>
                    <a:pt x="50" y="0"/>
                  </a:moveTo>
                  <a:cubicBezTo>
                    <a:pt x="0" y="17"/>
                    <a:pt x="33" y="207"/>
                    <a:pt x="87" y="207"/>
                  </a:cubicBezTo>
                  <a:cubicBezTo>
                    <a:pt x="153" y="190"/>
                    <a:pt x="87" y="0"/>
                    <a:pt x="50" y="0"/>
                  </a:cubicBezTo>
                  <a:close/>
                </a:path>
              </a:pathLst>
            </a:custGeom>
            <a:solidFill>
              <a:srgbClr val="3A1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8"/>
            <p:cNvSpPr/>
            <p:nvPr/>
          </p:nvSpPr>
          <p:spPr>
            <a:xfrm rot="1444747">
              <a:off x="2351825" y="580978"/>
              <a:ext cx="96767" cy="33658"/>
            </a:xfrm>
            <a:custGeom>
              <a:avLst/>
              <a:gdLst/>
              <a:ahLst/>
              <a:cxnLst/>
              <a:rect l="l" t="t" r="r" b="b"/>
              <a:pathLst>
                <a:path w="460" h="160" extrusionOk="0">
                  <a:moveTo>
                    <a:pt x="293" y="1"/>
                  </a:moveTo>
                  <a:cubicBezTo>
                    <a:pt x="190" y="1"/>
                    <a:pt x="87" y="54"/>
                    <a:pt x="33" y="104"/>
                  </a:cubicBezTo>
                  <a:cubicBezTo>
                    <a:pt x="0" y="124"/>
                    <a:pt x="17" y="157"/>
                    <a:pt x="33" y="157"/>
                  </a:cubicBezTo>
                  <a:cubicBezTo>
                    <a:pt x="33" y="159"/>
                    <a:pt x="34" y="160"/>
                    <a:pt x="35" y="160"/>
                  </a:cubicBezTo>
                  <a:cubicBezTo>
                    <a:pt x="48" y="160"/>
                    <a:pt x="112" y="100"/>
                    <a:pt x="190" y="71"/>
                  </a:cubicBezTo>
                  <a:cubicBezTo>
                    <a:pt x="208" y="66"/>
                    <a:pt x="225" y="64"/>
                    <a:pt x="241" y="64"/>
                  </a:cubicBezTo>
                  <a:cubicBezTo>
                    <a:pt x="287" y="64"/>
                    <a:pt x="333" y="80"/>
                    <a:pt x="396" y="104"/>
                  </a:cubicBezTo>
                  <a:cubicBezTo>
                    <a:pt x="416" y="115"/>
                    <a:pt x="430" y="119"/>
                    <a:pt x="439" y="119"/>
                  </a:cubicBezTo>
                  <a:cubicBezTo>
                    <a:pt x="459" y="119"/>
                    <a:pt x="453" y="94"/>
                    <a:pt x="429" y="71"/>
                  </a:cubicBezTo>
                  <a:cubicBezTo>
                    <a:pt x="413" y="38"/>
                    <a:pt x="376" y="21"/>
                    <a:pt x="293" y="1"/>
                  </a:cubicBezTo>
                  <a:close/>
                </a:path>
              </a:pathLst>
            </a:custGeom>
            <a:solidFill>
              <a:srgbClr val="3A1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8"/>
            <p:cNvSpPr/>
            <p:nvPr/>
          </p:nvSpPr>
          <p:spPr>
            <a:xfrm>
              <a:off x="2369917" y="791133"/>
              <a:ext cx="68789" cy="58270"/>
            </a:xfrm>
            <a:custGeom>
              <a:avLst/>
              <a:gdLst/>
              <a:ahLst/>
              <a:cxnLst/>
              <a:rect l="l" t="t" r="r" b="b"/>
              <a:pathLst>
                <a:path w="327" h="277" extrusionOk="0">
                  <a:moveTo>
                    <a:pt x="327" y="0"/>
                  </a:moveTo>
                  <a:cubicBezTo>
                    <a:pt x="273" y="17"/>
                    <a:pt x="83" y="54"/>
                    <a:pt x="1" y="70"/>
                  </a:cubicBezTo>
                  <a:cubicBezTo>
                    <a:pt x="17" y="136"/>
                    <a:pt x="34" y="206"/>
                    <a:pt x="83" y="277"/>
                  </a:cubicBezTo>
                  <a:cubicBezTo>
                    <a:pt x="290" y="206"/>
                    <a:pt x="327"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8"/>
            <p:cNvSpPr/>
            <p:nvPr/>
          </p:nvSpPr>
          <p:spPr>
            <a:xfrm>
              <a:off x="2243276" y="919304"/>
              <a:ext cx="307550" cy="383701"/>
            </a:xfrm>
            <a:custGeom>
              <a:avLst/>
              <a:gdLst/>
              <a:ahLst/>
              <a:cxnLst/>
              <a:rect l="l" t="t" r="r" b="b"/>
              <a:pathLst>
                <a:path w="1462" h="1824" extrusionOk="0">
                  <a:moveTo>
                    <a:pt x="1461" y="0"/>
                  </a:moveTo>
                  <a:lnTo>
                    <a:pt x="1445" y="17"/>
                  </a:lnTo>
                  <a:cubicBezTo>
                    <a:pt x="1407" y="104"/>
                    <a:pt x="875" y="879"/>
                    <a:pt x="772" y="999"/>
                  </a:cubicBezTo>
                  <a:cubicBezTo>
                    <a:pt x="669" y="1135"/>
                    <a:pt x="240" y="1618"/>
                    <a:pt x="1" y="1807"/>
                  </a:cubicBezTo>
                  <a:lnTo>
                    <a:pt x="1" y="1824"/>
                  </a:lnTo>
                  <a:cubicBezTo>
                    <a:pt x="240" y="1634"/>
                    <a:pt x="685" y="1135"/>
                    <a:pt x="789" y="1015"/>
                  </a:cubicBezTo>
                  <a:cubicBezTo>
                    <a:pt x="892" y="896"/>
                    <a:pt x="1428" y="104"/>
                    <a:pt x="1461" y="17"/>
                  </a:cubicBezTo>
                  <a:lnTo>
                    <a:pt x="14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8"/>
            <p:cNvSpPr/>
            <p:nvPr/>
          </p:nvSpPr>
          <p:spPr>
            <a:xfrm>
              <a:off x="2181639" y="980941"/>
              <a:ext cx="466374" cy="535583"/>
            </a:xfrm>
            <a:custGeom>
              <a:avLst/>
              <a:gdLst/>
              <a:ahLst/>
              <a:cxnLst/>
              <a:rect l="l" t="t" r="r" b="b"/>
              <a:pathLst>
                <a:path w="2217" h="2546" extrusionOk="0">
                  <a:moveTo>
                    <a:pt x="2200" y="0"/>
                  </a:moveTo>
                  <a:lnTo>
                    <a:pt x="2200" y="17"/>
                  </a:lnTo>
                  <a:cubicBezTo>
                    <a:pt x="2200" y="17"/>
                    <a:pt x="2134" y="673"/>
                    <a:pt x="1841" y="1222"/>
                  </a:cubicBezTo>
                  <a:cubicBezTo>
                    <a:pt x="1548" y="1754"/>
                    <a:pt x="1135" y="2014"/>
                    <a:pt x="1119" y="2030"/>
                  </a:cubicBezTo>
                  <a:cubicBezTo>
                    <a:pt x="500" y="2443"/>
                    <a:pt x="17" y="2529"/>
                    <a:pt x="1" y="2529"/>
                  </a:cubicBezTo>
                  <a:lnTo>
                    <a:pt x="1" y="2546"/>
                  </a:lnTo>
                  <a:cubicBezTo>
                    <a:pt x="17" y="2546"/>
                    <a:pt x="500" y="2459"/>
                    <a:pt x="1135" y="2030"/>
                  </a:cubicBezTo>
                  <a:cubicBezTo>
                    <a:pt x="1135" y="2030"/>
                    <a:pt x="1564" y="1770"/>
                    <a:pt x="1857" y="1222"/>
                  </a:cubicBezTo>
                  <a:cubicBezTo>
                    <a:pt x="2150" y="673"/>
                    <a:pt x="2216" y="17"/>
                    <a:pt x="2216" y="17"/>
                  </a:cubicBezTo>
                  <a:lnTo>
                    <a:pt x="22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8"/>
            <p:cNvSpPr/>
            <p:nvPr/>
          </p:nvSpPr>
          <p:spPr>
            <a:xfrm>
              <a:off x="1928148" y="1201405"/>
              <a:ext cx="58481" cy="126849"/>
            </a:xfrm>
            <a:custGeom>
              <a:avLst/>
              <a:gdLst/>
              <a:ahLst/>
              <a:cxnLst/>
              <a:rect l="l" t="t" r="r" b="b"/>
              <a:pathLst>
                <a:path w="278" h="603" extrusionOk="0">
                  <a:moveTo>
                    <a:pt x="1" y="0"/>
                  </a:moveTo>
                  <a:cubicBezTo>
                    <a:pt x="121" y="103"/>
                    <a:pt x="224" y="450"/>
                    <a:pt x="261" y="603"/>
                  </a:cubicBezTo>
                  <a:lnTo>
                    <a:pt x="277" y="603"/>
                  </a:lnTo>
                  <a:cubicBezTo>
                    <a:pt x="244" y="466"/>
                    <a:pt x="141" y="120"/>
                    <a:pt x="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8"/>
            <p:cNvSpPr/>
            <p:nvPr/>
          </p:nvSpPr>
          <p:spPr>
            <a:xfrm>
              <a:off x="2066148" y="1429652"/>
              <a:ext cx="14094" cy="100764"/>
            </a:xfrm>
            <a:custGeom>
              <a:avLst/>
              <a:gdLst/>
              <a:ahLst/>
              <a:cxnLst/>
              <a:rect l="l" t="t" r="r" b="b"/>
              <a:pathLst>
                <a:path w="67" h="479" extrusionOk="0">
                  <a:moveTo>
                    <a:pt x="17" y="0"/>
                  </a:moveTo>
                  <a:lnTo>
                    <a:pt x="1" y="17"/>
                  </a:lnTo>
                  <a:cubicBezTo>
                    <a:pt x="1" y="190"/>
                    <a:pt x="34" y="359"/>
                    <a:pt x="50" y="479"/>
                  </a:cubicBezTo>
                  <a:lnTo>
                    <a:pt x="67" y="479"/>
                  </a:lnTo>
                  <a:cubicBezTo>
                    <a:pt x="50" y="359"/>
                    <a:pt x="17" y="190"/>
                    <a:pt x="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8"/>
            <p:cNvSpPr/>
            <p:nvPr/>
          </p:nvSpPr>
          <p:spPr>
            <a:xfrm>
              <a:off x="1856203" y="1820091"/>
              <a:ext cx="101815" cy="289248"/>
            </a:xfrm>
            <a:custGeom>
              <a:avLst/>
              <a:gdLst/>
              <a:ahLst/>
              <a:cxnLst/>
              <a:rect l="l" t="t" r="r" b="b"/>
              <a:pathLst>
                <a:path w="484" h="1375" extrusionOk="0">
                  <a:moveTo>
                    <a:pt x="1" y="1"/>
                  </a:moveTo>
                  <a:lnTo>
                    <a:pt x="1" y="17"/>
                  </a:lnTo>
                  <a:cubicBezTo>
                    <a:pt x="104" y="67"/>
                    <a:pt x="190" y="191"/>
                    <a:pt x="256" y="360"/>
                  </a:cubicBezTo>
                  <a:cubicBezTo>
                    <a:pt x="310" y="517"/>
                    <a:pt x="413" y="859"/>
                    <a:pt x="463" y="1375"/>
                  </a:cubicBezTo>
                  <a:lnTo>
                    <a:pt x="483" y="1375"/>
                  </a:lnTo>
                  <a:cubicBezTo>
                    <a:pt x="430" y="859"/>
                    <a:pt x="326" y="517"/>
                    <a:pt x="277" y="360"/>
                  </a:cubicBezTo>
                  <a:cubicBezTo>
                    <a:pt x="207" y="191"/>
                    <a:pt x="104" y="6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8"/>
            <p:cNvSpPr/>
            <p:nvPr/>
          </p:nvSpPr>
          <p:spPr>
            <a:xfrm>
              <a:off x="1769322" y="1237798"/>
              <a:ext cx="65423" cy="83514"/>
            </a:xfrm>
            <a:custGeom>
              <a:avLst/>
              <a:gdLst/>
              <a:ahLst/>
              <a:cxnLst/>
              <a:rect l="l" t="t" r="r" b="b"/>
              <a:pathLst>
                <a:path w="311" h="397" extrusionOk="0">
                  <a:moveTo>
                    <a:pt x="137" y="1"/>
                  </a:moveTo>
                  <a:cubicBezTo>
                    <a:pt x="137" y="71"/>
                    <a:pt x="121" y="190"/>
                    <a:pt x="121" y="277"/>
                  </a:cubicBezTo>
                  <a:cubicBezTo>
                    <a:pt x="104" y="240"/>
                    <a:pt x="50" y="190"/>
                    <a:pt x="1" y="120"/>
                  </a:cubicBezTo>
                  <a:lnTo>
                    <a:pt x="1" y="120"/>
                  </a:lnTo>
                  <a:cubicBezTo>
                    <a:pt x="17" y="153"/>
                    <a:pt x="17" y="174"/>
                    <a:pt x="17" y="174"/>
                  </a:cubicBezTo>
                  <a:lnTo>
                    <a:pt x="17" y="153"/>
                  </a:lnTo>
                  <a:cubicBezTo>
                    <a:pt x="71" y="240"/>
                    <a:pt x="121" y="277"/>
                    <a:pt x="121" y="293"/>
                  </a:cubicBezTo>
                  <a:lnTo>
                    <a:pt x="121" y="310"/>
                  </a:lnTo>
                  <a:cubicBezTo>
                    <a:pt x="137" y="380"/>
                    <a:pt x="154" y="397"/>
                    <a:pt x="191" y="397"/>
                  </a:cubicBezTo>
                  <a:lnTo>
                    <a:pt x="207" y="397"/>
                  </a:lnTo>
                  <a:cubicBezTo>
                    <a:pt x="240" y="397"/>
                    <a:pt x="277" y="343"/>
                    <a:pt x="310" y="207"/>
                  </a:cubicBezTo>
                  <a:lnTo>
                    <a:pt x="294" y="207"/>
                  </a:lnTo>
                  <a:cubicBezTo>
                    <a:pt x="279" y="287"/>
                    <a:pt x="245" y="382"/>
                    <a:pt x="201" y="382"/>
                  </a:cubicBezTo>
                  <a:cubicBezTo>
                    <a:pt x="198" y="382"/>
                    <a:pt x="194" y="381"/>
                    <a:pt x="191" y="380"/>
                  </a:cubicBezTo>
                  <a:cubicBezTo>
                    <a:pt x="174" y="380"/>
                    <a:pt x="154" y="380"/>
                    <a:pt x="137" y="310"/>
                  </a:cubicBezTo>
                  <a:cubicBezTo>
                    <a:pt x="137" y="223"/>
                    <a:pt x="154" y="87"/>
                    <a:pt x="154"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8"/>
            <p:cNvSpPr/>
            <p:nvPr/>
          </p:nvSpPr>
          <p:spPr>
            <a:xfrm>
              <a:off x="1758172" y="1302801"/>
              <a:ext cx="54905" cy="40179"/>
            </a:xfrm>
            <a:custGeom>
              <a:avLst/>
              <a:gdLst/>
              <a:ahLst/>
              <a:cxnLst/>
              <a:rect l="l" t="t" r="r" b="b"/>
              <a:pathLst>
                <a:path w="261" h="191" extrusionOk="0">
                  <a:moveTo>
                    <a:pt x="0" y="1"/>
                  </a:moveTo>
                  <a:cubicBezTo>
                    <a:pt x="0" y="17"/>
                    <a:pt x="21" y="17"/>
                    <a:pt x="21" y="17"/>
                  </a:cubicBezTo>
                  <a:lnTo>
                    <a:pt x="0" y="17"/>
                  </a:lnTo>
                  <a:cubicBezTo>
                    <a:pt x="70" y="50"/>
                    <a:pt x="227" y="104"/>
                    <a:pt x="227" y="121"/>
                  </a:cubicBezTo>
                  <a:cubicBezTo>
                    <a:pt x="244" y="137"/>
                    <a:pt x="244" y="154"/>
                    <a:pt x="244" y="154"/>
                  </a:cubicBezTo>
                  <a:cubicBezTo>
                    <a:pt x="227" y="174"/>
                    <a:pt x="207" y="174"/>
                    <a:pt x="190" y="174"/>
                  </a:cubicBezTo>
                  <a:lnTo>
                    <a:pt x="174" y="191"/>
                  </a:lnTo>
                  <a:lnTo>
                    <a:pt x="190" y="191"/>
                  </a:lnTo>
                  <a:cubicBezTo>
                    <a:pt x="227" y="191"/>
                    <a:pt x="244" y="191"/>
                    <a:pt x="260" y="174"/>
                  </a:cubicBezTo>
                  <a:cubicBezTo>
                    <a:pt x="260" y="154"/>
                    <a:pt x="260" y="137"/>
                    <a:pt x="244" y="121"/>
                  </a:cubicBezTo>
                  <a:cubicBezTo>
                    <a:pt x="227" y="88"/>
                    <a:pt x="157" y="50"/>
                    <a:pt x="0"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8"/>
            <p:cNvSpPr/>
            <p:nvPr/>
          </p:nvSpPr>
          <p:spPr>
            <a:xfrm>
              <a:off x="1957810" y="1820091"/>
              <a:ext cx="144309" cy="561037"/>
            </a:xfrm>
            <a:custGeom>
              <a:avLst/>
              <a:gdLst/>
              <a:ahLst/>
              <a:cxnLst/>
              <a:rect l="l" t="t" r="r" b="b"/>
              <a:pathLst>
                <a:path w="686" h="2667" extrusionOk="0">
                  <a:moveTo>
                    <a:pt x="343" y="1"/>
                  </a:moveTo>
                  <a:lnTo>
                    <a:pt x="0" y="2666"/>
                  </a:lnTo>
                  <a:lnTo>
                    <a:pt x="240" y="2666"/>
                  </a:lnTo>
                  <a:lnTo>
                    <a:pt x="6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8"/>
            <p:cNvSpPr/>
            <p:nvPr/>
          </p:nvSpPr>
          <p:spPr>
            <a:xfrm>
              <a:off x="2568712" y="1808942"/>
              <a:ext cx="173759" cy="550308"/>
            </a:xfrm>
            <a:custGeom>
              <a:avLst/>
              <a:gdLst/>
              <a:ahLst/>
              <a:cxnLst/>
              <a:rect l="l" t="t" r="r" b="b"/>
              <a:pathLst>
                <a:path w="826" h="2616" extrusionOk="0">
                  <a:moveTo>
                    <a:pt x="397" y="0"/>
                  </a:moveTo>
                  <a:lnTo>
                    <a:pt x="1" y="54"/>
                  </a:lnTo>
                  <a:lnTo>
                    <a:pt x="603" y="2616"/>
                  </a:lnTo>
                  <a:lnTo>
                    <a:pt x="826" y="2616"/>
                  </a:lnTo>
                  <a:lnTo>
                    <a:pt x="3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8"/>
            <p:cNvSpPr/>
            <p:nvPr/>
          </p:nvSpPr>
          <p:spPr>
            <a:xfrm>
              <a:off x="2029755" y="2022463"/>
              <a:ext cx="626039" cy="61847"/>
            </a:xfrm>
            <a:custGeom>
              <a:avLst/>
              <a:gdLst/>
              <a:ahLst/>
              <a:cxnLst/>
              <a:rect l="l" t="t" r="r" b="b"/>
              <a:pathLst>
                <a:path w="2976" h="294" extrusionOk="0">
                  <a:moveTo>
                    <a:pt x="104" y="0"/>
                  </a:moveTo>
                  <a:lnTo>
                    <a:pt x="1" y="293"/>
                  </a:lnTo>
                  <a:lnTo>
                    <a:pt x="2975" y="293"/>
                  </a:lnTo>
                  <a:lnTo>
                    <a:pt x="293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8"/>
            <p:cNvSpPr/>
            <p:nvPr/>
          </p:nvSpPr>
          <p:spPr>
            <a:xfrm>
              <a:off x="1042087" y="1349713"/>
              <a:ext cx="998380" cy="50697"/>
            </a:xfrm>
            <a:custGeom>
              <a:avLst/>
              <a:gdLst/>
              <a:ahLst/>
              <a:cxnLst/>
              <a:rect l="l" t="t" r="r" b="b"/>
              <a:pathLst>
                <a:path w="4746" h="241" extrusionOk="0">
                  <a:moveTo>
                    <a:pt x="1" y="1"/>
                  </a:moveTo>
                  <a:lnTo>
                    <a:pt x="157" y="240"/>
                  </a:lnTo>
                  <a:lnTo>
                    <a:pt x="4626" y="240"/>
                  </a:lnTo>
                  <a:lnTo>
                    <a:pt x="47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8"/>
            <p:cNvSpPr/>
            <p:nvPr/>
          </p:nvSpPr>
          <p:spPr>
            <a:xfrm>
              <a:off x="1085422" y="1443536"/>
              <a:ext cx="886468" cy="36603"/>
            </a:xfrm>
            <a:custGeom>
              <a:avLst/>
              <a:gdLst/>
              <a:ahLst/>
              <a:cxnLst/>
              <a:rect l="l" t="t" r="r" b="b"/>
              <a:pathLst>
                <a:path w="4214" h="174" extrusionOk="0">
                  <a:moveTo>
                    <a:pt x="1" y="0"/>
                  </a:moveTo>
                  <a:lnTo>
                    <a:pt x="1" y="174"/>
                  </a:lnTo>
                  <a:lnTo>
                    <a:pt x="4094" y="174"/>
                  </a:lnTo>
                  <a:lnTo>
                    <a:pt x="42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8"/>
            <p:cNvSpPr/>
            <p:nvPr/>
          </p:nvSpPr>
          <p:spPr>
            <a:xfrm>
              <a:off x="1143693" y="1396625"/>
              <a:ext cx="155458" cy="901193"/>
            </a:xfrm>
            <a:custGeom>
              <a:avLst/>
              <a:gdLst/>
              <a:ahLst/>
              <a:cxnLst/>
              <a:rect l="l" t="t" r="r" b="b"/>
              <a:pathLst>
                <a:path w="739" h="4284" extrusionOk="0">
                  <a:moveTo>
                    <a:pt x="0" y="1"/>
                  </a:moveTo>
                  <a:lnTo>
                    <a:pt x="0" y="4283"/>
                  </a:lnTo>
                  <a:lnTo>
                    <a:pt x="739" y="4283"/>
                  </a:lnTo>
                  <a:lnTo>
                    <a:pt x="7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8"/>
            <p:cNvSpPr/>
            <p:nvPr/>
          </p:nvSpPr>
          <p:spPr>
            <a:xfrm>
              <a:off x="1082056" y="2297622"/>
              <a:ext cx="1667333" cy="83514"/>
            </a:xfrm>
            <a:custGeom>
              <a:avLst/>
              <a:gdLst/>
              <a:ahLst/>
              <a:cxnLst/>
              <a:rect l="l" t="t" r="r" b="b"/>
              <a:pathLst>
                <a:path w="7926" h="397" extrusionOk="0">
                  <a:moveTo>
                    <a:pt x="293" y="0"/>
                  </a:moveTo>
                  <a:lnTo>
                    <a:pt x="0" y="396"/>
                  </a:lnTo>
                  <a:lnTo>
                    <a:pt x="7926" y="396"/>
                  </a:lnTo>
                  <a:lnTo>
                    <a:pt x="78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8"/>
            <p:cNvSpPr/>
            <p:nvPr/>
          </p:nvSpPr>
          <p:spPr>
            <a:xfrm>
              <a:off x="2435130" y="707408"/>
              <a:ext cx="86880" cy="83935"/>
            </a:xfrm>
            <a:custGeom>
              <a:avLst/>
              <a:gdLst/>
              <a:ahLst/>
              <a:cxnLst/>
              <a:rect l="l" t="t" r="r" b="b"/>
              <a:pathLst>
                <a:path w="413" h="399" extrusionOk="0">
                  <a:moveTo>
                    <a:pt x="220" y="0"/>
                  </a:moveTo>
                  <a:cubicBezTo>
                    <a:pt x="215" y="0"/>
                    <a:pt x="211" y="1"/>
                    <a:pt x="207" y="2"/>
                  </a:cubicBezTo>
                  <a:cubicBezTo>
                    <a:pt x="50" y="39"/>
                    <a:pt x="0" y="225"/>
                    <a:pt x="104" y="349"/>
                  </a:cubicBezTo>
                  <a:cubicBezTo>
                    <a:pt x="138" y="383"/>
                    <a:pt x="178" y="398"/>
                    <a:pt x="216" y="398"/>
                  </a:cubicBezTo>
                  <a:cubicBezTo>
                    <a:pt x="309" y="398"/>
                    <a:pt x="398" y="312"/>
                    <a:pt x="413" y="225"/>
                  </a:cubicBezTo>
                  <a:cubicBezTo>
                    <a:pt x="413" y="113"/>
                    <a:pt x="290" y="0"/>
                    <a:pt x="220" y="0"/>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8"/>
            <p:cNvSpPr/>
            <p:nvPr/>
          </p:nvSpPr>
          <p:spPr>
            <a:xfrm>
              <a:off x="1917840" y="1538201"/>
              <a:ext cx="18512" cy="61636"/>
            </a:xfrm>
            <a:custGeom>
              <a:avLst/>
              <a:gdLst/>
              <a:ahLst/>
              <a:cxnLst/>
              <a:rect l="l" t="t" r="r" b="b"/>
              <a:pathLst>
                <a:path w="88" h="293" extrusionOk="0">
                  <a:moveTo>
                    <a:pt x="87" y="0"/>
                  </a:moveTo>
                  <a:cubicBezTo>
                    <a:pt x="29" y="55"/>
                    <a:pt x="8" y="161"/>
                    <a:pt x="2" y="245"/>
                  </a:cubicBezTo>
                  <a:lnTo>
                    <a:pt x="2" y="245"/>
                  </a:lnTo>
                  <a:cubicBezTo>
                    <a:pt x="0" y="238"/>
                    <a:pt x="0" y="230"/>
                    <a:pt x="0" y="223"/>
                  </a:cubicBezTo>
                  <a:lnTo>
                    <a:pt x="0" y="293"/>
                  </a:lnTo>
                  <a:cubicBezTo>
                    <a:pt x="0" y="278"/>
                    <a:pt x="1" y="262"/>
                    <a:pt x="2" y="245"/>
                  </a:cubicBezTo>
                  <a:lnTo>
                    <a:pt x="2" y="245"/>
                  </a:lnTo>
                  <a:cubicBezTo>
                    <a:pt x="4" y="254"/>
                    <a:pt x="8" y="263"/>
                    <a:pt x="17" y="272"/>
                  </a:cubicBezTo>
                  <a:cubicBezTo>
                    <a:pt x="17" y="190"/>
                    <a:pt x="33" y="66"/>
                    <a:pt x="87" y="17"/>
                  </a:cubicBezTo>
                  <a:lnTo>
                    <a:pt x="87" y="0"/>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8"/>
            <p:cNvSpPr/>
            <p:nvPr/>
          </p:nvSpPr>
          <p:spPr>
            <a:xfrm>
              <a:off x="1928148" y="1548509"/>
              <a:ext cx="22088" cy="61847"/>
            </a:xfrm>
            <a:custGeom>
              <a:avLst/>
              <a:gdLst/>
              <a:ahLst/>
              <a:cxnLst/>
              <a:rect l="l" t="t" r="r" b="b"/>
              <a:pathLst>
                <a:path w="105" h="294" extrusionOk="0">
                  <a:moveTo>
                    <a:pt x="38" y="190"/>
                  </a:moveTo>
                  <a:lnTo>
                    <a:pt x="38" y="190"/>
                  </a:lnTo>
                  <a:cubicBezTo>
                    <a:pt x="38" y="197"/>
                    <a:pt x="35" y="212"/>
                    <a:pt x="30" y="228"/>
                  </a:cubicBezTo>
                  <a:lnTo>
                    <a:pt x="30" y="228"/>
                  </a:lnTo>
                  <a:cubicBezTo>
                    <a:pt x="38" y="214"/>
                    <a:pt x="38" y="202"/>
                    <a:pt x="38" y="190"/>
                  </a:cubicBezTo>
                  <a:close/>
                  <a:moveTo>
                    <a:pt x="88" y="1"/>
                  </a:moveTo>
                  <a:cubicBezTo>
                    <a:pt x="88" y="17"/>
                    <a:pt x="38" y="157"/>
                    <a:pt x="1" y="293"/>
                  </a:cubicBezTo>
                  <a:cubicBezTo>
                    <a:pt x="11" y="283"/>
                    <a:pt x="23" y="254"/>
                    <a:pt x="30" y="228"/>
                  </a:cubicBezTo>
                  <a:lnTo>
                    <a:pt x="30" y="228"/>
                  </a:lnTo>
                  <a:cubicBezTo>
                    <a:pt x="27" y="233"/>
                    <a:pt x="23" y="238"/>
                    <a:pt x="17" y="244"/>
                  </a:cubicBezTo>
                  <a:cubicBezTo>
                    <a:pt x="55" y="120"/>
                    <a:pt x="104" y="17"/>
                    <a:pt x="104" y="17"/>
                  </a:cubicBezTo>
                  <a:lnTo>
                    <a:pt x="104" y="1"/>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8"/>
            <p:cNvSpPr/>
            <p:nvPr/>
          </p:nvSpPr>
          <p:spPr>
            <a:xfrm>
              <a:off x="1953392" y="1563234"/>
              <a:ext cx="14936" cy="50487"/>
            </a:xfrm>
            <a:custGeom>
              <a:avLst/>
              <a:gdLst/>
              <a:ahLst/>
              <a:cxnLst/>
              <a:rect l="l" t="t" r="r" b="b"/>
              <a:pathLst>
                <a:path w="71" h="240" extrusionOk="0">
                  <a:moveTo>
                    <a:pt x="54" y="1"/>
                  </a:moveTo>
                  <a:cubicBezTo>
                    <a:pt x="38" y="34"/>
                    <a:pt x="21" y="104"/>
                    <a:pt x="21" y="153"/>
                  </a:cubicBezTo>
                  <a:cubicBezTo>
                    <a:pt x="1" y="174"/>
                    <a:pt x="1" y="223"/>
                    <a:pt x="1" y="240"/>
                  </a:cubicBezTo>
                  <a:cubicBezTo>
                    <a:pt x="21" y="174"/>
                    <a:pt x="38" y="71"/>
                    <a:pt x="71"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7" name="Google Shape;1257;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0" dirty="0"/>
              <a:t>In general, the scope of evaluation in the field of education in schools can include:</a:t>
            </a:r>
            <a:endParaRPr sz="2400" b="0" dirty="0"/>
          </a:p>
        </p:txBody>
      </p:sp>
      <p:sp>
        <p:nvSpPr>
          <p:cNvPr id="1258" name="Google Shape;1258;p48"/>
          <p:cNvSpPr txBox="1">
            <a:spLocks noGrp="1"/>
          </p:cNvSpPr>
          <p:nvPr>
            <p:ph type="subTitle" idx="1"/>
          </p:nvPr>
        </p:nvSpPr>
        <p:spPr>
          <a:xfrm>
            <a:off x="809336" y="2152486"/>
            <a:ext cx="6426375" cy="66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evaluation of the teaching process in schools from the readiness of a teacher, student readiness, student interest or attention, and student activity</a:t>
            </a:r>
            <a:endParaRPr dirty="0"/>
          </a:p>
        </p:txBody>
      </p:sp>
      <p:sp>
        <p:nvSpPr>
          <p:cNvPr id="1259" name="Google Shape;1259;p48"/>
          <p:cNvSpPr txBox="1">
            <a:spLocks noGrp="1"/>
          </p:cNvSpPr>
          <p:nvPr>
            <p:ph type="subTitle" idx="2"/>
          </p:nvPr>
        </p:nvSpPr>
        <p:spPr>
          <a:xfrm>
            <a:off x="939824" y="3448297"/>
            <a:ext cx="5080179" cy="66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evaluation of student results regarding the level of mastery and level of student achievement</a:t>
            </a:r>
            <a:endParaRPr dirty="0"/>
          </a:p>
        </p:txBody>
      </p:sp>
      <p:sp>
        <p:nvSpPr>
          <p:cNvPr id="1262" name="Google Shape;1262;p48"/>
          <p:cNvSpPr txBox="1">
            <a:spLocks noGrp="1"/>
          </p:cNvSpPr>
          <p:nvPr>
            <p:ph type="subTitle" idx="5"/>
          </p:nvPr>
        </p:nvSpPr>
        <p:spPr>
          <a:xfrm>
            <a:off x="809337" y="1399547"/>
            <a:ext cx="3828680" cy="66540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a:t>5. Evaluation of the Process or Implementation of Teaching</a:t>
            </a:r>
            <a:endParaRPr sz="1800" dirty="0"/>
          </a:p>
        </p:txBody>
      </p:sp>
      <p:sp>
        <p:nvSpPr>
          <p:cNvPr id="1264" name="Google Shape;1264;p48"/>
          <p:cNvSpPr txBox="1">
            <a:spLocks noGrp="1"/>
          </p:cNvSpPr>
          <p:nvPr>
            <p:ph type="subTitle" idx="7"/>
          </p:nvPr>
        </p:nvSpPr>
        <p:spPr>
          <a:xfrm>
            <a:off x="809336" y="2929805"/>
            <a:ext cx="4932703" cy="42222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t>6. </a:t>
            </a:r>
            <a:r>
              <a:rPr lang="en-ID" sz="1800" dirty="0"/>
              <a:t>Evaluation of Learning Outcomes</a:t>
            </a:r>
            <a:endParaRPr sz="1800" dirty="0"/>
          </a:p>
        </p:txBody>
      </p:sp>
      <p:grpSp>
        <p:nvGrpSpPr>
          <p:cNvPr id="1266" name="Google Shape;1266;p48"/>
          <p:cNvGrpSpPr/>
          <p:nvPr/>
        </p:nvGrpSpPr>
        <p:grpSpPr>
          <a:xfrm>
            <a:off x="6537087" y="2571762"/>
            <a:ext cx="1924424" cy="2125174"/>
            <a:chOff x="1042087" y="255962"/>
            <a:chExt cx="1924424" cy="2125174"/>
          </a:xfrm>
        </p:grpSpPr>
        <p:sp>
          <p:nvSpPr>
            <p:cNvPr id="1267" name="Google Shape;1267;p48"/>
            <p:cNvSpPr/>
            <p:nvPr/>
          </p:nvSpPr>
          <p:spPr>
            <a:xfrm>
              <a:off x="2031275" y="1482600"/>
              <a:ext cx="1953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8"/>
            <p:cNvSpPr/>
            <p:nvPr/>
          </p:nvSpPr>
          <p:spPr>
            <a:xfrm>
              <a:off x="1873986" y="2170771"/>
              <a:ext cx="206786" cy="210363"/>
            </a:xfrm>
            <a:custGeom>
              <a:avLst/>
              <a:gdLst/>
              <a:ahLst/>
              <a:cxnLst/>
              <a:rect l="l" t="t" r="r" b="b"/>
              <a:pathLst>
                <a:path w="983" h="1000" extrusionOk="0">
                  <a:moveTo>
                    <a:pt x="859" y="1"/>
                  </a:moveTo>
                  <a:lnTo>
                    <a:pt x="570" y="380"/>
                  </a:lnTo>
                  <a:cubicBezTo>
                    <a:pt x="586" y="413"/>
                    <a:pt x="570" y="483"/>
                    <a:pt x="549" y="500"/>
                  </a:cubicBezTo>
                  <a:cubicBezTo>
                    <a:pt x="534" y="515"/>
                    <a:pt x="76" y="945"/>
                    <a:pt x="9" y="995"/>
                  </a:cubicBezTo>
                  <a:lnTo>
                    <a:pt x="9" y="995"/>
                  </a:lnTo>
                  <a:cubicBezTo>
                    <a:pt x="103" y="964"/>
                    <a:pt x="963" y="841"/>
                    <a:pt x="982" y="826"/>
                  </a:cubicBezTo>
                  <a:cubicBezTo>
                    <a:pt x="982" y="793"/>
                    <a:pt x="859" y="1"/>
                    <a:pt x="859" y="1"/>
                  </a:cubicBezTo>
                  <a:close/>
                  <a:moveTo>
                    <a:pt x="9" y="995"/>
                  </a:moveTo>
                  <a:lnTo>
                    <a:pt x="9" y="995"/>
                  </a:lnTo>
                  <a:cubicBezTo>
                    <a:pt x="3" y="996"/>
                    <a:pt x="0" y="998"/>
                    <a:pt x="0" y="999"/>
                  </a:cubicBezTo>
                  <a:cubicBezTo>
                    <a:pt x="0" y="999"/>
                    <a:pt x="1" y="999"/>
                    <a:pt x="1" y="999"/>
                  </a:cubicBezTo>
                  <a:cubicBezTo>
                    <a:pt x="2" y="999"/>
                    <a:pt x="5" y="998"/>
                    <a:pt x="9" y="99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8"/>
            <p:cNvSpPr/>
            <p:nvPr/>
          </p:nvSpPr>
          <p:spPr>
            <a:xfrm>
              <a:off x="2600898" y="1027853"/>
              <a:ext cx="152092" cy="759619"/>
            </a:xfrm>
            <a:custGeom>
              <a:avLst/>
              <a:gdLst/>
              <a:ahLst/>
              <a:cxnLst/>
              <a:rect l="l" t="t" r="r" b="b"/>
              <a:pathLst>
                <a:path w="723" h="3611" extrusionOk="0">
                  <a:moveTo>
                    <a:pt x="533" y="0"/>
                  </a:moveTo>
                  <a:cubicBezTo>
                    <a:pt x="483" y="0"/>
                    <a:pt x="450" y="37"/>
                    <a:pt x="450" y="70"/>
                  </a:cubicBezTo>
                  <a:lnTo>
                    <a:pt x="17" y="3507"/>
                  </a:lnTo>
                  <a:cubicBezTo>
                    <a:pt x="0" y="3544"/>
                    <a:pt x="38" y="3577"/>
                    <a:pt x="71" y="3594"/>
                  </a:cubicBezTo>
                  <a:lnTo>
                    <a:pt x="207" y="3610"/>
                  </a:lnTo>
                  <a:cubicBezTo>
                    <a:pt x="260" y="3610"/>
                    <a:pt x="293" y="3577"/>
                    <a:pt x="293" y="3544"/>
                  </a:cubicBezTo>
                  <a:lnTo>
                    <a:pt x="722" y="103"/>
                  </a:lnTo>
                  <a:cubicBezTo>
                    <a:pt x="722" y="70"/>
                    <a:pt x="706" y="17"/>
                    <a:pt x="656" y="17"/>
                  </a:cubicBezTo>
                  <a:lnTo>
                    <a:pt x="5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8"/>
            <p:cNvSpPr/>
            <p:nvPr/>
          </p:nvSpPr>
          <p:spPr>
            <a:xfrm>
              <a:off x="2015029" y="1751512"/>
              <a:ext cx="654648" cy="72365"/>
            </a:xfrm>
            <a:custGeom>
              <a:avLst/>
              <a:gdLst/>
              <a:ahLst/>
              <a:cxnLst/>
              <a:rect l="l" t="t" r="r" b="b"/>
              <a:pathLst>
                <a:path w="3112" h="344" extrusionOk="0">
                  <a:moveTo>
                    <a:pt x="87" y="1"/>
                  </a:moveTo>
                  <a:cubicBezTo>
                    <a:pt x="38" y="1"/>
                    <a:pt x="1" y="50"/>
                    <a:pt x="1" y="104"/>
                  </a:cubicBezTo>
                  <a:lnTo>
                    <a:pt x="1" y="257"/>
                  </a:lnTo>
                  <a:cubicBezTo>
                    <a:pt x="1" y="310"/>
                    <a:pt x="38" y="343"/>
                    <a:pt x="87" y="343"/>
                  </a:cubicBezTo>
                  <a:lnTo>
                    <a:pt x="3029" y="343"/>
                  </a:lnTo>
                  <a:cubicBezTo>
                    <a:pt x="3078" y="343"/>
                    <a:pt x="3111" y="310"/>
                    <a:pt x="3111" y="257"/>
                  </a:cubicBezTo>
                  <a:lnTo>
                    <a:pt x="3111" y="104"/>
                  </a:lnTo>
                  <a:cubicBezTo>
                    <a:pt x="3111" y="50"/>
                    <a:pt x="3078" y="1"/>
                    <a:pt x="30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8"/>
            <p:cNvSpPr/>
            <p:nvPr/>
          </p:nvSpPr>
          <p:spPr>
            <a:xfrm>
              <a:off x="2275462" y="353572"/>
              <a:ext cx="488882" cy="445758"/>
            </a:xfrm>
            <a:custGeom>
              <a:avLst/>
              <a:gdLst/>
              <a:ahLst/>
              <a:cxnLst/>
              <a:rect l="l" t="t" r="r" b="b"/>
              <a:pathLst>
                <a:path w="2324" h="2119" extrusionOk="0">
                  <a:moveTo>
                    <a:pt x="1238" y="1"/>
                  </a:moveTo>
                  <a:cubicBezTo>
                    <a:pt x="999" y="17"/>
                    <a:pt x="825" y="104"/>
                    <a:pt x="673" y="277"/>
                  </a:cubicBezTo>
                  <a:cubicBezTo>
                    <a:pt x="516" y="446"/>
                    <a:pt x="429" y="549"/>
                    <a:pt x="310" y="566"/>
                  </a:cubicBezTo>
                  <a:cubicBezTo>
                    <a:pt x="190" y="587"/>
                    <a:pt x="141" y="620"/>
                    <a:pt x="141" y="620"/>
                  </a:cubicBezTo>
                  <a:cubicBezTo>
                    <a:pt x="0" y="653"/>
                    <a:pt x="37" y="809"/>
                    <a:pt x="141" y="896"/>
                  </a:cubicBezTo>
                  <a:cubicBezTo>
                    <a:pt x="207" y="962"/>
                    <a:pt x="310" y="999"/>
                    <a:pt x="413" y="999"/>
                  </a:cubicBezTo>
                  <a:cubicBezTo>
                    <a:pt x="440" y="1007"/>
                    <a:pt x="465" y="1012"/>
                    <a:pt x="493" y="1012"/>
                  </a:cubicBezTo>
                  <a:cubicBezTo>
                    <a:pt x="521" y="1012"/>
                    <a:pt x="551" y="1007"/>
                    <a:pt x="586" y="999"/>
                  </a:cubicBezTo>
                  <a:cubicBezTo>
                    <a:pt x="733" y="982"/>
                    <a:pt x="830" y="905"/>
                    <a:pt x="929" y="905"/>
                  </a:cubicBezTo>
                  <a:cubicBezTo>
                    <a:pt x="947" y="905"/>
                    <a:pt x="964" y="907"/>
                    <a:pt x="982" y="913"/>
                  </a:cubicBezTo>
                  <a:lnTo>
                    <a:pt x="999" y="913"/>
                  </a:lnTo>
                  <a:cubicBezTo>
                    <a:pt x="1015" y="913"/>
                    <a:pt x="1015" y="929"/>
                    <a:pt x="1015" y="929"/>
                  </a:cubicBezTo>
                  <a:lnTo>
                    <a:pt x="1032" y="929"/>
                  </a:lnTo>
                  <a:cubicBezTo>
                    <a:pt x="1048" y="929"/>
                    <a:pt x="1048" y="946"/>
                    <a:pt x="1048" y="946"/>
                  </a:cubicBezTo>
                  <a:cubicBezTo>
                    <a:pt x="1151" y="1016"/>
                    <a:pt x="1254" y="1152"/>
                    <a:pt x="1292" y="1271"/>
                  </a:cubicBezTo>
                  <a:cubicBezTo>
                    <a:pt x="1308" y="1325"/>
                    <a:pt x="1341" y="1428"/>
                    <a:pt x="1358" y="1548"/>
                  </a:cubicBezTo>
                  <a:cubicBezTo>
                    <a:pt x="1395" y="1618"/>
                    <a:pt x="1411" y="1701"/>
                    <a:pt x="1411" y="1738"/>
                  </a:cubicBezTo>
                  <a:cubicBezTo>
                    <a:pt x="1428" y="1787"/>
                    <a:pt x="1461" y="1857"/>
                    <a:pt x="1498" y="1907"/>
                  </a:cubicBezTo>
                  <a:cubicBezTo>
                    <a:pt x="1547" y="1993"/>
                    <a:pt x="1618" y="2064"/>
                    <a:pt x="1704" y="2097"/>
                  </a:cubicBezTo>
                  <a:cubicBezTo>
                    <a:pt x="1742" y="2108"/>
                    <a:pt x="1780" y="2118"/>
                    <a:pt x="1821" y="2118"/>
                  </a:cubicBezTo>
                  <a:cubicBezTo>
                    <a:pt x="1908" y="2118"/>
                    <a:pt x="2009" y="2073"/>
                    <a:pt x="2150" y="1907"/>
                  </a:cubicBezTo>
                  <a:cubicBezTo>
                    <a:pt x="2286" y="1738"/>
                    <a:pt x="2323" y="1428"/>
                    <a:pt x="2307" y="1185"/>
                  </a:cubicBezTo>
                  <a:cubicBezTo>
                    <a:pt x="2307" y="1082"/>
                    <a:pt x="2286" y="979"/>
                    <a:pt x="2286" y="913"/>
                  </a:cubicBezTo>
                  <a:cubicBezTo>
                    <a:pt x="2253" y="756"/>
                    <a:pt x="2183" y="587"/>
                    <a:pt x="2080" y="446"/>
                  </a:cubicBezTo>
                  <a:cubicBezTo>
                    <a:pt x="2030" y="380"/>
                    <a:pt x="1960" y="310"/>
                    <a:pt x="1894" y="257"/>
                  </a:cubicBezTo>
                  <a:lnTo>
                    <a:pt x="1894" y="240"/>
                  </a:lnTo>
                  <a:cubicBezTo>
                    <a:pt x="1688" y="71"/>
                    <a:pt x="1461" y="1"/>
                    <a:pt x="1238" y="1"/>
                  </a:cubicBezTo>
                  <a:close/>
                </a:path>
              </a:pathLst>
            </a:custGeom>
            <a:solidFill>
              <a:srgbClr val="6E3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8"/>
            <p:cNvSpPr/>
            <p:nvPr/>
          </p:nvSpPr>
          <p:spPr>
            <a:xfrm>
              <a:off x="2560929" y="602646"/>
              <a:ext cx="203421" cy="196689"/>
            </a:xfrm>
            <a:custGeom>
              <a:avLst/>
              <a:gdLst/>
              <a:ahLst/>
              <a:cxnLst/>
              <a:rect l="l" t="t" r="r" b="b"/>
              <a:pathLst>
                <a:path w="967" h="935" extrusionOk="0">
                  <a:moveTo>
                    <a:pt x="950" y="1"/>
                  </a:moveTo>
                  <a:lnTo>
                    <a:pt x="950" y="1"/>
                  </a:lnTo>
                  <a:cubicBezTo>
                    <a:pt x="929" y="54"/>
                    <a:pt x="896" y="125"/>
                    <a:pt x="846" y="174"/>
                  </a:cubicBezTo>
                  <a:cubicBezTo>
                    <a:pt x="742" y="291"/>
                    <a:pt x="574" y="414"/>
                    <a:pt x="311" y="414"/>
                  </a:cubicBezTo>
                  <a:cubicBezTo>
                    <a:pt x="219" y="414"/>
                    <a:pt x="116" y="399"/>
                    <a:pt x="1" y="364"/>
                  </a:cubicBezTo>
                  <a:lnTo>
                    <a:pt x="1" y="364"/>
                  </a:lnTo>
                  <a:cubicBezTo>
                    <a:pt x="38" y="434"/>
                    <a:pt x="54" y="517"/>
                    <a:pt x="54" y="554"/>
                  </a:cubicBezTo>
                  <a:cubicBezTo>
                    <a:pt x="71" y="603"/>
                    <a:pt x="104" y="673"/>
                    <a:pt x="141" y="723"/>
                  </a:cubicBezTo>
                  <a:cubicBezTo>
                    <a:pt x="190" y="809"/>
                    <a:pt x="261" y="880"/>
                    <a:pt x="347" y="913"/>
                  </a:cubicBezTo>
                  <a:cubicBezTo>
                    <a:pt x="385" y="924"/>
                    <a:pt x="423" y="934"/>
                    <a:pt x="464" y="934"/>
                  </a:cubicBezTo>
                  <a:cubicBezTo>
                    <a:pt x="551" y="934"/>
                    <a:pt x="652" y="889"/>
                    <a:pt x="793" y="723"/>
                  </a:cubicBezTo>
                  <a:cubicBezTo>
                    <a:pt x="929" y="554"/>
                    <a:pt x="966" y="244"/>
                    <a:pt x="950" y="1"/>
                  </a:cubicBezTo>
                  <a:close/>
                </a:path>
              </a:pathLst>
            </a:custGeom>
            <a:solidFill>
              <a:srgbClr val="582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8"/>
            <p:cNvSpPr/>
            <p:nvPr/>
          </p:nvSpPr>
          <p:spPr>
            <a:xfrm>
              <a:off x="2684203" y="255962"/>
              <a:ext cx="282306" cy="492248"/>
            </a:xfrm>
            <a:custGeom>
              <a:avLst/>
              <a:gdLst/>
              <a:ahLst/>
              <a:cxnLst/>
              <a:rect l="l" t="t" r="r" b="b"/>
              <a:pathLst>
                <a:path w="1342" h="2340" extrusionOk="0">
                  <a:moveTo>
                    <a:pt x="572" y="1"/>
                  </a:moveTo>
                  <a:cubicBezTo>
                    <a:pt x="465" y="1"/>
                    <a:pt x="362" y="26"/>
                    <a:pt x="277" y="69"/>
                  </a:cubicBezTo>
                  <a:cubicBezTo>
                    <a:pt x="87" y="155"/>
                    <a:pt x="0" y="432"/>
                    <a:pt x="104" y="584"/>
                  </a:cubicBezTo>
                  <a:cubicBezTo>
                    <a:pt x="120" y="601"/>
                    <a:pt x="137" y="617"/>
                    <a:pt x="157" y="638"/>
                  </a:cubicBezTo>
                  <a:cubicBezTo>
                    <a:pt x="190" y="671"/>
                    <a:pt x="223" y="704"/>
                    <a:pt x="223" y="704"/>
                  </a:cubicBezTo>
                  <a:cubicBezTo>
                    <a:pt x="223" y="704"/>
                    <a:pt x="343" y="791"/>
                    <a:pt x="364" y="980"/>
                  </a:cubicBezTo>
                  <a:cubicBezTo>
                    <a:pt x="364" y="1154"/>
                    <a:pt x="364" y="1669"/>
                    <a:pt x="397" y="1892"/>
                  </a:cubicBezTo>
                  <a:cubicBezTo>
                    <a:pt x="430" y="2115"/>
                    <a:pt x="586" y="2321"/>
                    <a:pt x="929" y="2338"/>
                  </a:cubicBezTo>
                  <a:cubicBezTo>
                    <a:pt x="954" y="2339"/>
                    <a:pt x="978" y="2340"/>
                    <a:pt x="1000" y="2340"/>
                  </a:cubicBezTo>
                  <a:cubicBezTo>
                    <a:pt x="1281" y="2340"/>
                    <a:pt x="1341" y="2251"/>
                    <a:pt x="1341" y="2251"/>
                  </a:cubicBezTo>
                  <a:cubicBezTo>
                    <a:pt x="1271" y="2235"/>
                    <a:pt x="1102" y="2082"/>
                    <a:pt x="1048" y="1925"/>
                  </a:cubicBezTo>
                  <a:cubicBezTo>
                    <a:pt x="999" y="1789"/>
                    <a:pt x="1015" y="1529"/>
                    <a:pt x="1102" y="1257"/>
                  </a:cubicBezTo>
                  <a:cubicBezTo>
                    <a:pt x="1189" y="980"/>
                    <a:pt x="1205" y="378"/>
                    <a:pt x="999" y="172"/>
                  </a:cubicBezTo>
                  <a:cubicBezTo>
                    <a:pt x="878" y="51"/>
                    <a:pt x="722" y="1"/>
                    <a:pt x="572" y="1"/>
                  </a:cubicBezTo>
                  <a:close/>
                </a:path>
              </a:pathLst>
            </a:custGeom>
            <a:solidFill>
              <a:srgbClr val="6E3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8"/>
            <p:cNvSpPr/>
            <p:nvPr/>
          </p:nvSpPr>
          <p:spPr>
            <a:xfrm>
              <a:off x="2717231" y="388072"/>
              <a:ext cx="249280" cy="360141"/>
            </a:xfrm>
            <a:custGeom>
              <a:avLst/>
              <a:gdLst/>
              <a:ahLst/>
              <a:cxnLst/>
              <a:rect l="l" t="t" r="r" b="b"/>
              <a:pathLst>
                <a:path w="1185" h="1712" extrusionOk="0">
                  <a:moveTo>
                    <a:pt x="102" y="1"/>
                  </a:moveTo>
                  <a:cubicBezTo>
                    <a:pt x="70" y="1"/>
                    <a:pt x="36" y="4"/>
                    <a:pt x="0" y="10"/>
                  </a:cubicBezTo>
                  <a:cubicBezTo>
                    <a:pt x="33" y="43"/>
                    <a:pt x="66" y="76"/>
                    <a:pt x="66" y="76"/>
                  </a:cubicBezTo>
                  <a:cubicBezTo>
                    <a:pt x="66" y="76"/>
                    <a:pt x="186" y="163"/>
                    <a:pt x="207" y="352"/>
                  </a:cubicBezTo>
                  <a:cubicBezTo>
                    <a:pt x="207" y="526"/>
                    <a:pt x="207" y="1041"/>
                    <a:pt x="240" y="1264"/>
                  </a:cubicBezTo>
                  <a:cubicBezTo>
                    <a:pt x="273" y="1487"/>
                    <a:pt x="429" y="1693"/>
                    <a:pt x="772" y="1710"/>
                  </a:cubicBezTo>
                  <a:cubicBezTo>
                    <a:pt x="797" y="1711"/>
                    <a:pt x="821" y="1712"/>
                    <a:pt x="843" y="1712"/>
                  </a:cubicBezTo>
                  <a:cubicBezTo>
                    <a:pt x="1124" y="1712"/>
                    <a:pt x="1184" y="1623"/>
                    <a:pt x="1184" y="1623"/>
                  </a:cubicBezTo>
                  <a:cubicBezTo>
                    <a:pt x="1114" y="1607"/>
                    <a:pt x="945" y="1454"/>
                    <a:pt x="891" y="1297"/>
                  </a:cubicBezTo>
                  <a:cubicBezTo>
                    <a:pt x="788" y="1264"/>
                    <a:pt x="669" y="1194"/>
                    <a:pt x="582" y="1124"/>
                  </a:cubicBezTo>
                  <a:cubicBezTo>
                    <a:pt x="392" y="971"/>
                    <a:pt x="479" y="662"/>
                    <a:pt x="479" y="402"/>
                  </a:cubicBezTo>
                  <a:cubicBezTo>
                    <a:pt x="493" y="176"/>
                    <a:pt x="350" y="1"/>
                    <a:pt x="102" y="1"/>
                  </a:cubicBezTo>
                  <a:close/>
                </a:path>
              </a:pathLst>
            </a:custGeom>
            <a:solidFill>
              <a:srgbClr val="582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8"/>
            <p:cNvSpPr/>
            <p:nvPr/>
          </p:nvSpPr>
          <p:spPr>
            <a:xfrm>
              <a:off x="1682651" y="1599628"/>
              <a:ext cx="379494" cy="658224"/>
            </a:xfrm>
            <a:custGeom>
              <a:avLst/>
              <a:gdLst/>
              <a:ahLst/>
              <a:cxnLst/>
              <a:rect l="l" t="t" r="r" b="b"/>
              <a:pathLst>
                <a:path w="1804" h="3129" extrusionOk="0">
                  <a:moveTo>
                    <a:pt x="1118" y="1"/>
                  </a:moveTo>
                  <a:cubicBezTo>
                    <a:pt x="809" y="104"/>
                    <a:pt x="500" y="257"/>
                    <a:pt x="380" y="327"/>
                  </a:cubicBezTo>
                  <a:cubicBezTo>
                    <a:pt x="256" y="393"/>
                    <a:pt x="0" y="566"/>
                    <a:pt x="17" y="686"/>
                  </a:cubicBezTo>
                  <a:cubicBezTo>
                    <a:pt x="50" y="805"/>
                    <a:pt x="1515" y="3042"/>
                    <a:pt x="1515" y="3042"/>
                  </a:cubicBezTo>
                  <a:cubicBezTo>
                    <a:pt x="1515" y="3042"/>
                    <a:pt x="1564" y="3112"/>
                    <a:pt x="1618" y="3128"/>
                  </a:cubicBezTo>
                  <a:cubicBezTo>
                    <a:pt x="1667" y="3128"/>
                    <a:pt x="1770" y="2955"/>
                    <a:pt x="1787" y="2868"/>
                  </a:cubicBezTo>
                  <a:cubicBezTo>
                    <a:pt x="1803" y="2786"/>
                    <a:pt x="1597" y="1255"/>
                    <a:pt x="1015" y="1065"/>
                  </a:cubicBezTo>
                  <a:lnTo>
                    <a:pt x="1494" y="723"/>
                  </a:lnTo>
                  <a:cubicBezTo>
                    <a:pt x="1428" y="636"/>
                    <a:pt x="1358" y="533"/>
                    <a:pt x="1308" y="463"/>
                  </a:cubicBezTo>
                  <a:cubicBezTo>
                    <a:pt x="1271" y="393"/>
                    <a:pt x="1205" y="257"/>
                    <a:pt x="1151" y="154"/>
                  </a:cubicBezTo>
                  <a:cubicBezTo>
                    <a:pt x="1135" y="121"/>
                    <a:pt x="1135" y="83"/>
                    <a:pt x="1118" y="67"/>
                  </a:cubicBezTo>
                  <a:lnTo>
                    <a:pt x="1118" y="1"/>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8"/>
            <p:cNvSpPr/>
            <p:nvPr/>
          </p:nvSpPr>
          <p:spPr>
            <a:xfrm>
              <a:off x="1917840" y="1407984"/>
              <a:ext cx="734375" cy="390643"/>
            </a:xfrm>
            <a:custGeom>
              <a:avLst/>
              <a:gdLst/>
              <a:ahLst/>
              <a:cxnLst/>
              <a:rect l="l" t="t" r="r" b="b"/>
              <a:pathLst>
                <a:path w="3491" h="1857" extrusionOk="0">
                  <a:moveTo>
                    <a:pt x="2389" y="0"/>
                  </a:moveTo>
                  <a:cubicBezTo>
                    <a:pt x="2389" y="0"/>
                    <a:pt x="1874" y="343"/>
                    <a:pt x="1407" y="479"/>
                  </a:cubicBezTo>
                  <a:cubicBezTo>
                    <a:pt x="1094" y="570"/>
                    <a:pt x="861" y="586"/>
                    <a:pt x="737" y="586"/>
                  </a:cubicBezTo>
                  <a:cubicBezTo>
                    <a:pt x="671" y="586"/>
                    <a:pt x="636" y="582"/>
                    <a:pt x="636" y="582"/>
                  </a:cubicBezTo>
                  <a:lnTo>
                    <a:pt x="619" y="565"/>
                  </a:lnTo>
                  <a:cubicBezTo>
                    <a:pt x="326" y="685"/>
                    <a:pt x="87" y="809"/>
                    <a:pt x="0" y="891"/>
                  </a:cubicBezTo>
                  <a:lnTo>
                    <a:pt x="0" y="912"/>
                  </a:lnTo>
                  <a:lnTo>
                    <a:pt x="0" y="978"/>
                  </a:lnTo>
                  <a:cubicBezTo>
                    <a:pt x="17" y="994"/>
                    <a:pt x="17" y="1032"/>
                    <a:pt x="33" y="1065"/>
                  </a:cubicBezTo>
                  <a:cubicBezTo>
                    <a:pt x="87" y="1168"/>
                    <a:pt x="153" y="1304"/>
                    <a:pt x="190" y="1374"/>
                  </a:cubicBezTo>
                  <a:cubicBezTo>
                    <a:pt x="240" y="1444"/>
                    <a:pt x="310" y="1547"/>
                    <a:pt x="376" y="1634"/>
                  </a:cubicBezTo>
                  <a:cubicBezTo>
                    <a:pt x="430" y="1700"/>
                    <a:pt x="463" y="1770"/>
                    <a:pt x="516" y="1803"/>
                  </a:cubicBezTo>
                  <a:cubicBezTo>
                    <a:pt x="516" y="1820"/>
                    <a:pt x="533" y="1840"/>
                    <a:pt x="549" y="1857"/>
                  </a:cubicBezTo>
                  <a:cubicBezTo>
                    <a:pt x="549" y="1857"/>
                    <a:pt x="1048" y="1770"/>
                    <a:pt x="1477" y="1754"/>
                  </a:cubicBezTo>
                  <a:lnTo>
                    <a:pt x="1494" y="1754"/>
                  </a:lnTo>
                  <a:cubicBezTo>
                    <a:pt x="1923" y="1737"/>
                    <a:pt x="2459" y="1683"/>
                    <a:pt x="2682" y="1667"/>
                  </a:cubicBezTo>
                  <a:cubicBezTo>
                    <a:pt x="2921" y="1650"/>
                    <a:pt x="3198" y="1444"/>
                    <a:pt x="3334" y="1238"/>
                  </a:cubicBezTo>
                  <a:cubicBezTo>
                    <a:pt x="3367" y="1168"/>
                    <a:pt x="3404" y="1065"/>
                    <a:pt x="3421" y="945"/>
                  </a:cubicBezTo>
                  <a:cubicBezTo>
                    <a:pt x="3470" y="652"/>
                    <a:pt x="3491" y="310"/>
                    <a:pt x="3491" y="310"/>
                  </a:cubicBezTo>
                  <a:lnTo>
                    <a:pt x="3491" y="310"/>
                  </a:lnTo>
                  <a:cubicBezTo>
                    <a:pt x="3491" y="310"/>
                    <a:pt x="3337" y="339"/>
                    <a:pt x="3163" y="339"/>
                  </a:cubicBezTo>
                  <a:cubicBezTo>
                    <a:pt x="3076" y="339"/>
                    <a:pt x="2985" y="332"/>
                    <a:pt x="2905" y="310"/>
                  </a:cubicBezTo>
                  <a:cubicBezTo>
                    <a:pt x="2748" y="272"/>
                    <a:pt x="2579" y="153"/>
                    <a:pt x="2476" y="66"/>
                  </a:cubicBezTo>
                  <a:cubicBezTo>
                    <a:pt x="2422" y="33"/>
                    <a:pt x="2389" y="0"/>
                    <a:pt x="23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8"/>
            <p:cNvSpPr/>
            <p:nvPr/>
          </p:nvSpPr>
          <p:spPr>
            <a:xfrm>
              <a:off x="1914264" y="1407984"/>
              <a:ext cx="524434" cy="224036"/>
            </a:xfrm>
            <a:custGeom>
              <a:avLst/>
              <a:gdLst/>
              <a:ahLst/>
              <a:cxnLst/>
              <a:rect l="l" t="t" r="r" b="b"/>
              <a:pathLst>
                <a:path w="2493" h="1065" extrusionOk="0">
                  <a:moveTo>
                    <a:pt x="2406" y="0"/>
                  </a:moveTo>
                  <a:cubicBezTo>
                    <a:pt x="2406" y="0"/>
                    <a:pt x="1891" y="343"/>
                    <a:pt x="1424" y="479"/>
                  </a:cubicBezTo>
                  <a:cubicBezTo>
                    <a:pt x="1111" y="570"/>
                    <a:pt x="878" y="586"/>
                    <a:pt x="754" y="586"/>
                  </a:cubicBezTo>
                  <a:cubicBezTo>
                    <a:pt x="688" y="586"/>
                    <a:pt x="653" y="582"/>
                    <a:pt x="653" y="582"/>
                  </a:cubicBezTo>
                  <a:lnTo>
                    <a:pt x="636" y="565"/>
                  </a:lnTo>
                  <a:cubicBezTo>
                    <a:pt x="343" y="685"/>
                    <a:pt x="104" y="809"/>
                    <a:pt x="17" y="891"/>
                  </a:cubicBezTo>
                  <a:cubicBezTo>
                    <a:pt x="1" y="912"/>
                    <a:pt x="17" y="945"/>
                    <a:pt x="17" y="978"/>
                  </a:cubicBezTo>
                  <a:cubicBezTo>
                    <a:pt x="34" y="994"/>
                    <a:pt x="34" y="1032"/>
                    <a:pt x="50" y="1065"/>
                  </a:cubicBezTo>
                  <a:cubicBezTo>
                    <a:pt x="154" y="1032"/>
                    <a:pt x="414" y="912"/>
                    <a:pt x="946" y="755"/>
                  </a:cubicBezTo>
                  <a:cubicBezTo>
                    <a:pt x="1614" y="532"/>
                    <a:pt x="2146" y="343"/>
                    <a:pt x="2493" y="66"/>
                  </a:cubicBezTo>
                  <a:cubicBezTo>
                    <a:pt x="2439" y="33"/>
                    <a:pt x="2406" y="0"/>
                    <a:pt x="2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2228551" y="1606570"/>
              <a:ext cx="408945" cy="170394"/>
            </a:xfrm>
            <a:custGeom>
              <a:avLst/>
              <a:gdLst/>
              <a:ahLst/>
              <a:cxnLst/>
              <a:rect l="l" t="t" r="r" b="b"/>
              <a:pathLst>
                <a:path w="1944" h="810" extrusionOk="0">
                  <a:moveTo>
                    <a:pt x="1944" y="1"/>
                  </a:moveTo>
                  <a:lnTo>
                    <a:pt x="1944" y="1"/>
                  </a:lnTo>
                  <a:cubicBezTo>
                    <a:pt x="1667" y="257"/>
                    <a:pt x="1308" y="484"/>
                    <a:pt x="1086" y="550"/>
                  </a:cubicBezTo>
                  <a:cubicBezTo>
                    <a:pt x="929" y="603"/>
                    <a:pt x="397" y="723"/>
                    <a:pt x="0" y="810"/>
                  </a:cubicBezTo>
                  <a:lnTo>
                    <a:pt x="17" y="810"/>
                  </a:lnTo>
                  <a:cubicBezTo>
                    <a:pt x="446" y="793"/>
                    <a:pt x="982" y="739"/>
                    <a:pt x="1205" y="723"/>
                  </a:cubicBezTo>
                  <a:cubicBezTo>
                    <a:pt x="1444" y="706"/>
                    <a:pt x="1721" y="500"/>
                    <a:pt x="1857" y="294"/>
                  </a:cubicBezTo>
                  <a:cubicBezTo>
                    <a:pt x="1890" y="224"/>
                    <a:pt x="1927" y="121"/>
                    <a:pt x="19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772898" y="2170771"/>
              <a:ext cx="206786" cy="210363"/>
            </a:xfrm>
            <a:custGeom>
              <a:avLst/>
              <a:gdLst/>
              <a:ahLst/>
              <a:cxnLst/>
              <a:rect l="l" t="t" r="r" b="b"/>
              <a:pathLst>
                <a:path w="983" h="1000" extrusionOk="0">
                  <a:moveTo>
                    <a:pt x="859" y="1"/>
                  </a:moveTo>
                  <a:lnTo>
                    <a:pt x="570" y="380"/>
                  </a:lnTo>
                  <a:cubicBezTo>
                    <a:pt x="586" y="413"/>
                    <a:pt x="570" y="483"/>
                    <a:pt x="549" y="500"/>
                  </a:cubicBezTo>
                  <a:cubicBezTo>
                    <a:pt x="534" y="515"/>
                    <a:pt x="76" y="945"/>
                    <a:pt x="9" y="995"/>
                  </a:cubicBezTo>
                  <a:lnTo>
                    <a:pt x="9" y="995"/>
                  </a:lnTo>
                  <a:cubicBezTo>
                    <a:pt x="103" y="964"/>
                    <a:pt x="963" y="841"/>
                    <a:pt x="982" y="826"/>
                  </a:cubicBezTo>
                  <a:cubicBezTo>
                    <a:pt x="982" y="793"/>
                    <a:pt x="859" y="1"/>
                    <a:pt x="859" y="1"/>
                  </a:cubicBezTo>
                  <a:close/>
                  <a:moveTo>
                    <a:pt x="9" y="995"/>
                  </a:moveTo>
                  <a:lnTo>
                    <a:pt x="9" y="995"/>
                  </a:lnTo>
                  <a:cubicBezTo>
                    <a:pt x="3" y="996"/>
                    <a:pt x="0" y="998"/>
                    <a:pt x="0" y="999"/>
                  </a:cubicBezTo>
                  <a:cubicBezTo>
                    <a:pt x="0" y="999"/>
                    <a:pt x="1" y="999"/>
                    <a:pt x="1" y="999"/>
                  </a:cubicBezTo>
                  <a:cubicBezTo>
                    <a:pt x="2" y="999"/>
                    <a:pt x="5" y="998"/>
                    <a:pt x="9" y="99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2488984" y="549002"/>
              <a:ext cx="3576" cy="210"/>
            </a:xfrm>
            <a:custGeom>
              <a:avLst/>
              <a:gdLst/>
              <a:ahLst/>
              <a:cxnLst/>
              <a:rect l="l" t="t" r="r" b="b"/>
              <a:pathLst>
                <a:path w="17" h="1" extrusionOk="0">
                  <a:moveTo>
                    <a:pt x="0" y="0"/>
                  </a:moveTo>
                  <a:lnTo>
                    <a:pt x="17" y="0"/>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2485407" y="545426"/>
              <a:ext cx="210" cy="210"/>
            </a:xfrm>
            <a:custGeom>
              <a:avLst/>
              <a:gdLst/>
              <a:ahLst/>
              <a:cxnLst/>
              <a:rect l="l" t="t" r="r" b="b"/>
              <a:pathLst>
                <a:path w="1" h="1" extrusionOk="0">
                  <a:moveTo>
                    <a:pt x="1" y="1"/>
                  </a:move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8"/>
            <p:cNvSpPr/>
            <p:nvPr/>
          </p:nvSpPr>
          <p:spPr>
            <a:xfrm>
              <a:off x="2315432" y="543743"/>
              <a:ext cx="275154" cy="342049"/>
            </a:xfrm>
            <a:custGeom>
              <a:avLst/>
              <a:gdLst/>
              <a:ahLst/>
              <a:cxnLst/>
              <a:rect l="l" t="t" r="r" b="b"/>
              <a:pathLst>
                <a:path w="1308" h="1626" extrusionOk="0">
                  <a:moveTo>
                    <a:pt x="739" y="1"/>
                  </a:moveTo>
                  <a:cubicBezTo>
                    <a:pt x="640" y="1"/>
                    <a:pt x="543" y="78"/>
                    <a:pt x="396" y="95"/>
                  </a:cubicBezTo>
                  <a:cubicBezTo>
                    <a:pt x="361" y="103"/>
                    <a:pt x="331" y="108"/>
                    <a:pt x="303" y="108"/>
                  </a:cubicBezTo>
                  <a:cubicBezTo>
                    <a:pt x="275" y="108"/>
                    <a:pt x="250" y="103"/>
                    <a:pt x="223" y="95"/>
                  </a:cubicBezTo>
                  <a:cubicBezTo>
                    <a:pt x="190" y="198"/>
                    <a:pt x="223" y="405"/>
                    <a:pt x="223" y="557"/>
                  </a:cubicBezTo>
                  <a:cubicBezTo>
                    <a:pt x="223" y="714"/>
                    <a:pt x="190" y="834"/>
                    <a:pt x="120" y="850"/>
                  </a:cubicBezTo>
                  <a:cubicBezTo>
                    <a:pt x="54" y="867"/>
                    <a:pt x="17" y="883"/>
                    <a:pt x="0" y="937"/>
                  </a:cubicBezTo>
                  <a:cubicBezTo>
                    <a:pt x="0" y="970"/>
                    <a:pt x="33" y="1089"/>
                    <a:pt x="120" y="1106"/>
                  </a:cubicBezTo>
                  <a:cubicBezTo>
                    <a:pt x="206" y="1127"/>
                    <a:pt x="260" y="1106"/>
                    <a:pt x="260" y="1176"/>
                  </a:cubicBezTo>
                  <a:lnTo>
                    <a:pt x="260" y="1246"/>
                  </a:lnTo>
                  <a:cubicBezTo>
                    <a:pt x="276" y="1312"/>
                    <a:pt x="293" y="1382"/>
                    <a:pt x="342" y="1453"/>
                  </a:cubicBezTo>
                  <a:cubicBezTo>
                    <a:pt x="363" y="1486"/>
                    <a:pt x="396" y="1519"/>
                    <a:pt x="429" y="1556"/>
                  </a:cubicBezTo>
                  <a:cubicBezTo>
                    <a:pt x="496" y="1604"/>
                    <a:pt x="585" y="1625"/>
                    <a:pt x="684" y="1625"/>
                  </a:cubicBezTo>
                  <a:cubicBezTo>
                    <a:pt x="761" y="1625"/>
                    <a:pt x="845" y="1612"/>
                    <a:pt x="928" y="1589"/>
                  </a:cubicBezTo>
                  <a:cubicBezTo>
                    <a:pt x="945" y="1589"/>
                    <a:pt x="961" y="1572"/>
                    <a:pt x="982" y="1572"/>
                  </a:cubicBezTo>
                  <a:cubicBezTo>
                    <a:pt x="1188" y="1502"/>
                    <a:pt x="1291" y="1193"/>
                    <a:pt x="1308" y="1003"/>
                  </a:cubicBezTo>
                  <a:cubicBezTo>
                    <a:pt x="1271" y="953"/>
                    <a:pt x="1238" y="883"/>
                    <a:pt x="1221" y="834"/>
                  </a:cubicBezTo>
                  <a:cubicBezTo>
                    <a:pt x="1205" y="731"/>
                    <a:pt x="1135" y="454"/>
                    <a:pt x="1102" y="367"/>
                  </a:cubicBezTo>
                  <a:cubicBezTo>
                    <a:pt x="1048" y="248"/>
                    <a:pt x="961" y="95"/>
                    <a:pt x="842" y="25"/>
                  </a:cubicBezTo>
                  <a:lnTo>
                    <a:pt x="825" y="25"/>
                  </a:lnTo>
                  <a:cubicBezTo>
                    <a:pt x="825" y="25"/>
                    <a:pt x="825" y="9"/>
                    <a:pt x="809" y="9"/>
                  </a:cubicBezTo>
                  <a:lnTo>
                    <a:pt x="792" y="9"/>
                  </a:lnTo>
                  <a:cubicBezTo>
                    <a:pt x="774" y="3"/>
                    <a:pt x="757" y="1"/>
                    <a:pt x="739"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a:off x="2543679" y="620316"/>
              <a:ext cx="103709" cy="134001"/>
            </a:xfrm>
            <a:custGeom>
              <a:avLst/>
              <a:gdLst/>
              <a:ahLst/>
              <a:cxnLst/>
              <a:rect l="l" t="t" r="r" b="b"/>
              <a:pathLst>
                <a:path w="493" h="637" extrusionOk="0">
                  <a:moveTo>
                    <a:pt x="300" y="0"/>
                  </a:moveTo>
                  <a:cubicBezTo>
                    <a:pt x="291" y="0"/>
                    <a:pt x="282" y="1"/>
                    <a:pt x="272" y="3"/>
                  </a:cubicBezTo>
                  <a:cubicBezTo>
                    <a:pt x="0" y="74"/>
                    <a:pt x="83" y="470"/>
                    <a:pt x="120" y="536"/>
                  </a:cubicBezTo>
                  <a:cubicBezTo>
                    <a:pt x="144" y="600"/>
                    <a:pt x="189" y="637"/>
                    <a:pt x="230" y="637"/>
                  </a:cubicBezTo>
                  <a:cubicBezTo>
                    <a:pt x="245" y="637"/>
                    <a:pt x="259" y="632"/>
                    <a:pt x="272" y="622"/>
                  </a:cubicBezTo>
                  <a:cubicBezTo>
                    <a:pt x="326" y="606"/>
                    <a:pt x="413" y="503"/>
                    <a:pt x="462" y="350"/>
                  </a:cubicBezTo>
                  <a:cubicBezTo>
                    <a:pt x="493" y="204"/>
                    <a:pt x="423" y="0"/>
                    <a:pt x="300"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8"/>
            <p:cNvSpPr/>
            <p:nvPr/>
          </p:nvSpPr>
          <p:spPr>
            <a:xfrm>
              <a:off x="1740712" y="1190887"/>
              <a:ext cx="199003" cy="156720"/>
            </a:xfrm>
            <a:custGeom>
              <a:avLst/>
              <a:gdLst/>
              <a:ahLst/>
              <a:cxnLst/>
              <a:rect l="l" t="t" r="r" b="b"/>
              <a:pathLst>
                <a:path w="946" h="745" extrusionOk="0">
                  <a:moveTo>
                    <a:pt x="360" y="1"/>
                  </a:moveTo>
                  <a:cubicBezTo>
                    <a:pt x="273" y="17"/>
                    <a:pt x="257" y="191"/>
                    <a:pt x="257" y="191"/>
                  </a:cubicBezTo>
                  <a:cubicBezTo>
                    <a:pt x="257" y="191"/>
                    <a:pt x="218" y="174"/>
                    <a:pt x="183" y="174"/>
                  </a:cubicBezTo>
                  <a:cubicBezTo>
                    <a:pt x="165" y="174"/>
                    <a:pt x="148" y="178"/>
                    <a:pt x="137" y="191"/>
                  </a:cubicBezTo>
                  <a:cubicBezTo>
                    <a:pt x="104" y="224"/>
                    <a:pt x="120" y="294"/>
                    <a:pt x="137" y="343"/>
                  </a:cubicBezTo>
                  <a:cubicBezTo>
                    <a:pt x="144" y="356"/>
                    <a:pt x="147" y="367"/>
                    <a:pt x="150" y="376"/>
                  </a:cubicBezTo>
                  <a:lnTo>
                    <a:pt x="150" y="376"/>
                  </a:lnTo>
                  <a:cubicBezTo>
                    <a:pt x="131" y="375"/>
                    <a:pt x="104" y="366"/>
                    <a:pt x="80" y="366"/>
                  </a:cubicBezTo>
                  <a:cubicBezTo>
                    <a:pt x="59" y="366"/>
                    <a:pt x="41" y="373"/>
                    <a:pt x="34" y="397"/>
                  </a:cubicBezTo>
                  <a:cubicBezTo>
                    <a:pt x="1" y="430"/>
                    <a:pt x="50" y="500"/>
                    <a:pt x="83" y="533"/>
                  </a:cubicBezTo>
                  <a:cubicBezTo>
                    <a:pt x="83" y="549"/>
                    <a:pt x="104" y="549"/>
                    <a:pt x="104" y="549"/>
                  </a:cubicBezTo>
                  <a:lnTo>
                    <a:pt x="83" y="549"/>
                  </a:lnTo>
                  <a:cubicBezTo>
                    <a:pt x="67" y="549"/>
                    <a:pt x="17" y="566"/>
                    <a:pt x="1" y="603"/>
                  </a:cubicBezTo>
                  <a:cubicBezTo>
                    <a:pt x="1" y="653"/>
                    <a:pt x="50" y="706"/>
                    <a:pt x="207" y="739"/>
                  </a:cubicBezTo>
                  <a:cubicBezTo>
                    <a:pt x="236" y="743"/>
                    <a:pt x="264" y="745"/>
                    <a:pt x="292" y="745"/>
                  </a:cubicBezTo>
                  <a:cubicBezTo>
                    <a:pt x="394" y="745"/>
                    <a:pt x="488" y="717"/>
                    <a:pt x="583" y="636"/>
                  </a:cubicBezTo>
                  <a:cubicBezTo>
                    <a:pt x="583" y="636"/>
                    <a:pt x="643" y="644"/>
                    <a:pt x="719" y="644"/>
                  </a:cubicBezTo>
                  <a:cubicBezTo>
                    <a:pt x="795" y="644"/>
                    <a:pt x="886" y="636"/>
                    <a:pt x="946" y="603"/>
                  </a:cubicBezTo>
                  <a:lnTo>
                    <a:pt x="739" y="137"/>
                  </a:lnTo>
                  <a:cubicBezTo>
                    <a:pt x="636" y="153"/>
                    <a:pt x="479" y="191"/>
                    <a:pt x="479" y="191"/>
                  </a:cubicBezTo>
                  <a:cubicBezTo>
                    <a:pt x="479" y="191"/>
                    <a:pt x="430" y="1"/>
                    <a:pt x="360"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8"/>
            <p:cNvSpPr/>
            <p:nvPr/>
          </p:nvSpPr>
          <p:spPr>
            <a:xfrm>
              <a:off x="2673685" y="371874"/>
              <a:ext cx="68789" cy="75730"/>
            </a:xfrm>
            <a:custGeom>
              <a:avLst/>
              <a:gdLst/>
              <a:ahLst/>
              <a:cxnLst/>
              <a:rect l="l" t="t" r="r" b="b"/>
              <a:pathLst>
                <a:path w="327" h="360" extrusionOk="0">
                  <a:moveTo>
                    <a:pt x="187" y="0"/>
                  </a:moveTo>
                  <a:cubicBezTo>
                    <a:pt x="83" y="17"/>
                    <a:pt x="17" y="120"/>
                    <a:pt x="1" y="153"/>
                  </a:cubicBezTo>
                  <a:lnTo>
                    <a:pt x="1" y="170"/>
                  </a:lnTo>
                  <a:cubicBezTo>
                    <a:pt x="67" y="223"/>
                    <a:pt x="137" y="293"/>
                    <a:pt x="187" y="359"/>
                  </a:cubicBezTo>
                  <a:cubicBezTo>
                    <a:pt x="187" y="359"/>
                    <a:pt x="290" y="273"/>
                    <a:pt x="310" y="207"/>
                  </a:cubicBezTo>
                  <a:cubicBezTo>
                    <a:pt x="327" y="153"/>
                    <a:pt x="290" y="0"/>
                    <a:pt x="187" y="0"/>
                  </a:cubicBezTo>
                  <a:close/>
                </a:path>
              </a:pathLst>
            </a:custGeom>
            <a:solidFill>
              <a:srgbClr val="492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8"/>
            <p:cNvSpPr/>
            <p:nvPr/>
          </p:nvSpPr>
          <p:spPr>
            <a:xfrm>
              <a:off x="1892596" y="915728"/>
              <a:ext cx="665166" cy="416097"/>
            </a:xfrm>
            <a:custGeom>
              <a:avLst/>
              <a:gdLst/>
              <a:ahLst/>
              <a:cxnLst/>
              <a:rect l="l" t="t" r="r" b="b"/>
              <a:pathLst>
                <a:path w="3162" h="1978" extrusionOk="0">
                  <a:moveTo>
                    <a:pt x="3128" y="1"/>
                  </a:moveTo>
                  <a:cubicBezTo>
                    <a:pt x="3041" y="88"/>
                    <a:pt x="2786" y="343"/>
                    <a:pt x="2406" y="550"/>
                  </a:cubicBezTo>
                  <a:cubicBezTo>
                    <a:pt x="2027" y="756"/>
                    <a:pt x="1717" y="913"/>
                    <a:pt x="1408" y="1016"/>
                  </a:cubicBezTo>
                  <a:cubicBezTo>
                    <a:pt x="1185" y="1102"/>
                    <a:pt x="533" y="1272"/>
                    <a:pt x="186" y="1358"/>
                  </a:cubicBezTo>
                  <a:lnTo>
                    <a:pt x="170" y="1358"/>
                  </a:lnTo>
                  <a:cubicBezTo>
                    <a:pt x="67" y="1395"/>
                    <a:pt x="1" y="1412"/>
                    <a:pt x="1" y="1412"/>
                  </a:cubicBezTo>
                  <a:lnTo>
                    <a:pt x="153" y="1771"/>
                  </a:lnTo>
                  <a:lnTo>
                    <a:pt x="224" y="1928"/>
                  </a:lnTo>
                  <a:cubicBezTo>
                    <a:pt x="224" y="1928"/>
                    <a:pt x="310" y="1944"/>
                    <a:pt x="430" y="1961"/>
                  </a:cubicBezTo>
                  <a:lnTo>
                    <a:pt x="446" y="1961"/>
                  </a:lnTo>
                  <a:cubicBezTo>
                    <a:pt x="533" y="1977"/>
                    <a:pt x="636" y="1977"/>
                    <a:pt x="739" y="1977"/>
                  </a:cubicBezTo>
                  <a:cubicBezTo>
                    <a:pt x="1032" y="1961"/>
                    <a:pt x="1445" y="1944"/>
                    <a:pt x="1734" y="1771"/>
                  </a:cubicBezTo>
                  <a:cubicBezTo>
                    <a:pt x="1961" y="1565"/>
                    <a:pt x="2200" y="1325"/>
                    <a:pt x="2406" y="1065"/>
                  </a:cubicBezTo>
                  <a:cubicBezTo>
                    <a:pt x="2423" y="1049"/>
                    <a:pt x="2439" y="1032"/>
                    <a:pt x="2456" y="1032"/>
                  </a:cubicBezTo>
                  <a:cubicBezTo>
                    <a:pt x="2749" y="636"/>
                    <a:pt x="2922" y="310"/>
                    <a:pt x="3128" y="71"/>
                  </a:cubicBezTo>
                  <a:lnTo>
                    <a:pt x="3161" y="34"/>
                  </a:lnTo>
                  <a:lnTo>
                    <a:pt x="31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8"/>
            <p:cNvSpPr/>
            <p:nvPr/>
          </p:nvSpPr>
          <p:spPr>
            <a:xfrm>
              <a:off x="1671291" y="1613512"/>
              <a:ext cx="355302" cy="643499"/>
            </a:xfrm>
            <a:custGeom>
              <a:avLst/>
              <a:gdLst/>
              <a:ahLst/>
              <a:cxnLst/>
              <a:rect l="l" t="t" r="r" b="b"/>
              <a:pathLst>
                <a:path w="1689" h="3059" extrusionOk="0">
                  <a:moveTo>
                    <a:pt x="1172" y="1"/>
                  </a:moveTo>
                  <a:cubicBezTo>
                    <a:pt x="863" y="88"/>
                    <a:pt x="434" y="348"/>
                    <a:pt x="261" y="467"/>
                  </a:cubicBezTo>
                  <a:cubicBezTo>
                    <a:pt x="71" y="587"/>
                    <a:pt x="1" y="723"/>
                    <a:pt x="1" y="793"/>
                  </a:cubicBezTo>
                  <a:cubicBezTo>
                    <a:pt x="1" y="843"/>
                    <a:pt x="1053" y="3029"/>
                    <a:pt x="1053" y="3029"/>
                  </a:cubicBezTo>
                  <a:cubicBezTo>
                    <a:pt x="1053" y="3029"/>
                    <a:pt x="1075" y="3059"/>
                    <a:pt x="1110" y="3059"/>
                  </a:cubicBezTo>
                  <a:cubicBezTo>
                    <a:pt x="1128" y="3059"/>
                    <a:pt x="1149" y="3051"/>
                    <a:pt x="1172" y="3029"/>
                  </a:cubicBezTo>
                  <a:cubicBezTo>
                    <a:pt x="1222" y="2959"/>
                    <a:pt x="1325" y="2823"/>
                    <a:pt x="1342" y="2650"/>
                  </a:cubicBezTo>
                  <a:cubicBezTo>
                    <a:pt x="1362" y="2493"/>
                    <a:pt x="1325" y="1499"/>
                    <a:pt x="983" y="1070"/>
                  </a:cubicBezTo>
                  <a:lnTo>
                    <a:pt x="1688" y="826"/>
                  </a:lnTo>
                  <a:cubicBezTo>
                    <a:pt x="1602" y="723"/>
                    <a:pt x="1445" y="517"/>
                    <a:pt x="1362" y="397"/>
                  </a:cubicBezTo>
                  <a:cubicBezTo>
                    <a:pt x="1309" y="294"/>
                    <a:pt x="1205" y="104"/>
                    <a:pt x="1172"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8"/>
            <p:cNvSpPr/>
            <p:nvPr/>
          </p:nvSpPr>
          <p:spPr>
            <a:xfrm>
              <a:off x="2543679" y="915728"/>
              <a:ext cx="210" cy="210"/>
            </a:xfrm>
            <a:custGeom>
              <a:avLst/>
              <a:gdLst/>
              <a:ahLst/>
              <a:cxnLst/>
              <a:rect l="l" t="t" r="r" b="b"/>
              <a:pathLst>
                <a:path w="1" h="1" extrusionOk="0">
                  <a:moveTo>
                    <a:pt x="0" y="1"/>
                  </a:moveTo>
                  <a:lnTo>
                    <a:pt x="0" y="1"/>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8"/>
            <p:cNvSpPr/>
            <p:nvPr/>
          </p:nvSpPr>
          <p:spPr>
            <a:xfrm>
              <a:off x="2543679" y="915728"/>
              <a:ext cx="7152" cy="7152"/>
            </a:xfrm>
            <a:custGeom>
              <a:avLst/>
              <a:gdLst/>
              <a:ahLst/>
              <a:cxnLst/>
              <a:rect l="l" t="t" r="r" b="b"/>
              <a:pathLst>
                <a:path w="34" h="34" extrusionOk="0">
                  <a:moveTo>
                    <a:pt x="0" y="1"/>
                  </a:moveTo>
                  <a:lnTo>
                    <a:pt x="33" y="34"/>
                  </a:lnTo>
                  <a:lnTo>
                    <a:pt x="33" y="34"/>
                  </a:lnTo>
                  <a:cubicBezTo>
                    <a:pt x="33" y="34"/>
                    <a:pt x="17" y="17"/>
                    <a:pt x="0"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8"/>
            <p:cNvSpPr/>
            <p:nvPr/>
          </p:nvSpPr>
          <p:spPr>
            <a:xfrm>
              <a:off x="2510651" y="754530"/>
              <a:ext cx="101815" cy="166817"/>
            </a:xfrm>
            <a:custGeom>
              <a:avLst/>
              <a:gdLst/>
              <a:ahLst/>
              <a:cxnLst/>
              <a:rect l="l" t="t" r="r" b="b"/>
              <a:pathLst>
                <a:path w="484" h="793" extrusionOk="0">
                  <a:moveTo>
                    <a:pt x="380" y="1"/>
                  </a:moveTo>
                  <a:cubicBezTo>
                    <a:pt x="363" y="71"/>
                    <a:pt x="343" y="174"/>
                    <a:pt x="310" y="261"/>
                  </a:cubicBezTo>
                  <a:cubicBezTo>
                    <a:pt x="260" y="397"/>
                    <a:pt x="174" y="537"/>
                    <a:pt x="54" y="570"/>
                  </a:cubicBezTo>
                  <a:cubicBezTo>
                    <a:pt x="33" y="570"/>
                    <a:pt x="17" y="587"/>
                    <a:pt x="0" y="587"/>
                  </a:cubicBezTo>
                  <a:cubicBezTo>
                    <a:pt x="33" y="620"/>
                    <a:pt x="87" y="690"/>
                    <a:pt x="136" y="760"/>
                  </a:cubicBezTo>
                  <a:cubicBezTo>
                    <a:pt x="136" y="760"/>
                    <a:pt x="157" y="776"/>
                    <a:pt x="157" y="793"/>
                  </a:cubicBezTo>
                  <a:cubicBezTo>
                    <a:pt x="174" y="760"/>
                    <a:pt x="483" y="331"/>
                    <a:pt x="483" y="331"/>
                  </a:cubicBezTo>
                  <a:lnTo>
                    <a:pt x="380" y="1"/>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8"/>
            <p:cNvSpPr/>
            <p:nvPr/>
          </p:nvSpPr>
          <p:spPr>
            <a:xfrm>
              <a:off x="2543679" y="818539"/>
              <a:ext cx="82672" cy="108757"/>
            </a:xfrm>
            <a:custGeom>
              <a:avLst/>
              <a:gdLst/>
              <a:ahLst/>
              <a:cxnLst/>
              <a:rect l="l" t="t" r="r" b="b"/>
              <a:pathLst>
                <a:path w="393" h="517" extrusionOk="0">
                  <a:moveTo>
                    <a:pt x="343" y="1"/>
                  </a:moveTo>
                  <a:cubicBezTo>
                    <a:pt x="343" y="1"/>
                    <a:pt x="17" y="430"/>
                    <a:pt x="0" y="463"/>
                  </a:cubicBezTo>
                  <a:lnTo>
                    <a:pt x="33" y="496"/>
                  </a:lnTo>
                  <a:lnTo>
                    <a:pt x="50" y="517"/>
                  </a:lnTo>
                  <a:lnTo>
                    <a:pt x="392" y="137"/>
                  </a:lnTo>
                  <a:lnTo>
                    <a:pt x="3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8"/>
            <p:cNvSpPr/>
            <p:nvPr/>
          </p:nvSpPr>
          <p:spPr>
            <a:xfrm>
              <a:off x="1936142" y="1584902"/>
              <a:ext cx="210" cy="3787"/>
            </a:xfrm>
            <a:custGeom>
              <a:avLst/>
              <a:gdLst/>
              <a:ahLst/>
              <a:cxnLst/>
              <a:rect l="l" t="t" r="r" b="b"/>
              <a:pathLst>
                <a:path w="1" h="18" extrusionOk="0">
                  <a:moveTo>
                    <a:pt x="0" y="17"/>
                  </a:moveTo>
                  <a:lnTo>
                    <a:pt x="0" y="1"/>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8"/>
            <p:cNvSpPr/>
            <p:nvPr/>
          </p:nvSpPr>
          <p:spPr>
            <a:xfrm>
              <a:off x="1917840" y="1573753"/>
              <a:ext cx="3576" cy="11360"/>
            </a:xfrm>
            <a:custGeom>
              <a:avLst/>
              <a:gdLst/>
              <a:ahLst/>
              <a:cxnLst/>
              <a:rect l="l" t="t" r="r" b="b"/>
              <a:pathLst>
                <a:path w="17" h="54" extrusionOk="0">
                  <a:moveTo>
                    <a:pt x="0" y="54"/>
                  </a:moveTo>
                  <a:cubicBezTo>
                    <a:pt x="17" y="21"/>
                    <a:pt x="17" y="0"/>
                    <a:pt x="17" y="0"/>
                  </a:cubicBezTo>
                  <a:cubicBezTo>
                    <a:pt x="17" y="0"/>
                    <a:pt x="17" y="21"/>
                    <a:pt x="0" y="54"/>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8"/>
            <p:cNvSpPr/>
            <p:nvPr/>
          </p:nvSpPr>
          <p:spPr>
            <a:xfrm>
              <a:off x="1903115" y="1458262"/>
              <a:ext cx="148516" cy="163872"/>
            </a:xfrm>
            <a:custGeom>
              <a:avLst/>
              <a:gdLst/>
              <a:ahLst/>
              <a:cxnLst/>
              <a:rect l="l" t="t" r="r" b="b"/>
              <a:pathLst>
                <a:path w="706" h="779" extrusionOk="0">
                  <a:moveTo>
                    <a:pt x="157" y="619"/>
                  </a:moveTo>
                  <a:cubicBezTo>
                    <a:pt x="157" y="629"/>
                    <a:pt x="157" y="638"/>
                    <a:pt x="153" y="648"/>
                  </a:cubicBezTo>
                  <a:lnTo>
                    <a:pt x="153" y="648"/>
                  </a:lnTo>
                  <a:cubicBezTo>
                    <a:pt x="156" y="638"/>
                    <a:pt x="157" y="628"/>
                    <a:pt x="157" y="619"/>
                  </a:cubicBezTo>
                  <a:close/>
                  <a:moveTo>
                    <a:pt x="603" y="0"/>
                  </a:moveTo>
                  <a:lnTo>
                    <a:pt x="603" y="0"/>
                  </a:lnTo>
                  <a:cubicBezTo>
                    <a:pt x="446" y="33"/>
                    <a:pt x="310" y="137"/>
                    <a:pt x="157" y="223"/>
                  </a:cubicBezTo>
                  <a:cubicBezTo>
                    <a:pt x="0" y="310"/>
                    <a:pt x="0" y="413"/>
                    <a:pt x="0" y="516"/>
                  </a:cubicBezTo>
                  <a:cubicBezTo>
                    <a:pt x="0" y="619"/>
                    <a:pt x="0" y="689"/>
                    <a:pt x="54" y="689"/>
                  </a:cubicBezTo>
                  <a:cubicBezTo>
                    <a:pt x="54" y="694"/>
                    <a:pt x="54" y="696"/>
                    <a:pt x="54" y="696"/>
                  </a:cubicBezTo>
                  <a:cubicBezTo>
                    <a:pt x="55" y="696"/>
                    <a:pt x="59" y="685"/>
                    <a:pt x="70" y="673"/>
                  </a:cubicBezTo>
                  <a:lnTo>
                    <a:pt x="70" y="603"/>
                  </a:lnTo>
                  <a:cubicBezTo>
                    <a:pt x="70" y="619"/>
                    <a:pt x="70" y="636"/>
                    <a:pt x="87" y="652"/>
                  </a:cubicBezTo>
                  <a:cubicBezTo>
                    <a:pt x="87" y="689"/>
                    <a:pt x="87" y="722"/>
                    <a:pt x="103" y="722"/>
                  </a:cubicBezTo>
                  <a:cubicBezTo>
                    <a:pt x="103" y="731"/>
                    <a:pt x="108" y="735"/>
                    <a:pt x="112" y="735"/>
                  </a:cubicBezTo>
                  <a:cubicBezTo>
                    <a:pt x="116" y="735"/>
                    <a:pt x="120" y="731"/>
                    <a:pt x="120" y="722"/>
                  </a:cubicBezTo>
                  <a:cubicBezTo>
                    <a:pt x="125" y="717"/>
                    <a:pt x="131" y="708"/>
                    <a:pt x="136" y="697"/>
                  </a:cubicBezTo>
                  <a:lnTo>
                    <a:pt x="136" y="697"/>
                  </a:lnTo>
                  <a:cubicBezTo>
                    <a:pt x="137" y="730"/>
                    <a:pt x="139" y="776"/>
                    <a:pt x="174" y="776"/>
                  </a:cubicBezTo>
                  <a:cubicBezTo>
                    <a:pt x="176" y="778"/>
                    <a:pt x="179" y="778"/>
                    <a:pt x="182" y="778"/>
                  </a:cubicBezTo>
                  <a:cubicBezTo>
                    <a:pt x="212" y="778"/>
                    <a:pt x="240" y="703"/>
                    <a:pt x="240" y="673"/>
                  </a:cubicBezTo>
                  <a:lnTo>
                    <a:pt x="260" y="652"/>
                  </a:lnTo>
                  <a:lnTo>
                    <a:pt x="260" y="652"/>
                  </a:lnTo>
                  <a:cubicBezTo>
                    <a:pt x="240" y="673"/>
                    <a:pt x="240" y="722"/>
                    <a:pt x="240" y="739"/>
                  </a:cubicBezTo>
                  <a:cubicBezTo>
                    <a:pt x="240" y="776"/>
                    <a:pt x="260" y="776"/>
                    <a:pt x="277" y="776"/>
                  </a:cubicBezTo>
                  <a:cubicBezTo>
                    <a:pt x="326" y="776"/>
                    <a:pt x="380" y="586"/>
                    <a:pt x="429" y="500"/>
                  </a:cubicBezTo>
                  <a:cubicBezTo>
                    <a:pt x="500" y="430"/>
                    <a:pt x="706" y="343"/>
                    <a:pt x="706" y="343"/>
                  </a:cubicBezTo>
                  <a:lnTo>
                    <a:pt x="689" y="326"/>
                  </a:lnTo>
                  <a:cubicBezTo>
                    <a:pt x="586" y="240"/>
                    <a:pt x="603" y="1"/>
                    <a:pt x="603" y="0"/>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8"/>
            <p:cNvSpPr/>
            <p:nvPr/>
          </p:nvSpPr>
          <p:spPr>
            <a:xfrm>
              <a:off x="1957810" y="1588478"/>
              <a:ext cx="210" cy="3576"/>
            </a:xfrm>
            <a:custGeom>
              <a:avLst/>
              <a:gdLst/>
              <a:ahLst/>
              <a:cxnLst/>
              <a:rect l="l" t="t" r="r" b="b"/>
              <a:pathLst>
                <a:path w="1" h="17" extrusionOk="0">
                  <a:moveTo>
                    <a:pt x="0" y="17"/>
                  </a:moveTo>
                  <a:lnTo>
                    <a:pt x="0" y="0"/>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8"/>
            <p:cNvSpPr/>
            <p:nvPr/>
          </p:nvSpPr>
          <p:spPr>
            <a:xfrm>
              <a:off x="2026389" y="847359"/>
              <a:ext cx="672739" cy="683047"/>
            </a:xfrm>
            <a:custGeom>
              <a:avLst/>
              <a:gdLst/>
              <a:ahLst/>
              <a:cxnLst/>
              <a:rect l="l" t="t" r="r" b="b"/>
              <a:pathLst>
                <a:path w="3198" h="3247" extrusionOk="0">
                  <a:moveTo>
                    <a:pt x="2851" y="0"/>
                  </a:moveTo>
                  <a:lnTo>
                    <a:pt x="2525" y="359"/>
                  </a:lnTo>
                  <a:lnTo>
                    <a:pt x="2492" y="396"/>
                  </a:lnTo>
                  <a:cubicBezTo>
                    <a:pt x="2286" y="635"/>
                    <a:pt x="2096" y="998"/>
                    <a:pt x="1770" y="1390"/>
                  </a:cubicBezTo>
                  <a:cubicBezTo>
                    <a:pt x="1564" y="1650"/>
                    <a:pt x="1325" y="1890"/>
                    <a:pt x="1098" y="2096"/>
                  </a:cubicBezTo>
                  <a:cubicBezTo>
                    <a:pt x="978" y="2215"/>
                    <a:pt x="858" y="2302"/>
                    <a:pt x="755" y="2389"/>
                  </a:cubicBezTo>
                  <a:cubicBezTo>
                    <a:pt x="582" y="2508"/>
                    <a:pt x="359" y="2665"/>
                    <a:pt x="206" y="2768"/>
                  </a:cubicBezTo>
                  <a:lnTo>
                    <a:pt x="190" y="2785"/>
                  </a:lnTo>
                  <a:cubicBezTo>
                    <a:pt x="87" y="2855"/>
                    <a:pt x="17" y="2904"/>
                    <a:pt x="17" y="2904"/>
                  </a:cubicBezTo>
                  <a:cubicBezTo>
                    <a:pt x="17" y="2904"/>
                    <a:pt x="0" y="3144"/>
                    <a:pt x="103" y="3230"/>
                  </a:cubicBezTo>
                  <a:lnTo>
                    <a:pt x="120" y="3247"/>
                  </a:lnTo>
                  <a:lnTo>
                    <a:pt x="256" y="3247"/>
                  </a:lnTo>
                  <a:cubicBezTo>
                    <a:pt x="396" y="3247"/>
                    <a:pt x="603" y="3214"/>
                    <a:pt x="891" y="3144"/>
                  </a:cubicBezTo>
                  <a:cubicBezTo>
                    <a:pt x="1358" y="3008"/>
                    <a:pt x="1873" y="2665"/>
                    <a:pt x="1873" y="2665"/>
                  </a:cubicBezTo>
                  <a:cubicBezTo>
                    <a:pt x="1873" y="2665"/>
                    <a:pt x="1960" y="2752"/>
                    <a:pt x="2080" y="2834"/>
                  </a:cubicBezTo>
                  <a:cubicBezTo>
                    <a:pt x="2183" y="2888"/>
                    <a:pt x="2286" y="2958"/>
                    <a:pt x="2389" y="2975"/>
                  </a:cubicBezTo>
                  <a:cubicBezTo>
                    <a:pt x="2469" y="2997"/>
                    <a:pt x="2560" y="3004"/>
                    <a:pt x="2647" y="3004"/>
                  </a:cubicBezTo>
                  <a:cubicBezTo>
                    <a:pt x="2821" y="3004"/>
                    <a:pt x="2975" y="2975"/>
                    <a:pt x="2975" y="2975"/>
                  </a:cubicBezTo>
                  <a:cubicBezTo>
                    <a:pt x="2975" y="2975"/>
                    <a:pt x="3181" y="1184"/>
                    <a:pt x="3181" y="912"/>
                  </a:cubicBezTo>
                  <a:cubicBezTo>
                    <a:pt x="3198" y="635"/>
                    <a:pt x="3111" y="223"/>
                    <a:pt x="3024" y="136"/>
                  </a:cubicBezTo>
                  <a:cubicBezTo>
                    <a:pt x="2954" y="33"/>
                    <a:pt x="2851" y="0"/>
                    <a:pt x="2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8"/>
            <p:cNvSpPr/>
            <p:nvPr/>
          </p:nvSpPr>
          <p:spPr>
            <a:xfrm>
              <a:off x="1714837" y="1063615"/>
              <a:ext cx="119907" cy="286303"/>
            </a:xfrm>
            <a:custGeom>
              <a:avLst/>
              <a:gdLst/>
              <a:ahLst/>
              <a:cxnLst/>
              <a:rect l="l" t="t" r="r" b="b"/>
              <a:pathLst>
                <a:path w="570" h="1361" extrusionOk="0">
                  <a:moveTo>
                    <a:pt x="82" y="1"/>
                  </a:moveTo>
                  <a:cubicBezTo>
                    <a:pt x="78" y="1"/>
                    <a:pt x="74" y="1"/>
                    <a:pt x="70" y="3"/>
                  </a:cubicBezTo>
                  <a:cubicBezTo>
                    <a:pt x="0" y="20"/>
                    <a:pt x="466" y="1241"/>
                    <a:pt x="466" y="1241"/>
                  </a:cubicBezTo>
                  <a:lnTo>
                    <a:pt x="569" y="1361"/>
                  </a:lnTo>
                  <a:cubicBezTo>
                    <a:pt x="569" y="1361"/>
                    <a:pt x="293" y="589"/>
                    <a:pt x="243" y="399"/>
                  </a:cubicBezTo>
                  <a:cubicBezTo>
                    <a:pt x="193" y="237"/>
                    <a:pt x="146"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8"/>
            <p:cNvSpPr/>
            <p:nvPr/>
          </p:nvSpPr>
          <p:spPr>
            <a:xfrm>
              <a:off x="1794566" y="1224335"/>
              <a:ext cx="43545" cy="96136"/>
            </a:xfrm>
            <a:custGeom>
              <a:avLst/>
              <a:gdLst/>
              <a:ahLst/>
              <a:cxnLst/>
              <a:rect l="l" t="t" r="r" b="b"/>
              <a:pathLst>
                <a:path w="207" h="457" extrusionOk="0">
                  <a:moveTo>
                    <a:pt x="105" y="1"/>
                  </a:moveTo>
                  <a:cubicBezTo>
                    <a:pt x="67" y="1"/>
                    <a:pt x="34" y="42"/>
                    <a:pt x="34" y="81"/>
                  </a:cubicBezTo>
                  <a:cubicBezTo>
                    <a:pt x="17" y="201"/>
                    <a:pt x="1" y="407"/>
                    <a:pt x="54" y="444"/>
                  </a:cubicBezTo>
                  <a:cubicBezTo>
                    <a:pt x="62" y="452"/>
                    <a:pt x="71" y="456"/>
                    <a:pt x="79" y="456"/>
                  </a:cubicBezTo>
                  <a:cubicBezTo>
                    <a:pt x="105" y="456"/>
                    <a:pt x="134" y="419"/>
                    <a:pt x="174" y="341"/>
                  </a:cubicBezTo>
                  <a:cubicBezTo>
                    <a:pt x="207" y="238"/>
                    <a:pt x="190" y="65"/>
                    <a:pt x="137" y="11"/>
                  </a:cubicBezTo>
                  <a:cubicBezTo>
                    <a:pt x="126" y="4"/>
                    <a:pt x="115" y="1"/>
                    <a:pt x="105"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8"/>
            <p:cNvSpPr/>
            <p:nvPr/>
          </p:nvSpPr>
          <p:spPr>
            <a:xfrm>
              <a:off x="2510651" y="809225"/>
              <a:ext cx="65212" cy="105181"/>
            </a:xfrm>
            <a:custGeom>
              <a:avLst/>
              <a:gdLst/>
              <a:ahLst/>
              <a:cxnLst/>
              <a:rect l="l" t="t" r="r" b="b"/>
              <a:pathLst>
                <a:path w="310" h="500" extrusionOk="0">
                  <a:moveTo>
                    <a:pt x="310" y="1"/>
                  </a:moveTo>
                  <a:lnTo>
                    <a:pt x="310" y="1"/>
                  </a:lnTo>
                  <a:cubicBezTo>
                    <a:pt x="260" y="137"/>
                    <a:pt x="174" y="277"/>
                    <a:pt x="54" y="310"/>
                  </a:cubicBezTo>
                  <a:cubicBezTo>
                    <a:pt x="33" y="310"/>
                    <a:pt x="17" y="327"/>
                    <a:pt x="0" y="327"/>
                  </a:cubicBezTo>
                  <a:cubicBezTo>
                    <a:pt x="33" y="360"/>
                    <a:pt x="87" y="430"/>
                    <a:pt x="136" y="500"/>
                  </a:cubicBezTo>
                  <a:cubicBezTo>
                    <a:pt x="207" y="397"/>
                    <a:pt x="293" y="137"/>
                    <a:pt x="310"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8"/>
            <p:cNvSpPr/>
            <p:nvPr/>
          </p:nvSpPr>
          <p:spPr>
            <a:xfrm>
              <a:off x="2420404" y="1031219"/>
              <a:ext cx="231819" cy="412521"/>
            </a:xfrm>
            <a:custGeom>
              <a:avLst/>
              <a:gdLst/>
              <a:ahLst/>
              <a:cxnLst/>
              <a:rect l="l" t="t" r="r" b="b"/>
              <a:pathLst>
                <a:path w="1102" h="1961" extrusionOk="0">
                  <a:moveTo>
                    <a:pt x="1048" y="1"/>
                  </a:moveTo>
                  <a:cubicBezTo>
                    <a:pt x="962" y="397"/>
                    <a:pt x="755" y="1275"/>
                    <a:pt x="0" y="1791"/>
                  </a:cubicBezTo>
                  <a:cubicBezTo>
                    <a:pt x="0" y="1791"/>
                    <a:pt x="87" y="1878"/>
                    <a:pt x="207" y="1960"/>
                  </a:cubicBezTo>
                  <a:cubicBezTo>
                    <a:pt x="310" y="1894"/>
                    <a:pt x="429" y="1791"/>
                    <a:pt x="565" y="1651"/>
                  </a:cubicBezTo>
                  <a:cubicBezTo>
                    <a:pt x="825" y="1341"/>
                    <a:pt x="978" y="776"/>
                    <a:pt x="1048" y="467"/>
                  </a:cubicBezTo>
                  <a:cubicBezTo>
                    <a:pt x="1102" y="174"/>
                    <a:pt x="1048" y="1"/>
                    <a:pt x="1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8"/>
            <p:cNvSpPr/>
            <p:nvPr/>
          </p:nvSpPr>
          <p:spPr>
            <a:xfrm>
              <a:off x="1924782" y="1132825"/>
              <a:ext cx="484465" cy="199424"/>
            </a:xfrm>
            <a:custGeom>
              <a:avLst/>
              <a:gdLst/>
              <a:ahLst/>
              <a:cxnLst/>
              <a:rect l="l" t="t" r="r" b="b"/>
              <a:pathLst>
                <a:path w="2303" h="948" extrusionOk="0">
                  <a:moveTo>
                    <a:pt x="2303" y="0"/>
                  </a:moveTo>
                  <a:cubicBezTo>
                    <a:pt x="2286" y="0"/>
                    <a:pt x="2270" y="17"/>
                    <a:pt x="2253" y="33"/>
                  </a:cubicBezTo>
                  <a:cubicBezTo>
                    <a:pt x="2252" y="35"/>
                    <a:pt x="2250" y="37"/>
                    <a:pt x="2248" y="39"/>
                  </a:cubicBezTo>
                  <a:lnTo>
                    <a:pt x="2248" y="39"/>
                  </a:lnTo>
                  <a:cubicBezTo>
                    <a:pt x="2267" y="26"/>
                    <a:pt x="2285" y="13"/>
                    <a:pt x="2303" y="0"/>
                  </a:cubicBezTo>
                  <a:close/>
                  <a:moveTo>
                    <a:pt x="2248" y="39"/>
                  </a:moveTo>
                  <a:lnTo>
                    <a:pt x="2248" y="39"/>
                  </a:lnTo>
                  <a:cubicBezTo>
                    <a:pt x="1936" y="263"/>
                    <a:pt x="1462" y="590"/>
                    <a:pt x="1205" y="652"/>
                  </a:cubicBezTo>
                  <a:cubicBezTo>
                    <a:pt x="922" y="714"/>
                    <a:pt x="631" y="768"/>
                    <a:pt x="344" y="768"/>
                  </a:cubicBezTo>
                  <a:cubicBezTo>
                    <a:pt x="228" y="768"/>
                    <a:pt x="114" y="759"/>
                    <a:pt x="0" y="739"/>
                  </a:cubicBezTo>
                  <a:lnTo>
                    <a:pt x="0" y="739"/>
                  </a:lnTo>
                  <a:lnTo>
                    <a:pt x="71" y="896"/>
                  </a:lnTo>
                  <a:cubicBezTo>
                    <a:pt x="71" y="896"/>
                    <a:pt x="247" y="948"/>
                    <a:pt x="491" y="948"/>
                  </a:cubicBezTo>
                  <a:cubicBezTo>
                    <a:pt x="522" y="948"/>
                    <a:pt x="554" y="947"/>
                    <a:pt x="586" y="945"/>
                  </a:cubicBezTo>
                  <a:cubicBezTo>
                    <a:pt x="879" y="929"/>
                    <a:pt x="1292" y="912"/>
                    <a:pt x="1581" y="739"/>
                  </a:cubicBezTo>
                  <a:cubicBezTo>
                    <a:pt x="1806" y="534"/>
                    <a:pt x="2043" y="297"/>
                    <a:pt x="2248" y="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8"/>
            <p:cNvSpPr/>
            <p:nvPr/>
          </p:nvSpPr>
          <p:spPr>
            <a:xfrm>
              <a:off x="2727539" y="310868"/>
              <a:ext cx="61847" cy="17881"/>
            </a:xfrm>
            <a:custGeom>
              <a:avLst/>
              <a:gdLst/>
              <a:ahLst/>
              <a:cxnLst/>
              <a:rect l="l" t="t" r="r" b="b"/>
              <a:pathLst>
                <a:path w="294" h="85" extrusionOk="0">
                  <a:moveTo>
                    <a:pt x="156" y="1"/>
                  </a:moveTo>
                  <a:cubicBezTo>
                    <a:pt x="107" y="1"/>
                    <a:pt x="51" y="16"/>
                    <a:pt x="1" y="68"/>
                  </a:cubicBezTo>
                  <a:lnTo>
                    <a:pt x="1" y="84"/>
                  </a:lnTo>
                  <a:lnTo>
                    <a:pt x="17" y="84"/>
                  </a:lnTo>
                  <a:cubicBezTo>
                    <a:pt x="61" y="34"/>
                    <a:pt x="113" y="19"/>
                    <a:pt x="160" y="19"/>
                  </a:cubicBezTo>
                  <a:cubicBezTo>
                    <a:pt x="224" y="19"/>
                    <a:pt x="277" y="47"/>
                    <a:pt x="277" y="47"/>
                  </a:cubicBezTo>
                  <a:lnTo>
                    <a:pt x="294" y="47"/>
                  </a:lnTo>
                  <a:lnTo>
                    <a:pt x="277" y="30"/>
                  </a:lnTo>
                  <a:cubicBezTo>
                    <a:pt x="277" y="30"/>
                    <a:pt x="224" y="1"/>
                    <a:pt x="156"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8"/>
            <p:cNvSpPr/>
            <p:nvPr/>
          </p:nvSpPr>
          <p:spPr>
            <a:xfrm>
              <a:off x="2792752" y="281627"/>
              <a:ext cx="115489" cy="140733"/>
            </a:xfrm>
            <a:custGeom>
              <a:avLst/>
              <a:gdLst/>
              <a:ahLst/>
              <a:cxnLst/>
              <a:rect l="l" t="t" r="r" b="b"/>
              <a:pathLst>
                <a:path w="549" h="669" extrusionOk="0">
                  <a:moveTo>
                    <a:pt x="0" y="0"/>
                  </a:moveTo>
                  <a:lnTo>
                    <a:pt x="0" y="17"/>
                  </a:lnTo>
                  <a:cubicBezTo>
                    <a:pt x="363" y="103"/>
                    <a:pt x="532" y="326"/>
                    <a:pt x="466" y="669"/>
                  </a:cubicBezTo>
                  <a:lnTo>
                    <a:pt x="483" y="669"/>
                  </a:lnTo>
                  <a:cubicBezTo>
                    <a:pt x="549" y="326"/>
                    <a:pt x="380" y="83"/>
                    <a:pt x="17"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8"/>
            <p:cNvSpPr/>
            <p:nvPr/>
          </p:nvSpPr>
          <p:spPr>
            <a:xfrm>
              <a:off x="2807478" y="458545"/>
              <a:ext cx="32185" cy="137367"/>
            </a:xfrm>
            <a:custGeom>
              <a:avLst/>
              <a:gdLst/>
              <a:ahLst/>
              <a:cxnLst/>
              <a:rect l="l" t="t" r="r" b="b"/>
              <a:pathLst>
                <a:path w="153" h="653" extrusionOk="0">
                  <a:moveTo>
                    <a:pt x="136" y="1"/>
                  </a:moveTo>
                  <a:cubicBezTo>
                    <a:pt x="17" y="360"/>
                    <a:pt x="0" y="583"/>
                    <a:pt x="87" y="653"/>
                  </a:cubicBezTo>
                  <a:lnTo>
                    <a:pt x="103" y="653"/>
                  </a:lnTo>
                  <a:lnTo>
                    <a:pt x="103" y="636"/>
                  </a:lnTo>
                  <a:cubicBezTo>
                    <a:pt x="50" y="583"/>
                    <a:pt x="17" y="447"/>
                    <a:pt x="153"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8"/>
            <p:cNvSpPr/>
            <p:nvPr/>
          </p:nvSpPr>
          <p:spPr>
            <a:xfrm>
              <a:off x="2593956" y="667859"/>
              <a:ext cx="18512" cy="43545"/>
            </a:xfrm>
            <a:custGeom>
              <a:avLst/>
              <a:gdLst/>
              <a:ahLst/>
              <a:cxnLst/>
              <a:rect l="l" t="t" r="r" b="b"/>
              <a:pathLst>
                <a:path w="88" h="207" extrusionOk="0">
                  <a:moveTo>
                    <a:pt x="71" y="0"/>
                  </a:moveTo>
                  <a:cubicBezTo>
                    <a:pt x="0" y="124"/>
                    <a:pt x="17" y="190"/>
                    <a:pt x="17" y="190"/>
                  </a:cubicBezTo>
                  <a:lnTo>
                    <a:pt x="33" y="207"/>
                  </a:lnTo>
                  <a:lnTo>
                    <a:pt x="33" y="190"/>
                  </a:lnTo>
                  <a:cubicBezTo>
                    <a:pt x="33" y="190"/>
                    <a:pt x="17" y="124"/>
                    <a:pt x="87" y="21"/>
                  </a:cubicBezTo>
                  <a:lnTo>
                    <a:pt x="87"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8"/>
            <p:cNvSpPr/>
            <p:nvPr/>
          </p:nvSpPr>
          <p:spPr>
            <a:xfrm>
              <a:off x="2373493" y="614005"/>
              <a:ext cx="32396" cy="43545"/>
            </a:xfrm>
            <a:custGeom>
              <a:avLst/>
              <a:gdLst/>
              <a:ahLst/>
              <a:cxnLst/>
              <a:rect l="l" t="t" r="r" b="b"/>
              <a:pathLst>
                <a:path w="154" h="207" extrusionOk="0">
                  <a:moveTo>
                    <a:pt x="50" y="0"/>
                  </a:moveTo>
                  <a:cubicBezTo>
                    <a:pt x="0" y="17"/>
                    <a:pt x="33" y="207"/>
                    <a:pt x="87" y="207"/>
                  </a:cubicBezTo>
                  <a:cubicBezTo>
                    <a:pt x="153" y="190"/>
                    <a:pt x="87" y="0"/>
                    <a:pt x="50" y="0"/>
                  </a:cubicBezTo>
                  <a:close/>
                </a:path>
              </a:pathLst>
            </a:custGeom>
            <a:solidFill>
              <a:srgbClr val="3A1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8"/>
            <p:cNvSpPr/>
            <p:nvPr/>
          </p:nvSpPr>
          <p:spPr>
            <a:xfrm rot="1444747">
              <a:off x="2351825" y="580978"/>
              <a:ext cx="96767" cy="33658"/>
            </a:xfrm>
            <a:custGeom>
              <a:avLst/>
              <a:gdLst/>
              <a:ahLst/>
              <a:cxnLst/>
              <a:rect l="l" t="t" r="r" b="b"/>
              <a:pathLst>
                <a:path w="460" h="160" extrusionOk="0">
                  <a:moveTo>
                    <a:pt x="293" y="1"/>
                  </a:moveTo>
                  <a:cubicBezTo>
                    <a:pt x="190" y="1"/>
                    <a:pt x="87" y="54"/>
                    <a:pt x="33" y="104"/>
                  </a:cubicBezTo>
                  <a:cubicBezTo>
                    <a:pt x="0" y="124"/>
                    <a:pt x="17" y="157"/>
                    <a:pt x="33" y="157"/>
                  </a:cubicBezTo>
                  <a:cubicBezTo>
                    <a:pt x="33" y="159"/>
                    <a:pt x="34" y="160"/>
                    <a:pt x="35" y="160"/>
                  </a:cubicBezTo>
                  <a:cubicBezTo>
                    <a:pt x="48" y="160"/>
                    <a:pt x="112" y="100"/>
                    <a:pt x="190" y="71"/>
                  </a:cubicBezTo>
                  <a:cubicBezTo>
                    <a:pt x="208" y="66"/>
                    <a:pt x="225" y="64"/>
                    <a:pt x="241" y="64"/>
                  </a:cubicBezTo>
                  <a:cubicBezTo>
                    <a:pt x="287" y="64"/>
                    <a:pt x="333" y="80"/>
                    <a:pt x="396" y="104"/>
                  </a:cubicBezTo>
                  <a:cubicBezTo>
                    <a:pt x="416" y="115"/>
                    <a:pt x="430" y="119"/>
                    <a:pt x="439" y="119"/>
                  </a:cubicBezTo>
                  <a:cubicBezTo>
                    <a:pt x="459" y="119"/>
                    <a:pt x="453" y="94"/>
                    <a:pt x="429" y="71"/>
                  </a:cubicBezTo>
                  <a:cubicBezTo>
                    <a:pt x="413" y="38"/>
                    <a:pt x="376" y="21"/>
                    <a:pt x="293" y="1"/>
                  </a:cubicBezTo>
                  <a:close/>
                </a:path>
              </a:pathLst>
            </a:custGeom>
            <a:solidFill>
              <a:srgbClr val="3A1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8"/>
            <p:cNvSpPr/>
            <p:nvPr/>
          </p:nvSpPr>
          <p:spPr>
            <a:xfrm>
              <a:off x="2369917" y="791133"/>
              <a:ext cx="68789" cy="58270"/>
            </a:xfrm>
            <a:custGeom>
              <a:avLst/>
              <a:gdLst/>
              <a:ahLst/>
              <a:cxnLst/>
              <a:rect l="l" t="t" r="r" b="b"/>
              <a:pathLst>
                <a:path w="327" h="277" extrusionOk="0">
                  <a:moveTo>
                    <a:pt x="327" y="0"/>
                  </a:moveTo>
                  <a:cubicBezTo>
                    <a:pt x="273" y="17"/>
                    <a:pt x="83" y="54"/>
                    <a:pt x="1" y="70"/>
                  </a:cubicBezTo>
                  <a:cubicBezTo>
                    <a:pt x="17" y="136"/>
                    <a:pt x="34" y="206"/>
                    <a:pt x="83" y="277"/>
                  </a:cubicBezTo>
                  <a:cubicBezTo>
                    <a:pt x="290" y="206"/>
                    <a:pt x="327"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8"/>
            <p:cNvSpPr/>
            <p:nvPr/>
          </p:nvSpPr>
          <p:spPr>
            <a:xfrm>
              <a:off x="2243276" y="919304"/>
              <a:ext cx="307550" cy="383701"/>
            </a:xfrm>
            <a:custGeom>
              <a:avLst/>
              <a:gdLst/>
              <a:ahLst/>
              <a:cxnLst/>
              <a:rect l="l" t="t" r="r" b="b"/>
              <a:pathLst>
                <a:path w="1462" h="1824" extrusionOk="0">
                  <a:moveTo>
                    <a:pt x="1461" y="0"/>
                  </a:moveTo>
                  <a:lnTo>
                    <a:pt x="1445" y="17"/>
                  </a:lnTo>
                  <a:cubicBezTo>
                    <a:pt x="1407" y="104"/>
                    <a:pt x="875" y="879"/>
                    <a:pt x="772" y="999"/>
                  </a:cubicBezTo>
                  <a:cubicBezTo>
                    <a:pt x="669" y="1135"/>
                    <a:pt x="240" y="1618"/>
                    <a:pt x="1" y="1807"/>
                  </a:cubicBezTo>
                  <a:lnTo>
                    <a:pt x="1" y="1824"/>
                  </a:lnTo>
                  <a:cubicBezTo>
                    <a:pt x="240" y="1634"/>
                    <a:pt x="685" y="1135"/>
                    <a:pt x="789" y="1015"/>
                  </a:cubicBezTo>
                  <a:cubicBezTo>
                    <a:pt x="892" y="896"/>
                    <a:pt x="1428" y="104"/>
                    <a:pt x="1461" y="17"/>
                  </a:cubicBezTo>
                  <a:lnTo>
                    <a:pt x="14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8"/>
            <p:cNvSpPr/>
            <p:nvPr/>
          </p:nvSpPr>
          <p:spPr>
            <a:xfrm>
              <a:off x="2181639" y="980941"/>
              <a:ext cx="466374" cy="535583"/>
            </a:xfrm>
            <a:custGeom>
              <a:avLst/>
              <a:gdLst/>
              <a:ahLst/>
              <a:cxnLst/>
              <a:rect l="l" t="t" r="r" b="b"/>
              <a:pathLst>
                <a:path w="2217" h="2546" extrusionOk="0">
                  <a:moveTo>
                    <a:pt x="2200" y="0"/>
                  </a:moveTo>
                  <a:lnTo>
                    <a:pt x="2200" y="17"/>
                  </a:lnTo>
                  <a:cubicBezTo>
                    <a:pt x="2200" y="17"/>
                    <a:pt x="2134" y="673"/>
                    <a:pt x="1841" y="1222"/>
                  </a:cubicBezTo>
                  <a:cubicBezTo>
                    <a:pt x="1548" y="1754"/>
                    <a:pt x="1135" y="2014"/>
                    <a:pt x="1119" y="2030"/>
                  </a:cubicBezTo>
                  <a:cubicBezTo>
                    <a:pt x="500" y="2443"/>
                    <a:pt x="17" y="2529"/>
                    <a:pt x="1" y="2529"/>
                  </a:cubicBezTo>
                  <a:lnTo>
                    <a:pt x="1" y="2546"/>
                  </a:lnTo>
                  <a:cubicBezTo>
                    <a:pt x="17" y="2546"/>
                    <a:pt x="500" y="2459"/>
                    <a:pt x="1135" y="2030"/>
                  </a:cubicBezTo>
                  <a:cubicBezTo>
                    <a:pt x="1135" y="2030"/>
                    <a:pt x="1564" y="1770"/>
                    <a:pt x="1857" y="1222"/>
                  </a:cubicBezTo>
                  <a:cubicBezTo>
                    <a:pt x="2150" y="673"/>
                    <a:pt x="2216" y="17"/>
                    <a:pt x="2216" y="17"/>
                  </a:cubicBezTo>
                  <a:lnTo>
                    <a:pt x="22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8"/>
            <p:cNvSpPr/>
            <p:nvPr/>
          </p:nvSpPr>
          <p:spPr>
            <a:xfrm>
              <a:off x="1928148" y="1201405"/>
              <a:ext cx="58481" cy="126849"/>
            </a:xfrm>
            <a:custGeom>
              <a:avLst/>
              <a:gdLst/>
              <a:ahLst/>
              <a:cxnLst/>
              <a:rect l="l" t="t" r="r" b="b"/>
              <a:pathLst>
                <a:path w="278" h="603" extrusionOk="0">
                  <a:moveTo>
                    <a:pt x="1" y="0"/>
                  </a:moveTo>
                  <a:cubicBezTo>
                    <a:pt x="121" y="103"/>
                    <a:pt x="224" y="450"/>
                    <a:pt x="261" y="603"/>
                  </a:cubicBezTo>
                  <a:lnTo>
                    <a:pt x="277" y="603"/>
                  </a:lnTo>
                  <a:cubicBezTo>
                    <a:pt x="244" y="466"/>
                    <a:pt x="141" y="120"/>
                    <a:pt x="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8"/>
            <p:cNvSpPr/>
            <p:nvPr/>
          </p:nvSpPr>
          <p:spPr>
            <a:xfrm>
              <a:off x="2066148" y="1429652"/>
              <a:ext cx="14094" cy="100764"/>
            </a:xfrm>
            <a:custGeom>
              <a:avLst/>
              <a:gdLst/>
              <a:ahLst/>
              <a:cxnLst/>
              <a:rect l="l" t="t" r="r" b="b"/>
              <a:pathLst>
                <a:path w="67" h="479" extrusionOk="0">
                  <a:moveTo>
                    <a:pt x="17" y="0"/>
                  </a:moveTo>
                  <a:lnTo>
                    <a:pt x="1" y="17"/>
                  </a:lnTo>
                  <a:cubicBezTo>
                    <a:pt x="1" y="190"/>
                    <a:pt x="34" y="359"/>
                    <a:pt x="50" y="479"/>
                  </a:cubicBezTo>
                  <a:lnTo>
                    <a:pt x="67" y="479"/>
                  </a:lnTo>
                  <a:cubicBezTo>
                    <a:pt x="50" y="359"/>
                    <a:pt x="17" y="190"/>
                    <a:pt x="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8"/>
            <p:cNvSpPr/>
            <p:nvPr/>
          </p:nvSpPr>
          <p:spPr>
            <a:xfrm>
              <a:off x="1856203" y="1820091"/>
              <a:ext cx="101815" cy="289248"/>
            </a:xfrm>
            <a:custGeom>
              <a:avLst/>
              <a:gdLst/>
              <a:ahLst/>
              <a:cxnLst/>
              <a:rect l="l" t="t" r="r" b="b"/>
              <a:pathLst>
                <a:path w="484" h="1375" extrusionOk="0">
                  <a:moveTo>
                    <a:pt x="1" y="1"/>
                  </a:moveTo>
                  <a:lnTo>
                    <a:pt x="1" y="17"/>
                  </a:lnTo>
                  <a:cubicBezTo>
                    <a:pt x="104" y="67"/>
                    <a:pt x="190" y="191"/>
                    <a:pt x="256" y="360"/>
                  </a:cubicBezTo>
                  <a:cubicBezTo>
                    <a:pt x="310" y="517"/>
                    <a:pt x="413" y="859"/>
                    <a:pt x="463" y="1375"/>
                  </a:cubicBezTo>
                  <a:lnTo>
                    <a:pt x="483" y="1375"/>
                  </a:lnTo>
                  <a:cubicBezTo>
                    <a:pt x="430" y="859"/>
                    <a:pt x="326" y="517"/>
                    <a:pt x="277" y="360"/>
                  </a:cubicBezTo>
                  <a:cubicBezTo>
                    <a:pt x="207" y="191"/>
                    <a:pt x="104" y="6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8"/>
            <p:cNvSpPr/>
            <p:nvPr/>
          </p:nvSpPr>
          <p:spPr>
            <a:xfrm>
              <a:off x="1769322" y="1237798"/>
              <a:ext cx="65423" cy="83514"/>
            </a:xfrm>
            <a:custGeom>
              <a:avLst/>
              <a:gdLst/>
              <a:ahLst/>
              <a:cxnLst/>
              <a:rect l="l" t="t" r="r" b="b"/>
              <a:pathLst>
                <a:path w="311" h="397" extrusionOk="0">
                  <a:moveTo>
                    <a:pt x="137" y="1"/>
                  </a:moveTo>
                  <a:cubicBezTo>
                    <a:pt x="137" y="71"/>
                    <a:pt x="121" y="190"/>
                    <a:pt x="121" y="277"/>
                  </a:cubicBezTo>
                  <a:cubicBezTo>
                    <a:pt x="104" y="240"/>
                    <a:pt x="50" y="190"/>
                    <a:pt x="1" y="120"/>
                  </a:cubicBezTo>
                  <a:lnTo>
                    <a:pt x="1" y="120"/>
                  </a:lnTo>
                  <a:cubicBezTo>
                    <a:pt x="17" y="153"/>
                    <a:pt x="17" y="174"/>
                    <a:pt x="17" y="174"/>
                  </a:cubicBezTo>
                  <a:lnTo>
                    <a:pt x="17" y="153"/>
                  </a:lnTo>
                  <a:cubicBezTo>
                    <a:pt x="71" y="240"/>
                    <a:pt x="121" y="277"/>
                    <a:pt x="121" y="293"/>
                  </a:cubicBezTo>
                  <a:lnTo>
                    <a:pt x="121" y="310"/>
                  </a:lnTo>
                  <a:cubicBezTo>
                    <a:pt x="137" y="380"/>
                    <a:pt x="154" y="397"/>
                    <a:pt x="191" y="397"/>
                  </a:cubicBezTo>
                  <a:lnTo>
                    <a:pt x="207" y="397"/>
                  </a:lnTo>
                  <a:cubicBezTo>
                    <a:pt x="240" y="397"/>
                    <a:pt x="277" y="343"/>
                    <a:pt x="310" y="207"/>
                  </a:cubicBezTo>
                  <a:lnTo>
                    <a:pt x="294" y="207"/>
                  </a:lnTo>
                  <a:cubicBezTo>
                    <a:pt x="279" y="287"/>
                    <a:pt x="245" y="382"/>
                    <a:pt x="201" y="382"/>
                  </a:cubicBezTo>
                  <a:cubicBezTo>
                    <a:pt x="198" y="382"/>
                    <a:pt x="194" y="381"/>
                    <a:pt x="191" y="380"/>
                  </a:cubicBezTo>
                  <a:cubicBezTo>
                    <a:pt x="174" y="380"/>
                    <a:pt x="154" y="380"/>
                    <a:pt x="137" y="310"/>
                  </a:cubicBezTo>
                  <a:cubicBezTo>
                    <a:pt x="137" y="223"/>
                    <a:pt x="154" y="87"/>
                    <a:pt x="154"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8"/>
            <p:cNvSpPr/>
            <p:nvPr/>
          </p:nvSpPr>
          <p:spPr>
            <a:xfrm>
              <a:off x="1758172" y="1302801"/>
              <a:ext cx="54905" cy="40179"/>
            </a:xfrm>
            <a:custGeom>
              <a:avLst/>
              <a:gdLst/>
              <a:ahLst/>
              <a:cxnLst/>
              <a:rect l="l" t="t" r="r" b="b"/>
              <a:pathLst>
                <a:path w="261" h="191" extrusionOk="0">
                  <a:moveTo>
                    <a:pt x="0" y="1"/>
                  </a:moveTo>
                  <a:cubicBezTo>
                    <a:pt x="0" y="17"/>
                    <a:pt x="21" y="17"/>
                    <a:pt x="21" y="17"/>
                  </a:cubicBezTo>
                  <a:lnTo>
                    <a:pt x="0" y="17"/>
                  </a:lnTo>
                  <a:cubicBezTo>
                    <a:pt x="70" y="50"/>
                    <a:pt x="227" y="104"/>
                    <a:pt x="227" y="121"/>
                  </a:cubicBezTo>
                  <a:cubicBezTo>
                    <a:pt x="244" y="137"/>
                    <a:pt x="244" y="154"/>
                    <a:pt x="244" y="154"/>
                  </a:cubicBezTo>
                  <a:cubicBezTo>
                    <a:pt x="227" y="174"/>
                    <a:pt x="207" y="174"/>
                    <a:pt x="190" y="174"/>
                  </a:cubicBezTo>
                  <a:lnTo>
                    <a:pt x="174" y="191"/>
                  </a:lnTo>
                  <a:lnTo>
                    <a:pt x="190" y="191"/>
                  </a:lnTo>
                  <a:cubicBezTo>
                    <a:pt x="227" y="191"/>
                    <a:pt x="244" y="191"/>
                    <a:pt x="260" y="174"/>
                  </a:cubicBezTo>
                  <a:cubicBezTo>
                    <a:pt x="260" y="154"/>
                    <a:pt x="260" y="137"/>
                    <a:pt x="244" y="121"/>
                  </a:cubicBezTo>
                  <a:cubicBezTo>
                    <a:pt x="227" y="88"/>
                    <a:pt x="157" y="50"/>
                    <a:pt x="0"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8"/>
            <p:cNvSpPr/>
            <p:nvPr/>
          </p:nvSpPr>
          <p:spPr>
            <a:xfrm>
              <a:off x="1957810" y="1820091"/>
              <a:ext cx="144309" cy="561037"/>
            </a:xfrm>
            <a:custGeom>
              <a:avLst/>
              <a:gdLst/>
              <a:ahLst/>
              <a:cxnLst/>
              <a:rect l="l" t="t" r="r" b="b"/>
              <a:pathLst>
                <a:path w="686" h="2667" extrusionOk="0">
                  <a:moveTo>
                    <a:pt x="343" y="1"/>
                  </a:moveTo>
                  <a:lnTo>
                    <a:pt x="0" y="2666"/>
                  </a:lnTo>
                  <a:lnTo>
                    <a:pt x="240" y="2666"/>
                  </a:lnTo>
                  <a:lnTo>
                    <a:pt x="6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8"/>
            <p:cNvSpPr/>
            <p:nvPr/>
          </p:nvSpPr>
          <p:spPr>
            <a:xfrm>
              <a:off x="2568712" y="1808942"/>
              <a:ext cx="173759" cy="550308"/>
            </a:xfrm>
            <a:custGeom>
              <a:avLst/>
              <a:gdLst/>
              <a:ahLst/>
              <a:cxnLst/>
              <a:rect l="l" t="t" r="r" b="b"/>
              <a:pathLst>
                <a:path w="826" h="2616" extrusionOk="0">
                  <a:moveTo>
                    <a:pt x="397" y="0"/>
                  </a:moveTo>
                  <a:lnTo>
                    <a:pt x="1" y="54"/>
                  </a:lnTo>
                  <a:lnTo>
                    <a:pt x="603" y="2616"/>
                  </a:lnTo>
                  <a:lnTo>
                    <a:pt x="826" y="2616"/>
                  </a:lnTo>
                  <a:lnTo>
                    <a:pt x="3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8"/>
            <p:cNvSpPr/>
            <p:nvPr/>
          </p:nvSpPr>
          <p:spPr>
            <a:xfrm>
              <a:off x="2029755" y="2022463"/>
              <a:ext cx="626039" cy="61847"/>
            </a:xfrm>
            <a:custGeom>
              <a:avLst/>
              <a:gdLst/>
              <a:ahLst/>
              <a:cxnLst/>
              <a:rect l="l" t="t" r="r" b="b"/>
              <a:pathLst>
                <a:path w="2976" h="294" extrusionOk="0">
                  <a:moveTo>
                    <a:pt x="104" y="0"/>
                  </a:moveTo>
                  <a:lnTo>
                    <a:pt x="1" y="293"/>
                  </a:lnTo>
                  <a:lnTo>
                    <a:pt x="2975" y="293"/>
                  </a:lnTo>
                  <a:lnTo>
                    <a:pt x="293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8"/>
            <p:cNvSpPr/>
            <p:nvPr/>
          </p:nvSpPr>
          <p:spPr>
            <a:xfrm>
              <a:off x="1042087" y="1349713"/>
              <a:ext cx="998380" cy="50697"/>
            </a:xfrm>
            <a:custGeom>
              <a:avLst/>
              <a:gdLst/>
              <a:ahLst/>
              <a:cxnLst/>
              <a:rect l="l" t="t" r="r" b="b"/>
              <a:pathLst>
                <a:path w="4746" h="241" extrusionOk="0">
                  <a:moveTo>
                    <a:pt x="1" y="1"/>
                  </a:moveTo>
                  <a:lnTo>
                    <a:pt x="157" y="240"/>
                  </a:lnTo>
                  <a:lnTo>
                    <a:pt x="4626" y="240"/>
                  </a:lnTo>
                  <a:lnTo>
                    <a:pt x="47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8"/>
            <p:cNvSpPr/>
            <p:nvPr/>
          </p:nvSpPr>
          <p:spPr>
            <a:xfrm>
              <a:off x="1085422" y="1443536"/>
              <a:ext cx="886468" cy="36603"/>
            </a:xfrm>
            <a:custGeom>
              <a:avLst/>
              <a:gdLst/>
              <a:ahLst/>
              <a:cxnLst/>
              <a:rect l="l" t="t" r="r" b="b"/>
              <a:pathLst>
                <a:path w="4214" h="174" extrusionOk="0">
                  <a:moveTo>
                    <a:pt x="1" y="0"/>
                  </a:moveTo>
                  <a:lnTo>
                    <a:pt x="1" y="174"/>
                  </a:lnTo>
                  <a:lnTo>
                    <a:pt x="4094" y="174"/>
                  </a:lnTo>
                  <a:lnTo>
                    <a:pt x="42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8"/>
            <p:cNvSpPr/>
            <p:nvPr/>
          </p:nvSpPr>
          <p:spPr>
            <a:xfrm>
              <a:off x="1143693" y="1396625"/>
              <a:ext cx="155458" cy="901193"/>
            </a:xfrm>
            <a:custGeom>
              <a:avLst/>
              <a:gdLst/>
              <a:ahLst/>
              <a:cxnLst/>
              <a:rect l="l" t="t" r="r" b="b"/>
              <a:pathLst>
                <a:path w="739" h="4284" extrusionOk="0">
                  <a:moveTo>
                    <a:pt x="0" y="1"/>
                  </a:moveTo>
                  <a:lnTo>
                    <a:pt x="0" y="4283"/>
                  </a:lnTo>
                  <a:lnTo>
                    <a:pt x="739" y="4283"/>
                  </a:lnTo>
                  <a:lnTo>
                    <a:pt x="7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8"/>
            <p:cNvSpPr/>
            <p:nvPr/>
          </p:nvSpPr>
          <p:spPr>
            <a:xfrm>
              <a:off x="1082056" y="2297622"/>
              <a:ext cx="1667333" cy="83514"/>
            </a:xfrm>
            <a:custGeom>
              <a:avLst/>
              <a:gdLst/>
              <a:ahLst/>
              <a:cxnLst/>
              <a:rect l="l" t="t" r="r" b="b"/>
              <a:pathLst>
                <a:path w="7926" h="397" extrusionOk="0">
                  <a:moveTo>
                    <a:pt x="293" y="0"/>
                  </a:moveTo>
                  <a:lnTo>
                    <a:pt x="0" y="396"/>
                  </a:lnTo>
                  <a:lnTo>
                    <a:pt x="7926" y="396"/>
                  </a:lnTo>
                  <a:lnTo>
                    <a:pt x="78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8"/>
            <p:cNvSpPr/>
            <p:nvPr/>
          </p:nvSpPr>
          <p:spPr>
            <a:xfrm>
              <a:off x="2435130" y="707408"/>
              <a:ext cx="86880" cy="83935"/>
            </a:xfrm>
            <a:custGeom>
              <a:avLst/>
              <a:gdLst/>
              <a:ahLst/>
              <a:cxnLst/>
              <a:rect l="l" t="t" r="r" b="b"/>
              <a:pathLst>
                <a:path w="413" h="399" extrusionOk="0">
                  <a:moveTo>
                    <a:pt x="220" y="0"/>
                  </a:moveTo>
                  <a:cubicBezTo>
                    <a:pt x="215" y="0"/>
                    <a:pt x="211" y="1"/>
                    <a:pt x="207" y="2"/>
                  </a:cubicBezTo>
                  <a:cubicBezTo>
                    <a:pt x="50" y="39"/>
                    <a:pt x="0" y="225"/>
                    <a:pt x="104" y="349"/>
                  </a:cubicBezTo>
                  <a:cubicBezTo>
                    <a:pt x="138" y="383"/>
                    <a:pt x="178" y="398"/>
                    <a:pt x="216" y="398"/>
                  </a:cubicBezTo>
                  <a:cubicBezTo>
                    <a:pt x="309" y="398"/>
                    <a:pt x="398" y="312"/>
                    <a:pt x="413" y="225"/>
                  </a:cubicBezTo>
                  <a:cubicBezTo>
                    <a:pt x="413" y="113"/>
                    <a:pt x="290" y="0"/>
                    <a:pt x="220" y="0"/>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8"/>
            <p:cNvSpPr/>
            <p:nvPr/>
          </p:nvSpPr>
          <p:spPr>
            <a:xfrm>
              <a:off x="1917840" y="1538201"/>
              <a:ext cx="18512" cy="61636"/>
            </a:xfrm>
            <a:custGeom>
              <a:avLst/>
              <a:gdLst/>
              <a:ahLst/>
              <a:cxnLst/>
              <a:rect l="l" t="t" r="r" b="b"/>
              <a:pathLst>
                <a:path w="88" h="293" extrusionOk="0">
                  <a:moveTo>
                    <a:pt x="87" y="0"/>
                  </a:moveTo>
                  <a:cubicBezTo>
                    <a:pt x="29" y="55"/>
                    <a:pt x="8" y="161"/>
                    <a:pt x="2" y="245"/>
                  </a:cubicBezTo>
                  <a:lnTo>
                    <a:pt x="2" y="245"/>
                  </a:lnTo>
                  <a:cubicBezTo>
                    <a:pt x="0" y="238"/>
                    <a:pt x="0" y="230"/>
                    <a:pt x="0" y="223"/>
                  </a:cubicBezTo>
                  <a:lnTo>
                    <a:pt x="0" y="293"/>
                  </a:lnTo>
                  <a:cubicBezTo>
                    <a:pt x="0" y="278"/>
                    <a:pt x="1" y="262"/>
                    <a:pt x="2" y="245"/>
                  </a:cubicBezTo>
                  <a:lnTo>
                    <a:pt x="2" y="245"/>
                  </a:lnTo>
                  <a:cubicBezTo>
                    <a:pt x="4" y="254"/>
                    <a:pt x="8" y="263"/>
                    <a:pt x="17" y="272"/>
                  </a:cubicBezTo>
                  <a:cubicBezTo>
                    <a:pt x="17" y="190"/>
                    <a:pt x="33" y="66"/>
                    <a:pt x="87" y="17"/>
                  </a:cubicBezTo>
                  <a:lnTo>
                    <a:pt x="87" y="0"/>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8"/>
            <p:cNvSpPr/>
            <p:nvPr/>
          </p:nvSpPr>
          <p:spPr>
            <a:xfrm>
              <a:off x="1928148" y="1548509"/>
              <a:ext cx="22088" cy="61847"/>
            </a:xfrm>
            <a:custGeom>
              <a:avLst/>
              <a:gdLst/>
              <a:ahLst/>
              <a:cxnLst/>
              <a:rect l="l" t="t" r="r" b="b"/>
              <a:pathLst>
                <a:path w="105" h="294" extrusionOk="0">
                  <a:moveTo>
                    <a:pt x="38" y="190"/>
                  </a:moveTo>
                  <a:lnTo>
                    <a:pt x="38" y="190"/>
                  </a:lnTo>
                  <a:cubicBezTo>
                    <a:pt x="38" y="197"/>
                    <a:pt x="35" y="212"/>
                    <a:pt x="30" y="228"/>
                  </a:cubicBezTo>
                  <a:lnTo>
                    <a:pt x="30" y="228"/>
                  </a:lnTo>
                  <a:cubicBezTo>
                    <a:pt x="38" y="214"/>
                    <a:pt x="38" y="202"/>
                    <a:pt x="38" y="190"/>
                  </a:cubicBezTo>
                  <a:close/>
                  <a:moveTo>
                    <a:pt x="88" y="1"/>
                  </a:moveTo>
                  <a:cubicBezTo>
                    <a:pt x="88" y="17"/>
                    <a:pt x="38" y="157"/>
                    <a:pt x="1" y="293"/>
                  </a:cubicBezTo>
                  <a:cubicBezTo>
                    <a:pt x="11" y="283"/>
                    <a:pt x="23" y="254"/>
                    <a:pt x="30" y="228"/>
                  </a:cubicBezTo>
                  <a:lnTo>
                    <a:pt x="30" y="228"/>
                  </a:lnTo>
                  <a:cubicBezTo>
                    <a:pt x="27" y="233"/>
                    <a:pt x="23" y="238"/>
                    <a:pt x="17" y="244"/>
                  </a:cubicBezTo>
                  <a:cubicBezTo>
                    <a:pt x="55" y="120"/>
                    <a:pt x="104" y="17"/>
                    <a:pt x="104" y="17"/>
                  </a:cubicBezTo>
                  <a:lnTo>
                    <a:pt x="104" y="1"/>
                  </a:ln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8"/>
            <p:cNvSpPr/>
            <p:nvPr/>
          </p:nvSpPr>
          <p:spPr>
            <a:xfrm>
              <a:off x="1953392" y="1563234"/>
              <a:ext cx="14936" cy="50487"/>
            </a:xfrm>
            <a:custGeom>
              <a:avLst/>
              <a:gdLst/>
              <a:ahLst/>
              <a:cxnLst/>
              <a:rect l="l" t="t" r="r" b="b"/>
              <a:pathLst>
                <a:path w="71" h="240" extrusionOk="0">
                  <a:moveTo>
                    <a:pt x="54" y="1"/>
                  </a:moveTo>
                  <a:cubicBezTo>
                    <a:pt x="38" y="34"/>
                    <a:pt x="21" y="104"/>
                    <a:pt x="21" y="153"/>
                  </a:cubicBezTo>
                  <a:cubicBezTo>
                    <a:pt x="1" y="174"/>
                    <a:pt x="1" y="223"/>
                    <a:pt x="1" y="240"/>
                  </a:cubicBezTo>
                  <a:cubicBezTo>
                    <a:pt x="21" y="174"/>
                    <a:pt x="38" y="71"/>
                    <a:pt x="71"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23998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44"/>
          <p:cNvSpPr txBox="1">
            <a:spLocks noGrp="1"/>
          </p:cNvSpPr>
          <p:nvPr>
            <p:ph type="title"/>
          </p:nvPr>
        </p:nvSpPr>
        <p:spPr>
          <a:xfrm>
            <a:off x="719999" y="445025"/>
            <a:ext cx="8136737" cy="6969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A. The Scope of Educational Evaluation From the Perspective of the Learning Outcomes Domain</a:t>
            </a:r>
            <a:endParaRPr sz="2400" dirty="0"/>
          </a:p>
        </p:txBody>
      </p:sp>
      <p:sp>
        <p:nvSpPr>
          <p:cNvPr id="1121" name="Google Shape;1121;p44"/>
          <p:cNvSpPr txBox="1">
            <a:spLocks noGrp="1"/>
          </p:cNvSpPr>
          <p:nvPr>
            <p:ph type="subTitle" idx="1"/>
          </p:nvPr>
        </p:nvSpPr>
        <p:spPr>
          <a:xfrm>
            <a:off x="323530" y="1678518"/>
            <a:ext cx="4810027" cy="83260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According to Benyamin S. Bloom learning outcomes can be grouped into three domains, namely cognitive affective, and psychomotor.</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endParaRPr dirty="0"/>
          </a:p>
        </p:txBody>
      </p:sp>
      <p:grpSp>
        <p:nvGrpSpPr>
          <p:cNvPr id="1122" name="Google Shape;1122;p44"/>
          <p:cNvGrpSpPr/>
          <p:nvPr/>
        </p:nvGrpSpPr>
        <p:grpSpPr>
          <a:xfrm>
            <a:off x="7383148" y="2180762"/>
            <a:ext cx="1047745" cy="2524945"/>
            <a:chOff x="561150" y="1395964"/>
            <a:chExt cx="1384075" cy="3335462"/>
          </a:xfrm>
        </p:grpSpPr>
        <p:sp>
          <p:nvSpPr>
            <p:cNvPr id="1123" name="Google Shape;1123;p44"/>
            <p:cNvSpPr/>
            <p:nvPr/>
          </p:nvSpPr>
          <p:spPr>
            <a:xfrm>
              <a:off x="1029800" y="2084525"/>
              <a:ext cx="355200" cy="231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4"/>
            <p:cNvSpPr/>
            <p:nvPr/>
          </p:nvSpPr>
          <p:spPr>
            <a:xfrm rot="1663695">
              <a:off x="1236347" y="1840176"/>
              <a:ext cx="26436" cy="72322"/>
            </a:xfrm>
            <a:prstGeom prst="ellipse">
              <a:avLst/>
            </a:pr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4"/>
            <p:cNvSpPr/>
            <p:nvPr/>
          </p:nvSpPr>
          <p:spPr>
            <a:xfrm>
              <a:off x="561150" y="2962376"/>
              <a:ext cx="233368" cy="569881"/>
            </a:xfrm>
            <a:custGeom>
              <a:avLst/>
              <a:gdLst/>
              <a:ahLst/>
              <a:cxnLst/>
              <a:rect l="l" t="t" r="r" b="b"/>
              <a:pathLst>
                <a:path w="896" h="2188" extrusionOk="0">
                  <a:moveTo>
                    <a:pt x="326" y="1"/>
                  </a:moveTo>
                  <a:cubicBezTo>
                    <a:pt x="260" y="137"/>
                    <a:pt x="136" y="397"/>
                    <a:pt x="87" y="603"/>
                  </a:cubicBezTo>
                  <a:cubicBezTo>
                    <a:pt x="17" y="896"/>
                    <a:pt x="0" y="1890"/>
                    <a:pt x="0" y="1890"/>
                  </a:cubicBezTo>
                  <a:cubicBezTo>
                    <a:pt x="87" y="2014"/>
                    <a:pt x="190" y="2097"/>
                    <a:pt x="276" y="2134"/>
                  </a:cubicBezTo>
                  <a:cubicBezTo>
                    <a:pt x="354" y="2173"/>
                    <a:pt x="434" y="2187"/>
                    <a:pt x="514" y="2187"/>
                  </a:cubicBezTo>
                  <a:cubicBezTo>
                    <a:pt x="646" y="2187"/>
                    <a:pt x="777" y="2148"/>
                    <a:pt x="895" y="2117"/>
                  </a:cubicBezTo>
                  <a:cubicBezTo>
                    <a:pt x="842" y="1651"/>
                    <a:pt x="809" y="1206"/>
                    <a:pt x="792" y="1032"/>
                  </a:cubicBezTo>
                  <a:cubicBezTo>
                    <a:pt x="776" y="1016"/>
                    <a:pt x="739" y="983"/>
                    <a:pt x="705" y="929"/>
                  </a:cubicBezTo>
                  <a:cubicBezTo>
                    <a:pt x="586" y="777"/>
                    <a:pt x="413" y="500"/>
                    <a:pt x="326" y="34"/>
                  </a:cubicBezTo>
                  <a:lnTo>
                    <a:pt x="3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4"/>
            <p:cNvSpPr/>
            <p:nvPr/>
          </p:nvSpPr>
          <p:spPr>
            <a:xfrm>
              <a:off x="633037" y="3204344"/>
              <a:ext cx="161482" cy="327916"/>
            </a:xfrm>
            <a:custGeom>
              <a:avLst/>
              <a:gdLst/>
              <a:ahLst/>
              <a:cxnLst/>
              <a:rect l="l" t="t" r="r" b="b"/>
              <a:pathLst>
                <a:path w="620" h="1259" extrusionOk="0">
                  <a:moveTo>
                    <a:pt x="429" y="0"/>
                  </a:moveTo>
                  <a:cubicBezTo>
                    <a:pt x="359" y="413"/>
                    <a:pt x="223" y="858"/>
                    <a:pt x="223" y="879"/>
                  </a:cubicBezTo>
                  <a:cubicBezTo>
                    <a:pt x="223" y="895"/>
                    <a:pt x="104" y="1085"/>
                    <a:pt x="104" y="1085"/>
                  </a:cubicBezTo>
                  <a:lnTo>
                    <a:pt x="0" y="1205"/>
                  </a:lnTo>
                  <a:cubicBezTo>
                    <a:pt x="78" y="1244"/>
                    <a:pt x="158" y="1258"/>
                    <a:pt x="238" y="1258"/>
                  </a:cubicBezTo>
                  <a:cubicBezTo>
                    <a:pt x="370" y="1258"/>
                    <a:pt x="501" y="1219"/>
                    <a:pt x="619" y="1188"/>
                  </a:cubicBezTo>
                  <a:cubicBezTo>
                    <a:pt x="566" y="722"/>
                    <a:pt x="533" y="277"/>
                    <a:pt x="516" y="103"/>
                  </a:cubicBezTo>
                  <a:cubicBezTo>
                    <a:pt x="500" y="87"/>
                    <a:pt x="463" y="54"/>
                    <a:pt x="4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4"/>
            <p:cNvSpPr/>
            <p:nvPr/>
          </p:nvSpPr>
          <p:spPr>
            <a:xfrm>
              <a:off x="1040394" y="2134110"/>
              <a:ext cx="254725" cy="793093"/>
            </a:xfrm>
            <a:custGeom>
              <a:avLst/>
              <a:gdLst/>
              <a:ahLst/>
              <a:cxnLst/>
              <a:rect l="l" t="t" r="r" b="b"/>
              <a:pathLst>
                <a:path w="978" h="3045" extrusionOk="0">
                  <a:moveTo>
                    <a:pt x="961" y="0"/>
                  </a:moveTo>
                  <a:cubicBezTo>
                    <a:pt x="961" y="0"/>
                    <a:pt x="792" y="140"/>
                    <a:pt x="635" y="157"/>
                  </a:cubicBezTo>
                  <a:cubicBezTo>
                    <a:pt x="627" y="158"/>
                    <a:pt x="618" y="158"/>
                    <a:pt x="610" y="158"/>
                  </a:cubicBezTo>
                  <a:cubicBezTo>
                    <a:pt x="450" y="158"/>
                    <a:pt x="342" y="17"/>
                    <a:pt x="342" y="17"/>
                  </a:cubicBezTo>
                  <a:lnTo>
                    <a:pt x="256" y="140"/>
                  </a:lnTo>
                  <a:cubicBezTo>
                    <a:pt x="276" y="516"/>
                    <a:pt x="309" y="1015"/>
                    <a:pt x="309" y="1308"/>
                  </a:cubicBezTo>
                  <a:cubicBezTo>
                    <a:pt x="309" y="1378"/>
                    <a:pt x="309" y="1444"/>
                    <a:pt x="293" y="1531"/>
                  </a:cubicBezTo>
                  <a:cubicBezTo>
                    <a:pt x="256" y="1943"/>
                    <a:pt x="153" y="2442"/>
                    <a:pt x="50" y="2801"/>
                  </a:cubicBezTo>
                  <a:cubicBezTo>
                    <a:pt x="33" y="2855"/>
                    <a:pt x="17" y="2905"/>
                    <a:pt x="0" y="2942"/>
                  </a:cubicBezTo>
                  <a:cubicBezTo>
                    <a:pt x="33" y="2958"/>
                    <a:pt x="50" y="2975"/>
                    <a:pt x="87" y="2975"/>
                  </a:cubicBezTo>
                  <a:cubicBezTo>
                    <a:pt x="225" y="3022"/>
                    <a:pt x="386" y="3045"/>
                    <a:pt x="534" y="3045"/>
                  </a:cubicBezTo>
                  <a:cubicBezTo>
                    <a:pt x="607" y="3045"/>
                    <a:pt x="676" y="3039"/>
                    <a:pt x="739" y="3028"/>
                  </a:cubicBezTo>
                  <a:cubicBezTo>
                    <a:pt x="772" y="3028"/>
                    <a:pt x="825" y="3008"/>
                    <a:pt x="858" y="2991"/>
                  </a:cubicBezTo>
                  <a:cubicBezTo>
                    <a:pt x="842" y="2958"/>
                    <a:pt x="825" y="2905"/>
                    <a:pt x="825" y="2871"/>
                  </a:cubicBezTo>
                  <a:cubicBezTo>
                    <a:pt x="792" y="2719"/>
                    <a:pt x="772" y="2562"/>
                    <a:pt x="772" y="2459"/>
                  </a:cubicBezTo>
                  <a:cubicBezTo>
                    <a:pt x="792" y="2253"/>
                    <a:pt x="875" y="1378"/>
                    <a:pt x="912" y="792"/>
                  </a:cubicBezTo>
                  <a:cubicBezTo>
                    <a:pt x="945" y="532"/>
                    <a:pt x="961" y="347"/>
                    <a:pt x="961" y="276"/>
                  </a:cubicBezTo>
                  <a:cubicBezTo>
                    <a:pt x="978" y="190"/>
                    <a:pt x="978" y="103"/>
                    <a:pt x="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4"/>
            <p:cNvSpPr/>
            <p:nvPr/>
          </p:nvSpPr>
          <p:spPr>
            <a:xfrm>
              <a:off x="1197191" y="2340395"/>
              <a:ext cx="80741" cy="582643"/>
            </a:xfrm>
            <a:custGeom>
              <a:avLst/>
              <a:gdLst/>
              <a:ahLst/>
              <a:cxnLst/>
              <a:rect l="l" t="t" r="r" b="b"/>
              <a:pathLst>
                <a:path w="310" h="2237" extrusionOk="0">
                  <a:moveTo>
                    <a:pt x="310" y="0"/>
                  </a:moveTo>
                  <a:lnTo>
                    <a:pt x="310" y="0"/>
                  </a:lnTo>
                  <a:cubicBezTo>
                    <a:pt x="240" y="586"/>
                    <a:pt x="104" y="1391"/>
                    <a:pt x="50" y="1597"/>
                  </a:cubicBezTo>
                  <a:cubicBezTo>
                    <a:pt x="0" y="1840"/>
                    <a:pt x="50" y="2046"/>
                    <a:pt x="50" y="2046"/>
                  </a:cubicBezTo>
                  <a:lnTo>
                    <a:pt x="137" y="2236"/>
                  </a:lnTo>
                  <a:cubicBezTo>
                    <a:pt x="170" y="2236"/>
                    <a:pt x="223" y="2216"/>
                    <a:pt x="256" y="2199"/>
                  </a:cubicBezTo>
                  <a:cubicBezTo>
                    <a:pt x="240" y="2166"/>
                    <a:pt x="223" y="2113"/>
                    <a:pt x="223" y="2079"/>
                  </a:cubicBezTo>
                  <a:cubicBezTo>
                    <a:pt x="190" y="1927"/>
                    <a:pt x="170" y="1770"/>
                    <a:pt x="170" y="1667"/>
                  </a:cubicBezTo>
                  <a:cubicBezTo>
                    <a:pt x="190" y="1461"/>
                    <a:pt x="273" y="586"/>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4"/>
            <p:cNvSpPr/>
            <p:nvPr/>
          </p:nvSpPr>
          <p:spPr>
            <a:xfrm>
              <a:off x="1040394" y="2532615"/>
              <a:ext cx="84908" cy="376361"/>
            </a:xfrm>
            <a:custGeom>
              <a:avLst/>
              <a:gdLst/>
              <a:ahLst/>
              <a:cxnLst/>
              <a:rect l="l" t="t" r="r" b="b"/>
              <a:pathLst>
                <a:path w="326" h="1445" extrusionOk="0">
                  <a:moveTo>
                    <a:pt x="293" y="1"/>
                  </a:moveTo>
                  <a:lnTo>
                    <a:pt x="293" y="1"/>
                  </a:lnTo>
                  <a:cubicBezTo>
                    <a:pt x="256" y="413"/>
                    <a:pt x="153" y="912"/>
                    <a:pt x="50" y="1271"/>
                  </a:cubicBezTo>
                  <a:cubicBezTo>
                    <a:pt x="33" y="1325"/>
                    <a:pt x="17" y="1375"/>
                    <a:pt x="0" y="1412"/>
                  </a:cubicBezTo>
                  <a:cubicBezTo>
                    <a:pt x="33" y="1428"/>
                    <a:pt x="50" y="1445"/>
                    <a:pt x="87" y="1445"/>
                  </a:cubicBezTo>
                  <a:cubicBezTo>
                    <a:pt x="103" y="1395"/>
                    <a:pt x="120" y="1325"/>
                    <a:pt x="136" y="1238"/>
                  </a:cubicBezTo>
                  <a:cubicBezTo>
                    <a:pt x="190" y="999"/>
                    <a:pt x="326" y="549"/>
                    <a:pt x="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4"/>
            <p:cNvSpPr/>
            <p:nvPr/>
          </p:nvSpPr>
          <p:spPr>
            <a:xfrm>
              <a:off x="1125043" y="2049200"/>
              <a:ext cx="165910" cy="145856"/>
            </a:xfrm>
            <a:custGeom>
              <a:avLst/>
              <a:gdLst/>
              <a:ahLst/>
              <a:cxnLst/>
              <a:rect l="l" t="t" r="r" b="b"/>
              <a:pathLst>
                <a:path w="637" h="560" extrusionOk="0">
                  <a:moveTo>
                    <a:pt x="261" y="0"/>
                  </a:moveTo>
                  <a:lnTo>
                    <a:pt x="17" y="343"/>
                  </a:lnTo>
                  <a:cubicBezTo>
                    <a:pt x="17" y="343"/>
                    <a:pt x="1" y="499"/>
                    <a:pt x="207" y="549"/>
                  </a:cubicBezTo>
                  <a:cubicBezTo>
                    <a:pt x="231" y="556"/>
                    <a:pt x="255" y="560"/>
                    <a:pt x="278" y="560"/>
                  </a:cubicBezTo>
                  <a:cubicBezTo>
                    <a:pt x="472" y="560"/>
                    <a:pt x="636" y="326"/>
                    <a:pt x="636" y="326"/>
                  </a:cubicBezTo>
                  <a:lnTo>
                    <a:pt x="2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4"/>
            <p:cNvSpPr/>
            <p:nvPr/>
          </p:nvSpPr>
          <p:spPr>
            <a:xfrm>
              <a:off x="856510" y="4597029"/>
              <a:ext cx="256027" cy="134396"/>
            </a:xfrm>
            <a:custGeom>
              <a:avLst/>
              <a:gdLst/>
              <a:ahLst/>
              <a:cxnLst/>
              <a:rect l="l" t="t" r="r" b="b"/>
              <a:pathLst>
                <a:path w="983" h="516" extrusionOk="0">
                  <a:moveTo>
                    <a:pt x="71" y="0"/>
                  </a:moveTo>
                  <a:lnTo>
                    <a:pt x="1" y="516"/>
                  </a:lnTo>
                  <a:lnTo>
                    <a:pt x="982" y="516"/>
                  </a:lnTo>
                  <a:lnTo>
                    <a:pt x="380" y="33"/>
                  </a:lnTo>
                  <a:cubicBezTo>
                    <a:pt x="380" y="50"/>
                    <a:pt x="364" y="70"/>
                    <a:pt x="364" y="70"/>
                  </a:cubicBezTo>
                  <a:cubicBezTo>
                    <a:pt x="364" y="70"/>
                    <a:pt x="322" y="101"/>
                    <a:pt x="260" y="101"/>
                  </a:cubicBezTo>
                  <a:cubicBezTo>
                    <a:pt x="208" y="101"/>
                    <a:pt x="140" y="79"/>
                    <a:pt x="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4"/>
            <p:cNvSpPr/>
            <p:nvPr/>
          </p:nvSpPr>
          <p:spPr>
            <a:xfrm>
              <a:off x="1474319" y="4578537"/>
              <a:ext cx="264622" cy="139084"/>
            </a:xfrm>
            <a:custGeom>
              <a:avLst/>
              <a:gdLst/>
              <a:ahLst/>
              <a:cxnLst/>
              <a:rect l="l" t="t" r="r" b="b"/>
              <a:pathLst>
                <a:path w="1016" h="534" extrusionOk="0">
                  <a:moveTo>
                    <a:pt x="17" y="1"/>
                  </a:moveTo>
                  <a:lnTo>
                    <a:pt x="1" y="533"/>
                  </a:lnTo>
                  <a:lnTo>
                    <a:pt x="1016" y="533"/>
                  </a:lnTo>
                  <a:lnTo>
                    <a:pt x="343" y="38"/>
                  </a:lnTo>
                  <a:lnTo>
                    <a:pt x="343" y="71"/>
                  </a:lnTo>
                  <a:cubicBezTo>
                    <a:pt x="343" y="71"/>
                    <a:pt x="275" y="93"/>
                    <a:pt x="200" y="93"/>
                  </a:cubicBezTo>
                  <a:cubicBezTo>
                    <a:pt x="162" y="93"/>
                    <a:pt x="122" y="88"/>
                    <a:pt x="87" y="71"/>
                  </a:cubicBezTo>
                  <a:cubicBezTo>
                    <a:pt x="71" y="55"/>
                    <a:pt x="34" y="38"/>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4"/>
            <p:cNvSpPr/>
            <p:nvPr/>
          </p:nvSpPr>
          <p:spPr>
            <a:xfrm>
              <a:off x="757796" y="2900126"/>
              <a:ext cx="806108" cy="1722405"/>
            </a:xfrm>
            <a:custGeom>
              <a:avLst/>
              <a:gdLst/>
              <a:ahLst/>
              <a:cxnLst/>
              <a:rect l="l" t="t" r="r" b="b"/>
              <a:pathLst>
                <a:path w="3095" h="6613" extrusionOk="0">
                  <a:moveTo>
                    <a:pt x="1085" y="1"/>
                  </a:moveTo>
                  <a:cubicBezTo>
                    <a:pt x="1069" y="34"/>
                    <a:pt x="1069" y="67"/>
                    <a:pt x="1052" y="104"/>
                  </a:cubicBezTo>
                  <a:cubicBezTo>
                    <a:pt x="1031" y="137"/>
                    <a:pt x="1031" y="170"/>
                    <a:pt x="1015" y="190"/>
                  </a:cubicBezTo>
                  <a:cubicBezTo>
                    <a:pt x="862" y="533"/>
                    <a:pt x="809" y="685"/>
                    <a:pt x="639" y="756"/>
                  </a:cubicBezTo>
                  <a:cubicBezTo>
                    <a:pt x="536" y="809"/>
                    <a:pt x="433" y="826"/>
                    <a:pt x="363" y="842"/>
                  </a:cubicBezTo>
                  <a:lnTo>
                    <a:pt x="309" y="842"/>
                  </a:lnTo>
                  <a:lnTo>
                    <a:pt x="190" y="1065"/>
                  </a:lnTo>
                  <a:lnTo>
                    <a:pt x="54" y="1288"/>
                  </a:lnTo>
                  <a:lnTo>
                    <a:pt x="37" y="1271"/>
                  </a:lnTo>
                  <a:lnTo>
                    <a:pt x="37" y="1271"/>
                  </a:lnTo>
                  <a:cubicBezTo>
                    <a:pt x="54" y="1445"/>
                    <a:pt x="87" y="1890"/>
                    <a:pt x="140" y="2356"/>
                  </a:cubicBezTo>
                  <a:cubicBezTo>
                    <a:pt x="206" y="2975"/>
                    <a:pt x="276" y="3627"/>
                    <a:pt x="276" y="3627"/>
                  </a:cubicBezTo>
                  <a:cubicBezTo>
                    <a:pt x="276" y="3627"/>
                    <a:pt x="70" y="3904"/>
                    <a:pt x="37" y="4539"/>
                  </a:cubicBezTo>
                  <a:cubicBezTo>
                    <a:pt x="0" y="5191"/>
                    <a:pt x="293" y="6325"/>
                    <a:pt x="450" y="6515"/>
                  </a:cubicBezTo>
                  <a:cubicBezTo>
                    <a:pt x="466" y="6532"/>
                    <a:pt x="466" y="6548"/>
                    <a:pt x="483" y="6548"/>
                  </a:cubicBezTo>
                  <a:cubicBezTo>
                    <a:pt x="540" y="6598"/>
                    <a:pt x="595" y="6613"/>
                    <a:pt x="640" y="6613"/>
                  </a:cubicBezTo>
                  <a:cubicBezTo>
                    <a:pt x="701" y="6613"/>
                    <a:pt x="743" y="6585"/>
                    <a:pt x="743" y="6585"/>
                  </a:cubicBezTo>
                  <a:cubicBezTo>
                    <a:pt x="743" y="6585"/>
                    <a:pt x="759" y="6565"/>
                    <a:pt x="759" y="6548"/>
                  </a:cubicBezTo>
                  <a:cubicBezTo>
                    <a:pt x="776" y="6379"/>
                    <a:pt x="895" y="5657"/>
                    <a:pt x="965" y="5055"/>
                  </a:cubicBezTo>
                  <a:cubicBezTo>
                    <a:pt x="1031" y="4366"/>
                    <a:pt x="1444" y="1358"/>
                    <a:pt x="1444" y="1358"/>
                  </a:cubicBezTo>
                  <a:lnTo>
                    <a:pt x="1444" y="1374"/>
                  </a:lnTo>
                  <a:lnTo>
                    <a:pt x="2220" y="3953"/>
                  </a:lnTo>
                  <a:cubicBezTo>
                    <a:pt x="1960" y="4832"/>
                    <a:pt x="2187" y="5224"/>
                    <a:pt x="2356" y="5603"/>
                  </a:cubicBezTo>
                  <a:cubicBezTo>
                    <a:pt x="2496" y="5929"/>
                    <a:pt x="2649" y="6309"/>
                    <a:pt x="2768" y="6445"/>
                  </a:cubicBezTo>
                  <a:cubicBezTo>
                    <a:pt x="2785" y="6482"/>
                    <a:pt x="2805" y="6499"/>
                    <a:pt x="2822" y="6499"/>
                  </a:cubicBezTo>
                  <a:lnTo>
                    <a:pt x="2838" y="6515"/>
                  </a:lnTo>
                  <a:cubicBezTo>
                    <a:pt x="2873" y="6532"/>
                    <a:pt x="2913" y="6537"/>
                    <a:pt x="2951" y="6537"/>
                  </a:cubicBezTo>
                  <a:cubicBezTo>
                    <a:pt x="3026" y="6537"/>
                    <a:pt x="3094" y="6515"/>
                    <a:pt x="3094" y="6515"/>
                  </a:cubicBezTo>
                  <a:lnTo>
                    <a:pt x="3094" y="6482"/>
                  </a:lnTo>
                  <a:cubicBezTo>
                    <a:pt x="3094" y="6255"/>
                    <a:pt x="3061" y="4605"/>
                    <a:pt x="2991" y="4089"/>
                  </a:cubicBezTo>
                  <a:cubicBezTo>
                    <a:pt x="2975" y="3800"/>
                    <a:pt x="2909" y="3025"/>
                    <a:pt x="2855" y="2270"/>
                  </a:cubicBezTo>
                  <a:cubicBezTo>
                    <a:pt x="2785" y="1531"/>
                    <a:pt x="2735" y="809"/>
                    <a:pt x="2719" y="652"/>
                  </a:cubicBezTo>
                  <a:cubicBezTo>
                    <a:pt x="2701" y="657"/>
                    <a:pt x="2676" y="660"/>
                    <a:pt x="2645" y="660"/>
                  </a:cubicBezTo>
                  <a:cubicBezTo>
                    <a:pt x="2556" y="660"/>
                    <a:pt x="2418" y="634"/>
                    <a:pt x="2253" y="533"/>
                  </a:cubicBezTo>
                  <a:cubicBezTo>
                    <a:pt x="2133" y="446"/>
                    <a:pt x="2030" y="310"/>
                    <a:pt x="1980" y="153"/>
                  </a:cubicBezTo>
                  <a:cubicBezTo>
                    <a:pt x="1960" y="120"/>
                    <a:pt x="1943" y="87"/>
                    <a:pt x="1943" y="50"/>
                  </a:cubicBezTo>
                  <a:cubicBezTo>
                    <a:pt x="1857" y="87"/>
                    <a:pt x="1737" y="104"/>
                    <a:pt x="1617" y="104"/>
                  </a:cubicBezTo>
                  <a:lnTo>
                    <a:pt x="1601" y="104"/>
                  </a:lnTo>
                  <a:cubicBezTo>
                    <a:pt x="1427" y="104"/>
                    <a:pt x="1238" y="67"/>
                    <a:pt x="1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4"/>
            <p:cNvSpPr/>
            <p:nvPr/>
          </p:nvSpPr>
          <p:spPr>
            <a:xfrm>
              <a:off x="843748" y="1395964"/>
              <a:ext cx="465433" cy="345106"/>
            </a:xfrm>
            <a:custGeom>
              <a:avLst/>
              <a:gdLst/>
              <a:ahLst/>
              <a:cxnLst/>
              <a:rect l="l" t="t" r="r" b="b"/>
              <a:pathLst>
                <a:path w="1787" h="1325" extrusionOk="0">
                  <a:moveTo>
                    <a:pt x="1028" y="1"/>
                  </a:moveTo>
                  <a:cubicBezTo>
                    <a:pt x="777" y="1"/>
                    <a:pt x="481" y="141"/>
                    <a:pt x="289" y="342"/>
                  </a:cubicBezTo>
                  <a:cubicBezTo>
                    <a:pt x="66" y="581"/>
                    <a:pt x="0" y="1048"/>
                    <a:pt x="272" y="1324"/>
                  </a:cubicBezTo>
                  <a:cubicBezTo>
                    <a:pt x="256" y="1184"/>
                    <a:pt x="256" y="1015"/>
                    <a:pt x="256" y="1015"/>
                  </a:cubicBezTo>
                  <a:cubicBezTo>
                    <a:pt x="256" y="1015"/>
                    <a:pt x="392" y="977"/>
                    <a:pt x="429" y="961"/>
                  </a:cubicBezTo>
                  <a:cubicBezTo>
                    <a:pt x="429" y="961"/>
                    <a:pt x="498" y="995"/>
                    <a:pt x="591" y="995"/>
                  </a:cubicBezTo>
                  <a:cubicBezTo>
                    <a:pt x="672" y="995"/>
                    <a:pt x="770" y="970"/>
                    <a:pt x="858" y="874"/>
                  </a:cubicBezTo>
                  <a:cubicBezTo>
                    <a:pt x="858" y="874"/>
                    <a:pt x="1031" y="858"/>
                    <a:pt x="1064" y="771"/>
                  </a:cubicBezTo>
                  <a:cubicBezTo>
                    <a:pt x="1064" y="771"/>
                    <a:pt x="1238" y="771"/>
                    <a:pt x="1341" y="652"/>
                  </a:cubicBezTo>
                  <a:cubicBezTo>
                    <a:pt x="1341" y="652"/>
                    <a:pt x="1341" y="771"/>
                    <a:pt x="1444" y="874"/>
                  </a:cubicBezTo>
                  <a:cubicBezTo>
                    <a:pt x="1547" y="994"/>
                    <a:pt x="1683" y="1064"/>
                    <a:pt x="1683" y="1064"/>
                  </a:cubicBezTo>
                  <a:lnTo>
                    <a:pt x="1753" y="928"/>
                  </a:lnTo>
                  <a:cubicBezTo>
                    <a:pt x="1753" y="928"/>
                    <a:pt x="1786" y="619"/>
                    <a:pt x="1613" y="412"/>
                  </a:cubicBezTo>
                  <a:cubicBezTo>
                    <a:pt x="1613" y="412"/>
                    <a:pt x="1494" y="136"/>
                    <a:pt x="1217" y="33"/>
                  </a:cubicBezTo>
                  <a:cubicBezTo>
                    <a:pt x="1159" y="11"/>
                    <a:pt x="1095" y="1"/>
                    <a:pt x="10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4"/>
            <p:cNvSpPr/>
            <p:nvPr/>
          </p:nvSpPr>
          <p:spPr>
            <a:xfrm>
              <a:off x="1282100" y="1623346"/>
              <a:ext cx="80741" cy="130489"/>
            </a:xfrm>
            <a:custGeom>
              <a:avLst/>
              <a:gdLst/>
              <a:ahLst/>
              <a:cxnLst/>
              <a:rect l="l" t="t" r="r" b="b"/>
              <a:pathLst>
                <a:path w="310" h="501" extrusionOk="0">
                  <a:moveTo>
                    <a:pt x="174" y="0"/>
                  </a:moveTo>
                  <a:cubicBezTo>
                    <a:pt x="64" y="0"/>
                    <a:pt x="0" y="160"/>
                    <a:pt x="0" y="191"/>
                  </a:cubicBezTo>
                  <a:cubicBezTo>
                    <a:pt x="33" y="278"/>
                    <a:pt x="33" y="397"/>
                    <a:pt x="33" y="501"/>
                  </a:cubicBezTo>
                  <a:cubicBezTo>
                    <a:pt x="33" y="501"/>
                    <a:pt x="136" y="501"/>
                    <a:pt x="223" y="381"/>
                  </a:cubicBezTo>
                  <a:cubicBezTo>
                    <a:pt x="293" y="245"/>
                    <a:pt x="310" y="38"/>
                    <a:pt x="190" y="1"/>
                  </a:cubicBezTo>
                  <a:cubicBezTo>
                    <a:pt x="185" y="1"/>
                    <a:pt x="179" y="0"/>
                    <a:pt x="174" y="0"/>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874743" y="1734303"/>
              <a:ext cx="81002" cy="95848"/>
            </a:xfrm>
            <a:custGeom>
              <a:avLst/>
              <a:gdLst/>
              <a:ahLst/>
              <a:cxnLst/>
              <a:rect l="l" t="t" r="r" b="b"/>
              <a:pathLst>
                <a:path w="311" h="368" extrusionOk="0">
                  <a:moveTo>
                    <a:pt x="50" y="1"/>
                  </a:moveTo>
                  <a:cubicBezTo>
                    <a:pt x="22" y="1"/>
                    <a:pt x="1" y="20"/>
                    <a:pt x="1" y="75"/>
                  </a:cubicBezTo>
                  <a:cubicBezTo>
                    <a:pt x="1" y="194"/>
                    <a:pt x="50" y="367"/>
                    <a:pt x="310" y="367"/>
                  </a:cubicBezTo>
                  <a:cubicBezTo>
                    <a:pt x="256" y="264"/>
                    <a:pt x="223" y="194"/>
                    <a:pt x="190" y="145"/>
                  </a:cubicBezTo>
                  <a:cubicBezTo>
                    <a:pt x="170" y="128"/>
                    <a:pt x="170" y="91"/>
                    <a:pt x="153" y="58"/>
                  </a:cubicBezTo>
                  <a:cubicBezTo>
                    <a:pt x="126" y="29"/>
                    <a:pt x="83" y="1"/>
                    <a:pt x="50" y="1"/>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1192763" y="1959862"/>
              <a:ext cx="120591" cy="188311"/>
            </a:xfrm>
            <a:custGeom>
              <a:avLst/>
              <a:gdLst/>
              <a:ahLst/>
              <a:cxnLst/>
              <a:rect l="l" t="t" r="r" b="b"/>
              <a:pathLst>
                <a:path w="463" h="723" extrusionOk="0">
                  <a:moveTo>
                    <a:pt x="240" y="1"/>
                  </a:moveTo>
                  <a:lnTo>
                    <a:pt x="240" y="34"/>
                  </a:lnTo>
                  <a:cubicBezTo>
                    <a:pt x="224" y="153"/>
                    <a:pt x="83" y="294"/>
                    <a:pt x="1" y="343"/>
                  </a:cubicBezTo>
                  <a:cubicBezTo>
                    <a:pt x="104" y="430"/>
                    <a:pt x="446" y="723"/>
                    <a:pt x="446" y="723"/>
                  </a:cubicBezTo>
                  <a:cubicBezTo>
                    <a:pt x="446" y="723"/>
                    <a:pt x="463" y="430"/>
                    <a:pt x="446" y="273"/>
                  </a:cubicBezTo>
                  <a:cubicBezTo>
                    <a:pt x="430" y="120"/>
                    <a:pt x="376" y="87"/>
                    <a:pt x="376" y="87"/>
                  </a:cubicBezTo>
                  <a:lnTo>
                    <a:pt x="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1089621" y="2003880"/>
              <a:ext cx="103401" cy="171121"/>
            </a:xfrm>
            <a:custGeom>
              <a:avLst/>
              <a:gdLst/>
              <a:ahLst/>
              <a:cxnLst/>
              <a:rect l="l" t="t" r="r" b="b"/>
              <a:pathLst>
                <a:path w="397" h="657" extrusionOk="0">
                  <a:moveTo>
                    <a:pt x="153" y="1"/>
                  </a:moveTo>
                  <a:lnTo>
                    <a:pt x="1" y="38"/>
                  </a:lnTo>
                  <a:lnTo>
                    <a:pt x="67" y="657"/>
                  </a:lnTo>
                  <a:lnTo>
                    <a:pt x="397" y="174"/>
                  </a:lnTo>
                  <a:lnTo>
                    <a:pt x="397" y="174"/>
                  </a:lnTo>
                  <a:cubicBezTo>
                    <a:pt x="366" y="198"/>
                    <a:pt x="335" y="207"/>
                    <a:pt x="307" y="207"/>
                  </a:cubicBezTo>
                  <a:cubicBezTo>
                    <a:pt x="272" y="207"/>
                    <a:pt x="242" y="192"/>
                    <a:pt x="224" y="174"/>
                  </a:cubicBezTo>
                  <a:cubicBezTo>
                    <a:pt x="207" y="158"/>
                    <a:pt x="191" y="71"/>
                    <a:pt x="1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1116448" y="1842654"/>
              <a:ext cx="157315" cy="215398"/>
            </a:xfrm>
            <a:custGeom>
              <a:avLst/>
              <a:gdLst/>
              <a:ahLst/>
              <a:cxnLst/>
              <a:rect l="l" t="t" r="r" b="b"/>
              <a:pathLst>
                <a:path w="604" h="827" extrusionOk="0">
                  <a:moveTo>
                    <a:pt x="603" y="1"/>
                  </a:moveTo>
                  <a:lnTo>
                    <a:pt x="603" y="1"/>
                  </a:lnTo>
                  <a:cubicBezTo>
                    <a:pt x="583" y="22"/>
                    <a:pt x="583" y="55"/>
                    <a:pt x="566" y="71"/>
                  </a:cubicBezTo>
                  <a:cubicBezTo>
                    <a:pt x="550" y="125"/>
                    <a:pt x="517" y="174"/>
                    <a:pt x="480" y="207"/>
                  </a:cubicBezTo>
                  <a:cubicBezTo>
                    <a:pt x="354" y="397"/>
                    <a:pt x="215" y="486"/>
                    <a:pt x="46" y="486"/>
                  </a:cubicBezTo>
                  <a:cubicBezTo>
                    <a:pt x="31" y="486"/>
                    <a:pt x="16" y="485"/>
                    <a:pt x="1" y="484"/>
                  </a:cubicBezTo>
                  <a:lnTo>
                    <a:pt x="1" y="484"/>
                  </a:lnTo>
                  <a:cubicBezTo>
                    <a:pt x="17" y="517"/>
                    <a:pt x="34" y="570"/>
                    <a:pt x="50" y="620"/>
                  </a:cubicBezTo>
                  <a:lnTo>
                    <a:pt x="50" y="640"/>
                  </a:lnTo>
                  <a:cubicBezTo>
                    <a:pt x="88" y="706"/>
                    <a:pt x="104" y="777"/>
                    <a:pt x="121" y="793"/>
                  </a:cubicBezTo>
                  <a:cubicBezTo>
                    <a:pt x="139" y="811"/>
                    <a:pt x="169" y="826"/>
                    <a:pt x="204" y="826"/>
                  </a:cubicBezTo>
                  <a:cubicBezTo>
                    <a:pt x="232" y="826"/>
                    <a:pt x="263" y="817"/>
                    <a:pt x="294" y="793"/>
                  </a:cubicBezTo>
                  <a:cubicBezTo>
                    <a:pt x="376" y="744"/>
                    <a:pt x="517" y="603"/>
                    <a:pt x="533" y="484"/>
                  </a:cubicBezTo>
                  <a:lnTo>
                    <a:pt x="533" y="451"/>
                  </a:lnTo>
                  <a:cubicBezTo>
                    <a:pt x="550" y="331"/>
                    <a:pt x="550" y="191"/>
                    <a:pt x="603" y="1"/>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910152" y="1565524"/>
              <a:ext cx="380785" cy="403709"/>
            </a:xfrm>
            <a:custGeom>
              <a:avLst/>
              <a:gdLst/>
              <a:ahLst/>
              <a:cxnLst/>
              <a:rect l="l" t="t" r="r" b="b"/>
              <a:pathLst>
                <a:path w="1462" h="1550" extrusionOk="0">
                  <a:moveTo>
                    <a:pt x="1086" y="1"/>
                  </a:moveTo>
                  <a:cubicBezTo>
                    <a:pt x="983" y="120"/>
                    <a:pt x="809" y="120"/>
                    <a:pt x="809" y="120"/>
                  </a:cubicBezTo>
                  <a:cubicBezTo>
                    <a:pt x="776" y="207"/>
                    <a:pt x="603" y="223"/>
                    <a:pt x="603" y="223"/>
                  </a:cubicBezTo>
                  <a:cubicBezTo>
                    <a:pt x="515" y="319"/>
                    <a:pt x="417" y="344"/>
                    <a:pt x="336" y="344"/>
                  </a:cubicBezTo>
                  <a:cubicBezTo>
                    <a:pt x="243" y="344"/>
                    <a:pt x="174" y="310"/>
                    <a:pt x="174" y="310"/>
                  </a:cubicBezTo>
                  <a:cubicBezTo>
                    <a:pt x="137" y="326"/>
                    <a:pt x="1" y="364"/>
                    <a:pt x="1" y="364"/>
                  </a:cubicBezTo>
                  <a:cubicBezTo>
                    <a:pt x="1" y="364"/>
                    <a:pt x="1" y="533"/>
                    <a:pt x="17" y="673"/>
                  </a:cubicBezTo>
                  <a:lnTo>
                    <a:pt x="17" y="706"/>
                  </a:lnTo>
                  <a:cubicBezTo>
                    <a:pt x="34" y="739"/>
                    <a:pt x="34" y="776"/>
                    <a:pt x="54" y="793"/>
                  </a:cubicBezTo>
                  <a:cubicBezTo>
                    <a:pt x="87" y="842"/>
                    <a:pt x="120" y="912"/>
                    <a:pt x="174" y="1015"/>
                  </a:cubicBezTo>
                  <a:cubicBezTo>
                    <a:pt x="207" y="1065"/>
                    <a:pt x="224" y="1119"/>
                    <a:pt x="277" y="1168"/>
                  </a:cubicBezTo>
                  <a:cubicBezTo>
                    <a:pt x="327" y="1255"/>
                    <a:pt x="380" y="1325"/>
                    <a:pt x="446" y="1395"/>
                  </a:cubicBezTo>
                  <a:cubicBezTo>
                    <a:pt x="500" y="1428"/>
                    <a:pt x="533" y="1461"/>
                    <a:pt x="587" y="1478"/>
                  </a:cubicBezTo>
                  <a:cubicBezTo>
                    <a:pt x="653" y="1515"/>
                    <a:pt x="723" y="1548"/>
                    <a:pt x="793" y="1548"/>
                  </a:cubicBezTo>
                  <a:cubicBezTo>
                    <a:pt x="808" y="1549"/>
                    <a:pt x="823" y="1550"/>
                    <a:pt x="838" y="1550"/>
                  </a:cubicBezTo>
                  <a:cubicBezTo>
                    <a:pt x="1007" y="1550"/>
                    <a:pt x="1146" y="1461"/>
                    <a:pt x="1272" y="1271"/>
                  </a:cubicBezTo>
                  <a:cubicBezTo>
                    <a:pt x="1325" y="1205"/>
                    <a:pt x="1358" y="1135"/>
                    <a:pt x="1395" y="1065"/>
                  </a:cubicBezTo>
                  <a:cubicBezTo>
                    <a:pt x="1428" y="962"/>
                    <a:pt x="1461" y="842"/>
                    <a:pt x="1461" y="723"/>
                  </a:cubicBezTo>
                  <a:cubicBezTo>
                    <a:pt x="1461" y="619"/>
                    <a:pt x="1461" y="500"/>
                    <a:pt x="1428" y="413"/>
                  </a:cubicBezTo>
                  <a:cubicBezTo>
                    <a:pt x="1428" y="413"/>
                    <a:pt x="1292" y="343"/>
                    <a:pt x="1189" y="223"/>
                  </a:cubicBezTo>
                  <a:cubicBezTo>
                    <a:pt x="1086" y="120"/>
                    <a:pt x="1086" y="1"/>
                    <a:pt x="1086" y="1"/>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1241208" y="1982522"/>
              <a:ext cx="564406" cy="1258010"/>
            </a:xfrm>
            <a:custGeom>
              <a:avLst/>
              <a:gdLst/>
              <a:ahLst/>
              <a:cxnLst/>
              <a:rect l="l" t="t" r="r" b="b"/>
              <a:pathLst>
                <a:path w="2167" h="4830" extrusionOk="0">
                  <a:moveTo>
                    <a:pt x="190" y="0"/>
                  </a:moveTo>
                  <a:cubicBezTo>
                    <a:pt x="190" y="17"/>
                    <a:pt x="260" y="186"/>
                    <a:pt x="244" y="240"/>
                  </a:cubicBezTo>
                  <a:cubicBezTo>
                    <a:pt x="244" y="256"/>
                    <a:pt x="227" y="429"/>
                    <a:pt x="207" y="582"/>
                  </a:cubicBezTo>
                  <a:cubicBezTo>
                    <a:pt x="207" y="685"/>
                    <a:pt x="207" y="772"/>
                    <a:pt x="190" y="858"/>
                  </a:cubicBezTo>
                  <a:lnTo>
                    <a:pt x="190" y="945"/>
                  </a:lnTo>
                  <a:cubicBezTo>
                    <a:pt x="174" y="1135"/>
                    <a:pt x="124" y="1564"/>
                    <a:pt x="87" y="1977"/>
                  </a:cubicBezTo>
                  <a:cubicBezTo>
                    <a:pt x="54" y="2439"/>
                    <a:pt x="21" y="2888"/>
                    <a:pt x="1" y="3041"/>
                  </a:cubicBezTo>
                  <a:cubicBezTo>
                    <a:pt x="1" y="3144"/>
                    <a:pt x="21" y="3301"/>
                    <a:pt x="54" y="3453"/>
                  </a:cubicBezTo>
                  <a:cubicBezTo>
                    <a:pt x="54" y="3487"/>
                    <a:pt x="71" y="3540"/>
                    <a:pt x="87" y="3573"/>
                  </a:cubicBezTo>
                  <a:cubicBezTo>
                    <a:pt x="141" y="3763"/>
                    <a:pt x="244" y="3953"/>
                    <a:pt x="397" y="4056"/>
                  </a:cubicBezTo>
                  <a:cubicBezTo>
                    <a:pt x="547" y="4151"/>
                    <a:pt x="664" y="4181"/>
                    <a:pt x="750" y="4181"/>
                  </a:cubicBezTo>
                  <a:cubicBezTo>
                    <a:pt x="772" y="4181"/>
                    <a:pt x="791" y="4179"/>
                    <a:pt x="809" y="4175"/>
                  </a:cubicBezTo>
                  <a:lnTo>
                    <a:pt x="863" y="4175"/>
                  </a:lnTo>
                  <a:cubicBezTo>
                    <a:pt x="896" y="4175"/>
                    <a:pt x="912" y="4159"/>
                    <a:pt x="912" y="4159"/>
                  </a:cubicBezTo>
                  <a:lnTo>
                    <a:pt x="949" y="3334"/>
                  </a:lnTo>
                  <a:cubicBezTo>
                    <a:pt x="949" y="3334"/>
                    <a:pt x="999" y="3573"/>
                    <a:pt x="1205" y="3936"/>
                  </a:cubicBezTo>
                  <a:cubicBezTo>
                    <a:pt x="1421" y="4268"/>
                    <a:pt x="1831" y="4829"/>
                    <a:pt x="1875" y="4829"/>
                  </a:cubicBezTo>
                  <a:cubicBezTo>
                    <a:pt x="1876" y="4829"/>
                    <a:pt x="1877" y="4828"/>
                    <a:pt x="1878" y="4827"/>
                  </a:cubicBezTo>
                  <a:cubicBezTo>
                    <a:pt x="1878" y="4827"/>
                    <a:pt x="1878" y="4811"/>
                    <a:pt x="1911" y="4778"/>
                  </a:cubicBezTo>
                  <a:cubicBezTo>
                    <a:pt x="1981" y="4642"/>
                    <a:pt x="2167" y="4365"/>
                    <a:pt x="2167" y="4365"/>
                  </a:cubicBezTo>
                  <a:cubicBezTo>
                    <a:pt x="2167" y="4365"/>
                    <a:pt x="1944" y="3420"/>
                    <a:pt x="1824" y="3041"/>
                  </a:cubicBezTo>
                  <a:cubicBezTo>
                    <a:pt x="1704" y="2661"/>
                    <a:pt x="1445" y="1304"/>
                    <a:pt x="1341" y="962"/>
                  </a:cubicBezTo>
                  <a:cubicBezTo>
                    <a:pt x="1222" y="599"/>
                    <a:pt x="1102" y="392"/>
                    <a:pt x="982" y="326"/>
                  </a:cubicBezTo>
                  <a:cubicBezTo>
                    <a:pt x="949" y="326"/>
                    <a:pt x="912" y="289"/>
                    <a:pt x="863" y="273"/>
                  </a:cubicBezTo>
                  <a:cubicBezTo>
                    <a:pt x="776" y="240"/>
                    <a:pt x="673" y="186"/>
                    <a:pt x="570" y="153"/>
                  </a:cubicBezTo>
                  <a:cubicBezTo>
                    <a:pt x="434" y="83"/>
                    <a:pt x="277" y="17"/>
                    <a:pt x="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14805" y="2013517"/>
              <a:ext cx="506325" cy="1222067"/>
            </a:xfrm>
            <a:custGeom>
              <a:avLst/>
              <a:gdLst/>
              <a:ahLst/>
              <a:cxnLst/>
              <a:rect l="l" t="t" r="r" b="b"/>
              <a:pathLst>
                <a:path w="1944" h="4692" extrusionOk="0">
                  <a:moveTo>
                    <a:pt x="1824" y="1"/>
                  </a:moveTo>
                  <a:cubicBezTo>
                    <a:pt x="1824" y="1"/>
                    <a:pt x="1188" y="224"/>
                    <a:pt x="1048" y="327"/>
                  </a:cubicBezTo>
                  <a:cubicBezTo>
                    <a:pt x="912" y="447"/>
                    <a:pt x="636" y="620"/>
                    <a:pt x="310" y="1428"/>
                  </a:cubicBezTo>
                  <a:cubicBezTo>
                    <a:pt x="0" y="2183"/>
                    <a:pt x="0" y="2872"/>
                    <a:pt x="103" y="3574"/>
                  </a:cubicBezTo>
                  <a:cubicBezTo>
                    <a:pt x="103" y="3594"/>
                    <a:pt x="120" y="3611"/>
                    <a:pt x="120" y="3644"/>
                  </a:cubicBezTo>
                  <a:lnTo>
                    <a:pt x="120" y="3677"/>
                  </a:lnTo>
                  <a:cubicBezTo>
                    <a:pt x="223" y="4296"/>
                    <a:pt x="499" y="4589"/>
                    <a:pt x="586" y="4675"/>
                  </a:cubicBezTo>
                  <a:lnTo>
                    <a:pt x="603" y="4692"/>
                  </a:lnTo>
                  <a:lnTo>
                    <a:pt x="689" y="4556"/>
                  </a:lnTo>
                  <a:lnTo>
                    <a:pt x="739" y="4469"/>
                  </a:lnTo>
                  <a:lnTo>
                    <a:pt x="858" y="4246"/>
                  </a:lnTo>
                  <a:cubicBezTo>
                    <a:pt x="858" y="4246"/>
                    <a:pt x="929" y="4246"/>
                    <a:pt x="1032" y="4213"/>
                  </a:cubicBezTo>
                  <a:cubicBezTo>
                    <a:pt x="1085" y="4213"/>
                    <a:pt x="1135" y="4193"/>
                    <a:pt x="1188" y="4160"/>
                  </a:cubicBezTo>
                  <a:cubicBezTo>
                    <a:pt x="1358" y="4089"/>
                    <a:pt x="1411" y="3937"/>
                    <a:pt x="1564" y="3594"/>
                  </a:cubicBezTo>
                  <a:cubicBezTo>
                    <a:pt x="1580" y="3541"/>
                    <a:pt x="1618" y="3471"/>
                    <a:pt x="1634" y="3405"/>
                  </a:cubicBezTo>
                  <a:cubicBezTo>
                    <a:pt x="1651" y="3368"/>
                    <a:pt x="1667" y="3318"/>
                    <a:pt x="1684" y="3264"/>
                  </a:cubicBezTo>
                  <a:cubicBezTo>
                    <a:pt x="1807" y="2835"/>
                    <a:pt x="1927" y="2216"/>
                    <a:pt x="1943" y="1771"/>
                  </a:cubicBezTo>
                  <a:cubicBezTo>
                    <a:pt x="1943" y="1478"/>
                    <a:pt x="1910" y="979"/>
                    <a:pt x="1890" y="603"/>
                  </a:cubicBezTo>
                  <a:cubicBezTo>
                    <a:pt x="1857" y="257"/>
                    <a:pt x="1824" y="1"/>
                    <a:pt x="18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1730089" y="3119434"/>
              <a:ext cx="215136" cy="215919"/>
            </a:xfrm>
            <a:custGeom>
              <a:avLst/>
              <a:gdLst/>
              <a:ahLst/>
              <a:cxnLst/>
              <a:rect l="l" t="t" r="r" b="b"/>
              <a:pathLst>
                <a:path w="826" h="829" extrusionOk="0">
                  <a:moveTo>
                    <a:pt x="290" y="0"/>
                  </a:moveTo>
                  <a:lnTo>
                    <a:pt x="1" y="462"/>
                  </a:lnTo>
                  <a:cubicBezTo>
                    <a:pt x="47" y="579"/>
                    <a:pt x="296" y="828"/>
                    <a:pt x="366" y="828"/>
                  </a:cubicBezTo>
                  <a:cubicBezTo>
                    <a:pt x="370" y="828"/>
                    <a:pt x="373" y="827"/>
                    <a:pt x="376" y="825"/>
                  </a:cubicBezTo>
                  <a:cubicBezTo>
                    <a:pt x="430" y="792"/>
                    <a:pt x="327" y="669"/>
                    <a:pt x="360" y="669"/>
                  </a:cubicBezTo>
                  <a:cubicBezTo>
                    <a:pt x="390" y="669"/>
                    <a:pt x="548" y="797"/>
                    <a:pt x="590" y="797"/>
                  </a:cubicBezTo>
                  <a:cubicBezTo>
                    <a:pt x="594" y="797"/>
                    <a:pt x="597" y="796"/>
                    <a:pt x="599" y="792"/>
                  </a:cubicBezTo>
                  <a:cubicBezTo>
                    <a:pt x="636" y="755"/>
                    <a:pt x="496" y="603"/>
                    <a:pt x="496" y="603"/>
                  </a:cubicBezTo>
                  <a:lnTo>
                    <a:pt x="496" y="603"/>
                  </a:lnTo>
                  <a:cubicBezTo>
                    <a:pt x="496" y="603"/>
                    <a:pt x="689" y="711"/>
                    <a:pt x="755" y="711"/>
                  </a:cubicBezTo>
                  <a:cubicBezTo>
                    <a:pt x="763" y="711"/>
                    <a:pt x="769" y="709"/>
                    <a:pt x="772" y="706"/>
                  </a:cubicBezTo>
                  <a:cubicBezTo>
                    <a:pt x="805" y="669"/>
                    <a:pt x="620" y="516"/>
                    <a:pt x="620" y="516"/>
                  </a:cubicBezTo>
                  <a:lnTo>
                    <a:pt x="620" y="516"/>
                  </a:lnTo>
                  <a:cubicBezTo>
                    <a:pt x="620" y="516"/>
                    <a:pt x="744" y="552"/>
                    <a:pt x="790" y="552"/>
                  </a:cubicBezTo>
                  <a:cubicBezTo>
                    <a:pt x="797" y="552"/>
                    <a:pt x="803" y="551"/>
                    <a:pt x="805" y="549"/>
                  </a:cubicBezTo>
                  <a:cubicBezTo>
                    <a:pt x="826" y="516"/>
                    <a:pt x="826" y="483"/>
                    <a:pt x="723" y="396"/>
                  </a:cubicBezTo>
                  <a:cubicBezTo>
                    <a:pt x="599" y="310"/>
                    <a:pt x="463" y="190"/>
                    <a:pt x="463" y="190"/>
                  </a:cubicBezTo>
                  <a:cubicBezTo>
                    <a:pt x="463" y="190"/>
                    <a:pt x="653" y="136"/>
                    <a:pt x="653" y="103"/>
                  </a:cubicBezTo>
                  <a:cubicBezTo>
                    <a:pt x="636" y="50"/>
                    <a:pt x="479" y="50"/>
                    <a:pt x="290" y="0"/>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1133639" y="3257999"/>
              <a:ext cx="359167" cy="1334845"/>
            </a:xfrm>
            <a:custGeom>
              <a:avLst/>
              <a:gdLst/>
              <a:ahLst/>
              <a:cxnLst/>
              <a:rect l="l" t="t" r="r" b="b"/>
              <a:pathLst>
                <a:path w="1379" h="5125" extrusionOk="0">
                  <a:moveTo>
                    <a:pt x="1" y="0"/>
                  </a:moveTo>
                  <a:lnTo>
                    <a:pt x="777" y="2579"/>
                  </a:lnTo>
                  <a:cubicBezTo>
                    <a:pt x="517" y="3458"/>
                    <a:pt x="744" y="3850"/>
                    <a:pt x="913" y="4229"/>
                  </a:cubicBezTo>
                  <a:cubicBezTo>
                    <a:pt x="1053" y="4555"/>
                    <a:pt x="1206" y="4935"/>
                    <a:pt x="1325" y="5071"/>
                  </a:cubicBezTo>
                  <a:cubicBezTo>
                    <a:pt x="1342" y="5108"/>
                    <a:pt x="1362" y="5125"/>
                    <a:pt x="1379" y="5125"/>
                  </a:cubicBezTo>
                  <a:cubicBezTo>
                    <a:pt x="1239" y="4778"/>
                    <a:pt x="826" y="3800"/>
                    <a:pt x="847" y="3437"/>
                  </a:cubicBezTo>
                  <a:cubicBezTo>
                    <a:pt x="863" y="3008"/>
                    <a:pt x="950" y="2596"/>
                    <a:pt x="950" y="2596"/>
                  </a:cubicBezTo>
                  <a:cubicBezTo>
                    <a:pt x="950" y="2596"/>
                    <a:pt x="55" y="10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757796" y="3119434"/>
              <a:ext cx="125800" cy="1486431"/>
            </a:xfrm>
            <a:custGeom>
              <a:avLst/>
              <a:gdLst/>
              <a:ahLst/>
              <a:cxnLst/>
              <a:rect l="l" t="t" r="r" b="b"/>
              <a:pathLst>
                <a:path w="483" h="5707" extrusionOk="0">
                  <a:moveTo>
                    <a:pt x="309" y="0"/>
                  </a:moveTo>
                  <a:lnTo>
                    <a:pt x="190" y="223"/>
                  </a:lnTo>
                  <a:lnTo>
                    <a:pt x="54" y="446"/>
                  </a:lnTo>
                  <a:lnTo>
                    <a:pt x="37" y="429"/>
                  </a:lnTo>
                  <a:lnTo>
                    <a:pt x="37" y="429"/>
                  </a:lnTo>
                  <a:cubicBezTo>
                    <a:pt x="54" y="603"/>
                    <a:pt x="87" y="1048"/>
                    <a:pt x="140" y="1514"/>
                  </a:cubicBezTo>
                  <a:cubicBezTo>
                    <a:pt x="206" y="2133"/>
                    <a:pt x="276" y="2785"/>
                    <a:pt x="276" y="2785"/>
                  </a:cubicBezTo>
                  <a:cubicBezTo>
                    <a:pt x="276" y="2785"/>
                    <a:pt x="70" y="3062"/>
                    <a:pt x="37" y="3697"/>
                  </a:cubicBezTo>
                  <a:cubicBezTo>
                    <a:pt x="0" y="4349"/>
                    <a:pt x="293" y="5483"/>
                    <a:pt x="450" y="5673"/>
                  </a:cubicBezTo>
                  <a:cubicBezTo>
                    <a:pt x="466" y="5690"/>
                    <a:pt x="466" y="5706"/>
                    <a:pt x="483" y="5706"/>
                  </a:cubicBezTo>
                  <a:cubicBezTo>
                    <a:pt x="396" y="5380"/>
                    <a:pt x="173" y="4382"/>
                    <a:pt x="227" y="3833"/>
                  </a:cubicBezTo>
                  <a:cubicBezTo>
                    <a:pt x="276" y="3165"/>
                    <a:pt x="450" y="2835"/>
                    <a:pt x="450" y="2835"/>
                  </a:cubicBezTo>
                  <a:cubicBezTo>
                    <a:pt x="450" y="2835"/>
                    <a:pt x="363" y="825"/>
                    <a:pt x="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1509741" y="2439110"/>
              <a:ext cx="10158" cy="66938"/>
            </a:xfrm>
            <a:custGeom>
              <a:avLst/>
              <a:gdLst/>
              <a:ahLst/>
              <a:cxnLst/>
              <a:rect l="l" t="t" r="r" b="b"/>
              <a:pathLst>
                <a:path w="39" h="257" extrusionOk="0">
                  <a:moveTo>
                    <a:pt x="38" y="1"/>
                  </a:moveTo>
                  <a:cubicBezTo>
                    <a:pt x="38" y="1"/>
                    <a:pt x="22" y="104"/>
                    <a:pt x="1" y="257"/>
                  </a:cubicBezTo>
                  <a:lnTo>
                    <a:pt x="38" y="1"/>
                  </a:lnTo>
                  <a:close/>
                </a:path>
              </a:pathLst>
            </a:custGeom>
            <a:solidFill>
              <a:srgbClr val="4726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1116448" y="1861147"/>
              <a:ext cx="147678" cy="148461"/>
            </a:xfrm>
            <a:custGeom>
              <a:avLst/>
              <a:gdLst/>
              <a:ahLst/>
              <a:cxnLst/>
              <a:rect l="l" t="t" r="r" b="b"/>
              <a:pathLst>
                <a:path w="567" h="570" extrusionOk="0">
                  <a:moveTo>
                    <a:pt x="566" y="0"/>
                  </a:moveTo>
                  <a:lnTo>
                    <a:pt x="566" y="0"/>
                  </a:lnTo>
                  <a:cubicBezTo>
                    <a:pt x="555" y="24"/>
                    <a:pt x="545" y="47"/>
                    <a:pt x="534" y="70"/>
                  </a:cubicBezTo>
                  <a:lnTo>
                    <a:pt x="534" y="70"/>
                  </a:lnTo>
                  <a:cubicBezTo>
                    <a:pt x="548" y="48"/>
                    <a:pt x="559" y="25"/>
                    <a:pt x="566" y="0"/>
                  </a:cubicBezTo>
                  <a:close/>
                  <a:moveTo>
                    <a:pt x="534" y="70"/>
                  </a:moveTo>
                  <a:lnTo>
                    <a:pt x="534" y="70"/>
                  </a:lnTo>
                  <a:cubicBezTo>
                    <a:pt x="519" y="96"/>
                    <a:pt x="500" y="118"/>
                    <a:pt x="480" y="136"/>
                  </a:cubicBezTo>
                  <a:cubicBezTo>
                    <a:pt x="354" y="326"/>
                    <a:pt x="215" y="415"/>
                    <a:pt x="46" y="415"/>
                  </a:cubicBezTo>
                  <a:cubicBezTo>
                    <a:pt x="31" y="415"/>
                    <a:pt x="16" y="414"/>
                    <a:pt x="1" y="413"/>
                  </a:cubicBezTo>
                  <a:lnTo>
                    <a:pt x="1" y="413"/>
                  </a:lnTo>
                  <a:cubicBezTo>
                    <a:pt x="17" y="446"/>
                    <a:pt x="34" y="499"/>
                    <a:pt x="50" y="549"/>
                  </a:cubicBezTo>
                  <a:lnTo>
                    <a:pt x="50" y="569"/>
                  </a:lnTo>
                  <a:cubicBezTo>
                    <a:pt x="137" y="549"/>
                    <a:pt x="224" y="499"/>
                    <a:pt x="310" y="429"/>
                  </a:cubicBezTo>
                  <a:cubicBezTo>
                    <a:pt x="401" y="353"/>
                    <a:pt x="462" y="227"/>
                    <a:pt x="534" y="70"/>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4"/>
            <p:cNvSpPr/>
            <p:nvPr/>
          </p:nvSpPr>
          <p:spPr>
            <a:xfrm>
              <a:off x="825255" y="2022112"/>
              <a:ext cx="645147" cy="963172"/>
            </a:xfrm>
            <a:custGeom>
              <a:avLst/>
              <a:gdLst/>
              <a:ahLst/>
              <a:cxnLst/>
              <a:rect l="l" t="t" r="r" b="b"/>
              <a:pathLst>
                <a:path w="2477" h="3698" extrusionOk="0">
                  <a:moveTo>
                    <a:pt x="2167" y="1"/>
                  </a:moveTo>
                  <a:cubicBezTo>
                    <a:pt x="2134" y="88"/>
                    <a:pt x="2031" y="343"/>
                    <a:pt x="1944" y="484"/>
                  </a:cubicBezTo>
                  <a:cubicBezTo>
                    <a:pt x="1928" y="533"/>
                    <a:pt x="1857" y="653"/>
                    <a:pt x="1787" y="793"/>
                  </a:cubicBezTo>
                  <a:cubicBezTo>
                    <a:pt x="1565" y="1189"/>
                    <a:pt x="1239" y="1787"/>
                    <a:pt x="1065" y="2031"/>
                  </a:cubicBezTo>
                  <a:cubicBezTo>
                    <a:pt x="896" y="2254"/>
                    <a:pt x="446" y="2786"/>
                    <a:pt x="207" y="3079"/>
                  </a:cubicBezTo>
                  <a:cubicBezTo>
                    <a:pt x="88" y="3215"/>
                    <a:pt x="17" y="3301"/>
                    <a:pt x="17" y="3301"/>
                  </a:cubicBezTo>
                  <a:cubicBezTo>
                    <a:pt x="1" y="3355"/>
                    <a:pt x="17" y="3698"/>
                    <a:pt x="17" y="3698"/>
                  </a:cubicBezTo>
                  <a:cubicBezTo>
                    <a:pt x="71" y="3681"/>
                    <a:pt x="121" y="3627"/>
                    <a:pt x="207" y="3578"/>
                  </a:cubicBezTo>
                  <a:cubicBezTo>
                    <a:pt x="566" y="3268"/>
                    <a:pt x="1239" y="2476"/>
                    <a:pt x="1684" y="1825"/>
                  </a:cubicBezTo>
                  <a:cubicBezTo>
                    <a:pt x="1721" y="1787"/>
                    <a:pt x="1738" y="1754"/>
                    <a:pt x="1754" y="1721"/>
                  </a:cubicBezTo>
                  <a:cubicBezTo>
                    <a:pt x="2287" y="929"/>
                    <a:pt x="2476" y="261"/>
                    <a:pt x="2460" y="121"/>
                  </a:cubicBezTo>
                  <a:cubicBezTo>
                    <a:pt x="2373" y="88"/>
                    <a:pt x="2270" y="34"/>
                    <a:pt x="2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4"/>
            <p:cNvSpPr/>
            <p:nvPr/>
          </p:nvSpPr>
          <p:spPr>
            <a:xfrm>
              <a:off x="1071389" y="1634285"/>
              <a:ext cx="116423" cy="33078"/>
            </a:xfrm>
            <a:custGeom>
              <a:avLst/>
              <a:gdLst/>
              <a:ahLst/>
              <a:cxnLst/>
              <a:rect l="l" t="t" r="r" b="b"/>
              <a:pathLst>
                <a:path w="447" h="127" extrusionOk="0">
                  <a:moveTo>
                    <a:pt x="277" y="0"/>
                  </a:moveTo>
                  <a:cubicBezTo>
                    <a:pt x="249" y="0"/>
                    <a:pt x="219" y="4"/>
                    <a:pt x="190" y="13"/>
                  </a:cubicBezTo>
                  <a:cubicBezTo>
                    <a:pt x="71" y="29"/>
                    <a:pt x="17" y="100"/>
                    <a:pt x="1" y="116"/>
                  </a:cubicBezTo>
                  <a:cubicBezTo>
                    <a:pt x="1" y="123"/>
                    <a:pt x="4" y="127"/>
                    <a:pt x="12" y="127"/>
                  </a:cubicBezTo>
                  <a:cubicBezTo>
                    <a:pt x="24" y="127"/>
                    <a:pt x="46" y="119"/>
                    <a:pt x="87" y="100"/>
                  </a:cubicBezTo>
                  <a:cubicBezTo>
                    <a:pt x="157" y="62"/>
                    <a:pt x="190" y="46"/>
                    <a:pt x="277" y="46"/>
                  </a:cubicBezTo>
                  <a:cubicBezTo>
                    <a:pt x="343" y="46"/>
                    <a:pt x="413" y="62"/>
                    <a:pt x="430" y="62"/>
                  </a:cubicBezTo>
                  <a:lnTo>
                    <a:pt x="446" y="62"/>
                  </a:lnTo>
                  <a:cubicBezTo>
                    <a:pt x="446" y="37"/>
                    <a:pt x="368" y="0"/>
                    <a:pt x="277"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918760" y="1674657"/>
              <a:ext cx="94806" cy="40110"/>
            </a:xfrm>
            <a:custGeom>
              <a:avLst/>
              <a:gdLst/>
              <a:ahLst/>
              <a:cxnLst/>
              <a:rect l="l" t="t" r="r" b="b"/>
              <a:pathLst>
                <a:path w="364" h="154" extrusionOk="0">
                  <a:moveTo>
                    <a:pt x="257" y="1"/>
                  </a:moveTo>
                  <a:cubicBezTo>
                    <a:pt x="215" y="1"/>
                    <a:pt x="160" y="13"/>
                    <a:pt x="104" y="48"/>
                  </a:cubicBezTo>
                  <a:cubicBezTo>
                    <a:pt x="1" y="114"/>
                    <a:pt x="21" y="151"/>
                    <a:pt x="38" y="151"/>
                  </a:cubicBezTo>
                  <a:cubicBezTo>
                    <a:pt x="38" y="153"/>
                    <a:pt x="39" y="153"/>
                    <a:pt x="40" y="153"/>
                  </a:cubicBezTo>
                  <a:cubicBezTo>
                    <a:pt x="49" y="153"/>
                    <a:pt x="97" y="96"/>
                    <a:pt x="174" y="81"/>
                  </a:cubicBezTo>
                  <a:cubicBezTo>
                    <a:pt x="244" y="48"/>
                    <a:pt x="294" y="48"/>
                    <a:pt x="310" y="48"/>
                  </a:cubicBezTo>
                  <a:cubicBezTo>
                    <a:pt x="347" y="48"/>
                    <a:pt x="364" y="27"/>
                    <a:pt x="310" y="11"/>
                  </a:cubicBezTo>
                  <a:cubicBezTo>
                    <a:pt x="299" y="5"/>
                    <a:pt x="280" y="1"/>
                    <a:pt x="257"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956266" y="1726749"/>
              <a:ext cx="30473" cy="41413"/>
            </a:xfrm>
            <a:custGeom>
              <a:avLst/>
              <a:gdLst/>
              <a:ahLst/>
              <a:cxnLst/>
              <a:rect l="l" t="t" r="r" b="b"/>
              <a:pathLst>
                <a:path w="117" h="159" extrusionOk="0">
                  <a:moveTo>
                    <a:pt x="63" y="0"/>
                  </a:moveTo>
                  <a:cubicBezTo>
                    <a:pt x="0" y="0"/>
                    <a:pt x="27" y="158"/>
                    <a:pt x="77" y="158"/>
                  </a:cubicBezTo>
                  <a:cubicBezTo>
                    <a:pt x="79" y="158"/>
                    <a:pt x="81" y="158"/>
                    <a:pt x="84" y="157"/>
                  </a:cubicBezTo>
                  <a:cubicBezTo>
                    <a:pt x="117" y="157"/>
                    <a:pt x="84" y="0"/>
                    <a:pt x="63"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1094830" y="1681689"/>
              <a:ext cx="30473" cy="45580"/>
            </a:xfrm>
            <a:custGeom>
              <a:avLst/>
              <a:gdLst/>
              <a:ahLst/>
              <a:cxnLst/>
              <a:rect l="l" t="t" r="r" b="b"/>
              <a:pathLst>
                <a:path w="117" h="175" extrusionOk="0">
                  <a:moveTo>
                    <a:pt x="67" y="0"/>
                  </a:moveTo>
                  <a:cubicBezTo>
                    <a:pt x="1" y="20"/>
                    <a:pt x="13" y="175"/>
                    <a:pt x="60" y="175"/>
                  </a:cubicBezTo>
                  <a:cubicBezTo>
                    <a:pt x="63" y="175"/>
                    <a:pt x="65" y="174"/>
                    <a:pt x="67" y="173"/>
                  </a:cubicBezTo>
                  <a:cubicBezTo>
                    <a:pt x="84" y="157"/>
                    <a:pt x="117" y="0"/>
                    <a:pt x="67"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1308927" y="1660071"/>
              <a:ext cx="22920" cy="62510"/>
            </a:xfrm>
            <a:custGeom>
              <a:avLst/>
              <a:gdLst/>
              <a:ahLst/>
              <a:cxnLst/>
              <a:rect l="l" t="t" r="r" b="b"/>
              <a:pathLst>
                <a:path w="88" h="240" extrusionOk="0">
                  <a:moveTo>
                    <a:pt x="71" y="1"/>
                  </a:moveTo>
                  <a:cubicBezTo>
                    <a:pt x="17" y="120"/>
                    <a:pt x="0" y="223"/>
                    <a:pt x="0" y="223"/>
                  </a:cubicBezTo>
                  <a:lnTo>
                    <a:pt x="0" y="240"/>
                  </a:lnTo>
                  <a:lnTo>
                    <a:pt x="17" y="240"/>
                  </a:lnTo>
                  <a:cubicBezTo>
                    <a:pt x="17" y="240"/>
                    <a:pt x="33" y="137"/>
                    <a:pt x="87" y="17"/>
                  </a:cubicBezTo>
                  <a:lnTo>
                    <a:pt x="87"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1156299" y="1466549"/>
              <a:ext cx="85169" cy="81002"/>
            </a:xfrm>
            <a:custGeom>
              <a:avLst/>
              <a:gdLst/>
              <a:ahLst/>
              <a:cxnLst/>
              <a:rect l="l" t="t" r="r" b="b"/>
              <a:pathLst>
                <a:path w="327" h="311" extrusionOk="0">
                  <a:moveTo>
                    <a:pt x="1" y="1"/>
                  </a:moveTo>
                  <a:cubicBezTo>
                    <a:pt x="190" y="55"/>
                    <a:pt x="310" y="310"/>
                    <a:pt x="310" y="310"/>
                  </a:cubicBezTo>
                  <a:lnTo>
                    <a:pt x="327" y="310"/>
                  </a:lnTo>
                  <a:lnTo>
                    <a:pt x="327" y="294"/>
                  </a:lnTo>
                  <a:cubicBezTo>
                    <a:pt x="327" y="294"/>
                    <a:pt x="207" y="38"/>
                    <a:pt x="17"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1094049" y="1511869"/>
              <a:ext cx="62509" cy="80742"/>
            </a:xfrm>
            <a:custGeom>
              <a:avLst/>
              <a:gdLst/>
              <a:ahLst/>
              <a:cxnLst/>
              <a:rect l="l" t="t" r="r" b="b"/>
              <a:pathLst>
                <a:path w="240" h="310" extrusionOk="0">
                  <a:moveTo>
                    <a:pt x="223" y="0"/>
                  </a:moveTo>
                  <a:lnTo>
                    <a:pt x="223" y="17"/>
                  </a:lnTo>
                  <a:cubicBezTo>
                    <a:pt x="190" y="174"/>
                    <a:pt x="0" y="293"/>
                    <a:pt x="0" y="293"/>
                  </a:cubicBezTo>
                  <a:lnTo>
                    <a:pt x="0" y="310"/>
                  </a:lnTo>
                  <a:cubicBezTo>
                    <a:pt x="17" y="310"/>
                    <a:pt x="207" y="190"/>
                    <a:pt x="240" y="17"/>
                  </a:cubicBezTo>
                  <a:lnTo>
                    <a:pt x="223"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928397" y="1489209"/>
              <a:ext cx="76574" cy="107829"/>
            </a:xfrm>
            <a:custGeom>
              <a:avLst/>
              <a:gdLst/>
              <a:ahLst/>
              <a:cxnLst/>
              <a:rect l="l" t="t" r="r" b="b"/>
              <a:pathLst>
                <a:path w="294" h="414" extrusionOk="0">
                  <a:moveTo>
                    <a:pt x="273" y="1"/>
                  </a:moveTo>
                  <a:cubicBezTo>
                    <a:pt x="88" y="174"/>
                    <a:pt x="1" y="413"/>
                    <a:pt x="1" y="413"/>
                  </a:cubicBezTo>
                  <a:lnTo>
                    <a:pt x="17" y="413"/>
                  </a:lnTo>
                  <a:cubicBezTo>
                    <a:pt x="17" y="413"/>
                    <a:pt x="104" y="190"/>
                    <a:pt x="294" y="17"/>
                  </a:cubicBezTo>
                  <a:lnTo>
                    <a:pt x="294"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1482914" y="2429473"/>
              <a:ext cx="99233" cy="618066"/>
            </a:xfrm>
            <a:custGeom>
              <a:avLst/>
              <a:gdLst/>
              <a:ahLst/>
              <a:cxnLst/>
              <a:rect l="l" t="t" r="r" b="b"/>
              <a:pathLst>
                <a:path w="381" h="2373" extrusionOk="0">
                  <a:moveTo>
                    <a:pt x="158" y="1"/>
                  </a:moveTo>
                  <a:cubicBezTo>
                    <a:pt x="104" y="261"/>
                    <a:pt x="1" y="1102"/>
                    <a:pt x="1" y="1222"/>
                  </a:cubicBezTo>
                  <a:cubicBezTo>
                    <a:pt x="21" y="1341"/>
                    <a:pt x="21" y="1601"/>
                    <a:pt x="21" y="1618"/>
                  </a:cubicBezTo>
                  <a:cubicBezTo>
                    <a:pt x="21" y="1618"/>
                    <a:pt x="125" y="2014"/>
                    <a:pt x="364" y="2373"/>
                  </a:cubicBezTo>
                  <a:lnTo>
                    <a:pt x="380" y="2373"/>
                  </a:lnTo>
                  <a:lnTo>
                    <a:pt x="380" y="2356"/>
                  </a:lnTo>
                  <a:cubicBezTo>
                    <a:pt x="141" y="2014"/>
                    <a:pt x="38" y="1618"/>
                    <a:pt x="38" y="1601"/>
                  </a:cubicBezTo>
                  <a:cubicBezTo>
                    <a:pt x="38" y="1601"/>
                    <a:pt x="38" y="1341"/>
                    <a:pt x="21" y="1222"/>
                  </a:cubicBezTo>
                  <a:cubicBezTo>
                    <a:pt x="21" y="1102"/>
                    <a:pt x="125" y="26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4"/>
            <p:cNvSpPr/>
            <p:nvPr/>
          </p:nvSpPr>
          <p:spPr>
            <a:xfrm>
              <a:off x="1335755" y="2774323"/>
              <a:ext cx="138823" cy="188311"/>
            </a:xfrm>
            <a:custGeom>
              <a:avLst/>
              <a:gdLst/>
              <a:ahLst/>
              <a:cxnLst/>
              <a:rect l="l" t="t" r="r" b="b"/>
              <a:pathLst>
                <a:path w="533" h="723" extrusionOk="0">
                  <a:moveTo>
                    <a:pt x="516" y="17"/>
                  </a:moveTo>
                  <a:cubicBezTo>
                    <a:pt x="516" y="104"/>
                    <a:pt x="516" y="570"/>
                    <a:pt x="463" y="653"/>
                  </a:cubicBezTo>
                  <a:cubicBezTo>
                    <a:pt x="446" y="673"/>
                    <a:pt x="397" y="706"/>
                    <a:pt x="343" y="706"/>
                  </a:cubicBezTo>
                  <a:cubicBezTo>
                    <a:pt x="331" y="709"/>
                    <a:pt x="319" y="711"/>
                    <a:pt x="307" y="711"/>
                  </a:cubicBezTo>
                  <a:cubicBezTo>
                    <a:pt x="248" y="711"/>
                    <a:pt x="181" y="680"/>
                    <a:pt x="137" y="636"/>
                  </a:cubicBezTo>
                  <a:cubicBezTo>
                    <a:pt x="71" y="570"/>
                    <a:pt x="17" y="158"/>
                    <a:pt x="17" y="88"/>
                  </a:cubicBezTo>
                  <a:cubicBezTo>
                    <a:pt x="87" y="88"/>
                    <a:pt x="446" y="34"/>
                    <a:pt x="516" y="17"/>
                  </a:cubicBezTo>
                  <a:close/>
                  <a:moveTo>
                    <a:pt x="516" y="1"/>
                  </a:moveTo>
                  <a:cubicBezTo>
                    <a:pt x="360" y="34"/>
                    <a:pt x="34" y="71"/>
                    <a:pt x="17" y="71"/>
                  </a:cubicBezTo>
                  <a:lnTo>
                    <a:pt x="1" y="88"/>
                  </a:lnTo>
                  <a:cubicBezTo>
                    <a:pt x="1" y="104"/>
                    <a:pt x="34" y="570"/>
                    <a:pt x="137" y="653"/>
                  </a:cubicBezTo>
                  <a:cubicBezTo>
                    <a:pt x="190" y="706"/>
                    <a:pt x="256" y="723"/>
                    <a:pt x="327" y="723"/>
                  </a:cubicBezTo>
                  <a:lnTo>
                    <a:pt x="360" y="723"/>
                  </a:lnTo>
                  <a:cubicBezTo>
                    <a:pt x="413" y="723"/>
                    <a:pt x="446" y="690"/>
                    <a:pt x="483" y="653"/>
                  </a:cubicBezTo>
                  <a:cubicBezTo>
                    <a:pt x="533" y="570"/>
                    <a:pt x="533" y="34"/>
                    <a:pt x="533" y="17"/>
                  </a:cubicBezTo>
                  <a:lnTo>
                    <a:pt x="5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4"/>
            <p:cNvSpPr/>
            <p:nvPr/>
          </p:nvSpPr>
          <p:spPr>
            <a:xfrm>
              <a:off x="771601" y="2655032"/>
              <a:ext cx="81002" cy="20837"/>
            </a:xfrm>
            <a:custGeom>
              <a:avLst/>
              <a:gdLst/>
              <a:ahLst/>
              <a:cxnLst/>
              <a:rect l="l" t="t" r="r" b="b"/>
              <a:pathLst>
                <a:path w="311" h="80" extrusionOk="0">
                  <a:moveTo>
                    <a:pt x="104" y="1"/>
                  </a:moveTo>
                  <a:cubicBezTo>
                    <a:pt x="72" y="1"/>
                    <a:pt x="37" y="4"/>
                    <a:pt x="1" y="13"/>
                  </a:cubicBezTo>
                  <a:lnTo>
                    <a:pt x="1" y="30"/>
                  </a:lnTo>
                  <a:lnTo>
                    <a:pt x="17" y="30"/>
                  </a:lnTo>
                  <a:cubicBezTo>
                    <a:pt x="44" y="23"/>
                    <a:pt x="71" y="21"/>
                    <a:pt x="97" y="21"/>
                  </a:cubicBezTo>
                  <a:cubicBezTo>
                    <a:pt x="199" y="21"/>
                    <a:pt x="280" y="63"/>
                    <a:pt x="294" y="63"/>
                  </a:cubicBezTo>
                  <a:cubicBezTo>
                    <a:pt x="281" y="38"/>
                    <a:pt x="206" y="1"/>
                    <a:pt x="104" y="1"/>
                  </a:cubicBezTo>
                  <a:close/>
                  <a:moveTo>
                    <a:pt x="294" y="63"/>
                  </a:moveTo>
                  <a:lnTo>
                    <a:pt x="294" y="79"/>
                  </a:lnTo>
                  <a:lnTo>
                    <a:pt x="310" y="79"/>
                  </a:lnTo>
                  <a:cubicBezTo>
                    <a:pt x="310" y="63"/>
                    <a:pt x="310" y="63"/>
                    <a:pt x="294" y="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4"/>
            <p:cNvSpPr/>
            <p:nvPr/>
          </p:nvSpPr>
          <p:spPr>
            <a:xfrm>
              <a:off x="794261" y="2631591"/>
              <a:ext cx="58342" cy="17451"/>
            </a:xfrm>
            <a:custGeom>
              <a:avLst/>
              <a:gdLst/>
              <a:ahLst/>
              <a:cxnLst/>
              <a:rect l="l" t="t" r="r" b="b"/>
              <a:pathLst>
                <a:path w="224" h="67" extrusionOk="0">
                  <a:moveTo>
                    <a:pt x="0" y="0"/>
                  </a:moveTo>
                  <a:lnTo>
                    <a:pt x="17" y="17"/>
                  </a:lnTo>
                  <a:cubicBezTo>
                    <a:pt x="87" y="17"/>
                    <a:pt x="207" y="66"/>
                    <a:pt x="223" y="66"/>
                  </a:cubicBezTo>
                  <a:lnTo>
                    <a:pt x="223" y="50"/>
                  </a:lnTo>
                  <a:cubicBezTo>
                    <a:pt x="223" y="50"/>
                    <a:pt x="87"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4"/>
            <p:cNvSpPr/>
            <p:nvPr/>
          </p:nvSpPr>
          <p:spPr>
            <a:xfrm>
              <a:off x="816660" y="2524020"/>
              <a:ext cx="48705" cy="62510"/>
            </a:xfrm>
            <a:custGeom>
              <a:avLst/>
              <a:gdLst/>
              <a:ahLst/>
              <a:cxnLst/>
              <a:rect l="l" t="t" r="r" b="b"/>
              <a:pathLst>
                <a:path w="187" h="240" extrusionOk="0">
                  <a:moveTo>
                    <a:pt x="1" y="1"/>
                  </a:moveTo>
                  <a:lnTo>
                    <a:pt x="1" y="1"/>
                  </a:lnTo>
                  <a:cubicBezTo>
                    <a:pt x="83" y="87"/>
                    <a:pt x="170" y="223"/>
                    <a:pt x="170" y="240"/>
                  </a:cubicBezTo>
                  <a:lnTo>
                    <a:pt x="187" y="240"/>
                  </a:lnTo>
                  <a:lnTo>
                    <a:pt x="187" y="223"/>
                  </a:lnTo>
                  <a:cubicBezTo>
                    <a:pt x="170" y="207"/>
                    <a:pt x="104" y="6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4"/>
            <p:cNvSpPr/>
            <p:nvPr/>
          </p:nvSpPr>
          <p:spPr>
            <a:xfrm>
              <a:off x="1031799" y="2900126"/>
              <a:ext cx="241963" cy="66677"/>
            </a:xfrm>
            <a:custGeom>
              <a:avLst/>
              <a:gdLst/>
              <a:ahLst/>
              <a:cxnLst/>
              <a:rect l="l" t="t" r="r" b="b"/>
              <a:pathLst>
                <a:path w="929" h="256" extrusionOk="0">
                  <a:moveTo>
                    <a:pt x="33" y="1"/>
                  </a:moveTo>
                  <a:cubicBezTo>
                    <a:pt x="17" y="34"/>
                    <a:pt x="17" y="67"/>
                    <a:pt x="0" y="104"/>
                  </a:cubicBezTo>
                  <a:cubicBezTo>
                    <a:pt x="17" y="104"/>
                    <a:pt x="136" y="190"/>
                    <a:pt x="359" y="240"/>
                  </a:cubicBezTo>
                  <a:cubicBezTo>
                    <a:pt x="426" y="250"/>
                    <a:pt x="488" y="255"/>
                    <a:pt x="547" y="255"/>
                  </a:cubicBezTo>
                  <a:cubicBezTo>
                    <a:pt x="686" y="255"/>
                    <a:pt x="807" y="226"/>
                    <a:pt x="928" y="153"/>
                  </a:cubicBezTo>
                  <a:cubicBezTo>
                    <a:pt x="908" y="120"/>
                    <a:pt x="891" y="87"/>
                    <a:pt x="891" y="50"/>
                  </a:cubicBezTo>
                  <a:cubicBezTo>
                    <a:pt x="805" y="87"/>
                    <a:pt x="684" y="105"/>
                    <a:pt x="555" y="105"/>
                  </a:cubicBezTo>
                  <a:cubicBezTo>
                    <a:pt x="377" y="105"/>
                    <a:pt x="181" y="70"/>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4"/>
            <p:cNvSpPr/>
            <p:nvPr/>
          </p:nvSpPr>
          <p:spPr>
            <a:xfrm>
              <a:off x="1133639" y="2926953"/>
              <a:ext cx="45580" cy="165911"/>
            </a:xfrm>
            <a:custGeom>
              <a:avLst/>
              <a:gdLst/>
              <a:ahLst/>
              <a:cxnLst/>
              <a:rect l="l" t="t" r="r" b="b"/>
              <a:pathLst>
                <a:path w="175" h="637" extrusionOk="0">
                  <a:moveTo>
                    <a:pt x="158" y="1"/>
                  </a:moveTo>
                  <a:cubicBezTo>
                    <a:pt x="125" y="240"/>
                    <a:pt x="55" y="566"/>
                    <a:pt x="55" y="620"/>
                  </a:cubicBezTo>
                  <a:lnTo>
                    <a:pt x="1" y="620"/>
                  </a:lnTo>
                  <a:lnTo>
                    <a:pt x="1" y="636"/>
                  </a:lnTo>
                  <a:lnTo>
                    <a:pt x="71" y="636"/>
                  </a:lnTo>
                  <a:cubicBezTo>
                    <a:pt x="71" y="620"/>
                    <a:pt x="141" y="257"/>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4"/>
            <p:cNvSpPr/>
            <p:nvPr/>
          </p:nvSpPr>
          <p:spPr>
            <a:xfrm>
              <a:off x="977884" y="3244976"/>
              <a:ext cx="161482" cy="1177007"/>
            </a:xfrm>
            <a:custGeom>
              <a:avLst/>
              <a:gdLst/>
              <a:ahLst/>
              <a:cxnLst/>
              <a:rect l="l" t="t" r="r" b="b"/>
              <a:pathLst>
                <a:path w="620" h="4519" extrusionOk="0">
                  <a:moveTo>
                    <a:pt x="599" y="1"/>
                  </a:moveTo>
                  <a:lnTo>
                    <a:pt x="224" y="2802"/>
                  </a:lnTo>
                  <a:lnTo>
                    <a:pt x="1" y="4519"/>
                  </a:lnTo>
                  <a:lnTo>
                    <a:pt x="17" y="4519"/>
                  </a:lnTo>
                  <a:lnTo>
                    <a:pt x="240" y="2819"/>
                  </a:lnTo>
                  <a:lnTo>
                    <a:pt x="6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4"/>
            <p:cNvSpPr/>
            <p:nvPr/>
          </p:nvSpPr>
          <p:spPr>
            <a:xfrm>
              <a:off x="1461556" y="3898473"/>
              <a:ext cx="39850" cy="22920"/>
            </a:xfrm>
            <a:custGeom>
              <a:avLst/>
              <a:gdLst/>
              <a:ahLst/>
              <a:cxnLst/>
              <a:rect l="l" t="t" r="r" b="b"/>
              <a:pathLst>
                <a:path w="153" h="88" extrusionOk="0">
                  <a:moveTo>
                    <a:pt x="136" y="0"/>
                  </a:moveTo>
                  <a:cubicBezTo>
                    <a:pt x="86" y="63"/>
                    <a:pt x="46" y="72"/>
                    <a:pt x="28" y="72"/>
                  </a:cubicBezTo>
                  <a:cubicBezTo>
                    <a:pt x="21" y="72"/>
                    <a:pt x="17" y="71"/>
                    <a:pt x="17" y="71"/>
                  </a:cubicBezTo>
                  <a:lnTo>
                    <a:pt x="0" y="71"/>
                  </a:lnTo>
                  <a:lnTo>
                    <a:pt x="17" y="87"/>
                  </a:lnTo>
                  <a:lnTo>
                    <a:pt x="33" y="87"/>
                  </a:lnTo>
                  <a:cubicBezTo>
                    <a:pt x="50" y="87"/>
                    <a:pt x="103" y="71"/>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4"/>
            <p:cNvSpPr/>
            <p:nvPr/>
          </p:nvSpPr>
          <p:spPr>
            <a:xfrm>
              <a:off x="951057" y="3871646"/>
              <a:ext cx="44277" cy="18492"/>
            </a:xfrm>
            <a:custGeom>
              <a:avLst/>
              <a:gdLst/>
              <a:ahLst/>
              <a:cxnLst/>
              <a:rect l="l" t="t" r="r" b="b"/>
              <a:pathLst>
                <a:path w="170" h="71" extrusionOk="0">
                  <a:moveTo>
                    <a:pt x="1" y="0"/>
                  </a:moveTo>
                  <a:lnTo>
                    <a:pt x="1" y="17"/>
                  </a:lnTo>
                  <a:cubicBezTo>
                    <a:pt x="1" y="17"/>
                    <a:pt x="17" y="70"/>
                    <a:pt x="153" y="70"/>
                  </a:cubicBezTo>
                  <a:lnTo>
                    <a:pt x="170" y="50"/>
                  </a:lnTo>
                  <a:lnTo>
                    <a:pt x="153" y="50"/>
                  </a:lnTo>
                  <a:cubicBezTo>
                    <a:pt x="34" y="50"/>
                    <a:pt x="17"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4"/>
            <p:cNvSpPr/>
            <p:nvPr/>
          </p:nvSpPr>
          <p:spPr>
            <a:xfrm>
              <a:off x="757796" y="3460117"/>
              <a:ext cx="72146" cy="796479"/>
            </a:xfrm>
            <a:custGeom>
              <a:avLst/>
              <a:gdLst/>
              <a:ahLst/>
              <a:cxnLst/>
              <a:rect l="l" t="t" r="r" b="b"/>
              <a:pathLst>
                <a:path w="277" h="3058" extrusionOk="0">
                  <a:moveTo>
                    <a:pt x="103" y="0"/>
                  </a:moveTo>
                  <a:lnTo>
                    <a:pt x="260" y="1477"/>
                  </a:lnTo>
                  <a:cubicBezTo>
                    <a:pt x="243" y="1510"/>
                    <a:pt x="103" y="1754"/>
                    <a:pt x="54" y="2145"/>
                  </a:cubicBezTo>
                  <a:cubicBezTo>
                    <a:pt x="0" y="2542"/>
                    <a:pt x="70" y="3041"/>
                    <a:pt x="70" y="3057"/>
                  </a:cubicBezTo>
                  <a:lnTo>
                    <a:pt x="87" y="3057"/>
                  </a:lnTo>
                  <a:cubicBezTo>
                    <a:pt x="87" y="3041"/>
                    <a:pt x="21" y="2542"/>
                    <a:pt x="70" y="2145"/>
                  </a:cubicBezTo>
                  <a:cubicBezTo>
                    <a:pt x="124" y="1733"/>
                    <a:pt x="276" y="1494"/>
                    <a:pt x="276" y="1494"/>
                  </a:cubicBezTo>
                  <a:lnTo>
                    <a:pt x="276" y="1477"/>
                  </a:lnTo>
                  <a:lnTo>
                    <a:pt x="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4"/>
            <p:cNvSpPr/>
            <p:nvPr/>
          </p:nvSpPr>
          <p:spPr>
            <a:xfrm>
              <a:off x="1133639" y="3253572"/>
              <a:ext cx="206801" cy="985832"/>
            </a:xfrm>
            <a:custGeom>
              <a:avLst/>
              <a:gdLst/>
              <a:ahLst/>
              <a:cxnLst/>
              <a:rect l="l" t="t" r="r" b="b"/>
              <a:pathLst>
                <a:path w="794" h="3785" extrusionOk="0">
                  <a:moveTo>
                    <a:pt x="1" y="1"/>
                  </a:moveTo>
                  <a:lnTo>
                    <a:pt x="1" y="17"/>
                  </a:lnTo>
                  <a:lnTo>
                    <a:pt x="777" y="2596"/>
                  </a:lnTo>
                  <a:cubicBezTo>
                    <a:pt x="760" y="2629"/>
                    <a:pt x="554" y="3215"/>
                    <a:pt x="706" y="3764"/>
                  </a:cubicBezTo>
                  <a:lnTo>
                    <a:pt x="723" y="3784"/>
                  </a:lnTo>
                  <a:lnTo>
                    <a:pt x="723" y="3764"/>
                  </a:lnTo>
                  <a:cubicBezTo>
                    <a:pt x="570" y="3198"/>
                    <a:pt x="777" y="2596"/>
                    <a:pt x="793" y="2596"/>
                  </a:cubicBezTo>
                  <a:lnTo>
                    <a:pt x="22" y="1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4"/>
            <p:cNvSpPr/>
            <p:nvPr/>
          </p:nvSpPr>
          <p:spPr>
            <a:xfrm>
              <a:off x="1017734" y="1713726"/>
              <a:ext cx="58342" cy="102360"/>
            </a:xfrm>
            <a:custGeom>
              <a:avLst/>
              <a:gdLst/>
              <a:ahLst/>
              <a:cxnLst/>
              <a:rect l="l" t="t" r="r" b="b"/>
              <a:pathLst>
                <a:path w="224" h="393" extrusionOk="0">
                  <a:moveTo>
                    <a:pt x="0" y="1"/>
                  </a:moveTo>
                  <a:cubicBezTo>
                    <a:pt x="17" y="50"/>
                    <a:pt x="33" y="154"/>
                    <a:pt x="17" y="240"/>
                  </a:cubicBezTo>
                  <a:cubicBezTo>
                    <a:pt x="17" y="290"/>
                    <a:pt x="0" y="343"/>
                    <a:pt x="33" y="376"/>
                  </a:cubicBezTo>
                  <a:cubicBezTo>
                    <a:pt x="33" y="393"/>
                    <a:pt x="54" y="393"/>
                    <a:pt x="87" y="393"/>
                  </a:cubicBezTo>
                  <a:lnTo>
                    <a:pt x="104" y="393"/>
                  </a:lnTo>
                  <a:cubicBezTo>
                    <a:pt x="137" y="393"/>
                    <a:pt x="174" y="393"/>
                    <a:pt x="190" y="360"/>
                  </a:cubicBezTo>
                  <a:cubicBezTo>
                    <a:pt x="223" y="327"/>
                    <a:pt x="223" y="290"/>
                    <a:pt x="223" y="257"/>
                  </a:cubicBezTo>
                  <a:lnTo>
                    <a:pt x="207" y="257"/>
                  </a:lnTo>
                  <a:lnTo>
                    <a:pt x="207" y="273"/>
                  </a:lnTo>
                  <a:cubicBezTo>
                    <a:pt x="207" y="290"/>
                    <a:pt x="207" y="327"/>
                    <a:pt x="190" y="343"/>
                  </a:cubicBezTo>
                  <a:cubicBezTo>
                    <a:pt x="166" y="367"/>
                    <a:pt x="140" y="383"/>
                    <a:pt x="114" y="383"/>
                  </a:cubicBezTo>
                  <a:cubicBezTo>
                    <a:pt x="105" y="383"/>
                    <a:pt x="96" y="381"/>
                    <a:pt x="87" y="376"/>
                  </a:cubicBezTo>
                  <a:cubicBezTo>
                    <a:pt x="71" y="376"/>
                    <a:pt x="54" y="376"/>
                    <a:pt x="33" y="360"/>
                  </a:cubicBezTo>
                  <a:lnTo>
                    <a:pt x="33" y="240"/>
                  </a:lnTo>
                  <a:cubicBezTo>
                    <a:pt x="54" y="170"/>
                    <a:pt x="33" y="50"/>
                    <a:pt x="17" y="1"/>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4"/>
            <p:cNvSpPr/>
            <p:nvPr/>
          </p:nvSpPr>
          <p:spPr>
            <a:xfrm>
              <a:off x="825255" y="2823811"/>
              <a:ext cx="54175" cy="161484"/>
            </a:xfrm>
            <a:custGeom>
              <a:avLst/>
              <a:gdLst/>
              <a:ahLst/>
              <a:cxnLst/>
              <a:rect l="l" t="t" r="r" b="b"/>
              <a:pathLst>
                <a:path w="208" h="620" extrusionOk="0">
                  <a:moveTo>
                    <a:pt x="207" y="1"/>
                  </a:moveTo>
                  <a:lnTo>
                    <a:pt x="207" y="1"/>
                  </a:lnTo>
                  <a:cubicBezTo>
                    <a:pt x="88" y="137"/>
                    <a:pt x="17" y="223"/>
                    <a:pt x="17" y="223"/>
                  </a:cubicBezTo>
                  <a:cubicBezTo>
                    <a:pt x="1" y="277"/>
                    <a:pt x="17" y="620"/>
                    <a:pt x="17" y="620"/>
                  </a:cubicBezTo>
                  <a:cubicBezTo>
                    <a:pt x="71" y="603"/>
                    <a:pt x="121" y="549"/>
                    <a:pt x="207" y="500"/>
                  </a:cubicBezTo>
                  <a:cubicBezTo>
                    <a:pt x="191" y="360"/>
                    <a:pt x="191" y="153"/>
                    <a:pt x="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4"/>
            <p:cNvSpPr/>
            <p:nvPr/>
          </p:nvSpPr>
          <p:spPr>
            <a:xfrm>
              <a:off x="771601" y="2156510"/>
              <a:ext cx="107828" cy="1083503"/>
            </a:xfrm>
            <a:custGeom>
              <a:avLst/>
              <a:gdLst/>
              <a:ahLst/>
              <a:cxnLst/>
              <a:rect l="l" t="t" r="r" b="b"/>
              <a:pathLst>
                <a:path w="414" h="4160" extrusionOk="0">
                  <a:moveTo>
                    <a:pt x="397" y="1"/>
                  </a:moveTo>
                  <a:lnTo>
                    <a:pt x="380" y="17"/>
                  </a:lnTo>
                  <a:lnTo>
                    <a:pt x="380" y="364"/>
                  </a:lnTo>
                  <a:cubicBezTo>
                    <a:pt x="397" y="756"/>
                    <a:pt x="397" y="1152"/>
                    <a:pt x="380" y="1292"/>
                  </a:cubicBezTo>
                  <a:lnTo>
                    <a:pt x="380" y="1375"/>
                  </a:lnTo>
                  <a:cubicBezTo>
                    <a:pt x="343" y="1581"/>
                    <a:pt x="310" y="1927"/>
                    <a:pt x="256" y="2064"/>
                  </a:cubicBezTo>
                  <a:cubicBezTo>
                    <a:pt x="207" y="2200"/>
                    <a:pt x="207" y="2666"/>
                    <a:pt x="207" y="2802"/>
                  </a:cubicBezTo>
                  <a:cubicBezTo>
                    <a:pt x="207" y="2922"/>
                    <a:pt x="240" y="3644"/>
                    <a:pt x="256" y="3697"/>
                  </a:cubicBezTo>
                  <a:lnTo>
                    <a:pt x="1" y="4143"/>
                  </a:lnTo>
                  <a:lnTo>
                    <a:pt x="1" y="4159"/>
                  </a:lnTo>
                  <a:lnTo>
                    <a:pt x="17" y="4143"/>
                  </a:lnTo>
                  <a:lnTo>
                    <a:pt x="277" y="3714"/>
                  </a:lnTo>
                  <a:lnTo>
                    <a:pt x="277" y="3697"/>
                  </a:lnTo>
                  <a:cubicBezTo>
                    <a:pt x="277" y="3697"/>
                    <a:pt x="223" y="2922"/>
                    <a:pt x="223" y="2802"/>
                  </a:cubicBezTo>
                  <a:cubicBezTo>
                    <a:pt x="223" y="2682"/>
                    <a:pt x="223" y="2220"/>
                    <a:pt x="277" y="2064"/>
                  </a:cubicBezTo>
                  <a:cubicBezTo>
                    <a:pt x="327" y="1927"/>
                    <a:pt x="360" y="1581"/>
                    <a:pt x="397" y="1375"/>
                  </a:cubicBezTo>
                  <a:lnTo>
                    <a:pt x="397" y="1292"/>
                  </a:lnTo>
                  <a:cubicBezTo>
                    <a:pt x="413" y="1152"/>
                    <a:pt x="413" y="756"/>
                    <a:pt x="397" y="364"/>
                  </a:cubicBezTo>
                  <a:lnTo>
                    <a:pt x="397" y="17"/>
                  </a:lnTo>
                  <a:lnTo>
                    <a:pt x="3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4"/>
            <p:cNvSpPr/>
            <p:nvPr/>
          </p:nvSpPr>
          <p:spPr>
            <a:xfrm>
              <a:off x="1178958" y="1747326"/>
              <a:ext cx="66937" cy="71626"/>
            </a:xfrm>
            <a:custGeom>
              <a:avLst/>
              <a:gdLst/>
              <a:ahLst/>
              <a:cxnLst/>
              <a:rect l="l" t="t" r="r" b="b"/>
              <a:pathLst>
                <a:path w="257" h="275" extrusionOk="0">
                  <a:moveTo>
                    <a:pt x="133" y="1"/>
                  </a:moveTo>
                  <a:cubicBezTo>
                    <a:pt x="118" y="1"/>
                    <a:pt x="103" y="3"/>
                    <a:pt x="87" y="8"/>
                  </a:cubicBezTo>
                  <a:cubicBezTo>
                    <a:pt x="0" y="41"/>
                    <a:pt x="0" y="161"/>
                    <a:pt x="33" y="231"/>
                  </a:cubicBezTo>
                  <a:cubicBezTo>
                    <a:pt x="48" y="258"/>
                    <a:pt x="80" y="275"/>
                    <a:pt x="114" y="275"/>
                  </a:cubicBezTo>
                  <a:cubicBezTo>
                    <a:pt x="169" y="275"/>
                    <a:pt x="229" y="234"/>
                    <a:pt x="240" y="128"/>
                  </a:cubicBezTo>
                  <a:cubicBezTo>
                    <a:pt x="257" y="69"/>
                    <a:pt x="210" y="1"/>
                    <a:pt x="133" y="1"/>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4"/>
            <p:cNvSpPr/>
            <p:nvPr/>
          </p:nvSpPr>
          <p:spPr>
            <a:xfrm>
              <a:off x="982312" y="1845259"/>
              <a:ext cx="62509" cy="83867"/>
            </a:xfrm>
            <a:custGeom>
              <a:avLst/>
              <a:gdLst/>
              <a:ahLst/>
              <a:cxnLst/>
              <a:rect l="l" t="t" r="r" b="b"/>
              <a:pathLst>
                <a:path w="240" h="322" extrusionOk="0">
                  <a:moveTo>
                    <a:pt x="79" y="0"/>
                  </a:moveTo>
                  <a:cubicBezTo>
                    <a:pt x="36" y="0"/>
                    <a:pt x="0" y="41"/>
                    <a:pt x="0" y="94"/>
                  </a:cubicBezTo>
                  <a:cubicBezTo>
                    <a:pt x="50" y="181"/>
                    <a:pt x="103" y="251"/>
                    <a:pt x="169" y="321"/>
                  </a:cubicBezTo>
                  <a:cubicBezTo>
                    <a:pt x="240" y="284"/>
                    <a:pt x="223" y="148"/>
                    <a:pt x="153" y="45"/>
                  </a:cubicBezTo>
                  <a:cubicBezTo>
                    <a:pt x="129" y="13"/>
                    <a:pt x="103" y="0"/>
                    <a:pt x="79" y="0"/>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4"/>
            <p:cNvSpPr/>
            <p:nvPr/>
          </p:nvSpPr>
          <p:spPr>
            <a:xfrm>
              <a:off x="1058626" y="1825464"/>
              <a:ext cx="120591" cy="71105"/>
            </a:xfrm>
            <a:custGeom>
              <a:avLst/>
              <a:gdLst/>
              <a:ahLst/>
              <a:cxnLst/>
              <a:rect l="l" t="t" r="r" b="b"/>
              <a:pathLst>
                <a:path w="463" h="273" extrusionOk="0">
                  <a:moveTo>
                    <a:pt x="462" y="1"/>
                  </a:moveTo>
                  <a:lnTo>
                    <a:pt x="0" y="207"/>
                  </a:lnTo>
                  <a:cubicBezTo>
                    <a:pt x="0" y="207"/>
                    <a:pt x="52" y="272"/>
                    <a:pt x="168" y="272"/>
                  </a:cubicBezTo>
                  <a:cubicBezTo>
                    <a:pt x="199" y="272"/>
                    <a:pt x="233" y="268"/>
                    <a:pt x="272" y="257"/>
                  </a:cubicBezTo>
                  <a:cubicBezTo>
                    <a:pt x="462" y="207"/>
                    <a:pt x="462" y="1"/>
                    <a:pt x="4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44"/>
          <p:cNvGrpSpPr/>
          <p:nvPr/>
        </p:nvGrpSpPr>
        <p:grpSpPr>
          <a:xfrm>
            <a:off x="5354893" y="1473613"/>
            <a:ext cx="1949332" cy="1227253"/>
            <a:chOff x="-2835244" y="1111902"/>
            <a:chExt cx="2575076" cy="1621207"/>
          </a:xfrm>
        </p:grpSpPr>
        <p:sp>
          <p:nvSpPr>
            <p:cNvPr id="1176" name="Google Shape;1176;p44"/>
            <p:cNvSpPr/>
            <p:nvPr/>
          </p:nvSpPr>
          <p:spPr>
            <a:xfrm>
              <a:off x="-2815181" y="1131965"/>
              <a:ext cx="2531588" cy="1601112"/>
            </a:xfrm>
            <a:custGeom>
              <a:avLst/>
              <a:gdLst/>
              <a:ahLst/>
              <a:cxnLst/>
              <a:rect l="l" t="t" r="r" b="b"/>
              <a:pathLst>
                <a:path w="12997" h="8220" extrusionOk="0">
                  <a:moveTo>
                    <a:pt x="1" y="1"/>
                  </a:moveTo>
                  <a:lnTo>
                    <a:pt x="1" y="8219"/>
                  </a:lnTo>
                  <a:lnTo>
                    <a:pt x="12997" y="8219"/>
                  </a:lnTo>
                  <a:lnTo>
                    <a:pt x="129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4"/>
            <p:cNvSpPr/>
            <p:nvPr/>
          </p:nvSpPr>
          <p:spPr>
            <a:xfrm>
              <a:off x="-2835244" y="1111902"/>
              <a:ext cx="77329" cy="1621175"/>
            </a:xfrm>
            <a:custGeom>
              <a:avLst/>
              <a:gdLst/>
              <a:ahLst/>
              <a:cxnLst/>
              <a:rect l="l" t="t" r="r" b="b"/>
              <a:pathLst>
                <a:path w="397" h="8323" extrusionOk="0">
                  <a:moveTo>
                    <a:pt x="1" y="1"/>
                  </a:moveTo>
                  <a:lnTo>
                    <a:pt x="104" y="8322"/>
                  </a:lnTo>
                  <a:lnTo>
                    <a:pt x="397" y="8046"/>
                  </a:lnTo>
                  <a:lnTo>
                    <a:pt x="397" y="39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4"/>
            <p:cNvSpPr/>
            <p:nvPr/>
          </p:nvSpPr>
          <p:spPr>
            <a:xfrm>
              <a:off x="-337497" y="1111902"/>
              <a:ext cx="77329" cy="1621175"/>
            </a:xfrm>
            <a:custGeom>
              <a:avLst/>
              <a:gdLst/>
              <a:ahLst/>
              <a:cxnLst/>
              <a:rect l="l" t="t" r="r" b="b"/>
              <a:pathLst>
                <a:path w="397" h="8323" extrusionOk="0">
                  <a:moveTo>
                    <a:pt x="396" y="1"/>
                  </a:moveTo>
                  <a:lnTo>
                    <a:pt x="0" y="397"/>
                  </a:lnTo>
                  <a:lnTo>
                    <a:pt x="0" y="8046"/>
                  </a:lnTo>
                  <a:lnTo>
                    <a:pt x="277" y="8322"/>
                  </a:lnTo>
                  <a:lnTo>
                    <a:pt x="3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4"/>
            <p:cNvSpPr/>
            <p:nvPr/>
          </p:nvSpPr>
          <p:spPr>
            <a:xfrm>
              <a:off x="-2114144" y="1275912"/>
              <a:ext cx="237050" cy="269774"/>
            </a:xfrm>
            <a:custGeom>
              <a:avLst/>
              <a:gdLst/>
              <a:ahLst/>
              <a:cxnLst/>
              <a:rect l="l" t="t" r="r" b="b"/>
              <a:pathLst>
                <a:path w="1217" h="1385" extrusionOk="0">
                  <a:moveTo>
                    <a:pt x="548" y="1"/>
                  </a:moveTo>
                  <a:cubicBezTo>
                    <a:pt x="464" y="1"/>
                    <a:pt x="361" y="16"/>
                    <a:pt x="235" y="70"/>
                  </a:cubicBezTo>
                  <a:cubicBezTo>
                    <a:pt x="29" y="159"/>
                    <a:pt x="0" y="401"/>
                    <a:pt x="83" y="401"/>
                  </a:cubicBezTo>
                  <a:cubicBezTo>
                    <a:pt x="96" y="401"/>
                    <a:pt x="112" y="394"/>
                    <a:pt x="131" y="380"/>
                  </a:cubicBezTo>
                  <a:cubicBezTo>
                    <a:pt x="217" y="333"/>
                    <a:pt x="287" y="291"/>
                    <a:pt x="312" y="291"/>
                  </a:cubicBezTo>
                  <a:cubicBezTo>
                    <a:pt x="333" y="291"/>
                    <a:pt x="324" y="320"/>
                    <a:pt x="268" y="396"/>
                  </a:cubicBezTo>
                  <a:cubicBezTo>
                    <a:pt x="148" y="570"/>
                    <a:pt x="165" y="809"/>
                    <a:pt x="98" y="1118"/>
                  </a:cubicBezTo>
                  <a:cubicBezTo>
                    <a:pt x="67" y="1312"/>
                    <a:pt x="95" y="1385"/>
                    <a:pt x="165" y="1385"/>
                  </a:cubicBezTo>
                  <a:cubicBezTo>
                    <a:pt x="215" y="1385"/>
                    <a:pt x="285" y="1348"/>
                    <a:pt x="371" y="1292"/>
                  </a:cubicBezTo>
                  <a:cubicBezTo>
                    <a:pt x="577" y="1156"/>
                    <a:pt x="701" y="1102"/>
                    <a:pt x="804" y="846"/>
                  </a:cubicBezTo>
                  <a:cubicBezTo>
                    <a:pt x="924" y="603"/>
                    <a:pt x="870" y="537"/>
                    <a:pt x="1043" y="380"/>
                  </a:cubicBezTo>
                  <a:cubicBezTo>
                    <a:pt x="1217" y="227"/>
                    <a:pt x="957" y="37"/>
                    <a:pt x="734" y="21"/>
                  </a:cubicBezTo>
                  <a:cubicBezTo>
                    <a:pt x="685" y="13"/>
                    <a:pt x="624" y="1"/>
                    <a:pt x="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4"/>
            <p:cNvSpPr/>
            <p:nvPr/>
          </p:nvSpPr>
          <p:spPr>
            <a:xfrm>
              <a:off x="-1961626" y="1500501"/>
              <a:ext cx="99144" cy="50838"/>
            </a:xfrm>
            <a:custGeom>
              <a:avLst/>
              <a:gdLst/>
              <a:ahLst/>
              <a:cxnLst/>
              <a:rect l="l" t="t" r="r" b="b"/>
              <a:pathLst>
                <a:path w="509" h="261" extrusionOk="0">
                  <a:moveTo>
                    <a:pt x="310" y="0"/>
                  </a:moveTo>
                  <a:cubicBezTo>
                    <a:pt x="269" y="0"/>
                    <a:pt x="224" y="6"/>
                    <a:pt x="174" y="19"/>
                  </a:cubicBezTo>
                  <a:cubicBezTo>
                    <a:pt x="0" y="69"/>
                    <a:pt x="37" y="172"/>
                    <a:pt x="174" y="242"/>
                  </a:cubicBezTo>
                  <a:cubicBezTo>
                    <a:pt x="202" y="255"/>
                    <a:pt x="233" y="260"/>
                    <a:pt x="265" y="260"/>
                  </a:cubicBezTo>
                  <a:cubicBezTo>
                    <a:pt x="367" y="260"/>
                    <a:pt x="470" y="201"/>
                    <a:pt x="483" y="122"/>
                  </a:cubicBezTo>
                  <a:cubicBezTo>
                    <a:pt x="508" y="56"/>
                    <a:pt x="436"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4"/>
            <p:cNvSpPr/>
            <p:nvPr/>
          </p:nvSpPr>
          <p:spPr>
            <a:xfrm>
              <a:off x="-2708243" y="1271042"/>
              <a:ext cx="616487" cy="882754"/>
            </a:xfrm>
            <a:custGeom>
              <a:avLst/>
              <a:gdLst/>
              <a:ahLst/>
              <a:cxnLst/>
              <a:rect l="l" t="t" r="r" b="b"/>
              <a:pathLst>
                <a:path w="3165" h="4532" extrusionOk="0">
                  <a:moveTo>
                    <a:pt x="2515" y="1"/>
                  </a:moveTo>
                  <a:cubicBezTo>
                    <a:pt x="2378" y="1"/>
                    <a:pt x="2239" y="139"/>
                    <a:pt x="2047" y="166"/>
                  </a:cubicBezTo>
                  <a:cubicBezTo>
                    <a:pt x="1808" y="182"/>
                    <a:pt x="1585" y="199"/>
                    <a:pt x="1222" y="492"/>
                  </a:cubicBezTo>
                  <a:cubicBezTo>
                    <a:pt x="863" y="784"/>
                    <a:pt x="673" y="1350"/>
                    <a:pt x="636" y="1506"/>
                  </a:cubicBezTo>
                  <a:cubicBezTo>
                    <a:pt x="586" y="1643"/>
                    <a:pt x="364" y="1989"/>
                    <a:pt x="207" y="2212"/>
                  </a:cubicBezTo>
                  <a:cubicBezTo>
                    <a:pt x="54" y="2435"/>
                    <a:pt x="17" y="2794"/>
                    <a:pt x="17" y="3103"/>
                  </a:cubicBezTo>
                  <a:cubicBezTo>
                    <a:pt x="1" y="3427"/>
                    <a:pt x="351" y="3863"/>
                    <a:pt x="395" y="3863"/>
                  </a:cubicBezTo>
                  <a:cubicBezTo>
                    <a:pt x="395" y="3863"/>
                    <a:pt x="396" y="3862"/>
                    <a:pt x="397" y="3862"/>
                  </a:cubicBezTo>
                  <a:cubicBezTo>
                    <a:pt x="450" y="3846"/>
                    <a:pt x="327" y="3619"/>
                    <a:pt x="294" y="3483"/>
                  </a:cubicBezTo>
                  <a:cubicBezTo>
                    <a:pt x="283" y="3395"/>
                    <a:pt x="308" y="3327"/>
                    <a:pt x="332" y="3327"/>
                  </a:cubicBezTo>
                  <a:cubicBezTo>
                    <a:pt x="345" y="3327"/>
                    <a:pt x="358" y="3348"/>
                    <a:pt x="364" y="3396"/>
                  </a:cubicBezTo>
                  <a:cubicBezTo>
                    <a:pt x="397" y="3553"/>
                    <a:pt x="483" y="3743"/>
                    <a:pt x="533" y="4031"/>
                  </a:cubicBezTo>
                  <a:cubicBezTo>
                    <a:pt x="603" y="4324"/>
                    <a:pt x="983" y="4444"/>
                    <a:pt x="1102" y="4514"/>
                  </a:cubicBezTo>
                  <a:cubicBezTo>
                    <a:pt x="1116" y="4526"/>
                    <a:pt x="1129" y="4531"/>
                    <a:pt x="1140" y="4531"/>
                  </a:cubicBezTo>
                  <a:cubicBezTo>
                    <a:pt x="1207" y="4531"/>
                    <a:pt x="1203" y="4322"/>
                    <a:pt x="1086" y="4205"/>
                  </a:cubicBezTo>
                  <a:cubicBezTo>
                    <a:pt x="945" y="4085"/>
                    <a:pt x="912" y="4068"/>
                    <a:pt x="983" y="3965"/>
                  </a:cubicBezTo>
                  <a:cubicBezTo>
                    <a:pt x="1069" y="3846"/>
                    <a:pt x="1102" y="3846"/>
                    <a:pt x="1049" y="3759"/>
                  </a:cubicBezTo>
                  <a:cubicBezTo>
                    <a:pt x="1041" y="3744"/>
                    <a:pt x="1035" y="3738"/>
                    <a:pt x="1028" y="3738"/>
                  </a:cubicBezTo>
                  <a:cubicBezTo>
                    <a:pt x="998" y="3738"/>
                    <a:pt x="970" y="3874"/>
                    <a:pt x="884" y="3874"/>
                  </a:cubicBezTo>
                  <a:cubicBezTo>
                    <a:pt x="863" y="3874"/>
                    <a:pt x="838" y="3866"/>
                    <a:pt x="809" y="3846"/>
                  </a:cubicBezTo>
                  <a:cubicBezTo>
                    <a:pt x="636" y="3743"/>
                    <a:pt x="636" y="3586"/>
                    <a:pt x="706" y="3396"/>
                  </a:cubicBezTo>
                  <a:cubicBezTo>
                    <a:pt x="743" y="3280"/>
                    <a:pt x="810" y="3226"/>
                    <a:pt x="871" y="3226"/>
                  </a:cubicBezTo>
                  <a:cubicBezTo>
                    <a:pt x="898" y="3226"/>
                    <a:pt x="925" y="3238"/>
                    <a:pt x="945" y="3260"/>
                  </a:cubicBezTo>
                  <a:cubicBezTo>
                    <a:pt x="1008" y="3311"/>
                    <a:pt x="1053" y="3495"/>
                    <a:pt x="1074" y="3495"/>
                  </a:cubicBezTo>
                  <a:cubicBezTo>
                    <a:pt x="1082" y="3495"/>
                    <a:pt x="1086" y="3468"/>
                    <a:pt x="1086" y="3396"/>
                  </a:cubicBezTo>
                  <a:cubicBezTo>
                    <a:pt x="1086" y="3140"/>
                    <a:pt x="1119" y="3227"/>
                    <a:pt x="1292" y="3124"/>
                  </a:cubicBezTo>
                  <a:cubicBezTo>
                    <a:pt x="1461" y="3021"/>
                    <a:pt x="1531" y="2880"/>
                    <a:pt x="1738" y="2674"/>
                  </a:cubicBezTo>
                  <a:cubicBezTo>
                    <a:pt x="1944" y="2484"/>
                    <a:pt x="2373" y="2332"/>
                    <a:pt x="2546" y="2278"/>
                  </a:cubicBezTo>
                  <a:cubicBezTo>
                    <a:pt x="2736" y="2212"/>
                    <a:pt x="2823" y="2092"/>
                    <a:pt x="2719" y="1849"/>
                  </a:cubicBezTo>
                  <a:cubicBezTo>
                    <a:pt x="2596" y="1626"/>
                    <a:pt x="2476" y="1230"/>
                    <a:pt x="2616" y="1181"/>
                  </a:cubicBezTo>
                  <a:cubicBezTo>
                    <a:pt x="2752" y="1127"/>
                    <a:pt x="2769" y="1024"/>
                    <a:pt x="2785" y="921"/>
                  </a:cubicBezTo>
                  <a:cubicBezTo>
                    <a:pt x="2785" y="801"/>
                    <a:pt x="2752" y="595"/>
                    <a:pt x="2785" y="388"/>
                  </a:cubicBezTo>
                  <a:cubicBezTo>
                    <a:pt x="2800" y="307"/>
                    <a:pt x="2851" y="279"/>
                    <a:pt x="2908" y="279"/>
                  </a:cubicBezTo>
                  <a:cubicBezTo>
                    <a:pt x="2995" y="279"/>
                    <a:pt x="3095" y="346"/>
                    <a:pt x="3095" y="388"/>
                  </a:cubicBezTo>
                  <a:cubicBezTo>
                    <a:pt x="3095" y="388"/>
                    <a:pt x="3165" y="199"/>
                    <a:pt x="3095" y="95"/>
                  </a:cubicBezTo>
                  <a:cubicBezTo>
                    <a:pt x="3075" y="70"/>
                    <a:pt x="3040" y="62"/>
                    <a:pt x="2995" y="62"/>
                  </a:cubicBezTo>
                  <a:cubicBezTo>
                    <a:pt x="2940" y="62"/>
                    <a:pt x="2872" y="73"/>
                    <a:pt x="2802" y="73"/>
                  </a:cubicBezTo>
                  <a:cubicBezTo>
                    <a:pt x="2738" y="73"/>
                    <a:pt x="2673" y="64"/>
                    <a:pt x="2616" y="29"/>
                  </a:cubicBezTo>
                  <a:cubicBezTo>
                    <a:pt x="2582" y="9"/>
                    <a:pt x="2549" y="1"/>
                    <a:pt x="25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4"/>
            <p:cNvSpPr/>
            <p:nvPr/>
          </p:nvSpPr>
          <p:spPr>
            <a:xfrm>
              <a:off x="-2484044" y="2000323"/>
              <a:ext cx="118428" cy="89016"/>
            </a:xfrm>
            <a:custGeom>
              <a:avLst/>
              <a:gdLst/>
              <a:ahLst/>
              <a:cxnLst/>
              <a:rect l="l" t="t" r="r" b="b"/>
              <a:pathLst>
                <a:path w="608" h="457" extrusionOk="0">
                  <a:moveTo>
                    <a:pt x="36" y="0"/>
                  </a:moveTo>
                  <a:cubicBezTo>
                    <a:pt x="14" y="0"/>
                    <a:pt x="1" y="8"/>
                    <a:pt x="1" y="32"/>
                  </a:cubicBezTo>
                  <a:cubicBezTo>
                    <a:pt x="21" y="151"/>
                    <a:pt x="54" y="151"/>
                    <a:pt x="190" y="221"/>
                  </a:cubicBezTo>
                  <a:cubicBezTo>
                    <a:pt x="310" y="287"/>
                    <a:pt x="380" y="271"/>
                    <a:pt x="467" y="411"/>
                  </a:cubicBezTo>
                  <a:cubicBezTo>
                    <a:pt x="488" y="444"/>
                    <a:pt x="507" y="457"/>
                    <a:pt x="524" y="457"/>
                  </a:cubicBezTo>
                  <a:cubicBezTo>
                    <a:pt x="578" y="457"/>
                    <a:pt x="608" y="324"/>
                    <a:pt x="570" y="271"/>
                  </a:cubicBezTo>
                  <a:cubicBezTo>
                    <a:pt x="500" y="205"/>
                    <a:pt x="294" y="32"/>
                    <a:pt x="207" y="32"/>
                  </a:cubicBezTo>
                  <a:cubicBezTo>
                    <a:pt x="152" y="32"/>
                    <a:pt x="79" y="0"/>
                    <a:pt x="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4"/>
            <p:cNvSpPr/>
            <p:nvPr/>
          </p:nvSpPr>
          <p:spPr>
            <a:xfrm>
              <a:off x="-2467097" y="2108624"/>
              <a:ext cx="361711" cy="528250"/>
            </a:xfrm>
            <a:custGeom>
              <a:avLst/>
              <a:gdLst/>
              <a:ahLst/>
              <a:cxnLst/>
              <a:rect l="l" t="t" r="r" b="b"/>
              <a:pathLst>
                <a:path w="1857" h="2712" extrusionOk="0">
                  <a:moveTo>
                    <a:pt x="446" y="0"/>
                  </a:moveTo>
                  <a:cubicBezTo>
                    <a:pt x="400" y="0"/>
                    <a:pt x="359" y="13"/>
                    <a:pt x="326" y="41"/>
                  </a:cubicBezTo>
                  <a:cubicBezTo>
                    <a:pt x="174" y="181"/>
                    <a:pt x="17" y="301"/>
                    <a:pt x="17" y="301"/>
                  </a:cubicBezTo>
                  <a:cubicBezTo>
                    <a:pt x="0" y="371"/>
                    <a:pt x="244" y="453"/>
                    <a:pt x="174" y="610"/>
                  </a:cubicBezTo>
                  <a:cubicBezTo>
                    <a:pt x="120" y="746"/>
                    <a:pt x="157" y="1175"/>
                    <a:pt x="380" y="1278"/>
                  </a:cubicBezTo>
                  <a:cubicBezTo>
                    <a:pt x="619" y="1402"/>
                    <a:pt x="776" y="1675"/>
                    <a:pt x="842" y="1897"/>
                  </a:cubicBezTo>
                  <a:cubicBezTo>
                    <a:pt x="929" y="2141"/>
                    <a:pt x="1205" y="2586"/>
                    <a:pt x="1444" y="2673"/>
                  </a:cubicBezTo>
                  <a:cubicBezTo>
                    <a:pt x="1531" y="2702"/>
                    <a:pt x="1606" y="2711"/>
                    <a:pt x="1667" y="2711"/>
                  </a:cubicBezTo>
                  <a:cubicBezTo>
                    <a:pt x="1789" y="2711"/>
                    <a:pt x="1857" y="2673"/>
                    <a:pt x="1857" y="2673"/>
                  </a:cubicBezTo>
                  <a:cubicBezTo>
                    <a:pt x="1857" y="2673"/>
                    <a:pt x="1618" y="2537"/>
                    <a:pt x="1531" y="2450"/>
                  </a:cubicBezTo>
                  <a:cubicBezTo>
                    <a:pt x="1444" y="2347"/>
                    <a:pt x="1461" y="2021"/>
                    <a:pt x="1547" y="1897"/>
                  </a:cubicBezTo>
                  <a:cubicBezTo>
                    <a:pt x="1634" y="1778"/>
                    <a:pt x="1688" y="1468"/>
                    <a:pt x="1721" y="1175"/>
                  </a:cubicBezTo>
                  <a:cubicBezTo>
                    <a:pt x="1754" y="887"/>
                    <a:pt x="1754" y="680"/>
                    <a:pt x="1498" y="577"/>
                  </a:cubicBezTo>
                  <a:cubicBezTo>
                    <a:pt x="1238" y="453"/>
                    <a:pt x="1015" y="437"/>
                    <a:pt x="929" y="301"/>
                  </a:cubicBezTo>
                  <a:cubicBezTo>
                    <a:pt x="860" y="176"/>
                    <a:pt x="620" y="0"/>
                    <a:pt x="4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4"/>
            <p:cNvSpPr/>
            <p:nvPr/>
          </p:nvSpPr>
          <p:spPr>
            <a:xfrm>
              <a:off x="-1921500" y="1271627"/>
              <a:ext cx="1554364" cy="1103443"/>
            </a:xfrm>
            <a:custGeom>
              <a:avLst/>
              <a:gdLst/>
              <a:ahLst/>
              <a:cxnLst/>
              <a:rect l="l" t="t" r="r" b="b"/>
              <a:pathLst>
                <a:path w="7980" h="5665" extrusionOk="0">
                  <a:moveTo>
                    <a:pt x="3864" y="1"/>
                  </a:moveTo>
                  <a:cubicBezTo>
                    <a:pt x="3854" y="1"/>
                    <a:pt x="3845" y="2"/>
                    <a:pt x="3838" y="6"/>
                  </a:cubicBezTo>
                  <a:cubicBezTo>
                    <a:pt x="3767" y="59"/>
                    <a:pt x="3941" y="179"/>
                    <a:pt x="3990" y="196"/>
                  </a:cubicBezTo>
                  <a:cubicBezTo>
                    <a:pt x="4060" y="212"/>
                    <a:pt x="4110" y="385"/>
                    <a:pt x="4077" y="418"/>
                  </a:cubicBezTo>
                  <a:cubicBezTo>
                    <a:pt x="4074" y="424"/>
                    <a:pt x="4072" y="426"/>
                    <a:pt x="4069" y="426"/>
                  </a:cubicBezTo>
                  <a:cubicBezTo>
                    <a:pt x="4060" y="426"/>
                    <a:pt x="4047" y="408"/>
                    <a:pt x="4017" y="408"/>
                  </a:cubicBezTo>
                  <a:cubicBezTo>
                    <a:pt x="3988" y="408"/>
                    <a:pt x="3943" y="425"/>
                    <a:pt x="3871" y="489"/>
                  </a:cubicBezTo>
                  <a:cubicBezTo>
                    <a:pt x="3714" y="662"/>
                    <a:pt x="3561" y="695"/>
                    <a:pt x="3404" y="711"/>
                  </a:cubicBezTo>
                  <a:cubicBezTo>
                    <a:pt x="3235" y="728"/>
                    <a:pt x="2872" y="918"/>
                    <a:pt x="2719" y="934"/>
                  </a:cubicBezTo>
                  <a:cubicBezTo>
                    <a:pt x="2709" y="935"/>
                    <a:pt x="2698" y="936"/>
                    <a:pt x="2687" y="936"/>
                  </a:cubicBezTo>
                  <a:cubicBezTo>
                    <a:pt x="2538" y="936"/>
                    <a:pt x="2380" y="811"/>
                    <a:pt x="2476" y="765"/>
                  </a:cubicBezTo>
                  <a:cubicBezTo>
                    <a:pt x="2572" y="700"/>
                    <a:pt x="2522" y="518"/>
                    <a:pt x="2402" y="518"/>
                  </a:cubicBezTo>
                  <a:cubicBezTo>
                    <a:pt x="2393" y="518"/>
                    <a:pt x="2383" y="519"/>
                    <a:pt x="2373" y="522"/>
                  </a:cubicBezTo>
                  <a:cubicBezTo>
                    <a:pt x="2220" y="542"/>
                    <a:pt x="2187" y="728"/>
                    <a:pt x="2220" y="781"/>
                  </a:cubicBezTo>
                  <a:cubicBezTo>
                    <a:pt x="2253" y="831"/>
                    <a:pt x="2443" y="918"/>
                    <a:pt x="2427" y="971"/>
                  </a:cubicBezTo>
                  <a:cubicBezTo>
                    <a:pt x="2411" y="1002"/>
                    <a:pt x="2366" y="1015"/>
                    <a:pt x="2305" y="1015"/>
                  </a:cubicBezTo>
                  <a:cubicBezTo>
                    <a:pt x="2236" y="1015"/>
                    <a:pt x="2147" y="998"/>
                    <a:pt x="2063" y="971"/>
                  </a:cubicBezTo>
                  <a:cubicBezTo>
                    <a:pt x="1894" y="918"/>
                    <a:pt x="1585" y="918"/>
                    <a:pt x="1498" y="901"/>
                  </a:cubicBezTo>
                  <a:cubicBezTo>
                    <a:pt x="1461" y="895"/>
                    <a:pt x="1426" y="891"/>
                    <a:pt x="1393" y="891"/>
                  </a:cubicBezTo>
                  <a:cubicBezTo>
                    <a:pt x="1258" y="891"/>
                    <a:pt x="1151" y="956"/>
                    <a:pt x="999" y="1178"/>
                  </a:cubicBezTo>
                  <a:cubicBezTo>
                    <a:pt x="809" y="1433"/>
                    <a:pt x="743" y="1470"/>
                    <a:pt x="640" y="1590"/>
                  </a:cubicBezTo>
                  <a:cubicBezTo>
                    <a:pt x="537" y="1726"/>
                    <a:pt x="809" y="1846"/>
                    <a:pt x="809" y="1933"/>
                  </a:cubicBezTo>
                  <a:cubicBezTo>
                    <a:pt x="809" y="2019"/>
                    <a:pt x="640" y="2122"/>
                    <a:pt x="553" y="2172"/>
                  </a:cubicBezTo>
                  <a:cubicBezTo>
                    <a:pt x="543" y="2181"/>
                    <a:pt x="533" y="2184"/>
                    <a:pt x="524" y="2184"/>
                  </a:cubicBezTo>
                  <a:cubicBezTo>
                    <a:pt x="463" y="2184"/>
                    <a:pt x="450" y="1990"/>
                    <a:pt x="450" y="1899"/>
                  </a:cubicBezTo>
                  <a:cubicBezTo>
                    <a:pt x="450" y="1822"/>
                    <a:pt x="394" y="1705"/>
                    <a:pt x="359" y="1705"/>
                  </a:cubicBezTo>
                  <a:cubicBezTo>
                    <a:pt x="355" y="1705"/>
                    <a:pt x="351" y="1706"/>
                    <a:pt x="347" y="1710"/>
                  </a:cubicBezTo>
                  <a:cubicBezTo>
                    <a:pt x="294" y="1726"/>
                    <a:pt x="380" y="1899"/>
                    <a:pt x="261" y="2019"/>
                  </a:cubicBezTo>
                  <a:cubicBezTo>
                    <a:pt x="141" y="2122"/>
                    <a:pt x="104" y="2258"/>
                    <a:pt x="261" y="2312"/>
                  </a:cubicBezTo>
                  <a:cubicBezTo>
                    <a:pt x="397" y="2362"/>
                    <a:pt x="413" y="2481"/>
                    <a:pt x="347" y="2502"/>
                  </a:cubicBezTo>
                  <a:cubicBezTo>
                    <a:pt x="261" y="2502"/>
                    <a:pt x="1" y="2654"/>
                    <a:pt x="54" y="2774"/>
                  </a:cubicBezTo>
                  <a:cubicBezTo>
                    <a:pt x="87" y="2867"/>
                    <a:pt x="213" y="2951"/>
                    <a:pt x="303" y="2951"/>
                  </a:cubicBezTo>
                  <a:cubicBezTo>
                    <a:pt x="349" y="2951"/>
                    <a:pt x="386" y="2930"/>
                    <a:pt x="397" y="2877"/>
                  </a:cubicBezTo>
                  <a:cubicBezTo>
                    <a:pt x="426" y="2771"/>
                    <a:pt x="524" y="2633"/>
                    <a:pt x="575" y="2633"/>
                  </a:cubicBezTo>
                  <a:cubicBezTo>
                    <a:pt x="589" y="2633"/>
                    <a:pt x="599" y="2644"/>
                    <a:pt x="603" y="2671"/>
                  </a:cubicBezTo>
                  <a:cubicBezTo>
                    <a:pt x="619" y="2791"/>
                    <a:pt x="743" y="2758"/>
                    <a:pt x="896" y="2894"/>
                  </a:cubicBezTo>
                  <a:cubicBezTo>
                    <a:pt x="948" y="2941"/>
                    <a:pt x="996" y="2955"/>
                    <a:pt x="1038" y="2955"/>
                  </a:cubicBezTo>
                  <a:cubicBezTo>
                    <a:pt x="1107" y="2955"/>
                    <a:pt x="1160" y="2917"/>
                    <a:pt x="1187" y="2917"/>
                  </a:cubicBezTo>
                  <a:cubicBezTo>
                    <a:pt x="1199" y="2917"/>
                    <a:pt x="1205" y="2925"/>
                    <a:pt x="1205" y="2947"/>
                  </a:cubicBezTo>
                  <a:cubicBezTo>
                    <a:pt x="1205" y="3067"/>
                    <a:pt x="1189" y="3273"/>
                    <a:pt x="1341" y="3327"/>
                  </a:cubicBezTo>
                  <a:cubicBezTo>
                    <a:pt x="1384" y="3340"/>
                    <a:pt x="1422" y="3345"/>
                    <a:pt x="1455" y="3345"/>
                  </a:cubicBezTo>
                  <a:cubicBezTo>
                    <a:pt x="1527" y="3345"/>
                    <a:pt x="1580" y="3323"/>
                    <a:pt x="1623" y="3323"/>
                  </a:cubicBezTo>
                  <a:cubicBezTo>
                    <a:pt x="1633" y="3323"/>
                    <a:pt x="1642" y="3324"/>
                    <a:pt x="1651" y="3327"/>
                  </a:cubicBezTo>
                  <a:cubicBezTo>
                    <a:pt x="1721" y="3360"/>
                    <a:pt x="1857" y="3480"/>
                    <a:pt x="1808" y="3583"/>
                  </a:cubicBezTo>
                  <a:cubicBezTo>
                    <a:pt x="1754" y="3702"/>
                    <a:pt x="1878" y="4115"/>
                    <a:pt x="2117" y="4288"/>
                  </a:cubicBezTo>
                  <a:cubicBezTo>
                    <a:pt x="2317" y="4433"/>
                    <a:pt x="2448" y="4540"/>
                    <a:pt x="2534" y="4540"/>
                  </a:cubicBezTo>
                  <a:cubicBezTo>
                    <a:pt x="2551" y="4540"/>
                    <a:pt x="2566" y="4536"/>
                    <a:pt x="2579" y="4528"/>
                  </a:cubicBezTo>
                  <a:cubicBezTo>
                    <a:pt x="2649" y="4462"/>
                    <a:pt x="2926" y="4321"/>
                    <a:pt x="2889" y="4185"/>
                  </a:cubicBezTo>
                  <a:cubicBezTo>
                    <a:pt x="2872" y="4049"/>
                    <a:pt x="2719" y="3979"/>
                    <a:pt x="2806" y="3909"/>
                  </a:cubicBezTo>
                  <a:cubicBezTo>
                    <a:pt x="2825" y="3889"/>
                    <a:pt x="2855" y="3881"/>
                    <a:pt x="2890" y="3881"/>
                  </a:cubicBezTo>
                  <a:cubicBezTo>
                    <a:pt x="3013" y="3881"/>
                    <a:pt x="3203" y="3977"/>
                    <a:pt x="3219" y="4028"/>
                  </a:cubicBezTo>
                  <a:cubicBezTo>
                    <a:pt x="3235" y="4098"/>
                    <a:pt x="3458" y="4565"/>
                    <a:pt x="3507" y="4684"/>
                  </a:cubicBezTo>
                  <a:cubicBezTo>
                    <a:pt x="3561" y="4804"/>
                    <a:pt x="3648" y="4977"/>
                    <a:pt x="3784" y="5010"/>
                  </a:cubicBezTo>
                  <a:cubicBezTo>
                    <a:pt x="3793" y="5012"/>
                    <a:pt x="3801" y="5013"/>
                    <a:pt x="3807" y="5013"/>
                  </a:cubicBezTo>
                  <a:cubicBezTo>
                    <a:pt x="3920" y="5013"/>
                    <a:pt x="3753" y="4766"/>
                    <a:pt x="3784" y="4684"/>
                  </a:cubicBezTo>
                  <a:cubicBezTo>
                    <a:pt x="3838" y="4598"/>
                    <a:pt x="3838" y="4441"/>
                    <a:pt x="4044" y="4288"/>
                  </a:cubicBezTo>
                  <a:cubicBezTo>
                    <a:pt x="4193" y="4197"/>
                    <a:pt x="4381" y="4150"/>
                    <a:pt x="4489" y="4150"/>
                  </a:cubicBezTo>
                  <a:cubicBezTo>
                    <a:pt x="4542" y="4150"/>
                    <a:pt x="4576" y="4162"/>
                    <a:pt x="4576" y="4185"/>
                  </a:cubicBezTo>
                  <a:cubicBezTo>
                    <a:pt x="4593" y="4255"/>
                    <a:pt x="4663" y="4565"/>
                    <a:pt x="4766" y="4598"/>
                  </a:cubicBezTo>
                  <a:cubicBezTo>
                    <a:pt x="4771" y="4598"/>
                    <a:pt x="4776" y="4599"/>
                    <a:pt x="4781" y="4599"/>
                  </a:cubicBezTo>
                  <a:cubicBezTo>
                    <a:pt x="4881" y="4599"/>
                    <a:pt x="4834" y="4438"/>
                    <a:pt x="4885" y="4375"/>
                  </a:cubicBezTo>
                  <a:cubicBezTo>
                    <a:pt x="4889" y="4367"/>
                    <a:pt x="4893" y="4363"/>
                    <a:pt x="4897" y="4363"/>
                  </a:cubicBezTo>
                  <a:cubicBezTo>
                    <a:pt x="4943" y="4363"/>
                    <a:pt x="5058" y="4717"/>
                    <a:pt x="5092" y="4874"/>
                  </a:cubicBezTo>
                  <a:cubicBezTo>
                    <a:pt x="5125" y="5043"/>
                    <a:pt x="5055" y="5146"/>
                    <a:pt x="5315" y="5320"/>
                  </a:cubicBezTo>
                  <a:cubicBezTo>
                    <a:pt x="5554" y="5472"/>
                    <a:pt x="5711" y="5559"/>
                    <a:pt x="5900" y="5646"/>
                  </a:cubicBezTo>
                  <a:cubicBezTo>
                    <a:pt x="5926" y="5659"/>
                    <a:pt x="5950" y="5665"/>
                    <a:pt x="5971" y="5665"/>
                  </a:cubicBezTo>
                  <a:cubicBezTo>
                    <a:pt x="6084" y="5665"/>
                    <a:pt x="6128" y="5509"/>
                    <a:pt x="6091" y="5509"/>
                  </a:cubicBezTo>
                  <a:cubicBezTo>
                    <a:pt x="6090" y="5509"/>
                    <a:pt x="6088" y="5509"/>
                    <a:pt x="6086" y="5509"/>
                  </a:cubicBezTo>
                  <a:cubicBezTo>
                    <a:pt x="6082" y="5512"/>
                    <a:pt x="6076" y="5513"/>
                    <a:pt x="6067" y="5513"/>
                  </a:cubicBezTo>
                  <a:cubicBezTo>
                    <a:pt x="5968" y="5513"/>
                    <a:pt x="5585" y="5350"/>
                    <a:pt x="5521" y="5320"/>
                  </a:cubicBezTo>
                  <a:cubicBezTo>
                    <a:pt x="5467" y="5303"/>
                    <a:pt x="5434" y="5080"/>
                    <a:pt x="5385" y="5043"/>
                  </a:cubicBezTo>
                  <a:cubicBezTo>
                    <a:pt x="5331" y="4994"/>
                    <a:pt x="5244" y="4771"/>
                    <a:pt x="5244" y="4684"/>
                  </a:cubicBezTo>
                  <a:cubicBezTo>
                    <a:pt x="5231" y="4598"/>
                    <a:pt x="5278" y="4462"/>
                    <a:pt x="5313" y="4462"/>
                  </a:cubicBezTo>
                  <a:cubicBezTo>
                    <a:pt x="5319" y="4462"/>
                    <a:pt x="5326" y="4467"/>
                    <a:pt x="5331" y="4478"/>
                  </a:cubicBezTo>
                  <a:cubicBezTo>
                    <a:pt x="5361" y="4537"/>
                    <a:pt x="5393" y="4708"/>
                    <a:pt x="5486" y="4708"/>
                  </a:cubicBezTo>
                  <a:cubicBezTo>
                    <a:pt x="5497" y="4708"/>
                    <a:pt x="5508" y="4706"/>
                    <a:pt x="5521" y="4701"/>
                  </a:cubicBezTo>
                  <a:cubicBezTo>
                    <a:pt x="5640" y="4647"/>
                    <a:pt x="5711" y="4391"/>
                    <a:pt x="5640" y="4288"/>
                  </a:cubicBezTo>
                  <a:cubicBezTo>
                    <a:pt x="5554" y="4185"/>
                    <a:pt x="5537" y="3979"/>
                    <a:pt x="5591" y="3962"/>
                  </a:cubicBezTo>
                  <a:cubicBezTo>
                    <a:pt x="5657" y="3946"/>
                    <a:pt x="5966" y="3909"/>
                    <a:pt x="6107" y="3669"/>
                  </a:cubicBezTo>
                  <a:cubicBezTo>
                    <a:pt x="6226" y="3430"/>
                    <a:pt x="6226" y="3203"/>
                    <a:pt x="6189" y="3137"/>
                  </a:cubicBezTo>
                  <a:cubicBezTo>
                    <a:pt x="6158" y="3071"/>
                    <a:pt x="6278" y="2913"/>
                    <a:pt x="6364" y="2913"/>
                  </a:cubicBezTo>
                  <a:cubicBezTo>
                    <a:pt x="6369" y="2913"/>
                    <a:pt x="6374" y="2913"/>
                    <a:pt x="6379" y="2914"/>
                  </a:cubicBezTo>
                  <a:cubicBezTo>
                    <a:pt x="6449" y="2931"/>
                    <a:pt x="6499" y="3187"/>
                    <a:pt x="6499" y="3273"/>
                  </a:cubicBezTo>
                  <a:cubicBezTo>
                    <a:pt x="6499" y="3304"/>
                    <a:pt x="6514" y="3317"/>
                    <a:pt x="6534" y="3317"/>
                  </a:cubicBezTo>
                  <a:cubicBezTo>
                    <a:pt x="6572" y="3317"/>
                    <a:pt x="6628" y="3270"/>
                    <a:pt x="6639" y="3203"/>
                  </a:cubicBezTo>
                  <a:cubicBezTo>
                    <a:pt x="6655" y="3084"/>
                    <a:pt x="6639" y="2914"/>
                    <a:pt x="6639" y="2811"/>
                  </a:cubicBezTo>
                  <a:cubicBezTo>
                    <a:pt x="6639" y="2725"/>
                    <a:pt x="6845" y="2605"/>
                    <a:pt x="6878" y="2362"/>
                  </a:cubicBezTo>
                  <a:cubicBezTo>
                    <a:pt x="6895" y="2106"/>
                    <a:pt x="6895" y="1949"/>
                    <a:pt x="6808" y="1846"/>
                  </a:cubicBezTo>
                  <a:cubicBezTo>
                    <a:pt x="6726" y="1743"/>
                    <a:pt x="6742" y="1623"/>
                    <a:pt x="6895" y="1607"/>
                  </a:cubicBezTo>
                  <a:cubicBezTo>
                    <a:pt x="6908" y="1605"/>
                    <a:pt x="6920" y="1604"/>
                    <a:pt x="6932" y="1604"/>
                  </a:cubicBezTo>
                  <a:cubicBezTo>
                    <a:pt x="7000" y="1604"/>
                    <a:pt x="7053" y="1625"/>
                    <a:pt x="7102" y="1625"/>
                  </a:cubicBezTo>
                  <a:cubicBezTo>
                    <a:pt x="7138" y="1625"/>
                    <a:pt x="7171" y="1614"/>
                    <a:pt x="7204" y="1574"/>
                  </a:cubicBezTo>
                  <a:cubicBezTo>
                    <a:pt x="7219" y="1556"/>
                    <a:pt x="7235" y="1548"/>
                    <a:pt x="7252" y="1548"/>
                  </a:cubicBezTo>
                  <a:cubicBezTo>
                    <a:pt x="7336" y="1548"/>
                    <a:pt x="7427" y="1733"/>
                    <a:pt x="7324" y="1846"/>
                  </a:cubicBezTo>
                  <a:cubicBezTo>
                    <a:pt x="7204" y="1986"/>
                    <a:pt x="6981" y="2258"/>
                    <a:pt x="7035" y="2415"/>
                  </a:cubicBezTo>
                  <a:cubicBezTo>
                    <a:pt x="7084" y="2551"/>
                    <a:pt x="7101" y="2725"/>
                    <a:pt x="6965" y="2791"/>
                  </a:cubicBezTo>
                  <a:cubicBezTo>
                    <a:pt x="6808" y="2861"/>
                    <a:pt x="6845" y="2894"/>
                    <a:pt x="6895" y="2931"/>
                  </a:cubicBezTo>
                  <a:cubicBezTo>
                    <a:pt x="6915" y="2944"/>
                    <a:pt x="6925" y="2951"/>
                    <a:pt x="6939" y="2951"/>
                  </a:cubicBezTo>
                  <a:cubicBezTo>
                    <a:pt x="6960" y="2951"/>
                    <a:pt x="6990" y="2931"/>
                    <a:pt x="7084" y="2877"/>
                  </a:cubicBezTo>
                  <a:cubicBezTo>
                    <a:pt x="7241" y="2774"/>
                    <a:pt x="7101" y="2502"/>
                    <a:pt x="7204" y="2362"/>
                  </a:cubicBezTo>
                  <a:cubicBezTo>
                    <a:pt x="7324" y="2225"/>
                    <a:pt x="7427" y="2069"/>
                    <a:pt x="7481" y="1813"/>
                  </a:cubicBezTo>
                  <a:cubicBezTo>
                    <a:pt x="7551" y="1553"/>
                    <a:pt x="7427" y="1367"/>
                    <a:pt x="7481" y="1297"/>
                  </a:cubicBezTo>
                  <a:cubicBezTo>
                    <a:pt x="7534" y="1244"/>
                    <a:pt x="7566" y="1143"/>
                    <a:pt x="7609" y="1143"/>
                  </a:cubicBezTo>
                  <a:cubicBezTo>
                    <a:pt x="7622" y="1143"/>
                    <a:pt x="7637" y="1153"/>
                    <a:pt x="7654" y="1178"/>
                  </a:cubicBezTo>
                  <a:cubicBezTo>
                    <a:pt x="7699" y="1257"/>
                    <a:pt x="7816" y="1405"/>
                    <a:pt x="7890" y="1405"/>
                  </a:cubicBezTo>
                  <a:cubicBezTo>
                    <a:pt x="7897" y="1405"/>
                    <a:pt x="7904" y="1403"/>
                    <a:pt x="7910" y="1400"/>
                  </a:cubicBezTo>
                  <a:cubicBezTo>
                    <a:pt x="7963" y="1384"/>
                    <a:pt x="7860" y="1281"/>
                    <a:pt x="7910" y="1178"/>
                  </a:cubicBezTo>
                  <a:cubicBezTo>
                    <a:pt x="7943" y="1058"/>
                    <a:pt x="7980" y="971"/>
                    <a:pt x="7926" y="885"/>
                  </a:cubicBezTo>
                  <a:cubicBezTo>
                    <a:pt x="7860" y="814"/>
                    <a:pt x="7720" y="592"/>
                    <a:pt x="7551" y="505"/>
                  </a:cubicBezTo>
                  <a:cubicBezTo>
                    <a:pt x="7493" y="476"/>
                    <a:pt x="7437" y="467"/>
                    <a:pt x="7386" y="467"/>
                  </a:cubicBezTo>
                  <a:cubicBezTo>
                    <a:pt x="7283" y="467"/>
                    <a:pt x="7199" y="505"/>
                    <a:pt x="7155" y="505"/>
                  </a:cubicBezTo>
                  <a:cubicBezTo>
                    <a:pt x="7101" y="505"/>
                    <a:pt x="6998" y="592"/>
                    <a:pt x="6965" y="625"/>
                  </a:cubicBezTo>
                  <a:cubicBezTo>
                    <a:pt x="6963" y="626"/>
                    <a:pt x="6961" y="626"/>
                    <a:pt x="6959" y="626"/>
                  </a:cubicBezTo>
                  <a:cubicBezTo>
                    <a:pt x="6923" y="626"/>
                    <a:pt x="6832" y="471"/>
                    <a:pt x="6738" y="471"/>
                  </a:cubicBezTo>
                  <a:cubicBezTo>
                    <a:pt x="6734" y="471"/>
                    <a:pt x="6730" y="471"/>
                    <a:pt x="6726" y="472"/>
                  </a:cubicBezTo>
                  <a:cubicBezTo>
                    <a:pt x="6691" y="478"/>
                    <a:pt x="6628" y="479"/>
                    <a:pt x="6554" y="479"/>
                  </a:cubicBezTo>
                  <a:cubicBezTo>
                    <a:pt x="6407" y="479"/>
                    <a:pt x="6219" y="472"/>
                    <a:pt x="6140" y="472"/>
                  </a:cubicBezTo>
                  <a:cubicBezTo>
                    <a:pt x="6037" y="472"/>
                    <a:pt x="5830" y="385"/>
                    <a:pt x="5830" y="336"/>
                  </a:cubicBezTo>
                  <a:cubicBezTo>
                    <a:pt x="5827" y="329"/>
                    <a:pt x="5820" y="325"/>
                    <a:pt x="5812" y="325"/>
                  </a:cubicBezTo>
                  <a:cubicBezTo>
                    <a:pt x="5780" y="325"/>
                    <a:pt x="5724" y="379"/>
                    <a:pt x="5777" y="418"/>
                  </a:cubicBezTo>
                  <a:cubicBezTo>
                    <a:pt x="5830" y="489"/>
                    <a:pt x="5814" y="625"/>
                    <a:pt x="5797" y="625"/>
                  </a:cubicBezTo>
                  <a:cubicBezTo>
                    <a:pt x="5797" y="608"/>
                    <a:pt x="5624" y="522"/>
                    <a:pt x="5607" y="489"/>
                  </a:cubicBezTo>
                  <a:cubicBezTo>
                    <a:pt x="5592" y="458"/>
                    <a:pt x="5634" y="334"/>
                    <a:pt x="5556" y="334"/>
                  </a:cubicBezTo>
                  <a:cubicBezTo>
                    <a:pt x="5551" y="334"/>
                    <a:pt x="5544" y="334"/>
                    <a:pt x="5537" y="336"/>
                  </a:cubicBezTo>
                  <a:cubicBezTo>
                    <a:pt x="5469" y="336"/>
                    <a:pt x="5361" y="305"/>
                    <a:pt x="5283" y="305"/>
                  </a:cubicBezTo>
                  <a:cubicBezTo>
                    <a:pt x="5243" y="305"/>
                    <a:pt x="5211" y="312"/>
                    <a:pt x="5195" y="336"/>
                  </a:cubicBezTo>
                  <a:cubicBezTo>
                    <a:pt x="5158" y="385"/>
                    <a:pt x="5075" y="625"/>
                    <a:pt x="4989" y="625"/>
                  </a:cubicBezTo>
                  <a:cubicBezTo>
                    <a:pt x="4902" y="608"/>
                    <a:pt x="4782" y="542"/>
                    <a:pt x="4696" y="456"/>
                  </a:cubicBezTo>
                  <a:cubicBezTo>
                    <a:pt x="4593" y="385"/>
                    <a:pt x="4213" y="212"/>
                    <a:pt x="4180" y="163"/>
                  </a:cubicBezTo>
                  <a:cubicBezTo>
                    <a:pt x="4150" y="115"/>
                    <a:pt x="3953" y="1"/>
                    <a:pt x="38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4"/>
            <p:cNvSpPr/>
            <p:nvPr/>
          </p:nvSpPr>
          <p:spPr>
            <a:xfrm>
              <a:off x="-2074992" y="1875270"/>
              <a:ext cx="561753" cy="647262"/>
            </a:xfrm>
            <a:custGeom>
              <a:avLst/>
              <a:gdLst/>
              <a:ahLst/>
              <a:cxnLst/>
              <a:rect l="l" t="t" r="r" b="b"/>
              <a:pathLst>
                <a:path w="2884" h="3323" extrusionOk="0">
                  <a:moveTo>
                    <a:pt x="1236" y="0"/>
                  </a:moveTo>
                  <a:cubicBezTo>
                    <a:pt x="1231" y="0"/>
                    <a:pt x="1226" y="1"/>
                    <a:pt x="1222" y="1"/>
                  </a:cubicBezTo>
                  <a:cubicBezTo>
                    <a:pt x="1016" y="38"/>
                    <a:pt x="826" y="158"/>
                    <a:pt x="739" y="207"/>
                  </a:cubicBezTo>
                  <a:cubicBezTo>
                    <a:pt x="652" y="261"/>
                    <a:pt x="430" y="348"/>
                    <a:pt x="327" y="451"/>
                  </a:cubicBezTo>
                  <a:cubicBezTo>
                    <a:pt x="207" y="570"/>
                    <a:pt x="1" y="793"/>
                    <a:pt x="50" y="950"/>
                  </a:cubicBezTo>
                  <a:cubicBezTo>
                    <a:pt x="120" y="1103"/>
                    <a:pt x="223" y="1396"/>
                    <a:pt x="397" y="1482"/>
                  </a:cubicBezTo>
                  <a:cubicBezTo>
                    <a:pt x="500" y="1545"/>
                    <a:pt x="573" y="1564"/>
                    <a:pt x="657" y="1564"/>
                  </a:cubicBezTo>
                  <a:cubicBezTo>
                    <a:pt x="710" y="1564"/>
                    <a:pt x="769" y="1556"/>
                    <a:pt x="842" y="1548"/>
                  </a:cubicBezTo>
                  <a:cubicBezTo>
                    <a:pt x="1016" y="1548"/>
                    <a:pt x="1082" y="1548"/>
                    <a:pt x="1065" y="1672"/>
                  </a:cubicBezTo>
                  <a:cubicBezTo>
                    <a:pt x="1049" y="1792"/>
                    <a:pt x="1222" y="2085"/>
                    <a:pt x="1135" y="2291"/>
                  </a:cubicBezTo>
                  <a:cubicBezTo>
                    <a:pt x="1049" y="2497"/>
                    <a:pt x="1222" y="2736"/>
                    <a:pt x="1374" y="2926"/>
                  </a:cubicBezTo>
                  <a:cubicBezTo>
                    <a:pt x="1511" y="3095"/>
                    <a:pt x="1634" y="3322"/>
                    <a:pt x="1804" y="3322"/>
                  </a:cubicBezTo>
                  <a:cubicBezTo>
                    <a:pt x="1960" y="3322"/>
                    <a:pt x="2047" y="3198"/>
                    <a:pt x="2167" y="3095"/>
                  </a:cubicBezTo>
                  <a:cubicBezTo>
                    <a:pt x="2270" y="2992"/>
                    <a:pt x="2319" y="2617"/>
                    <a:pt x="2303" y="2547"/>
                  </a:cubicBezTo>
                  <a:cubicBezTo>
                    <a:pt x="2303" y="2476"/>
                    <a:pt x="2422" y="2410"/>
                    <a:pt x="2493" y="2340"/>
                  </a:cubicBezTo>
                  <a:cubicBezTo>
                    <a:pt x="2542" y="2270"/>
                    <a:pt x="2748" y="1998"/>
                    <a:pt x="2699" y="1858"/>
                  </a:cubicBezTo>
                  <a:cubicBezTo>
                    <a:pt x="2666" y="1738"/>
                    <a:pt x="2802" y="1466"/>
                    <a:pt x="2851" y="1429"/>
                  </a:cubicBezTo>
                  <a:cubicBezTo>
                    <a:pt x="2884" y="1400"/>
                    <a:pt x="2860" y="1173"/>
                    <a:pt x="2809" y="1173"/>
                  </a:cubicBezTo>
                  <a:cubicBezTo>
                    <a:pt x="2802" y="1173"/>
                    <a:pt x="2794" y="1178"/>
                    <a:pt x="2785" y="1189"/>
                  </a:cubicBezTo>
                  <a:cubicBezTo>
                    <a:pt x="2771" y="1210"/>
                    <a:pt x="2753" y="1219"/>
                    <a:pt x="2733" y="1219"/>
                  </a:cubicBezTo>
                  <a:cubicBezTo>
                    <a:pt x="2651" y="1219"/>
                    <a:pt x="2535" y="1079"/>
                    <a:pt x="2509" y="983"/>
                  </a:cubicBezTo>
                  <a:cubicBezTo>
                    <a:pt x="2476" y="863"/>
                    <a:pt x="2129" y="484"/>
                    <a:pt x="2080" y="414"/>
                  </a:cubicBezTo>
                  <a:cubicBezTo>
                    <a:pt x="2010" y="364"/>
                    <a:pt x="1804" y="228"/>
                    <a:pt x="1684" y="228"/>
                  </a:cubicBezTo>
                  <a:cubicBezTo>
                    <a:pt x="1584" y="228"/>
                    <a:pt x="1372" y="0"/>
                    <a:pt x="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4"/>
            <p:cNvSpPr/>
            <p:nvPr/>
          </p:nvSpPr>
          <p:spPr>
            <a:xfrm>
              <a:off x="-1606531" y="2388143"/>
              <a:ext cx="77329" cy="112390"/>
            </a:xfrm>
            <a:custGeom>
              <a:avLst/>
              <a:gdLst/>
              <a:ahLst/>
              <a:cxnLst/>
              <a:rect l="l" t="t" r="r" b="b"/>
              <a:pathLst>
                <a:path w="397" h="577" extrusionOk="0">
                  <a:moveTo>
                    <a:pt x="397" y="0"/>
                  </a:moveTo>
                  <a:cubicBezTo>
                    <a:pt x="397" y="0"/>
                    <a:pt x="277" y="0"/>
                    <a:pt x="207" y="50"/>
                  </a:cubicBezTo>
                  <a:cubicBezTo>
                    <a:pt x="137" y="120"/>
                    <a:pt x="240" y="207"/>
                    <a:pt x="121" y="293"/>
                  </a:cubicBezTo>
                  <a:cubicBezTo>
                    <a:pt x="1" y="359"/>
                    <a:pt x="1" y="565"/>
                    <a:pt x="71" y="565"/>
                  </a:cubicBezTo>
                  <a:cubicBezTo>
                    <a:pt x="91" y="572"/>
                    <a:pt x="121" y="576"/>
                    <a:pt x="151" y="576"/>
                  </a:cubicBezTo>
                  <a:cubicBezTo>
                    <a:pt x="219" y="576"/>
                    <a:pt x="294" y="554"/>
                    <a:pt x="294" y="483"/>
                  </a:cubicBezTo>
                  <a:cubicBezTo>
                    <a:pt x="310" y="359"/>
                    <a:pt x="397" y="153"/>
                    <a:pt x="3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4"/>
            <p:cNvSpPr/>
            <p:nvPr/>
          </p:nvSpPr>
          <p:spPr>
            <a:xfrm>
              <a:off x="-859914" y="2344705"/>
              <a:ext cx="321586" cy="321586"/>
            </a:xfrm>
            <a:custGeom>
              <a:avLst/>
              <a:gdLst/>
              <a:ahLst/>
              <a:cxnLst/>
              <a:rect l="l" t="t" r="r" b="b"/>
              <a:pathLst>
                <a:path w="1651" h="1651" extrusionOk="0">
                  <a:moveTo>
                    <a:pt x="1032" y="0"/>
                  </a:moveTo>
                  <a:cubicBezTo>
                    <a:pt x="974" y="15"/>
                    <a:pt x="1018" y="324"/>
                    <a:pt x="1030" y="372"/>
                  </a:cubicBezTo>
                  <a:lnTo>
                    <a:pt x="1030" y="372"/>
                  </a:lnTo>
                  <a:cubicBezTo>
                    <a:pt x="1028" y="371"/>
                    <a:pt x="1027" y="370"/>
                    <a:pt x="1026" y="370"/>
                  </a:cubicBezTo>
                  <a:cubicBezTo>
                    <a:pt x="1012" y="370"/>
                    <a:pt x="997" y="448"/>
                    <a:pt x="972" y="448"/>
                  </a:cubicBezTo>
                  <a:cubicBezTo>
                    <a:pt x="970" y="448"/>
                    <a:pt x="968" y="447"/>
                    <a:pt x="966" y="446"/>
                  </a:cubicBezTo>
                  <a:cubicBezTo>
                    <a:pt x="912" y="430"/>
                    <a:pt x="1016" y="256"/>
                    <a:pt x="863" y="256"/>
                  </a:cubicBezTo>
                  <a:cubicBezTo>
                    <a:pt x="690" y="256"/>
                    <a:pt x="690" y="326"/>
                    <a:pt x="690" y="326"/>
                  </a:cubicBezTo>
                  <a:cubicBezTo>
                    <a:pt x="603" y="413"/>
                    <a:pt x="483" y="533"/>
                    <a:pt x="364" y="603"/>
                  </a:cubicBezTo>
                  <a:cubicBezTo>
                    <a:pt x="261" y="669"/>
                    <a:pt x="1" y="809"/>
                    <a:pt x="104" y="929"/>
                  </a:cubicBezTo>
                  <a:cubicBezTo>
                    <a:pt x="190" y="1065"/>
                    <a:pt x="174" y="1222"/>
                    <a:pt x="244" y="1271"/>
                  </a:cubicBezTo>
                  <a:cubicBezTo>
                    <a:pt x="313" y="1316"/>
                    <a:pt x="351" y="1420"/>
                    <a:pt x="422" y="1420"/>
                  </a:cubicBezTo>
                  <a:cubicBezTo>
                    <a:pt x="436" y="1420"/>
                    <a:pt x="450" y="1416"/>
                    <a:pt x="467" y="1407"/>
                  </a:cubicBezTo>
                  <a:cubicBezTo>
                    <a:pt x="554" y="1358"/>
                    <a:pt x="673" y="1255"/>
                    <a:pt x="690" y="1238"/>
                  </a:cubicBezTo>
                  <a:cubicBezTo>
                    <a:pt x="706" y="1222"/>
                    <a:pt x="842" y="1185"/>
                    <a:pt x="879" y="1185"/>
                  </a:cubicBezTo>
                  <a:cubicBezTo>
                    <a:pt x="912" y="1201"/>
                    <a:pt x="966" y="1391"/>
                    <a:pt x="966" y="1407"/>
                  </a:cubicBezTo>
                  <a:cubicBezTo>
                    <a:pt x="945" y="1444"/>
                    <a:pt x="983" y="1634"/>
                    <a:pt x="1086" y="1651"/>
                  </a:cubicBezTo>
                  <a:cubicBezTo>
                    <a:pt x="1205" y="1651"/>
                    <a:pt x="1172" y="1581"/>
                    <a:pt x="1238" y="1510"/>
                  </a:cubicBezTo>
                  <a:cubicBezTo>
                    <a:pt x="1325" y="1444"/>
                    <a:pt x="1601" y="1065"/>
                    <a:pt x="1618" y="978"/>
                  </a:cubicBezTo>
                  <a:cubicBezTo>
                    <a:pt x="1651" y="892"/>
                    <a:pt x="1564" y="582"/>
                    <a:pt x="1482" y="516"/>
                  </a:cubicBezTo>
                  <a:cubicBezTo>
                    <a:pt x="1379" y="446"/>
                    <a:pt x="1205" y="310"/>
                    <a:pt x="1172" y="256"/>
                  </a:cubicBezTo>
                  <a:cubicBezTo>
                    <a:pt x="1152" y="207"/>
                    <a:pt x="1119"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4"/>
            <p:cNvSpPr/>
            <p:nvPr/>
          </p:nvSpPr>
          <p:spPr>
            <a:xfrm>
              <a:off x="-739341" y="2278088"/>
              <a:ext cx="261398" cy="113169"/>
            </a:xfrm>
            <a:custGeom>
              <a:avLst/>
              <a:gdLst/>
              <a:ahLst/>
              <a:cxnLst/>
              <a:rect l="l" t="t" r="r" b="b"/>
              <a:pathLst>
                <a:path w="1342" h="581" extrusionOk="0">
                  <a:moveTo>
                    <a:pt x="155" y="1"/>
                  </a:moveTo>
                  <a:cubicBezTo>
                    <a:pt x="81" y="1"/>
                    <a:pt x="32" y="77"/>
                    <a:pt x="17" y="153"/>
                  </a:cubicBezTo>
                  <a:cubicBezTo>
                    <a:pt x="1" y="223"/>
                    <a:pt x="87" y="239"/>
                    <a:pt x="157" y="239"/>
                  </a:cubicBezTo>
                  <a:cubicBezTo>
                    <a:pt x="223" y="239"/>
                    <a:pt x="347" y="272"/>
                    <a:pt x="413" y="342"/>
                  </a:cubicBezTo>
                  <a:cubicBezTo>
                    <a:pt x="460" y="400"/>
                    <a:pt x="590" y="434"/>
                    <a:pt x="708" y="434"/>
                  </a:cubicBezTo>
                  <a:cubicBezTo>
                    <a:pt x="767" y="434"/>
                    <a:pt x="822" y="426"/>
                    <a:pt x="863" y="408"/>
                  </a:cubicBezTo>
                  <a:cubicBezTo>
                    <a:pt x="885" y="399"/>
                    <a:pt x="907" y="395"/>
                    <a:pt x="927" y="395"/>
                  </a:cubicBezTo>
                  <a:cubicBezTo>
                    <a:pt x="1016" y="395"/>
                    <a:pt x="1088" y="468"/>
                    <a:pt x="1172" y="495"/>
                  </a:cubicBezTo>
                  <a:cubicBezTo>
                    <a:pt x="1237" y="524"/>
                    <a:pt x="1283" y="581"/>
                    <a:pt x="1301" y="581"/>
                  </a:cubicBezTo>
                  <a:cubicBezTo>
                    <a:pt x="1306" y="581"/>
                    <a:pt x="1308" y="576"/>
                    <a:pt x="1308" y="565"/>
                  </a:cubicBezTo>
                  <a:cubicBezTo>
                    <a:pt x="1308" y="495"/>
                    <a:pt x="1341" y="342"/>
                    <a:pt x="1308" y="272"/>
                  </a:cubicBezTo>
                  <a:cubicBezTo>
                    <a:pt x="1275" y="202"/>
                    <a:pt x="1048" y="99"/>
                    <a:pt x="1015" y="99"/>
                  </a:cubicBezTo>
                  <a:cubicBezTo>
                    <a:pt x="1012" y="98"/>
                    <a:pt x="1008" y="97"/>
                    <a:pt x="1004" y="97"/>
                  </a:cubicBezTo>
                  <a:cubicBezTo>
                    <a:pt x="953" y="97"/>
                    <a:pt x="869" y="187"/>
                    <a:pt x="739" y="202"/>
                  </a:cubicBezTo>
                  <a:cubicBezTo>
                    <a:pt x="729" y="204"/>
                    <a:pt x="718" y="204"/>
                    <a:pt x="706" y="204"/>
                  </a:cubicBezTo>
                  <a:cubicBezTo>
                    <a:pt x="565" y="204"/>
                    <a:pt x="339" y="94"/>
                    <a:pt x="244" y="33"/>
                  </a:cubicBezTo>
                  <a:cubicBezTo>
                    <a:pt x="211" y="10"/>
                    <a:pt x="182" y="1"/>
                    <a:pt x="1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4"/>
            <p:cNvSpPr/>
            <p:nvPr/>
          </p:nvSpPr>
          <p:spPr>
            <a:xfrm>
              <a:off x="-852707" y="2183227"/>
              <a:ext cx="106936" cy="124661"/>
            </a:xfrm>
            <a:custGeom>
              <a:avLst/>
              <a:gdLst/>
              <a:ahLst/>
              <a:cxnLst/>
              <a:rect l="l" t="t" r="r" b="b"/>
              <a:pathLst>
                <a:path w="549" h="640" extrusionOk="0">
                  <a:moveTo>
                    <a:pt x="411" y="0"/>
                  </a:moveTo>
                  <a:cubicBezTo>
                    <a:pt x="405" y="0"/>
                    <a:pt x="399" y="2"/>
                    <a:pt x="393" y="4"/>
                  </a:cubicBezTo>
                  <a:cubicBezTo>
                    <a:pt x="310" y="54"/>
                    <a:pt x="170" y="173"/>
                    <a:pt x="170" y="173"/>
                  </a:cubicBezTo>
                  <a:cubicBezTo>
                    <a:pt x="170" y="173"/>
                    <a:pt x="1" y="211"/>
                    <a:pt x="104" y="363"/>
                  </a:cubicBezTo>
                  <a:cubicBezTo>
                    <a:pt x="153" y="450"/>
                    <a:pt x="153" y="623"/>
                    <a:pt x="224" y="640"/>
                  </a:cubicBezTo>
                  <a:cubicBezTo>
                    <a:pt x="310" y="640"/>
                    <a:pt x="376" y="553"/>
                    <a:pt x="393" y="504"/>
                  </a:cubicBezTo>
                  <a:cubicBezTo>
                    <a:pt x="413" y="433"/>
                    <a:pt x="533" y="314"/>
                    <a:pt x="533" y="260"/>
                  </a:cubicBezTo>
                  <a:cubicBezTo>
                    <a:pt x="548" y="214"/>
                    <a:pt x="489" y="0"/>
                    <a:pt x="4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4"/>
            <p:cNvSpPr/>
            <p:nvPr/>
          </p:nvSpPr>
          <p:spPr>
            <a:xfrm>
              <a:off x="-759404" y="2074926"/>
              <a:ext cx="46943" cy="131673"/>
            </a:xfrm>
            <a:custGeom>
              <a:avLst/>
              <a:gdLst/>
              <a:ahLst/>
              <a:cxnLst/>
              <a:rect l="l" t="t" r="r" b="b"/>
              <a:pathLst>
                <a:path w="241" h="676" extrusionOk="0">
                  <a:moveTo>
                    <a:pt x="149" y="1"/>
                  </a:moveTo>
                  <a:cubicBezTo>
                    <a:pt x="126" y="1"/>
                    <a:pt x="99" y="16"/>
                    <a:pt x="71" y="61"/>
                  </a:cubicBezTo>
                  <a:cubicBezTo>
                    <a:pt x="0" y="164"/>
                    <a:pt x="71" y="181"/>
                    <a:pt x="71" y="300"/>
                  </a:cubicBezTo>
                  <a:cubicBezTo>
                    <a:pt x="54" y="420"/>
                    <a:pt x="87" y="441"/>
                    <a:pt x="71" y="560"/>
                  </a:cubicBezTo>
                  <a:cubicBezTo>
                    <a:pt x="53" y="632"/>
                    <a:pt x="107" y="675"/>
                    <a:pt x="156" y="675"/>
                  </a:cubicBezTo>
                  <a:cubicBezTo>
                    <a:pt x="200" y="675"/>
                    <a:pt x="241" y="640"/>
                    <a:pt x="223" y="560"/>
                  </a:cubicBezTo>
                  <a:cubicBezTo>
                    <a:pt x="190" y="387"/>
                    <a:pt x="223" y="61"/>
                    <a:pt x="223" y="61"/>
                  </a:cubicBezTo>
                  <a:cubicBezTo>
                    <a:pt x="223" y="61"/>
                    <a:pt x="194" y="1"/>
                    <a:pt x="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4"/>
            <p:cNvSpPr/>
            <p:nvPr/>
          </p:nvSpPr>
          <p:spPr>
            <a:xfrm>
              <a:off x="-1716585" y="1269289"/>
              <a:ext cx="153683" cy="75576"/>
            </a:xfrm>
            <a:custGeom>
              <a:avLst/>
              <a:gdLst/>
              <a:ahLst/>
              <a:cxnLst/>
              <a:rect l="l" t="t" r="r" b="b"/>
              <a:pathLst>
                <a:path w="789" h="388" extrusionOk="0">
                  <a:moveTo>
                    <a:pt x="535" y="0"/>
                  </a:moveTo>
                  <a:cubicBezTo>
                    <a:pt x="448" y="0"/>
                    <a:pt x="351" y="15"/>
                    <a:pt x="310" y="38"/>
                  </a:cubicBezTo>
                  <a:cubicBezTo>
                    <a:pt x="240" y="55"/>
                    <a:pt x="1" y="208"/>
                    <a:pt x="120" y="327"/>
                  </a:cubicBezTo>
                  <a:cubicBezTo>
                    <a:pt x="157" y="371"/>
                    <a:pt x="222" y="387"/>
                    <a:pt x="289" y="387"/>
                  </a:cubicBezTo>
                  <a:cubicBezTo>
                    <a:pt x="380" y="387"/>
                    <a:pt x="476" y="358"/>
                    <a:pt x="516" y="327"/>
                  </a:cubicBezTo>
                  <a:cubicBezTo>
                    <a:pt x="599" y="294"/>
                    <a:pt x="756" y="261"/>
                    <a:pt x="772" y="208"/>
                  </a:cubicBezTo>
                  <a:cubicBezTo>
                    <a:pt x="789" y="158"/>
                    <a:pt x="772" y="55"/>
                    <a:pt x="669" y="18"/>
                  </a:cubicBezTo>
                  <a:cubicBezTo>
                    <a:pt x="637" y="5"/>
                    <a:pt x="587" y="0"/>
                    <a:pt x="5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4"/>
            <p:cNvSpPr/>
            <p:nvPr/>
          </p:nvSpPr>
          <p:spPr>
            <a:xfrm>
              <a:off x="-553515" y="2498197"/>
              <a:ext cx="129336" cy="137906"/>
            </a:xfrm>
            <a:custGeom>
              <a:avLst/>
              <a:gdLst/>
              <a:ahLst/>
              <a:cxnLst/>
              <a:rect l="l" t="t" r="r" b="b"/>
              <a:pathLst>
                <a:path w="664" h="708" extrusionOk="0">
                  <a:moveTo>
                    <a:pt x="600" y="0"/>
                  </a:moveTo>
                  <a:cubicBezTo>
                    <a:pt x="545" y="0"/>
                    <a:pt x="474" y="149"/>
                    <a:pt x="474" y="190"/>
                  </a:cubicBezTo>
                  <a:cubicBezTo>
                    <a:pt x="474" y="260"/>
                    <a:pt x="354" y="364"/>
                    <a:pt x="218" y="467"/>
                  </a:cubicBezTo>
                  <a:cubicBezTo>
                    <a:pt x="85" y="565"/>
                    <a:pt x="0" y="707"/>
                    <a:pt x="98" y="707"/>
                  </a:cubicBezTo>
                  <a:cubicBezTo>
                    <a:pt x="103" y="707"/>
                    <a:pt x="109" y="707"/>
                    <a:pt x="115" y="706"/>
                  </a:cubicBezTo>
                  <a:cubicBezTo>
                    <a:pt x="321" y="689"/>
                    <a:pt x="425" y="619"/>
                    <a:pt x="507" y="500"/>
                  </a:cubicBezTo>
                  <a:cubicBezTo>
                    <a:pt x="577" y="380"/>
                    <a:pt x="664" y="87"/>
                    <a:pt x="631" y="21"/>
                  </a:cubicBezTo>
                  <a:cubicBezTo>
                    <a:pt x="622" y="6"/>
                    <a:pt x="611"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4"/>
            <p:cNvSpPr/>
            <p:nvPr/>
          </p:nvSpPr>
          <p:spPr>
            <a:xfrm>
              <a:off x="-2835244" y="1111902"/>
              <a:ext cx="2575025" cy="77329"/>
            </a:xfrm>
            <a:custGeom>
              <a:avLst/>
              <a:gdLst/>
              <a:ahLst/>
              <a:cxnLst/>
              <a:rect l="l" t="t" r="r" b="b"/>
              <a:pathLst>
                <a:path w="13220" h="397" extrusionOk="0">
                  <a:moveTo>
                    <a:pt x="1" y="1"/>
                  </a:moveTo>
                  <a:lnTo>
                    <a:pt x="397" y="397"/>
                  </a:lnTo>
                  <a:lnTo>
                    <a:pt x="12823" y="397"/>
                  </a:lnTo>
                  <a:lnTo>
                    <a:pt x="132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4"/>
            <p:cNvSpPr/>
            <p:nvPr/>
          </p:nvSpPr>
          <p:spPr>
            <a:xfrm>
              <a:off x="-2815181" y="2678959"/>
              <a:ext cx="2531588" cy="54150"/>
            </a:xfrm>
            <a:custGeom>
              <a:avLst/>
              <a:gdLst/>
              <a:ahLst/>
              <a:cxnLst/>
              <a:rect l="l" t="t" r="r" b="b"/>
              <a:pathLst>
                <a:path w="12997" h="278" extrusionOk="0">
                  <a:moveTo>
                    <a:pt x="294" y="1"/>
                  </a:moveTo>
                  <a:lnTo>
                    <a:pt x="1" y="277"/>
                  </a:lnTo>
                  <a:lnTo>
                    <a:pt x="12997" y="277"/>
                  </a:lnTo>
                  <a:lnTo>
                    <a:pt x="127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44"/>
          <p:cNvGrpSpPr/>
          <p:nvPr/>
        </p:nvGrpSpPr>
        <p:grpSpPr>
          <a:xfrm>
            <a:off x="6244926" y="3366536"/>
            <a:ext cx="1090910" cy="1315518"/>
            <a:chOff x="2503092" y="3159958"/>
            <a:chExt cx="290553" cy="350375"/>
          </a:xfrm>
        </p:grpSpPr>
        <p:sp>
          <p:nvSpPr>
            <p:cNvPr id="1196" name="Google Shape;1196;p44"/>
            <p:cNvSpPr/>
            <p:nvPr/>
          </p:nvSpPr>
          <p:spPr>
            <a:xfrm>
              <a:off x="2507878" y="3159958"/>
              <a:ext cx="280686" cy="317811"/>
            </a:xfrm>
            <a:custGeom>
              <a:avLst/>
              <a:gdLst/>
              <a:ahLst/>
              <a:cxnLst/>
              <a:rect l="l" t="t" r="r" b="b"/>
              <a:pathLst>
                <a:path w="3871" h="4383" extrusionOk="0">
                  <a:moveTo>
                    <a:pt x="3838" y="34"/>
                  </a:moveTo>
                  <a:lnTo>
                    <a:pt x="3838" y="4349"/>
                  </a:lnTo>
                  <a:lnTo>
                    <a:pt x="38" y="4349"/>
                  </a:lnTo>
                  <a:lnTo>
                    <a:pt x="38" y="34"/>
                  </a:lnTo>
                  <a:close/>
                  <a:moveTo>
                    <a:pt x="21" y="1"/>
                  </a:moveTo>
                  <a:cubicBezTo>
                    <a:pt x="21" y="1"/>
                    <a:pt x="1" y="1"/>
                    <a:pt x="1" y="17"/>
                  </a:cubicBezTo>
                  <a:lnTo>
                    <a:pt x="1" y="4366"/>
                  </a:lnTo>
                  <a:cubicBezTo>
                    <a:pt x="1" y="4382"/>
                    <a:pt x="21" y="4382"/>
                    <a:pt x="21" y="4382"/>
                  </a:cubicBezTo>
                  <a:lnTo>
                    <a:pt x="3854" y="4382"/>
                  </a:lnTo>
                  <a:cubicBezTo>
                    <a:pt x="3871" y="4382"/>
                    <a:pt x="3871" y="4382"/>
                    <a:pt x="3871" y="4366"/>
                  </a:cubicBezTo>
                  <a:lnTo>
                    <a:pt x="3871" y="17"/>
                  </a:lnTo>
                  <a:cubicBezTo>
                    <a:pt x="3871" y="1"/>
                    <a:pt x="3871" y="1"/>
                    <a:pt x="385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4"/>
            <p:cNvSpPr/>
            <p:nvPr/>
          </p:nvSpPr>
          <p:spPr>
            <a:xfrm>
              <a:off x="2512954" y="3475310"/>
              <a:ext cx="270535" cy="12617"/>
            </a:xfrm>
            <a:custGeom>
              <a:avLst/>
              <a:gdLst/>
              <a:ahLst/>
              <a:cxnLst/>
              <a:rect l="l" t="t" r="r" b="b"/>
              <a:pathLst>
                <a:path w="3731" h="174" extrusionOk="0">
                  <a:moveTo>
                    <a:pt x="3698" y="33"/>
                  </a:moveTo>
                  <a:lnTo>
                    <a:pt x="3698" y="136"/>
                  </a:lnTo>
                  <a:lnTo>
                    <a:pt x="34" y="136"/>
                  </a:lnTo>
                  <a:lnTo>
                    <a:pt x="34" y="33"/>
                  </a:lnTo>
                  <a:close/>
                  <a:moveTo>
                    <a:pt x="17" y="0"/>
                  </a:moveTo>
                  <a:cubicBezTo>
                    <a:pt x="17" y="0"/>
                    <a:pt x="1" y="0"/>
                    <a:pt x="1" y="17"/>
                  </a:cubicBezTo>
                  <a:lnTo>
                    <a:pt x="1" y="157"/>
                  </a:lnTo>
                  <a:cubicBezTo>
                    <a:pt x="1" y="173"/>
                    <a:pt x="17" y="173"/>
                    <a:pt x="17" y="173"/>
                  </a:cubicBezTo>
                  <a:lnTo>
                    <a:pt x="3714" y="173"/>
                  </a:lnTo>
                  <a:cubicBezTo>
                    <a:pt x="3714" y="173"/>
                    <a:pt x="3731" y="173"/>
                    <a:pt x="3731" y="157"/>
                  </a:cubicBezTo>
                  <a:lnTo>
                    <a:pt x="3731" y="17"/>
                  </a:lnTo>
                  <a:cubicBezTo>
                    <a:pt x="3731" y="0"/>
                    <a:pt x="3714" y="0"/>
                    <a:pt x="371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4"/>
            <p:cNvSpPr/>
            <p:nvPr/>
          </p:nvSpPr>
          <p:spPr>
            <a:xfrm>
              <a:off x="2503092" y="3483939"/>
              <a:ext cx="26104" cy="26394"/>
            </a:xfrm>
            <a:custGeom>
              <a:avLst/>
              <a:gdLst/>
              <a:ahLst/>
              <a:cxnLst/>
              <a:rect l="l" t="t" r="r" b="b"/>
              <a:pathLst>
                <a:path w="360" h="364" extrusionOk="0">
                  <a:moveTo>
                    <a:pt x="191" y="38"/>
                  </a:moveTo>
                  <a:cubicBezTo>
                    <a:pt x="257" y="38"/>
                    <a:pt x="327" y="104"/>
                    <a:pt x="327" y="174"/>
                  </a:cubicBezTo>
                  <a:cubicBezTo>
                    <a:pt x="327" y="261"/>
                    <a:pt x="257" y="327"/>
                    <a:pt x="191" y="327"/>
                  </a:cubicBezTo>
                  <a:cubicBezTo>
                    <a:pt x="104" y="327"/>
                    <a:pt x="34" y="261"/>
                    <a:pt x="34" y="174"/>
                  </a:cubicBezTo>
                  <a:cubicBezTo>
                    <a:pt x="34" y="104"/>
                    <a:pt x="104" y="38"/>
                    <a:pt x="191" y="38"/>
                  </a:cubicBezTo>
                  <a:close/>
                  <a:moveTo>
                    <a:pt x="191" y="1"/>
                  </a:moveTo>
                  <a:cubicBezTo>
                    <a:pt x="87" y="1"/>
                    <a:pt x="1" y="87"/>
                    <a:pt x="1" y="174"/>
                  </a:cubicBezTo>
                  <a:cubicBezTo>
                    <a:pt x="1" y="277"/>
                    <a:pt x="87" y="364"/>
                    <a:pt x="191" y="364"/>
                  </a:cubicBezTo>
                  <a:cubicBezTo>
                    <a:pt x="294" y="364"/>
                    <a:pt x="360" y="277"/>
                    <a:pt x="360" y="174"/>
                  </a:cubicBezTo>
                  <a:cubicBezTo>
                    <a:pt x="360" y="87"/>
                    <a:pt x="294" y="1"/>
                    <a:pt x="19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4"/>
            <p:cNvSpPr/>
            <p:nvPr/>
          </p:nvSpPr>
          <p:spPr>
            <a:xfrm>
              <a:off x="2509400" y="3489015"/>
              <a:ext cx="15010" cy="15082"/>
            </a:xfrm>
            <a:custGeom>
              <a:avLst/>
              <a:gdLst/>
              <a:ahLst/>
              <a:cxnLst/>
              <a:rect l="l" t="t" r="r" b="b"/>
              <a:pathLst>
                <a:path w="207" h="208" extrusionOk="0">
                  <a:moveTo>
                    <a:pt x="104" y="34"/>
                  </a:moveTo>
                  <a:cubicBezTo>
                    <a:pt x="137" y="34"/>
                    <a:pt x="170" y="71"/>
                    <a:pt x="170" y="104"/>
                  </a:cubicBezTo>
                  <a:cubicBezTo>
                    <a:pt x="170" y="154"/>
                    <a:pt x="137" y="174"/>
                    <a:pt x="104" y="174"/>
                  </a:cubicBezTo>
                  <a:cubicBezTo>
                    <a:pt x="66" y="174"/>
                    <a:pt x="33" y="154"/>
                    <a:pt x="33" y="104"/>
                  </a:cubicBezTo>
                  <a:cubicBezTo>
                    <a:pt x="33" y="71"/>
                    <a:pt x="66" y="34"/>
                    <a:pt x="104" y="34"/>
                  </a:cubicBezTo>
                  <a:close/>
                  <a:moveTo>
                    <a:pt x="104" y="1"/>
                  </a:moveTo>
                  <a:cubicBezTo>
                    <a:pt x="33" y="1"/>
                    <a:pt x="0" y="50"/>
                    <a:pt x="0" y="104"/>
                  </a:cubicBezTo>
                  <a:cubicBezTo>
                    <a:pt x="0" y="174"/>
                    <a:pt x="33" y="207"/>
                    <a:pt x="104" y="207"/>
                  </a:cubicBezTo>
                  <a:cubicBezTo>
                    <a:pt x="153" y="207"/>
                    <a:pt x="207" y="174"/>
                    <a:pt x="207" y="104"/>
                  </a:cubicBezTo>
                  <a:cubicBezTo>
                    <a:pt x="207" y="50"/>
                    <a:pt x="153" y="1"/>
                    <a:pt x="10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4"/>
            <p:cNvSpPr/>
            <p:nvPr/>
          </p:nvSpPr>
          <p:spPr>
            <a:xfrm>
              <a:off x="2507878" y="3159958"/>
              <a:ext cx="280686" cy="317811"/>
            </a:xfrm>
            <a:custGeom>
              <a:avLst/>
              <a:gdLst/>
              <a:ahLst/>
              <a:cxnLst/>
              <a:rect l="l" t="t" r="r" b="b"/>
              <a:pathLst>
                <a:path w="3871" h="4383" extrusionOk="0">
                  <a:moveTo>
                    <a:pt x="1927" y="1"/>
                  </a:moveTo>
                  <a:cubicBezTo>
                    <a:pt x="1927" y="1"/>
                    <a:pt x="1911" y="1"/>
                    <a:pt x="1911" y="17"/>
                  </a:cubicBezTo>
                  <a:lnTo>
                    <a:pt x="1911" y="1102"/>
                  </a:lnTo>
                  <a:lnTo>
                    <a:pt x="21" y="1102"/>
                  </a:lnTo>
                  <a:cubicBezTo>
                    <a:pt x="21" y="1102"/>
                    <a:pt x="1" y="1102"/>
                    <a:pt x="1" y="1119"/>
                  </a:cubicBezTo>
                  <a:cubicBezTo>
                    <a:pt x="1" y="1135"/>
                    <a:pt x="21" y="1135"/>
                    <a:pt x="21" y="1135"/>
                  </a:cubicBezTo>
                  <a:lnTo>
                    <a:pt x="1911" y="1135"/>
                  </a:lnTo>
                  <a:lnTo>
                    <a:pt x="1911" y="2150"/>
                  </a:lnTo>
                  <a:lnTo>
                    <a:pt x="21" y="2167"/>
                  </a:lnTo>
                  <a:lnTo>
                    <a:pt x="1" y="2183"/>
                  </a:lnTo>
                  <a:lnTo>
                    <a:pt x="1" y="2200"/>
                  </a:lnTo>
                  <a:lnTo>
                    <a:pt x="21" y="2216"/>
                  </a:lnTo>
                  <a:lnTo>
                    <a:pt x="1911" y="2200"/>
                  </a:lnTo>
                  <a:lnTo>
                    <a:pt x="1911" y="3215"/>
                  </a:lnTo>
                  <a:lnTo>
                    <a:pt x="21" y="3231"/>
                  </a:lnTo>
                  <a:lnTo>
                    <a:pt x="1" y="3248"/>
                  </a:lnTo>
                  <a:lnTo>
                    <a:pt x="1" y="3268"/>
                  </a:lnTo>
                  <a:lnTo>
                    <a:pt x="21" y="3285"/>
                  </a:lnTo>
                  <a:lnTo>
                    <a:pt x="1911" y="3268"/>
                  </a:lnTo>
                  <a:lnTo>
                    <a:pt x="1911" y="4366"/>
                  </a:lnTo>
                  <a:cubicBezTo>
                    <a:pt x="1911" y="4382"/>
                    <a:pt x="1927" y="4382"/>
                    <a:pt x="1927" y="4382"/>
                  </a:cubicBezTo>
                  <a:lnTo>
                    <a:pt x="1944" y="4382"/>
                  </a:lnTo>
                  <a:cubicBezTo>
                    <a:pt x="1960" y="4382"/>
                    <a:pt x="1960" y="4382"/>
                    <a:pt x="1960" y="4366"/>
                  </a:cubicBezTo>
                  <a:lnTo>
                    <a:pt x="1960" y="3268"/>
                  </a:lnTo>
                  <a:lnTo>
                    <a:pt x="3854" y="3248"/>
                  </a:lnTo>
                  <a:cubicBezTo>
                    <a:pt x="3871" y="3248"/>
                    <a:pt x="3871" y="3248"/>
                    <a:pt x="3871" y="3231"/>
                  </a:cubicBezTo>
                  <a:lnTo>
                    <a:pt x="3871" y="3215"/>
                  </a:lnTo>
                  <a:lnTo>
                    <a:pt x="3854" y="3198"/>
                  </a:lnTo>
                  <a:lnTo>
                    <a:pt x="1960" y="3215"/>
                  </a:lnTo>
                  <a:lnTo>
                    <a:pt x="1960" y="2200"/>
                  </a:lnTo>
                  <a:lnTo>
                    <a:pt x="3854" y="2183"/>
                  </a:lnTo>
                  <a:cubicBezTo>
                    <a:pt x="3871" y="2183"/>
                    <a:pt x="3871" y="2183"/>
                    <a:pt x="3871" y="2167"/>
                  </a:cubicBezTo>
                  <a:lnTo>
                    <a:pt x="3871" y="2150"/>
                  </a:lnTo>
                  <a:lnTo>
                    <a:pt x="3854" y="2134"/>
                  </a:lnTo>
                  <a:lnTo>
                    <a:pt x="1960" y="2150"/>
                  </a:lnTo>
                  <a:lnTo>
                    <a:pt x="1960" y="1135"/>
                  </a:lnTo>
                  <a:lnTo>
                    <a:pt x="3854" y="1135"/>
                  </a:lnTo>
                  <a:cubicBezTo>
                    <a:pt x="3871" y="1135"/>
                    <a:pt x="3871" y="1135"/>
                    <a:pt x="3871" y="1119"/>
                  </a:cubicBezTo>
                  <a:cubicBezTo>
                    <a:pt x="3871" y="1102"/>
                    <a:pt x="3871" y="1102"/>
                    <a:pt x="3854" y="1102"/>
                  </a:cubicBezTo>
                  <a:lnTo>
                    <a:pt x="1960" y="1102"/>
                  </a:lnTo>
                  <a:lnTo>
                    <a:pt x="1960" y="17"/>
                  </a:lnTo>
                  <a:cubicBezTo>
                    <a:pt x="1960" y="1"/>
                    <a:pt x="1960" y="1"/>
                    <a:pt x="194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4"/>
            <p:cNvSpPr/>
            <p:nvPr/>
          </p:nvSpPr>
          <p:spPr>
            <a:xfrm>
              <a:off x="2622808" y="3166266"/>
              <a:ext cx="12327" cy="3626"/>
            </a:xfrm>
            <a:custGeom>
              <a:avLst/>
              <a:gdLst/>
              <a:ahLst/>
              <a:cxnLst/>
              <a:rect l="l" t="t" r="r" b="b"/>
              <a:pathLst>
                <a:path w="170" h="50" extrusionOk="0">
                  <a:moveTo>
                    <a:pt x="17" y="0"/>
                  </a:moveTo>
                  <a:cubicBezTo>
                    <a:pt x="0" y="0"/>
                    <a:pt x="0" y="17"/>
                    <a:pt x="0" y="33"/>
                  </a:cubicBezTo>
                  <a:cubicBezTo>
                    <a:pt x="0" y="33"/>
                    <a:pt x="0" y="50"/>
                    <a:pt x="17" y="50"/>
                  </a:cubicBezTo>
                  <a:lnTo>
                    <a:pt x="153" y="50"/>
                  </a:lnTo>
                  <a:cubicBezTo>
                    <a:pt x="169" y="50"/>
                    <a:pt x="169" y="33"/>
                    <a:pt x="169" y="33"/>
                  </a:cubicBezTo>
                  <a:cubicBezTo>
                    <a:pt x="169" y="17"/>
                    <a:pt x="169" y="0"/>
                    <a:pt x="15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4"/>
            <p:cNvSpPr/>
            <p:nvPr/>
          </p:nvSpPr>
          <p:spPr>
            <a:xfrm>
              <a:off x="2622808" y="3407947"/>
              <a:ext cx="12327" cy="2465"/>
            </a:xfrm>
            <a:custGeom>
              <a:avLst/>
              <a:gdLst/>
              <a:ahLst/>
              <a:cxnLst/>
              <a:rect l="l" t="t" r="r" b="b"/>
              <a:pathLst>
                <a:path w="170" h="34" extrusionOk="0">
                  <a:moveTo>
                    <a:pt x="17" y="1"/>
                  </a:moveTo>
                  <a:cubicBezTo>
                    <a:pt x="0" y="1"/>
                    <a:pt x="0" y="1"/>
                    <a:pt x="0" y="17"/>
                  </a:cubicBezTo>
                  <a:cubicBezTo>
                    <a:pt x="0" y="34"/>
                    <a:pt x="0" y="34"/>
                    <a:pt x="17" y="34"/>
                  </a:cubicBezTo>
                  <a:lnTo>
                    <a:pt x="153" y="34"/>
                  </a:lnTo>
                  <a:cubicBezTo>
                    <a:pt x="169" y="34"/>
                    <a:pt x="169" y="34"/>
                    <a:pt x="169" y="17"/>
                  </a:cubicBezTo>
                  <a:cubicBezTo>
                    <a:pt x="169" y="1"/>
                    <a:pt x="169" y="1"/>
                    <a:pt x="15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4"/>
            <p:cNvSpPr/>
            <p:nvPr/>
          </p:nvSpPr>
          <p:spPr>
            <a:xfrm>
              <a:off x="2622808" y="3326879"/>
              <a:ext cx="12327" cy="3988"/>
            </a:xfrm>
            <a:custGeom>
              <a:avLst/>
              <a:gdLst/>
              <a:ahLst/>
              <a:cxnLst/>
              <a:rect l="l" t="t" r="r" b="b"/>
              <a:pathLst>
                <a:path w="170" h="55" extrusionOk="0">
                  <a:moveTo>
                    <a:pt x="17" y="1"/>
                  </a:moveTo>
                  <a:cubicBezTo>
                    <a:pt x="0" y="1"/>
                    <a:pt x="0" y="17"/>
                    <a:pt x="0" y="38"/>
                  </a:cubicBezTo>
                  <a:cubicBezTo>
                    <a:pt x="0" y="38"/>
                    <a:pt x="0" y="54"/>
                    <a:pt x="17" y="54"/>
                  </a:cubicBezTo>
                  <a:lnTo>
                    <a:pt x="153" y="54"/>
                  </a:lnTo>
                  <a:cubicBezTo>
                    <a:pt x="169" y="54"/>
                    <a:pt x="169" y="38"/>
                    <a:pt x="169" y="38"/>
                  </a:cubicBezTo>
                  <a:cubicBezTo>
                    <a:pt x="169" y="17"/>
                    <a:pt x="169" y="1"/>
                    <a:pt x="15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4"/>
            <p:cNvSpPr/>
            <p:nvPr/>
          </p:nvSpPr>
          <p:spPr>
            <a:xfrm>
              <a:off x="2622808" y="3247334"/>
              <a:ext cx="12327" cy="2465"/>
            </a:xfrm>
            <a:custGeom>
              <a:avLst/>
              <a:gdLst/>
              <a:ahLst/>
              <a:cxnLst/>
              <a:rect l="l" t="t" r="r" b="b"/>
              <a:pathLst>
                <a:path w="170" h="34" extrusionOk="0">
                  <a:moveTo>
                    <a:pt x="17" y="0"/>
                  </a:moveTo>
                  <a:cubicBezTo>
                    <a:pt x="0" y="0"/>
                    <a:pt x="0" y="0"/>
                    <a:pt x="0" y="17"/>
                  </a:cubicBezTo>
                  <a:cubicBezTo>
                    <a:pt x="0" y="33"/>
                    <a:pt x="0" y="33"/>
                    <a:pt x="17" y="33"/>
                  </a:cubicBezTo>
                  <a:lnTo>
                    <a:pt x="153" y="33"/>
                  </a:lnTo>
                  <a:cubicBezTo>
                    <a:pt x="169" y="33"/>
                    <a:pt x="169" y="33"/>
                    <a:pt x="169" y="17"/>
                  </a:cubicBezTo>
                  <a:cubicBezTo>
                    <a:pt x="169" y="0"/>
                    <a:pt x="169" y="0"/>
                    <a:pt x="15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4"/>
            <p:cNvSpPr/>
            <p:nvPr/>
          </p:nvSpPr>
          <p:spPr>
            <a:xfrm>
              <a:off x="2764858" y="3407947"/>
              <a:ext cx="12327" cy="2465"/>
            </a:xfrm>
            <a:custGeom>
              <a:avLst/>
              <a:gdLst/>
              <a:ahLst/>
              <a:cxnLst/>
              <a:rect l="l" t="t" r="r" b="b"/>
              <a:pathLst>
                <a:path w="170" h="34" extrusionOk="0">
                  <a:moveTo>
                    <a:pt x="17" y="1"/>
                  </a:moveTo>
                  <a:cubicBezTo>
                    <a:pt x="1" y="1"/>
                    <a:pt x="1" y="1"/>
                    <a:pt x="1" y="17"/>
                  </a:cubicBezTo>
                  <a:cubicBezTo>
                    <a:pt x="1" y="34"/>
                    <a:pt x="1" y="34"/>
                    <a:pt x="17" y="34"/>
                  </a:cubicBezTo>
                  <a:lnTo>
                    <a:pt x="153" y="34"/>
                  </a:lnTo>
                  <a:cubicBezTo>
                    <a:pt x="170" y="34"/>
                    <a:pt x="170" y="34"/>
                    <a:pt x="170" y="17"/>
                  </a:cubicBezTo>
                  <a:cubicBezTo>
                    <a:pt x="170" y="1"/>
                    <a:pt x="170" y="1"/>
                    <a:pt x="15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4"/>
            <p:cNvSpPr/>
            <p:nvPr/>
          </p:nvSpPr>
          <p:spPr>
            <a:xfrm>
              <a:off x="2764858" y="3326879"/>
              <a:ext cx="12327" cy="3988"/>
            </a:xfrm>
            <a:custGeom>
              <a:avLst/>
              <a:gdLst/>
              <a:ahLst/>
              <a:cxnLst/>
              <a:rect l="l" t="t" r="r" b="b"/>
              <a:pathLst>
                <a:path w="170" h="55" extrusionOk="0">
                  <a:moveTo>
                    <a:pt x="17" y="1"/>
                  </a:moveTo>
                  <a:cubicBezTo>
                    <a:pt x="1" y="1"/>
                    <a:pt x="1" y="17"/>
                    <a:pt x="1" y="38"/>
                  </a:cubicBezTo>
                  <a:cubicBezTo>
                    <a:pt x="1" y="38"/>
                    <a:pt x="1" y="54"/>
                    <a:pt x="17" y="54"/>
                  </a:cubicBezTo>
                  <a:lnTo>
                    <a:pt x="153" y="54"/>
                  </a:lnTo>
                  <a:cubicBezTo>
                    <a:pt x="170" y="54"/>
                    <a:pt x="170" y="38"/>
                    <a:pt x="170" y="38"/>
                  </a:cubicBezTo>
                  <a:cubicBezTo>
                    <a:pt x="170" y="17"/>
                    <a:pt x="170" y="1"/>
                    <a:pt x="15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4"/>
            <p:cNvSpPr/>
            <p:nvPr/>
          </p:nvSpPr>
          <p:spPr>
            <a:xfrm>
              <a:off x="2764858" y="3247334"/>
              <a:ext cx="12327" cy="2465"/>
            </a:xfrm>
            <a:custGeom>
              <a:avLst/>
              <a:gdLst/>
              <a:ahLst/>
              <a:cxnLst/>
              <a:rect l="l" t="t" r="r" b="b"/>
              <a:pathLst>
                <a:path w="170" h="34" extrusionOk="0">
                  <a:moveTo>
                    <a:pt x="17" y="0"/>
                  </a:moveTo>
                  <a:cubicBezTo>
                    <a:pt x="1" y="0"/>
                    <a:pt x="1" y="0"/>
                    <a:pt x="1" y="17"/>
                  </a:cubicBezTo>
                  <a:cubicBezTo>
                    <a:pt x="1" y="33"/>
                    <a:pt x="1" y="33"/>
                    <a:pt x="17" y="33"/>
                  </a:cubicBezTo>
                  <a:lnTo>
                    <a:pt x="153" y="33"/>
                  </a:lnTo>
                  <a:cubicBezTo>
                    <a:pt x="170" y="33"/>
                    <a:pt x="170" y="33"/>
                    <a:pt x="170" y="17"/>
                  </a:cubicBezTo>
                  <a:cubicBezTo>
                    <a:pt x="170" y="0"/>
                    <a:pt x="170" y="0"/>
                    <a:pt x="15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4"/>
            <p:cNvSpPr/>
            <p:nvPr/>
          </p:nvSpPr>
          <p:spPr>
            <a:xfrm>
              <a:off x="2764858" y="3166266"/>
              <a:ext cx="12327" cy="3626"/>
            </a:xfrm>
            <a:custGeom>
              <a:avLst/>
              <a:gdLst/>
              <a:ahLst/>
              <a:cxnLst/>
              <a:rect l="l" t="t" r="r" b="b"/>
              <a:pathLst>
                <a:path w="170" h="50" extrusionOk="0">
                  <a:moveTo>
                    <a:pt x="17" y="0"/>
                  </a:moveTo>
                  <a:cubicBezTo>
                    <a:pt x="1" y="0"/>
                    <a:pt x="1" y="17"/>
                    <a:pt x="1" y="33"/>
                  </a:cubicBezTo>
                  <a:cubicBezTo>
                    <a:pt x="1" y="33"/>
                    <a:pt x="1" y="50"/>
                    <a:pt x="17" y="50"/>
                  </a:cubicBezTo>
                  <a:lnTo>
                    <a:pt x="153" y="50"/>
                  </a:lnTo>
                  <a:cubicBezTo>
                    <a:pt x="170" y="50"/>
                    <a:pt x="170" y="33"/>
                    <a:pt x="170" y="33"/>
                  </a:cubicBezTo>
                  <a:cubicBezTo>
                    <a:pt x="170" y="17"/>
                    <a:pt x="170" y="0"/>
                    <a:pt x="15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4"/>
            <p:cNvSpPr/>
            <p:nvPr/>
          </p:nvSpPr>
          <p:spPr>
            <a:xfrm>
              <a:off x="2767251" y="3483939"/>
              <a:ext cx="26394" cy="26394"/>
            </a:xfrm>
            <a:custGeom>
              <a:avLst/>
              <a:gdLst/>
              <a:ahLst/>
              <a:cxnLst/>
              <a:rect l="l" t="t" r="r" b="b"/>
              <a:pathLst>
                <a:path w="364" h="364" extrusionOk="0">
                  <a:moveTo>
                    <a:pt x="174" y="38"/>
                  </a:moveTo>
                  <a:cubicBezTo>
                    <a:pt x="261" y="38"/>
                    <a:pt x="327" y="104"/>
                    <a:pt x="327" y="174"/>
                  </a:cubicBezTo>
                  <a:cubicBezTo>
                    <a:pt x="327" y="261"/>
                    <a:pt x="261" y="327"/>
                    <a:pt x="174" y="327"/>
                  </a:cubicBezTo>
                  <a:cubicBezTo>
                    <a:pt x="104" y="327"/>
                    <a:pt x="34" y="261"/>
                    <a:pt x="34" y="174"/>
                  </a:cubicBezTo>
                  <a:cubicBezTo>
                    <a:pt x="34" y="104"/>
                    <a:pt x="104" y="38"/>
                    <a:pt x="174" y="38"/>
                  </a:cubicBezTo>
                  <a:close/>
                  <a:moveTo>
                    <a:pt x="174" y="1"/>
                  </a:moveTo>
                  <a:cubicBezTo>
                    <a:pt x="87" y="1"/>
                    <a:pt x="1" y="87"/>
                    <a:pt x="1" y="174"/>
                  </a:cubicBezTo>
                  <a:cubicBezTo>
                    <a:pt x="1" y="277"/>
                    <a:pt x="87" y="364"/>
                    <a:pt x="174" y="364"/>
                  </a:cubicBezTo>
                  <a:cubicBezTo>
                    <a:pt x="277" y="364"/>
                    <a:pt x="364" y="277"/>
                    <a:pt x="364" y="174"/>
                  </a:cubicBezTo>
                  <a:cubicBezTo>
                    <a:pt x="364" y="87"/>
                    <a:pt x="277" y="1"/>
                    <a:pt x="17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4"/>
            <p:cNvSpPr/>
            <p:nvPr/>
          </p:nvSpPr>
          <p:spPr>
            <a:xfrm>
              <a:off x="2772327" y="3489015"/>
              <a:ext cx="15082" cy="15082"/>
            </a:xfrm>
            <a:custGeom>
              <a:avLst/>
              <a:gdLst/>
              <a:ahLst/>
              <a:cxnLst/>
              <a:rect l="l" t="t" r="r" b="b"/>
              <a:pathLst>
                <a:path w="208" h="208" extrusionOk="0">
                  <a:moveTo>
                    <a:pt x="104" y="34"/>
                  </a:moveTo>
                  <a:cubicBezTo>
                    <a:pt x="154" y="34"/>
                    <a:pt x="170" y="71"/>
                    <a:pt x="170" y="104"/>
                  </a:cubicBezTo>
                  <a:cubicBezTo>
                    <a:pt x="170" y="154"/>
                    <a:pt x="154" y="174"/>
                    <a:pt x="104" y="174"/>
                  </a:cubicBezTo>
                  <a:cubicBezTo>
                    <a:pt x="67" y="174"/>
                    <a:pt x="34" y="154"/>
                    <a:pt x="34" y="104"/>
                  </a:cubicBezTo>
                  <a:cubicBezTo>
                    <a:pt x="34" y="71"/>
                    <a:pt x="67" y="34"/>
                    <a:pt x="104" y="34"/>
                  </a:cubicBezTo>
                  <a:close/>
                  <a:moveTo>
                    <a:pt x="104" y="1"/>
                  </a:moveTo>
                  <a:cubicBezTo>
                    <a:pt x="50" y="1"/>
                    <a:pt x="1" y="50"/>
                    <a:pt x="1" y="104"/>
                  </a:cubicBezTo>
                  <a:cubicBezTo>
                    <a:pt x="1" y="174"/>
                    <a:pt x="50" y="207"/>
                    <a:pt x="104" y="207"/>
                  </a:cubicBezTo>
                  <a:cubicBezTo>
                    <a:pt x="170" y="207"/>
                    <a:pt x="207" y="174"/>
                    <a:pt x="207" y="104"/>
                  </a:cubicBezTo>
                  <a:cubicBezTo>
                    <a:pt x="207" y="50"/>
                    <a:pt x="170" y="1"/>
                    <a:pt x="10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1121;p44">
            <a:extLst>
              <a:ext uri="{FF2B5EF4-FFF2-40B4-BE49-F238E27FC236}">
                <a16:creationId xmlns:a16="http://schemas.microsoft.com/office/drawing/2014/main" id="{35D86B22-8A6F-1CD8-806C-3AE08862B08C}"/>
              </a:ext>
            </a:extLst>
          </p:cNvPr>
          <p:cNvSpPr txBox="1">
            <a:spLocks/>
          </p:cNvSpPr>
          <p:nvPr/>
        </p:nvSpPr>
        <p:spPr>
          <a:xfrm>
            <a:off x="312824" y="2498795"/>
            <a:ext cx="5733773" cy="21832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4"/>
              </a:buClr>
              <a:buSzPts val="1600"/>
              <a:buFont typeface="Arimo"/>
              <a:buChar char="●"/>
              <a:defRPr sz="1400" b="0" i="0" u="none" strike="noStrike" cap="none">
                <a:solidFill>
                  <a:schemeClr val="dk1"/>
                </a:solidFill>
                <a:latin typeface="Arimo"/>
                <a:ea typeface="Arimo"/>
                <a:cs typeface="Arimo"/>
                <a:sym typeface="Arimo"/>
              </a:defRPr>
            </a:lvl1pPr>
            <a:lvl2pPr marL="914400" marR="0" lvl="1" indent="-317500" algn="ctr" rtl="0">
              <a:lnSpc>
                <a:spcPct val="100000"/>
              </a:lnSpc>
              <a:spcBef>
                <a:spcPts val="0"/>
              </a:spcBef>
              <a:spcAft>
                <a:spcPts val="0"/>
              </a:spcAft>
              <a:buClr>
                <a:srgbClr val="E76A28"/>
              </a:buClr>
              <a:buSzPts val="1600"/>
              <a:buFont typeface="Nunito Light"/>
              <a:buChar char="○"/>
              <a:defRPr sz="1400" b="0" i="0" u="none" strike="noStrike" cap="none">
                <a:solidFill>
                  <a:schemeClr val="dk1"/>
                </a:solidFill>
                <a:latin typeface="Arimo"/>
                <a:ea typeface="Arimo"/>
                <a:cs typeface="Arimo"/>
                <a:sym typeface="Arimo"/>
              </a:defRPr>
            </a:lvl2pPr>
            <a:lvl3pPr marL="1371600" marR="0" lvl="2"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Arimo"/>
                <a:ea typeface="Arimo"/>
                <a:cs typeface="Arimo"/>
                <a:sym typeface="Arimo"/>
              </a:defRPr>
            </a:lvl3pPr>
            <a:lvl4pPr marL="1828800" marR="0" lvl="3" indent="-317500" algn="ctr" rtl="0">
              <a:lnSpc>
                <a:spcPct val="100000"/>
              </a:lnSpc>
              <a:spcBef>
                <a:spcPts val="0"/>
              </a:spcBef>
              <a:spcAft>
                <a:spcPts val="0"/>
              </a:spcAft>
              <a:buClr>
                <a:srgbClr val="E76A28"/>
              </a:buClr>
              <a:buSzPts val="1500"/>
              <a:buFont typeface="Nunito Light"/>
              <a:buChar char="●"/>
              <a:defRPr sz="1400" b="0" i="0" u="none" strike="noStrike" cap="none">
                <a:solidFill>
                  <a:schemeClr val="dk1"/>
                </a:solidFill>
                <a:latin typeface="Arimo"/>
                <a:ea typeface="Arimo"/>
                <a:cs typeface="Arimo"/>
                <a:sym typeface="Arimo"/>
              </a:defRPr>
            </a:lvl4pPr>
            <a:lvl5pPr marL="2286000" marR="0" lvl="4" indent="-317500" algn="ctr" rtl="0">
              <a:lnSpc>
                <a:spcPct val="100000"/>
              </a:lnSpc>
              <a:spcBef>
                <a:spcPts val="0"/>
              </a:spcBef>
              <a:spcAft>
                <a:spcPts val="0"/>
              </a:spcAft>
              <a:buClr>
                <a:srgbClr val="E76A28"/>
              </a:buClr>
              <a:buSzPts val="1400"/>
              <a:buFont typeface="Nunito Light"/>
              <a:buChar char="○"/>
              <a:defRPr sz="1400" b="0" i="0" u="none" strike="noStrike" cap="none">
                <a:solidFill>
                  <a:schemeClr val="dk1"/>
                </a:solidFill>
                <a:latin typeface="Arimo"/>
                <a:ea typeface="Arimo"/>
                <a:cs typeface="Arimo"/>
                <a:sym typeface="Arimo"/>
              </a:defRPr>
            </a:lvl5pPr>
            <a:lvl6pPr marL="2743200" marR="0" lvl="5"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Arimo"/>
                <a:ea typeface="Arimo"/>
                <a:cs typeface="Arimo"/>
                <a:sym typeface="Arimo"/>
              </a:defRPr>
            </a:lvl6pPr>
            <a:lvl7pPr marL="3200400" marR="0" lvl="6"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Arimo"/>
                <a:ea typeface="Arimo"/>
                <a:cs typeface="Arimo"/>
                <a:sym typeface="Arimo"/>
              </a:defRPr>
            </a:lvl7pPr>
            <a:lvl8pPr marL="3657600" marR="0" lvl="7" indent="-317500" algn="ctr" rtl="0">
              <a:lnSpc>
                <a:spcPct val="100000"/>
              </a:lnSpc>
              <a:spcBef>
                <a:spcPts val="0"/>
              </a:spcBef>
              <a:spcAft>
                <a:spcPts val="0"/>
              </a:spcAft>
              <a:buClr>
                <a:srgbClr val="999999"/>
              </a:buClr>
              <a:buSzPts val="1300"/>
              <a:buFont typeface="Nunito Light"/>
              <a:buChar char="○"/>
              <a:defRPr sz="1400" b="0" i="0" u="none" strike="noStrike" cap="none">
                <a:solidFill>
                  <a:schemeClr val="dk1"/>
                </a:solidFill>
                <a:latin typeface="Arimo"/>
                <a:ea typeface="Arimo"/>
                <a:cs typeface="Arimo"/>
                <a:sym typeface="Arimo"/>
              </a:defRPr>
            </a:lvl8pPr>
            <a:lvl9pPr marL="4114800" marR="0" lvl="8" indent="-317500" algn="ctr" rtl="0">
              <a:lnSpc>
                <a:spcPct val="100000"/>
              </a:lnSpc>
              <a:spcBef>
                <a:spcPts val="0"/>
              </a:spcBef>
              <a:spcAft>
                <a:spcPts val="0"/>
              </a:spcAft>
              <a:buClr>
                <a:srgbClr val="999999"/>
              </a:buClr>
              <a:buSzPts val="1400"/>
              <a:buFont typeface="Nunito Light"/>
              <a:buChar char="■"/>
              <a:defRPr sz="1400" b="0" i="0" u="none" strike="noStrike" cap="none">
                <a:solidFill>
                  <a:schemeClr val="dk1"/>
                </a:solidFill>
                <a:latin typeface="Arimo"/>
                <a:ea typeface="Arimo"/>
                <a:cs typeface="Arimo"/>
                <a:sym typeface="Arimo"/>
              </a:defRPr>
            </a:lvl9pPr>
          </a:lstStyle>
          <a:p>
            <a:pPr marL="342900" indent="-342900">
              <a:buClr>
                <a:schemeClr val="dk1"/>
              </a:buClr>
              <a:buSzPts val="1100"/>
              <a:buFont typeface="Arial"/>
              <a:buAutoNum type="arabicPeriod"/>
            </a:pPr>
            <a:r>
              <a:rPr lang="en-US" dirty="0"/>
              <a:t>Cognitive Domain</a:t>
            </a:r>
          </a:p>
          <a:p>
            <a:pPr marL="0" indent="0">
              <a:buClr>
                <a:schemeClr val="dk1"/>
              </a:buClr>
              <a:buSzPts val="1100"/>
              <a:buNone/>
            </a:pPr>
            <a:r>
              <a:rPr lang="en-US" dirty="0"/>
              <a:t>This domain has six levels of capabilities, namely:</a:t>
            </a:r>
          </a:p>
          <a:p>
            <a:pPr marL="342900" indent="-342900">
              <a:buClr>
                <a:schemeClr val="dk1"/>
              </a:buClr>
              <a:buSzPts val="1100"/>
              <a:buAutoNum type="alphaLcParenR"/>
            </a:pPr>
            <a:r>
              <a:rPr lang="en-US" dirty="0"/>
              <a:t>Knowledge, namely the level of ability that requires students to know the existence of concepts, facts, or terms without having to understand or be able to use them.</a:t>
            </a:r>
          </a:p>
          <a:p>
            <a:pPr marL="342900" indent="-342900">
              <a:buClr>
                <a:schemeClr val="dk1"/>
              </a:buClr>
              <a:buSzPts val="1100"/>
              <a:buAutoNum type="alphaLcParenR"/>
            </a:pPr>
            <a:r>
              <a:rPr lang="en-US" dirty="0"/>
              <a:t>Comprehension, namely the level of ability that requires students to understand or understand the subject matter presented and be able to utilize 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grpSp>
        <p:nvGrpSpPr>
          <p:cNvPr id="1511" name="Google Shape;1511;p52"/>
          <p:cNvGrpSpPr/>
          <p:nvPr/>
        </p:nvGrpSpPr>
        <p:grpSpPr>
          <a:xfrm>
            <a:off x="6962384" y="1406796"/>
            <a:ext cx="1468382" cy="3293080"/>
            <a:chOff x="1487134" y="2331006"/>
            <a:chExt cx="528670" cy="1185627"/>
          </a:xfrm>
        </p:grpSpPr>
        <p:sp>
          <p:nvSpPr>
            <p:cNvPr id="1512" name="Google Shape;1512;p52"/>
            <p:cNvSpPr/>
            <p:nvPr/>
          </p:nvSpPr>
          <p:spPr>
            <a:xfrm>
              <a:off x="1487134" y="2331006"/>
              <a:ext cx="528670" cy="1185611"/>
            </a:xfrm>
            <a:custGeom>
              <a:avLst/>
              <a:gdLst/>
              <a:ahLst/>
              <a:cxnLst/>
              <a:rect l="l" t="t" r="r" b="b"/>
              <a:pathLst>
                <a:path w="7291" h="16351" extrusionOk="0">
                  <a:moveTo>
                    <a:pt x="7254" y="33"/>
                  </a:moveTo>
                  <a:lnTo>
                    <a:pt x="7254" y="16313"/>
                  </a:lnTo>
                  <a:lnTo>
                    <a:pt x="34" y="16313"/>
                  </a:lnTo>
                  <a:lnTo>
                    <a:pt x="34" y="33"/>
                  </a:lnTo>
                  <a:close/>
                  <a:moveTo>
                    <a:pt x="17" y="0"/>
                  </a:moveTo>
                  <a:cubicBezTo>
                    <a:pt x="1" y="0"/>
                    <a:pt x="1" y="0"/>
                    <a:pt x="1" y="17"/>
                  </a:cubicBezTo>
                  <a:lnTo>
                    <a:pt x="1" y="16330"/>
                  </a:lnTo>
                  <a:cubicBezTo>
                    <a:pt x="1" y="16350"/>
                    <a:pt x="1" y="16350"/>
                    <a:pt x="17" y="16350"/>
                  </a:cubicBezTo>
                  <a:lnTo>
                    <a:pt x="7270" y="16350"/>
                  </a:lnTo>
                  <a:cubicBezTo>
                    <a:pt x="7291" y="16350"/>
                    <a:pt x="7291" y="16350"/>
                    <a:pt x="7291" y="16330"/>
                  </a:cubicBezTo>
                  <a:lnTo>
                    <a:pt x="7291" y="17"/>
                  </a:lnTo>
                  <a:cubicBezTo>
                    <a:pt x="7291" y="0"/>
                    <a:pt x="7291" y="0"/>
                    <a:pt x="727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2"/>
            <p:cNvSpPr/>
            <p:nvPr/>
          </p:nvSpPr>
          <p:spPr>
            <a:xfrm>
              <a:off x="1503304" y="2349859"/>
              <a:ext cx="238195" cy="222896"/>
            </a:xfrm>
            <a:custGeom>
              <a:avLst/>
              <a:gdLst/>
              <a:ahLst/>
              <a:cxnLst/>
              <a:rect l="l" t="t" r="r" b="b"/>
              <a:pathLst>
                <a:path w="3285" h="3074" extrusionOk="0">
                  <a:moveTo>
                    <a:pt x="3252" y="33"/>
                  </a:moveTo>
                  <a:lnTo>
                    <a:pt x="3252" y="3041"/>
                  </a:lnTo>
                  <a:lnTo>
                    <a:pt x="34" y="3041"/>
                  </a:lnTo>
                  <a:lnTo>
                    <a:pt x="34" y="33"/>
                  </a:lnTo>
                  <a:close/>
                  <a:moveTo>
                    <a:pt x="17" y="0"/>
                  </a:moveTo>
                  <a:cubicBezTo>
                    <a:pt x="1" y="0"/>
                    <a:pt x="1" y="0"/>
                    <a:pt x="1" y="17"/>
                  </a:cubicBezTo>
                  <a:lnTo>
                    <a:pt x="1" y="3057"/>
                  </a:lnTo>
                  <a:cubicBezTo>
                    <a:pt x="1" y="3074"/>
                    <a:pt x="1" y="3074"/>
                    <a:pt x="17" y="3074"/>
                  </a:cubicBezTo>
                  <a:lnTo>
                    <a:pt x="3268" y="3074"/>
                  </a:lnTo>
                  <a:cubicBezTo>
                    <a:pt x="3268" y="3074"/>
                    <a:pt x="3285" y="3074"/>
                    <a:pt x="3285" y="3057"/>
                  </a:cubicBezTo>
                  <a:lnTo>
                    <a:pt x="3285" y="17"/>
                  </a:lnTo>
                  <a:cubicBezTo>
                    <a:pt x="3285" y="0"/>
                    <a:pt x="3268" y="0"/>
                    <a:pt x="326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2"/>
            <p:cNvSpPr/>
            <p:nvPr/>
          </p:nvSpPr>
          <p:spPr>
            <a:xfrm>
              <a:off x="1761517" y="2349859"/>
              <a:ext cx="237905" cy="222896"/>
            </a:xfrm>
            <a:custGeom>
              <a:avLst/>
              <a:gdLst/>
              <a:ahLst/>
              <a:cxnLst/>
              <a:rect l="l" t="t" r="r" b="b"/>
              <a:pathLst>
                <a:path w="3281" h="3074" extrusionOk="0">
                  <a:moveTo>
                    <a:pt x="3247" y="33"/>
                  </a:moveTo>
                  <a:lnTo>
                    <a:pt x="3247" y="3041"/>
                  </a:lnTo>
                  <a:lnTo>
                    <a:pt x="33" y="3041"/>
                  </a:lnTo>
                  <a:lnTo>
                    <a:pt x="33" y="33"/>
                  </a:lnTo>
                  <a:close/>
                  <a:moveTo>
                    <a:pt x="17" y="0"/>
                  </a:moveTo>
                  <a:cubicBezTo>
                    <a:pt x="0" y="0"/>
                    <a:pt x="0" y="0"/>
                    <a:pt x="0" y="17"/>
                  </a:cubicBezTo>
                  <a:lnTo>
                    <a:pt x="0" y="3057"/>
                  </a:lnTo>
                  <a:cubicBezTo>
                    <a:pt x="0" y="3074"/>
                    <a:pt x="0" y="3074"/>
                    <a:pt x="17" y="3074"/>
                  </a:cubicBezTo>
                  <a:lnTo>
                    <a:pt x="3264" y="3074"/>
                  </a:lnTo>
                  <a:cubicBezTo>
                    <a:pt x="3280" y="3074"/>
                    <a:pt x="3280" y="3074"/>
                    <a:pt x="3280" y="3057"/>
                  </a:cubicBezTo>
                  <a:lnTo>
                    <a:pt x="3280" y="17"/>
                  </a:lnTo>
                  <a:cubicBezTo>
                    <a:pt x="3280" y="0"/>
                    <a:pt x="3280" y="0"/>
                    <a:pt x="326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2"/>
            <p:cNvSpPr/>
            <p:nvPr/>
          </p:nvSpPr>
          <p:spPr>
            <a:xfrm>
              <a:off x="1503304" y="2591540"/>
              <a:ext cx="238195" cy="245736"/>
            </a:xfrm>
            <a:custGeom>
              <a:avLst/>
              <a:gdLst/>
              <a:ahLst/>
              <a:cxnLst/>
              <a:rect l="l" t="t" r="r" b="b"/>
              <a:pathLst>
                <a:path w="3285" h="3389" extrusionOk="0">
                  <a:moveTo>
                    <a:pt x="3252" y="34"/>
                  </a:moveTo>
                  <a:lnTo>
                    <a:pt x="3252" y="3351"/>
                  </a:lnTo>
                  <a:lnTo>
                    <a:pt x="34" y="3351"/>
                  </a:lnTo>
                  <a:lnTo>
                    <a:pt x="34" y="34"/>
                  </a:lnTo>
                  <a:close/>
                  <a:moveTo>
                    <a:pt x="17" y="1"/>
                  </a:moveTo>
                  <a:cubicBezTo>
                    <a:pt x="1" y="1"/>
                    <a:pt x="1" y="1"/>
                    <a:pt x="1" y="17"/>
                  </a:cubicBezTo>
                  <a:lnTo>
                    <a:pt x="1" y="3372"/>
                  </a:lnTo>
                  <a:cubicBezTo>
                    <a:pt x="1" y="3372"/>
                    <a:pt x="1" y="3388"/>
                    <a:pt x="17" y="3388"/>
                  </a:cubicBezTo>
                  <a:lnTo>
                    <a:pt x="3268" y="3388"/>
                  </a:lnTo>
                  <a:lnTo>
                    <a:pt x="3285" y="3372"/>
                  </a:lnTo>
                  <a:lnTo>
                    <a:pt x="3285" y="17"/>
                  </a:lnTo>
                  <a:cubicBezTo>
                    <a:pt x="3285" y="1"/>
                    <a:pt x="3268" y="1"/>
                    <a:pt x="32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2"/>
            <p:cNvSpPr/>
            <p:nvPr/>
          </p:nvSpPr>
          <p:spPr>
            <a:xfrm>
              <a:off x="1761517" y="2591540"/>
              <a:ext cx="237905" cy="245736"/>
            </a:xfrm>
            <a:custGeom>
              <a:avLst/>
              <a:gdLst/>
              <a:ahLst/>
              <a:cxnLst/>
              <a:rect l="l" t="t" r="r" b="b"/>
              <a:pathLst>
                <a:path w="3281" h="3389" extrusionOk="0">
                  <a:moveTo>
                    <a:pt x="3247" y="34"/>
                  </a:moveTo>
                  <a:lnTo>
                    <a:pt x="3247" y="3351"/>
                  </a:lnTo>
                  <a:lnTo>
                    <a:pt x="33" y="3351"/>
                  </a:lnTo>
                  <a:lnTo>
                    <a:pt x="33" y="34"/>
                  </a:lnTo>
                  <a:close/>
                  <a:moveTo>
                    <a:pt x="17" y="1"/>
                  </a:moveTo>
                  <a:cubicBezTo>
                    <a:pt x="0" y="1"/>
                    <a:pt x="0" y="1"/>
                    <a:pt x="0" y="17"/>
                  </a:cubicBezTo>
                  <a:lnTo>
                    <a:pt x="0" y="3372"/>
                  </a:lnTo>
                  <a:cubicBezTo>
                    <a:pt x="0" y="3372"/>
                    <a:pt x="0" y="3388"/>
                    <a:pt x="17" y="3388"/>
                  </a:cubicBezTo>
                  <a:lnTo>
                    <a:pt x="3264" y="3388"/>
                  </a:lnTo>
                  <a:cubicBezTo>
                    <a:pt x="3280" y="3388"/>
                    <a:pt x="3280" y="3372"/>
                    <a:pt x="3280" y="3372"/>
                  </a:cubicBezTo>
                  <a:lnTo>
                    <a:pt x="3280" y="17"/>
                  </a:lnTo>
                  <a:cubicBezTo>
                    <a:pt x="3280" y="1"/>
                    <a:pt x="3280" y="1"/>
                    <a:pt x="326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2"/>
            <p:cNvSpPr/>
            <p:nvPr/>
          </p:nvSpPr>
          <p:spPr>
            <a:xfrm>
              <a:off x="1503304" y="2852146"/>
              <a:ext cx="238195" cy="265387"/>
            </a:xfrm>
            <a:custGeom>
              <a:avLst/>
              <a:gdLst/>
              <a:ahLst/>
              <a:cxnLst/>
              <a:rect l="l" t="t" r="r" b="b"/>
              <a:pathLst>
                <a:path w="3285" h="3660" extrusionOk="0">
                  <a:moveTo>
                    <a:pt x="3252" y="33"/>
                  </a:moveTo>
                  <a:lnTo>
                    <a:pt x="3252" y="3627"/>
                  </a:lnTo>
                  <a:lnTo>
                    <a:pt x="34" y="3627"/>
                  </a:lnTo>
                  <a:lnTo>
                    <a:pt x="34" y="33"/>
                  </a:lnTo>
                  <a:close/>
                  <a:moveTo>
                    <a:pt x="17" y="0"/>
                  </a:moveTo>
                  <a:cubicBezTo>
                    <a:pt x="1" y="0"/>
                    <a:pt x="1" y="0"/>
                    <a:pt x="1" y="17"/>
                  </a:cubicBezTo>
                  <a:lnTo>
                    <a:pt x="1" y="3643"/>
                  </a:lnTo>
                  <a:cubicBezTo>
                    <a:pt x="1" y="3660"/>
                    <a:pt x="1" y="3660"/>
                    <a:pt x="17" y="3660"/>
                  </a:cubicBezTo>
                  <a:lnTo>
                    <a:pt x="3268" y="3660"/>
                  </a:lnTo>
                  <a:cubicBezTo>
                    <a:pt x="3268" y="3660"/>
                    <a:pt x="3285" y="3660"/>
                    <a:pt x="3285" y="3643"/>
                  </a:cubicBezTo>
                  <a:lnTo>
                    <a:pt x="3285" y="17"/>
                  </a:lnTo>
                  <a:cubicBezTo>
                    <a:pt x="3285" y="0"/>
                    <a:pt x="3268" y="0"/>
                    <a:pt x="326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2"/>
            <p:cNvSpPr/>
            <p:nvPr/>
          </p:nvSpPr>
          <p:spPr>
            <a:xfrm>
              <a:off x="1761517" y="2852146"/>
              <a:ext cx="237905" cy="265387"/>
            </a:xfrm>
            <a:custGeom>
              <a:avLst/>
              <a:gdLst/>
              <a:ahLst/>
              <a:cxnLst/>
              <a:rect l="l" t="t" r="r" b="b"/>
              <a:pathLst>
                <a:path w="3281" h="3660" extrusionOk="0">
                  <a:moveTo>
                    <a:pt x="3247" y="33"/>
                  </a:moveTo>
                  <a:lnTo>
                    <a:pt x="3247" y="3627"/>
                  </a:lnTo>
                  <a:lnTo>
                    <a:pt x="33" y="3627"/>
                  </a:lnTo>
                  <a:lnTo>
                    <a:pt x="33" y="33"/>
                  </a:lnTo>
                  <a:close/>
                  <a:moveTo>
                    <a:pt x="17" y="0"/>
                  </a:moveTo>
                  <a:cubicBezTo>
                    <a:pt x="0" y="0"/>
                    <a:pt x="0" y="0"/>
                    <a:pt x="0" y="17"/>
                  </a:cubicBezTo>
                  <a:lnTo>
                    <a:pt x="0" y="3643"/>
                  </a:lnTo>
                  <a:cubicBezTo>
                    <a:pt x="0" y="3660"/>
                    <a:pt x="0" y="3660"/>
                    <a:pt x="17" y="3660"/>
                  </a:cubicBezTo>
                  <a:lnTo>
                    <a:pt x="3264" y="3660"/>
                  </a:lnTo>
                  <a:cubicBezTo>
                    <a:pt x="3280" y="3660"/>
                    <a:pt x="3280" y="3660"/>
                    <a:pt x="3280" y="3643"/>
                  </a:cubicBezTo>
                  <a:lnTo>
                    <a:pt x="3280" y="17"/>
                  </a:lnTo>
                  <a:cubicBezTo>
                    <a:pt x="3280" y="0"/>
                    <a:pt x="3280" y="0"/>
                    <a:pt x="326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2"/>
            <p:cNvSpPr/>
            <p:nvPr/>
          </p:nvSpPr>
          <p:spPr>
            <a:xfrm>
              <a:off x="1761517" y="2591540"/>
              <a:ext cx="124500" cy="245736"/>
            </a:xfrm>
            <a:custGeom>
              <a:avLst/>
              <a:gdLst/>
              <a:ahLst/>
              <a:cxnLst/>
              <a:rect l="l" t="t" r="r" b="b"/>
              <a:pathLst>
                <a:path w="1717" h="3389" extrusionOk="0">
                  <a:moveTo>
                    <a:pt x="1683" y="34"/>
                  </a:moveTo>
                  <a:lnTo>
                    <a:pt x="1683" y="3351"/>
                  </a:lnTo>
                  <a:lnTo>
                    <a:pt x="33" y="3351"/>
                  </a:lnTo>
                  <a:lnTo>
                    <a:pt x="33" y="34"/>
                  </a:lnTo>
                  <a:close/>
                  <a:moveTo>
                    <a:pt x="17" y="1"/>
                  </a:moveTo>
                  <a:cubicBezTo>
                    <a:pt x="0" y="1"/>
                    <a:pt x="0" y="1"/>
                    <a:pt x="0" y="17"/>
                  </a:cubicBezTo>
                  <a:lnTo>
                    <a:pt x="0" y="3372"/>
                  </a:lnTo>
                  <a:cubicBezTo>
                    <a:pt x="0" y="3372"/>
                    <a:pt x="0" y="3388"/>
                    <a:pt x="17" y="3388"/>
                  </a:cubicBezTo>
                  <a:lnTo>
                    <a:pt x="1700" y="3388"/>
                  </a:lnTo>
                  <a:cubicBezTo>
                    <a:pt x="1716" y="3388"/>
                    <a:pt x="1716" y="3372"/>
                    <a:pt x="1716" y="3372"/>
                  </a:cubicBezTo>
                  <a:lnTo>
                    <a:pt x="1716" y="17"/>
                  </a:lnTo>
                  <a:cubicBezTo>
                    <a:pt x="1716" y="1"/>
                    <a:pt x="1716" y="1"/>
                    <a:pt x="170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2"/>
            <p:cNvSpPr/>
            <p:nvPr/>
          </p:nvSpPr>
          <p:spPr>
            <a:xfrm>
              <a:off x="1883554" y="2710024"/>
              <a:ext cx="115871" cy="127255"/>
            </a:xfrm>
            <a:custGeom>
              <a:avLst/>
              <a:gdLst/>
              <a:ahLst/>
              <a:cxnLst/>
              <a:rect l="l" t="t" r="r" b="b"/>
              <a:pathLst>
                <a:path w="1598" h="1755" extrusionOk="0">
                  <a:moveTo>
                    <a:pt x="1564" y="34"/>
                  </a:moveTo>
                  <a:lnTo>
                    <a:pt x="1564" y="1717"/>
                  </a:lnTo>
                  <a:lnTo>
                    <a:pt x="33" y="1717"/>
                  </a:lnTo>
                  <a:lnTo>
                    <a:pt x="33" y="34"/>
                  </a:lnTo>
                  <a:close/>
                  <a:moveTo>
                    <a:pt x="17" y="1"/>
                  </a:moveTo>
                  <a:lnTo>
                    <a:pt x="0" y="17"/>
                  </a:lnTo>
                  <a:lnTo>
                    <a:pt x="0" y="1738"/>
                  </a:lnTo>
                  <a:lnTo>
                    <a:pt x="17" y="1754"/>
                  </a:lnTo>
                  <a:lnTo>
                    <a:pt x="1581" y="1754"/>
                  </a:lnTo>
                  <a:cubicBezTo>
                    <a:pt x="1597" y="1754"/>
                    <a:pt x="1597" y="1738"/>
                    <a:pt x="1597" y="1738"/>
                  </a:cubicBezTo>
                  <a:lnTo>
                    <a:pt x="1597" y="17"/>
                  </a:lnTo>
                  <a:cubicBezTo>
                    <a:pt x="1597" y="17"/>
                    <a:pt x="1597" y="1"/>
                    <a:pt x="158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2"/>
            <p:cNvSpPr/>
            <p:nvPr/>
          </p:nvSpPr>
          <p:spPr>
            <a:xfrm>
              <a:off x="1761517" y="2591540"/>
              <a:ext cx="124500" cy="28786"/>
            </a:xfrm>
            <a:custGeom>
              <a:avLst/>
              <a:gdLst/>
              <a:ahLst/>
              <a:cxnLst/>
              <a:rect l="l" t="t" r="r" b="b"/>
              <a:pathLst>
                <a:path w="1717" h="397" extrusionOk="0">
                  <a:moveTo>
                    <a:pt x="1683" y="34"/>
                  </a:moveTo>
                  <a:lnTo>
                    <a:pt x="1683" y="360"/>
                  </a:lnTo>
                  <a:lnTo>
                    <a:pt x="33" y="360"/>
                  </a:lnTo>
                  <a:lnTo>
                    <a:pt x="33" y="34"/>
                  </a:lnTo>
                  <a:close/>
                  <a:moveTo>
                    <a:pt x="17" y="1"/>
                  </a:moveTo>
                  <a:cubicBezTo>
                    <a:pt x="0" y="1"/>
                    <a:pt x="0" y="1"/>
                    <a:pt x="0" y="17"/>
                  </a:cubicBezTo>
                  <a:lnTo>
                    <a:pt x="0" y="380"/>
                  </a:lnTo>
                  <a:cubicBezTo>
                    <a:pt x="0" y="397"/>
                    <a:pt x="0" y="397"/>
                    <a:pt x="17" y="397"/>
                  </a:cubicBezTo>
                  <a:lnTo>
                    <a:pt x="1700" y="397"/>
                  </a:lnTo>
                  <a:cubicBezTo>
                    <a:pt x="1716" y="397"/>
                    <a:pt x="1716" y="397"/>
                    <a:pt x="1716" y="380"/>
                  </a:cubicBezTo>
                  <a:lnTo>
                    <a:pt x="1716" y="17"/>
                  </a:lnTo>
                  <a:cubicBezTo>
                    <a:pt x="1716" y="1"/>
                    <a:pt x="1716" y="1"/>
                    <a:pt x="170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2"/>
            <p:cNvSpPr/>
            <p:nvPr/>
          </p:nvSpPr>
          <p:spPr>
            <a:xfrm>
              <a:off x="1761517" y="2710024"/>
              <a:ext cx="237905" cy="28786"/>
            </a:xfrm>
            <a:custGeom>
              <a:avLst/>
              <a:gdLst/>
              <a:ahLst/>
              <a:cxnLst/>
              <a:rect l="l" t="t" r="r" b="b"/>
              <a:pathLst>
                <a:path w="3281" h="397" extrusionOk="0">
                  <a:moveTo>
                    <a:pt x="3247" y="34"/>
                  </a:moveTo>
                  <a:lnTo>
                    <a:pt x="3247" y="360"/>
                  </a:lnTo>
                  <a:lnTo>
                    <a:pt x="33" y="360"/>
                  </a:lnTo>
                  <a:lnTo>
                    <a:pt x="33" y="34"/>
                  </a:lnTo>
                  <a:close/>
                  <a:moveTo>
                    <a:pt x="17" y="1"/>
                  </a:moveTo>
                  <a:cubicBezTo>
                    <a:pt x="0" y="1"/>
                    <a:pt x="0" y="17"/>
                    <a:pt x="0" y="17"/>
                  </a:cubicBezTo>
                  <a:lnTo>
                    <a:pt x="0" y="376"/>
                  </a:lnTo>
                  <a:cubicBezTo>
                    <a:pt x="0" y="376"/>
                    <a:pt x="0" y="397"/>
                    <a:pt x="17" y="397"/>
                  </a:cubicBezTo>
                  <a:lnTo>
                    <a:pt x="3264" y="397"/>
                  </a:lnTo>
                  <a:cubicBezTo>
                    <a:pt x="3280" y="397"/>
                    <a:pt x="3280" y="376"/>
                    <a:pt x="3280" y="376"/>
                  </a:cubicBezTo>
                  <a:lnTo>
                    <a:pt x="3280" y="17"/>
                  </a:lnTo>
                  <a:cubicBezTo>
                    <a:pt x="3280" y="17"/>
                    <a:pt x="3280" y="1"/>
                    <a:pt x="326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2"/>
            <p:cNvSpPr/>
            <p:nvPr/>
          </p:nvSpPr>
          <p:spPr>
            <a:xfrm>
              <a:off x="1891023" y="2447097"/>
              <a:ext cx="88607" cy="125660"/>
            </a:xfrm>
            <a:custGeom>
              <a:avLst/>
              <a:gdLst/>
              <a:ahLst/>
              <a:cxnLst/>
              <a:rect l="l" t="t" r="r" b="b"/>
              <a:pathLst>
                <a:path w="1222" h="1733" extrusionOk="0">
                  <a:moveTo>
                    <a:pt x="690" y="33"/>
                  </a:moveTo>
                  <a:lnTo>
                    <a:pt x="690" y="272"/>
                  </a:lnTo>
                  <a:cubicBezTo>
                    <a:pt x="690" y="272"/>
                    <a:pt x="669" y="343"/>
                    <a:pt x="723" y="413"/>
                  </a:cubicBezTo>
                  <a:cubicBezTo>
                    <a:pt x="756" y="446"/>
                    <a:pt x="809" y="462"/>
                    <a:pt x="875" y="462"/>
                  </a:cubicBezTo>
                  <a:cubicBezTo>
                    <a:pt x="1119" y="462"/>
                    <a:pt x="1185" y="479"/>
                    <a:pt x="1185" y="685"/>
                  </a:cubicBezTo>
                  <a:lnTo>
                    <a:pt x="1185" y="1700"/>
                  </a:lnTo>
                  <a:lnTo>
                    <a:pt x="71" y="1700"/>
                  </a:lnTo>
                  <a:lnTo>
                    <a:pt x="71" y="772"/>
                  </a:lnTo>
                  <a:cubicBezTo>
                    <a:pt x="71" y="772"/>
                    <a:pt x="34" y="619"/>
                    <a:pt x="104" y="532"/>
                  </a:cubicBezTo>
                  <a:cubicBezTo>
                    <a:pt x="137" y="495"/>
                    <a:pt x="174" y="479"/>
                    <a:pt x="240" y="479"/>
                  </a:cubicBezTo>
                  <a:cubicBezTo>
                    <a:pt x="359" y="479"/>
                    <a:pt x="430" y="462"/>
                    <a:pt x="463" y="429"/>
                  </a:cubicBezTo>
                  <a:cubicBezTo>
                    <a:pt x="500" y="376"/>
                    <a:pt x="500" y="343"/>
                    <a:pt x="500" y="289"/>
                  </a:cubicBezTo>
                  <a:lnTo>
                    <a:pt x="500" y="33"/>
                  </a:lnTo>
                  <a:close/>
                  <a:moveTo>
                    <a:pt x="483" y="0"/>
                  </a:moveTo>
                  <a:cubicBezTo>
                    <a:pt x="483" y="0"/>
                    <a:pt x="463" y="0"/>
                    <a:pt x="463" y="17"/>
                  </a:cubicBezTo>
                  <a:lnTo>
                    <a:pt x="463" y="289"/>
                  </a:lnTo>
                  <a:cubicBezTo>
                    <a:pt x="463" y="326"/>
                    <a:pt x="463" y="376"/>
                    <a:pt x="446" y="392"/>
                  </a:cubicBezTo>
                  <a:cubicBezTo>
                    <a:pt x="413" y="429"/>
                    <a:pt x="343" y="446"/>
                    <a:pt x="240" y="446"/>
                  </a:cubicBezTo>
                  <a:cubicBezTo>
                    <a:pt x="174" y="446"/>
                    <a:pt x="104" y="462"/>
                    <a:pt x="71" y="516"/>
                  </a:cubicBezTo>
                  <a:cubicBezTo>
                    <a:pt x="1" y="598"/>
                    <a:pt x="34" y="772"/>
                    <a:pt x="34" y="772"/>
                  </a:cubicBezTo>
                  <a:lnTo>
                    <a:pt x="34" y="1716"/>
                  </a:lnTo>
                  <a:cubicBezTo>
                    <a:pt x="34" y="1733"/>
                    <a:pt x="34" y="1733"/>
                    <a:pt x="50" y="1733"/>
                  </a:cubicBezTo>
                  <a:lnTo>
                    <a:pt x="1205" y="1733"/>
                  </a:lnTo>
                  <a:cubicBezTo>
                    <a:pt x="1205" y="1733"/>
                    <a:pt x="1222" y="1733"/>
                    <a:pt x="1222" y="1716"/>
                  </a:cubicBezTo>
                  <a:lnTo>
                    <a:pt x="1222" y="685"/>
                  </a:lnTo>
                  <a:cubicBezTo>
                    <a:pt x="1222" y="446"/>
                    <a:pt x="1102" y="429"/>
                    <a:pt x="875" y="429"/>
                  </a:cubicBezTo>
                  <a:cubicBezTo>
                    <a:pt x="826" y="429"/>
                    <a:pt x="772" y="413"/>
                    <a:pt x="739" y="376"/>
                  </a:cubicBezTo>
                  <a:cubicBezTo>
                    <a:pt x="706" y="343"/>
                    <a:pt x="723" y="272"/>
                    <a:pt x="723" y="272"/>
                  </a:cubicBezTo>
                  <a:lnTo>
                    <a:pt x="723" y="17"/>
                  </a:lnTo>
                  <a:cubicBezTo>
                    <a:pt x="723" y="0"/>
                    <a:pt x="706" y="0"/>
                    <a:pt x="70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2"/>
            <p:cNvSpPr/>
            <p:nvPr/>
          </p:nvSpPr>
          <p:spPr>
            <a:xfrm>
              <a:off x="1789942" y="2377051"/>
              <a:ext cx="68812" cy="195704"/>
            </a:xfrm>
            <a:custGeom>
              <a:avLst/>
              <a:gdLst/>
              <a:ahLst/>
              <a:cxnLst/>
              <a:rect l="l" t="t" r="r" b="b"/>
              <a:pathLst>
                <a:path w="949" h="2699" extrusionOk="0">
                  <a:moveTo>
                    <a:pt x="243" y="1"/>
                  </a:moveTo>
                  <a:cubicBezTo>
                    <a:pt x="103" y="1"/>
                    <a:pt x="0" y="104"/>
                    <a:pt x="0" y="224"/>
                  </a:cubicBezTo>
                  <a:lnTo>
                    <a:pt x="0" y="2460"/>
                  </a:lnTo>
                  <a:cubicBezTo>
                    <a:pt x="0" y="2596"/>
                    <a:pt x="103" y="2699"/>
                    <a:pt x="243" y="2699"/>
                  </a:cubicBezTo>
                  <a:lnTo>
                    <a:pt x="706" y="2699"/>
                  </a:lnTo>
                  <a:cubicBezTo>
                    <a:pt x="743" y="2699"/>
                    <a:pt x="759" y="2699"/>
                    <a:pt x="776" y="2682"/>
                  </a:cubicBezTo>
                  <a:cubicBezTo>
                    <a:pt x="759" y="2682"/>
                    <a:pt x="743" y="2682"/>
                    <a:pt x="722" y="2666"/>
                  </a:cubicBezTo>
                  <a:lnTo>
                    <a:pt x="243" y="2666"/>
                  </a:lnTo>
                  <a:cubicBezTo>
                    <a:pt x="124" y="2666"/>
                    <a:pt x="37" y="2579"/>
                    <a:pt x="37" y="2460"/>
                  </a:cubicBezTo>
                  <a:lnTo>
                    <a:pt x="37" y="224"/>
                  </a:lnTo>
                  <a:cubicBezTo>
                    <a:pt x="37" y="120"/>
                    <a:pt x="124" y="38"/>
                    <a:pt x="243" y="38"/>
                  </a:cubicBezTo>
                  <a:lnTo>
                    <a:pt x="706" y="38"/>
                  </a:lnTo>
                  <a:cubicBezTo>
                    <a:pt x="825" y="38"/>
                    <a:pt x="912" y="120"/>
                    <a:pt x="912" y="224"/>
                  </a:cubicBezTo>
                  <a:lnTo>
                    <a:pt x="912" y="2064"/>
                  </a:lnTo>
                  <a:lnTo>
                    <a:pt x="949" y="2064"/>
                  </a:lnTo>
                  <a:lnTo>
                    <a:pt x="949" y="224"/>
                  </a:lnTo>
                  <a:cubicBezTo>
                    <a:pt x="949" y="104"/>
                    <a:pt x="846" y="1"/>
                    <a:pt x="70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2"/>
            <p:cNvSpPr/>
            <p:nvPr/>
          </p:nvSpPr>
          <p:spPr>
            <a:xfrm>
              <a:off x="1822499" y="2526642"/>
              <a:ext cx="33572" cy="43724"/>
            </a:xfrm>
            <a:custGeom>
              <a:avLst/>
              <a:gdLst/>
              <a:ahLst/>
              <a:cxnLst/>
              <a:rect l="l" t="t" r="r" b="b"/>
              <a:pathLst>
                <a:path w="463" h="603" extrusionOk="0">
                  <a:moveTo>
                    <a:pt x="17" y="1"/>
                  </a:moveTo>
                  <a:lnTo>
                    <a:pt x="17" y="17"/>
                  </a:lnTo>
                  <a:lnTo>
                    <a:pt x="1" y="17"/>
                  </a:lnTo>
                  <a:cubicBezTo>
                    <a:pt x="1" y="38"/>
                    <a:pt x="17" y="174"/>
                    <a:pt x="67" y="327"/>
                  </a:cubicBezTo>
                  <a:cubicBezTo>
                    <a:pt x="104" y="467"/>
                    <a:pt x="191" y="553"/>
                    <a:pt x="273" y="603"/>
                  </a:cubicBezTo>
                  <a:cubicBezTo>
                    <a:pt x="294" y="603"/>
                    <a:pt x="310" y="603"/>
                    <a:pt x="327" y="586"/>
                  </a:cubicBezTo>
                  <a:cubicBezTo>
                    <a:pt x="87" y="516"/>
                    <a:pt x="50" y="120"/>
                    <a:pt x="34" y="38"/>
                  </a:cubicBezTo>
                  <a:lnTo>
                    <a:pt x="463" y="38"/>
                  </a:lnTo>
                  <a:lnTo>
                    <a:pt x="4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2"/>
            <p:cNvSpPr/>
            <p:nvPr/>
          </p:nvSpPr>
          <p:spPr>
            <a:xfrm>
              <a:off x="1846138" y="2526642"/>
              <a:ext cx="38648" cy="46116"/>
            </a:xfrm>
            <a:custGeom>
              <a:avLst/>
              <a:gdLst/>
              <a:ahLst/>
              <a:cxnLst/>
              <a:rect l="l" t="t" r="r" b="b"/>
              <a:pathLst>
                <a:path w="533" h="636" extrusionOk="0">
                  <a:moveTo>
                    <a:pt x="174" y="1"/>
                  </a:moveTo>
                  <a:lnTo>
                    <a:pt x="174" y="38"/>
                  </a:lnTo>
                  <a:lnTo>
                    <a:pt x="500" y="38"/>
                  </a:lnTo>
                  <a:cubicBezTo>
                    <a:pt x="483" y="141"/>
                    <a:pt x="430" y="603"/>
                    <a:pt x="104" y="603"/>
                  </a:cubicBezTo>
                  <a:lnTo>
                    <a:pt x="50" y="603"/>
                  </a:lnTo>
                  <a:cubicBezTo>
                    <a:pt x="34" y="619"/>
                    <a:pt x="17" y="619"/>
                    <a:pt x="1" y="619"/>
                  </a:cubicBezTo>
                  <a:cubicBezTo>
                    <a:pt x="34" y="636"/>
                    <a:pt x="71" y="636"/>
                    <a:pt x="104" y="636"/>
                  </a:cubicBezTo>
                  <a:cubicBezTo>
                    <a:pt x="277" y="636"/>
                    <a:pt x="397" y="533"/>
                    <a:pt x="463" y="327"/>
                  </a:cubicBezTo>
                  <a:cubicBezTo>
                    <a:pt x="533" y="174"/>
                    <a:pt x="533" y="38"/>
                    <a:pt x="533" y="17"/>
                  </a:cubicBezTo>
                  <a:lnTo>
                    <a:pt x="51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2"/>
            <p:cNvSpPr/>
            <p:nvPr/>
          </p:nvSpPr>
          <p:spPr>
            <a:xfrm>
              <a:off x="1856000" y="2526642"/>
              <a:ext cx="2755" cy="2755"/>
            </a:xfrm>
            <a:custGeom>
              <a:avLst/>
              <a:gdLst/>
              <a:ahLst/>
              <a:cxnLst/>
              <a:rect l="l" t="t" r="r" b="b"/>
              <a:pathLst>
                <a:path w="38" h="38" extrusionOk="0">
                  <a:moveTo>
                    <a:pt x="1" y="1"/>
                  </a:moveTo>
                  <a:lnTo>
                    <a:pt x="1" y="38"/>
                  </a:lnTo>
                  <a:lnTo>
                    <a:pt x="38" y="38"/>
                  </a:lnTo>
                  <a:lnTo>
                    <a:pt x="38"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2"/>
            <p:cNvSpPr/>
            <p:nvPr/>
          </p:nvSpPr>
          <p:spPr>
            <a:xfrm>
              <a:off x="1842295" y="2569134"/>
              <a:ext cx="7541" cy="2465"/>
            </a:xfrm>
            <a:custGeom>
              <a:avLst/>
              <a:gdLst/>
              <a:ahLst/>
              <a:cxnLst/>
              <a:rect l="l" t="t" r="r" b="b"/>
              <a:pathLst>
                <a:path w="104" h="34" extrusionOk="0">
                  <a:moveTo>
                    <a:pt x="54" y="0"/>
                  </a:moveTo>
                  <a:cubicBezTo>
                    <a:pt x="37" y="17"/>
                    <a:pt x="21" y="17"/>
                    <a:pt x="0" y="17"/>
                  </a:cubicBezTo>
                  <a:cubicBezTo>
                    <a:pt x="21" y="33"/>
                    <a:pt x="37" y="33"/>
                    <a:pt x="54" y="33"/>
                  </a:cubicBezTo>
                  <a:cubicBezTo>
                    <a:pt x="70" y="33"/>
                    <a:pt x="87" y="33"/>
                    <a:pt x="103" y="17"/>
                  </a:cubicBezTo>
                  <a:cubicBezTo>
                    <a:pt x="87" y="17"/>
                    <a:pt x="70" y="17"/>
                    <a:pt x="5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2"/>
            <p:cNvSpPr/>
            <p:nvPr/>
          </p:nvSpPr>
          <p:spPr>
            <a:xfrm>
              <a:off x="1584372" y="2710024"/>
              <a:ext cx="148500" cy="31179"/>
            </a:xfrm>
            <a:custGeom>
              <a:avLst/>
              <a:gdLst/>
              <a:ahLst/>
              <a:cxnLst/>
              <a:rect l="l" t="t" r="r" b="b"/>
              <a:pathLst>
                <a:path w="2048" h="430" extrusionOk="0">
                  <a:moveTo>
                    <a:pt x="2010" y="34"/>
                  </a:moveTo>
                  <a:lnTo>
                    <a:pt x="2010" y="397"/>
                  </a:lnTo>
                  <a:lnTo>
                    <a:pt x="34" y="397"/>
                  </a:lnTo>
                  <a:lnTo>
                    <a:pt x="34" y="34"/>
                  </a:lnTo>
                  <a:close/>
                  <a:moveTo>
                    <a:pt x="17" y="1"/>
                  </a:moveTo>
                  <a:cubicBezTo>
                    <a:pt x="1" y="1"/>
                    <a:pt x="1" y="17"/>
                    <a:pt x="1" y="17"/>
                  </a:cubicBezTo>
                  <a:lnTo>
                    <a:pt x="1" y="413"/>
                  </a:lnTo>
                  <a:cubicBezTo>
                    <a:pt x="1" y="430"/>
                    <a:pt x="1" y="430"/>
                    <a:pt x="17" y="430"/>
                  </a:cubicBezTo>
                  <a:lnTo>
                    <a:pt x="2031" y="430"/>
                  </a:lnTo>
                  <a:cubicBezTo>
                    <a:pt x="2031" y="430"/>
                    <a:pt x="2047" y="430"/>
                    <a:pt x="2047" y="413"/>
                  </a:cubicBezTo>
                  <a:lnTo>
                    <a:pt x="2047" y="17"/>
                  </a:lnTo>
                  <a:lnTo>
                    <a:pt x="2031"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2"/>
            <p:cNvSpPr/>
            <p:nvPr/>
          </p:nvSpPr>
          <p:spPr>
            <a:xfrm>
              <a:off x="1512005" y="2738738"/>
              <a:ext cx="199620" cy="37488"/>
            </a:xfrm>
            <a:custGeom>
              <a:avLst/>
              <a:gdLst/>
              <a:ahLst/>
              <a:cxnLst/>
              <a:rect l="l" t="t" r="r" b="b"/>
              <a:pathLst>
                <a:path w="2753" h="517" extrusionOk="0">
                  <a:moveTo>
                    <a:pt x="2719" y="34"/>
                  </a:moveTo>
                  <a:lnTo>
                    <a:pt x="2719" y="479"/>
                  </a:lnTo>
                  <a:lnTo>
                    <a:pt x="37" y="479"/>
                  </a:lnTo>
                  <a:lnTo>
                    <a:pt x="37" y="34"/>
                  </a:lnTo>
                  <a:close/>
                  <a:moveTo>
                    <a:pt x="17" y="1"/>
                  </a:moveTo>
                  <a:cubicBezTo>
                    <a:pt x="0" y="1"/>
                    <a:pt x="0" y="17"/>
                    <a:pt x="0" y="17"/>
                  </a:cubicBezTo>
                  <a:lnTo>
                    <a:pt x="0" y="496"/>
                  </a:lnTo>
                  <a:cubicBezTo>
                    <a:pt x="0" y="516"/>
                    <a:pt x="0" y="516"/>
                    <a:pt x="17" y="516"/>
                  </a:cubicBezTo>
                  <a:lnTo>
                    <a:pt x="2736" y="516"/>
                  </a:lnTo>
                  <a:cubicBezTo>
                    <a:pt x="2736" y="516"/>
                    <a:pt x="2752" y="516"/>
                    <a:pt x="2752" y="496"/>
                  </a:cubicBezTo>
                  <a:lnTo>
                    <a:pt x="2752" y="17"/>
                  </a:lnTo>
                  <a:lnTo>
                    <a:pt x="27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2"/>
            <p:cNvSpPr/>
            <p:nvPr/>
          </p:nvSpPr>
          <p:spPr>
            <a:xfrm>
              <a:off x="1519474" y="2773471"/>
              <a:ext cx="174749" cy="31179"/>
            </a:xfrm>
            <a:custGeom>
              <a:avLst/>
              <a:gdLst/>
              <a:ahLst/>
              <a:cxnLst/>
              <a:rect l="l" t="t" r="r" b="b"/>
              <a:pathLst>
                <a:path w="2410" h="430" extrusionOk="0">
                  <a:moveTo>
                    <a:pt x="2373" y="37"/>
                  </a:moveTo>
                  <a:lnTo>
                    <a:pt x="2373" y="396"/>
                  </a:lnTo>
                  <a:lnTo>
                    <a:pt x="38" y="396"/>
                  </a:lnTo>
                  <a:lnTo>
                    <a:pt x="38" y="37"/>
                  </a:lnTo>
                  <a:close/>
                  <a:moveTo>
                    <a:pt x="17" y="0"/>
                  </a:moveTo>
                  <a:cubicBezTo>
                    <a:pt x="17" y="0"/>
                    <a:pt x="0" y="0"/>
                    <a:pt x="0" y="17"/>
                  </a:cubicBezTo>
                  <a:lnTo>
                    <a:pt x="0" y="413"/>
                  </a:lnTo>
                  <a:cubicBezTo>
                    <a:pt x="0" y="429"/>
                    <a:pt x="17" y="429"/>
                    <a:pt x="17" y="429"/>
                  </a:cubicBezTo>
                  <a:lnTo>
                    <a:pt x="2389" y="429"/>
                  </a:lnTo>
                  <a:cubicBezTo>
                    <a:pt x="2410" y="429"/>
                    <a:pt x="2410" y="429"/>
                    <a:pt x="2410" y="413"/>
                  </a:cubicBezTo>
                  <a:lnTo>
                    <a:pt x="2410" y="17"/>
                  </a:lnTo>
                  <a:cubicBezTo>
                    <a:pt x="2410" y="0"/>
                    <a:pt x="2410" y="0"/>
                    <a:pt x="238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2"/>
            <p:cNvSpPr/>
            <p:nvPr/>
          </p:nvSpPr>
          <p:spPr>
            <a:xfrm>
              <a:off x="1503304" y="2802186"/>
              <a:ext cx="214557" cy="35095"/>
            </a:xfrm>
            <a:custGeom>
              <a:avLst/>
              <a:gdLst/>
              <a:ahLst/>
              <a:cxnLst/>
              <a:rect l="l" t="t" r="r" b="b"/>
              <a:pathLst>
                <a:path w="2959" h="484" extrusionOk="0">
                  <a:moveTo>
                    <a:pt x="2922" y="33"/>
                  </a:moveTo>
                  <a:lnTo>
                    <a:pt x="2922" y="446"/>
                  </a:lnTo>
                  <a:lnTo>
                    <a:pt x="34" y="446"/>
                  </a:lnTo>
                  <a:lnTo>
                    <a:pt x="34" y="33"/>
                  </a:lnTo>
                  <a:close/>
                  <a:moveTo>
                    <a:pt x="17" y="0"/>
                  </a:moveTo>
                  <a:cubicBezTo>
                    <a:pt x="1" y="0"/>
                    <a:pt x="1" y="17"/>
                    <a:pt x="1" y="17"/>
                  </a:cubicBezTo>
                  <a:lnTo>
                    <a:pt x="1" y="467"/>
                  </a:lnTo>
                  <a:cubicBezTo>
                    <a:pt x="1" y="467"/>
                    <a:pt x="1" y="483"/>
                    <a:pt x="17" y="483"/>
                  </a:cubicBezTo>
                  <a:lnTo>
                    <a:pt x="2942" y="483"/>
                  </a:lnTo>
                  <a:lnTo>
                    <a:pt x="2959" y="467"/>
                  </a:lnTo>
                  <a:lnTo>
                    <a:pt x="2959" y="17"/>
                  </a:lnTo>
                  <a:lnTo>
                    <a:pt x="294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2"/>
            <p:cNvSpPr/>
            <p:nvPr/>
          </p:nvSpPr>
          <p:spPr>
            <a:xfrm>
              <a:off x="1503304" y="2863168"/>
              <a:ext cx="102384" cy="254365"/>
            </a:xfrm>
            <a:custGeom>
              <a:avLst/>
              <a:gdLst/>
              <a:ahLst/>
              <a:cxnLst/>
              <a:rect l="l" t="t" r="r" b="b"/>
              <a:pathLst>
                <a:path w="1412" h="3508" extrusionOk="0">
                  <a:moveTo>
                    <a:pt x="1374" y="38"/>
                  </a:moveTo>
                  <a:lnTo>
                    <a:pt x="1374" y="3475"/>
                  </a:lnTo>
                  <a:lnTo>
                    <a:pt x="34" y="3475"/>
                  </a:lnTo>
                  <a:lnTo>
                    <a:pt x="34" y="38"/>
                  </a:lnTo>
                  <a:close/>
                  <a:moveTo>
                    <a:pt x="17" y="1"/>
                  </a:moveTo>
                  <a:cubicBezTo>
                    <a:pt x="1" y="1"/>
                    <a:pt x="1" y="1"/>
                    <a:pt x="1" y="17"/>
                  </a:cubicBezTo>
                  <a:lnTo>
                    <a:pt x="1" y="3491"/>
                  </a:lnTo>
                  <a:lnTo>
                    <a:pt x="1" y="3508"/>
                  </a:lnTo>
                  <a:lnTo>
                    <a:pt x="1395" y="3508"/>
                  </a:lnTo>
                  <a:cubicBezTo>
                    <a:pt x="1412" y="3508"/>
                    <a:pt x="1412" y="3508"/>
                    <a:pt x="1412" y="3491"/>
                  </a:cubicBezTo>
                  <a:lnTo>
                    <a:pt x="1412" y="17"/>
                  </a:lnTo>
                  <a:cubicBezTo>
                    <a:pt x="1412" y="1"/>
                    <a:pt x="1412" y="1"/>
                    <a:pt x="139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2"/>
            <p:cNvSpPr/>
            <p:nvPr/>
          </p:nvSpPr>
          <p:spPr>
            <a:xfrm>
              <a:off x="1602935" y="2890723"/>
              <a:ext cx="98759" cy="226811"/>
            </a:xfrm>
            <a:custGeom>
              <a:avLst/>
              <a:gdLst/>
              <a:ahLst/>
              <a:cxnLst/>
              <a:rect l="l" t="t" r="r" b="b"/>
              <a:pathLst>
                <a:path w="1362" h="3128" extrusionOk="0">
                  <a:moveTo>
                    <a:pt x="1292" y="34"/>
                  </a:moveTo>
                  <a:lnTo>
                    <a:pt x="1325" y="3095"/>
                  </a:lnTo>
                  <a:lnTo>
                    <a:pt x="38" y="3095"/>
                  </a:lnTo>
                  <a:lnTo>
                    <a:pt x="38" y="34"/>
                  </a:lnTo>
                  <a:close/>
                  <a:moveTo>
                    <a:pt x="21" y="1"/>
                  </a:moveTo>
                  <a:cubicBezTo>
                    <a:pt x="21" y="1"/>
                    <a:pt x="0" y="1"/>
                    <a:pt x="0" y="17"/>
                  </a:cubicBezTo>
                  <a:lnTo>
                    <a:pt x="0" y="3111"/>
                  </a:lnTo>
                  <a:cubicBezTo>
                    <a:pt x="0" y="3128"/>
                    <a:pt x="21" y="3128"/>
                    <a:pt x="21" y="3128"/>
                  </a:cubicBezTo>
                  <a:lnTo>
                    <a:pt x="1362" y="3128"/>
                  </a:lnTo>
                  <a:lnTo>
                    <a:pt x="1362" y="3111"/>
                  </a:lnTo>
                  <a:lnTo>
                    <a:pt x="1325" y="17"/>
                  </a:lnTo>
                  <a:cubicBezTo>
                    <a:pt x="1325" y="1"/>
                    <a:pt x="1325" y="1"/>
                    <a:pt x="130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2"/>
            <p:cNvSpPr/>
            <p:nvPr/>
          </p:nvSpPr>
          <p:spPr>
            <a:xfrm>
              <a:off x="1804879" y="2631349"/>
              <a:ext cx="35095" cy="10224"/>
            </a:xfrm>
            <a:custGeom>
              <a:avLst/>
              <a:gdLst/>
              <a:ahLst/>
              <a:cxnLst/>
              <a:rect l="l" t="t" r="r" b="b"/>
              <a:pathLst>
                <a:path w="484" h="141" extrusionOk="0">
                  <a:moveTo>
                    <a:pt x="396" y="38"/>
                  </a:moveTo>
                  <a:lnTo>
                    <a:pt x="434" y="104"/>
                  </a:lnTo>
                  <a:lnTo>
                    <a:pt x="37" y="104"/>
                  </a:lnTo>
                  <a:lnTo>
                    <a:pt x="70" y="38"/>
                  </a:lnTo>
                  <a:close/>
                  <a:moveTo>
                    <a:pt x="54" y="1"/>
                  </a:moveTo>
                  <a:lnTo>
                    <a:pt x="0" y="120"/>
                  </a:lnTo>
                  <a:lnTo>
                    <a:pt x="0" y="141"/>
                  </a:lnTo>
                  <a:lnTo>
                    <a:pt x="467" y="141"/>
                  </a:lnTo>
                  <a:lnTo>
                    <a:pt x="483" y="120"/>
                  </a:lnTo>
                  <a:lnTo>
                    <a:pt x="41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2"/>
            <p:cNvSpPr/>
            <p:nvPr/>
          </p:nvSpPr>
          <p:spPr>
            <a:xfrm>
              <a:off x="1806329" y="2748600"/>
              <a:ext cx="34805" cy="9934"/>
            </a:xfrm>
            <a:custGeom>
              <a:avLst/>
              <a:gdLst/>
              <a:ahLst/>
              <a:cxnLst/>
              <a:rect l="l" t="t" r="r" b="b"/>
              <a:pathLst>
                <a:path w="480" h="137" extrusionOk="0">
                  <a:moveTo>
                    <a:pt x="393" y="34"/>
                  </a:moveTo>
                  <a:lnTo>
                    <a:pt x="430" y="104"/>
                  </a:lnTo>
                  <a:lnTo>
                    <a:pt x="50" y="104"/>
                  </a:lnTo>
                  <a:lnTo>
                    <a:pt x="83" y="34"/>
                  </a:lnTo>
                  <a:close/>
                  <a:moveTo>
                    <a:pt x="50" y="1"/>
                  </a:moveTo>
                  <a:lnTo>
                    <a:pt x="1" y="120"/>
                  </a:lnTo>
                  <a:lnTo>
                    <a:pt x="17" y="137"/>
                  </a:lnTo>
                  <a:lnTo>
                    <a:pt x="480" y="137"/>
                  </a:lnTo>
                  <a:lnTo>
                    <a:pt x="480" y="120"/>
                  </a:lnTo>
                  <a:lnTo>
                    <a:pt x="43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2"/>
            <p:cNvSpPr/>
            <p:nvPr/>
          </p:nvSpPr>
          <p:spPr>
            <a:xfrm>
              <a:off x="1923363" y="2748600"/>
              <a:ext cx="33862" cy="9934"/>
            </a:xfrm>
            <a:custGeom>
              <a:avLst/>
              <a:gdLst/>
              <a:ahLst/>
              <a:cxnLst/>
              <a:rect l="l" t="t" r="r" b="b"/>
              <a:pathLst>
                <a:path w="467" h="137" extrusionOk="0">
                  <a:moveTo>
                    <a:pt x="396" y="34"/>
                  </a:moveTo>
                  <a:lnTo>
                    <a:pt x="429" y="104"/>
                  </a:lnTo>
                  <a:lnTo>
                    <a:pt x="37" y="104"/>
                  </a:lnTo>
                  <a:lnTo>
                    <a:pt x="70" y="34"/>
                  </a:lnTo>
                  <a:close/>
                  <a:moveTo>
                    <a:pt x="54" y="1"/>
                  </a:moveTo>
                  <a:lnTo>
                    <a:pt x="0" y="120"/>
                  </a:lnTo>
                  <a:lnTo>
                    <a:pt x="0" y="137"/>
                  </a:lnTo>
                  <a:lnTo>
                    <a:pt x="466" y="137"/>
                  </a:lnTo>
                  <a:lnTo>
                    <a:pt x="466" y="120"/>
                  </a:lnTo>
                  <a:lnTo>
                    <a:pt x="41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2"/>
            <p:cNvSpPr/>
            <p:nvPr/>
          </p:nvSpPr>
          <p:spPr>
            <a:xfrm>
              <a:off x="1620555" y="3051408"/>
              <a:ext cx="66202" cy="33862"/>
            </a:xfrm>
            <a:custGeom>
              <a:avLst/>
              <a:gdLst/>
              <a:ahLst/>
              <a:cxnLst/>
              <a:rect l="l" t="t" r="r" b="b"/>
              <a:pathLst>
                <a:path w="913" h="467" extrusionOk="0">
                  <a:moveTo>
                    <a:pt x="876" y="37"/>
                  </a:moveTo>
                  <a:lnTo>
                    <a:pt x="876" y="433"/>
                  </a:lnTo>
                  <a:lnTo>
                    <a:pt x="34" y="433"/>
                  </a:lnTo>
                  <a:lnTo>
                    <a:pt x="34" y="37"/>
                  </a:lnTo>
                  <a:close/>
                  <a:moveTo>
                    <a:pt x="17" y="0"/>
                  </a:moveTo>
                  <a:cubicBezTo>
                    <a:pt x="17" y="0"/>
                    <a:pt x="1" y="0"/>
                    <a:pt x="1" y="21"/>
                  </a:cubicBezTo>
                  <a:lnTo>
                    <a:pt x="1" y="450"/>
                  </a:lnTo>
                  <a:cubicBezTo>
                    <a:pt x="1" y="466"/>
                    <a:pt x="17" y="466"/>
                    <a:pt x="17" y="466"/>
                  </a:cubicBezTo>
                  <a:lnTo>
                    <a:pt x="892" y="466"/>
                  </a:lnTo>
                  <a:cubicBezTo>
                    <a:pt x="913" y="466"/>
                    <a:pt x="913" y="466"/>
                    <a:pt x="913" y="450"/>
                  </a:cubicBezTo>
                  <a:lnTo>
                    <a:pt x="913" y="21"/>
                  </a:lnTo>
                  <a:cubicBezTo>
                    <a:pt x="913" y="0"/>
                    <a:pt x="913" y="0"/>
                    <a:pt x="89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2"/>
            <p:cNvSpPr/>
            <p:nvPr/>
          </p:nvSpPr>
          <p:spPr>
            <a:xfrm>
              <a:off x="1529625" y="2894348"/>
              <a:ext cx="57210" cy="21245"/>
            </a:xfrm>
            <a:custGeom>
              <a:avLst/>
              <a:gdLst/>
              <a:ahLst/>
              <a:cxnLst/>
              <a:rect l="l" t="t" r="r" b="b"/>
              <a:pathLst>
                <a:path w="789" h="293" extrusionOk="0">
                  <a:moveTo>
                    <a:pt x="756" y="37"/>
                  </a:moveTo>
                  <a:lnTo>
                    <a:pt x="756" y="260"/>
                  </a:lnTo>
                  <a:lnTo>
                    <a:pt x="34" y="260"/>
                  </a:lnTo>
                  <a:lnTo>
                    <a:pt x="34" y="37"/>
                  </a:lnTo>
                  <a:close/>
                  <a:moveTo>
                    <a:pt x="17" y="0"/>
                  </a:moveTo>
                  <a:cubicBezTo>
                    <a:pt x="1" y="0"/>
                    <a:pt x="1" y="0"/>
                    <a:pt x="1" y="21"/>
                  </a:cubicBezTo>
                  <a:lnTo>
                    <a:pt x="1" y="276"/>
                  </a:lnTo>
                  <a:cubicBezTo>
                    <a:pt x="1" y="276"/>
                    <a:pt x="1" y="293"/>
                    <a:pt x="17" y="293"/>
                  </a:cubicBezTo>
                  <a:lnTo>
                    <a:pt x="772" y="293"/>
                  </a:lnTo>
                  <a:lnTo>
                    <a:pt x="789" y="276"/>
                  </a:lnTo>
                  <a:lnTo>
                    <a:pt x="789" y="21"/>
                  </a:lnTo>
                  <a:cubicBezTo>
                    <a:pt x="789" y="0"/>
                    <a:pt x="772" y="0"/>
                    <a:pt x="77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2"/>
            <p:cNvSpPr/>
            <p:nvPr/>
          </p:nvSpPr>
          <p:spPr>
            <a:xfrm>
              <a:off x="1896098" y="2869477"/>
              <a:ext cx="103327" cy="248057"/>
            </a:xfrm>
            <a:custGeom>
              <a:avLst/>
              <a:gdLst/>
              <a:ahLst/>
              <a:cxnLst/>
              <a:rect l="l" t="t" r="r" b="b"/>
              <a:pathLst>
                <a:path w="1425" h="3421" extrusionOk="0">
                  <a:moveTo>
                    <a:pt x="1391" y="34"/>
                  </a:moveTo>
                  <a:lnTo>
                    <a:pt x="1391" y="3388"/>
                  </a:lnTo>
                  <a:lnTo>
                    <a:pt x="34" y="3388"/>
                  </a:lnTo>
                  <a:lnTo>
                    <a:pt x="34" y="34"/>
                  </a:lnTo>
                  <a:close/>
                  <a:moveTo>
                    <a:pt x="17" y="1"/>
                  </a:moveTo>
                  <a:lnTo>
                    <a:pt x="1" y="17"/>
                  </a:lnTo>
                  <a:lnTo>
                    <a:pt x="1" y="3404"/>
                  </a:lnTo>
                  <a:cubicBezTo>
                    <a:pt x="1" y="3421"/>
                    <a:pt x="17" y="3421"/>
                    <a:pt x="17" y="3421"/>
                  </a:cubicBezTo>
                  <a:lnTo>
                    <a:pt x="1408" y="3421"/>
                  </a:lnTo>
                  <a:cubicBezTo>
                    <a:pt x="1424" y="3421"/>
                    <a:pt x="1424" y="3421"/>
                    <a:pt x="1424" y="3404"/>
                  </a:cubicBezTo>
                  <a:lnTo>
                    <a:pt x="1424" y="17"/>
                  </a:lnTo>
                  <a:cubicBezTo>
                    <a:pt x="1424" y="17"/>
                    <a:pt x="1424" y="1"/>
                    <a:pt x="140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2"/>
            <p:cNvSpPr/>
            <p:nvPr/>
          </p:nvSpPr>
          <p:spPr>
            <a:xfrm>
              <a:off x="1848531" y="2909285"/>
              <a:ext cx="50032" cy="208249"/>
            </a:xfrm>
            <a:custGeom>
              <a:avLst/>
              <a:gdLst/>
              <a:ahLst/>
              <a:cxnLst/>
              <a:rect l="l" t="t" r="r" b="b"/>
              <a:pathLst>
                <a:path w="690" h="2872" extrusionOk="0">
                  <a:moveTo>
                    <a:pt x="657" y="37"/>
                  </a:moveTo>
                  <a:lnTo>
                    <a:pt x="657" y="2839"/>
                  </a:lnTo>
                  <a:lnTo>
                    <a:pt x="38" y="2839"/>
                  </a:lnTo>
                  <a:lnTo>
                    <a:pt x="38" y="37"/>
                  </a:lnTo>
                  <a:close/>
                  <a:moveTo>
                    <a:pt x="17" y="0"/>
                  </a:moveTo>
                  <a:lnTo>
                    <a:pt x="1" y="21"/>
                  </a:lnTo>
                  <a:lnTo>
                    <a:pt x="1" y="2855"/>
                  </a:lnTo>
                  <a:cubicBezTo>
                    <a:pt x="1" y="2872"/>
                    <a:pt x="17" y="2872"/>
                    <a:pt x="17" y="2872"/>
                  </a:cubicBezTo>
                  <a:lnTo>
                    <a:pt x="673" y="2872"/>
                  </a:lnTo>
                  <a:cubicBezTo>
                    <a:pt x="690" y="2872"/>
                    <a:pt x="690" y="2872"/>
                    <a:pt x="690" y="2855"/>
                  </a:cubicBezTo>
                  <a:lnTo>
                    <a:pt x="690" y="21"/>
                  </a:lnTo>
                  <a:cubicBezTo>
                    <a:pt x="690" y="21"/>
                    <a:pt x="690" y="0"/>
                    <a:pt x="673"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2"/>
            <p:cNvSpPr/>
            <p:nvPr/>
          </p:nvSpPr>
          <p:spPr>
            <a:xfrm>
              <a:off x="1777615" y="2976576"/>
              <a:ext cx="73670" cy="140959"/>
            </a:xfrm>
            <a:custGeom>
              <a:avLst/>
              <a:gdLst/>
              <a:ahLst/>
              <a:cxnLst/>
              <a:rect l="l" t="t" r="r" b="b"/>
              <a:pathLst>
                <a:path w="1016" h="1944" extrusionOk="0">
                  <a:moveTo>
                    <a:pt x="653" y="38"/>
                  </a:moveTo>
                  <a:lnTo>
                    <a:pt x="979" y="157"/>
                  </a:lnTo>
                  <a:lnTo>
                    <a:pt x="360" y="1911"/>
                  </a:lnTo>
                  <a:lnTo>
                    <a:pt x="34" y="1791"/>
                  </a:lnTo>
                  <a:lnTo>
                    <a:pt x="653" y="38"/>
                  </a:lnTo>
                  <a:close/>
                  <a:moveTo>
                    <a:pt x="636" y="1"/>
                  </a:moveTo>
                  <a:lnTo>
                    <a:pt x="636" y="21"/>
                  </a:lnTo>
                  <a:lnTo>
                    <a:pt x="1" y="1808"/>
                  </a:lnTo>
                  <a:cubicBezTo>
                    <a:pt x="1" y="1808"/>
                    <a:pt x="1" y="1824"/>
                    <a:pt x="17" y="1824"/>
                  </a:cubicBezTo>
                  <a:lnTo>
                    <a:pt x="360" y="1944"/>
                  </a:lnTo>
                  <a:lnTo>
                    <a:pt x="376" y="1944"/>
                  </a:lnTo>
                  <a:lnTo>
                    <a:pt x="397" y="1927"/>
                  </a:lnTo>
                  <a:lnTo>
                    <a:pt x="1016" y="157"/>
                  </a:lnTo>
                  <a:lnTo>
                    <a:pt x="1016" y="124"/>
                  </a:lnTo>
                  <a:lnTo>
                    <a:pt x="65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2"/>
            <p:cNvSpPr/>
            <p:nvPr/>
          </p:nvSpPr>
          <p:spPr>
            <a:xfrm>
              <a:off x="1503304" y="2354645"/>
              <a:ext cx="210714" cy="218110"/>
            </a:xfrm>
            <a:custGeom>
              <a:avLst/>
              <a:gdLst/>
              <a:ahLst/>
              <a:cxnLst/>
              <a:rect l="l" t="t" r="r" b="b"/>
              <a:pathLst>
                <a:path w="2906" h="3008" extrusionOk="0">
                  <a:moveTo>
                    <a:pt x="2872" y="37"/>
                  </a:moveTo>
                  <a:lnTo>
                    <a:pt x="2872" y="2975"/>
                  </a:lnTo>
                  <a:lnTo>
                    <a:pt x="34" y="2975"/>
                  </a:lnTo>
                  <a:lnTo>
                    <a:pt x="34" y="37"/>
                  </a:lnTo>
                  <a:close/>
                  <a:moveTo>
                    <a:pt x="17" y="0"/>
                  </a:moveTo>
                  <a:cubicBezTo>
                    <a:pt x="1" y="0"/>
                    <a:pt x="1" y="0"/>
                    <a:pt x="1" y="17"/>
                  </a:cubicBezTo>
                  <a:lnTo>
                    <a:pt x="1" y="2991"/>
                  </a:lnTo>
                  <a:cubicBezTo>
                    <a:pt x="1" y="3008"/>
                    <a:pt x="1" y="3008"/>
                    <a:pt x="17" y="3008"/>
                  </a:cubicBezTo>
                  <a:lnTo>
                    <a:pt x="2889" y="3008"/>
                  </a:lnTo>
                  <a:cubicBezTo>
                    <a:pt x="2905" y="3008"/>
                    <a:pt x="2905" y="3008"/>
                    <a:pt x="2905" y="2991"/>
                  </a:cubicBezTo>
                  <a:lnTo>
                    <a:pt x="2905" y="17"/>
                  </a:lnTo>
                  <a:cubicBezTo>
                    <a:pt x="2905" y="0"/>
                    <a:pt x="2905" y="0"/>
                    <a:pt x="288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2"/>
            <p:cNvSpPr/>
            <p:nvPr/>
          </p:nvSpPr>
          <p:spPr>
            <a:xfrm>
              <a:off x="1919737" y="2895798"/>
              <a:ext cx="59893" cy="2465"/>
            </a:xfrm>
            <a:custGeom>
              <a:avLst/>
              <a:gdLst/>
              <a:ahLst/>
              <a:cxnLst/>
              <a:rect l="l" t="t" r="r" b="b"/>
              <a:pathLst>
                <a:path w="826" h="34" extrusionOk="0">
                  <a:moveTo>
                    <a:pt x="17" y="1"/>
                  </a:moveTo>
                  <a:cubicBezTo>
                    <a:pt x="17" y="1"/>
                    <a:pt x="1" y="1"/>
                    <a:pt x="1" y="17"/>
                  </a:cubicBezTo>
                  <a:lnTo>
                    <a:pt x="17" y="34"/>
                  </a:lnTo>
                  <a:lnTo>
                    <a:pt x="809" y="34"/>
                  </a:lnTo>
                  <a:lnTo>
                    <a:pt x="826" y="17"/>
                  </a:lnTo>
                  <a:cubicBezTo>
                    <a:pt x="826" y="1"/>
                    <a:pt x="809" y="1"/>
                    <a:pt x="80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2"/>
            <p:cNvSpPr/>
            <p:nvPr/>
          </p:nvSpPr>
          <p:spPr>
            <a:xfrm>
              <a:off x="1919737" y="3030452"/>
              <a:ext cx="67362" cy="23711"/>
            </a:xfrm>
            <a:custGeom>
              <a:avLst/>
              <a:gdLst/>
              <a:ahLst/>
              <a:cxnLst/>
              <a:rect l="l" t="t" r="r" b="b"/>
              <a:pathLst>
                <a:path w="929" h="327" extrusionOk="0">
                  <a:moveTo>
                    <a:pt x="892" y="33"/>
                  </a:moveTo>
                  <a:lnTo>
                    <a:pt x="892" y="289"/>
                  </a:lnTo>
                  <a:lnTo>
                    <a:pt x="34" y="289"/>
                  </a:lnTo>
                  <a:lnTo>
                    <a:pt x="34" y="33"/>
                  </a:lnTo>
                  <a:close/>
                  <a:moveTo>
                    <a:pt x="17" y="0"/>
                  </a:moveTo>
                  <a:cubicBezTo>
                    <a:pt x="17" y="0"/>
                    <a:pt x="1" y="0"/>
                    <a:pt x="1" y="17"/>
                  </a:cubicBezTo>
                  <a:lnTo>
                    <a:pt x="1" y="310"/>
                  </a:lnTo>
                  <a:lnTo>
                    <a:pt x="17" y="326"/>
                  </a:lnTo>
                  <a:lnTo>
                    <a:pt x="912" y="326"/>
                  </a:lnTo>
                  <a:lnTo>
                    <a:pt x="929" y="310"/>
                  </a:lnTo>
                  <a:lnTo>
                    <a:pt x="929" y="17"/>
                  </a:lnTo>
                  <a:cubicBezTo>
                    <a:pt x="929" y="0"/>
                    <a:pt x="912" y="0"/>
                    <a:pt x="91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2"/>
            <p:cNvSpPr/>
            <p:nvPr/>
          </p:nvSpPr>
          <p:spPr>
            <a:xfrm>
              <a:off x="1748900" y="3116306"/>
              <a:ext cx="2465" cy="400328"/>
            </a:xfrm>
            <a:custGeom>
              <a:avLst/>
              <a:gdLst/>
              <a:ahLst/>
              <a:cxnLst/>
              <a:rect l="l" t="t" r="r" b="b"/>
              <a:pathLst>
                <a:path w="34" h="5521" extrusionOk="0">
                  <a:moveTo>
                    <a:pt x="17" y="0"/>
                  </a:moveTo>
                  <a:cubicBezTo>
                    <a:pt x="1" y="0"/>
                    <a:pt x="1" y="0"/>
                    <a:pt x="1" y="17"/>
                  </a:cubicBezTo>
                  <a:lnTo>
                    <a:pt x="1" y="5500"/>
                  </a:lnTo>
                  <a:cubicBezTo>
                    <a:pt x="1" y="5520"/>
                    <a:pt x="1" y="5520"/>
                    <a:pt x="17" y="5520"/>
                  </a:cubicBezTo>
                  <a:cubicBezTo>
                    <a:pt x="34" y="5520"/>
                    <a:pt x="34" y="5520"/>
                    <a:pt x="34" y="5500"/>
                  </a:cubicBezTo>
                  <a:lnTo>
                    <a:pt x="34" y="17"/>
                  </a:lnTo>
                  <a:cubicBezTo>
                    <a:pt x="34" y="0"/>
                    <a:pt x="34"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2"/>
            <p:cNvSpPr/>
            <p:nvPr/>
          </p:nvSpPr>
          <p:spPr>
            <a:xfrm>
              <a:off x="1696547" y="3158798"/>
              <a:ext cx="16242" cy="24871"/>
            </a:xfrm>
            <a:custGeom>
              <a:avLst/>
              <a:gdLst/>
              <a:ahLst/>
              <a:cxnLst/>
              <a:rect l="l" t="t" r="r" b="b"/>
              <a:pathLst>
                <a:path w="224" h="343" extrusionOk="0">
                  <a:moveTo>
                    <a:pt x="120" y="33"/>
                  </a:moveTo>
                  <a:cubicBezTo>
                    <a:pt x="153" y="33"/>
                    <a:pt x="191" y="87"/>
                    <a:pt x="191" y="169"/>
                  </a:cubicBezTo>
                  <a:cubicBezTo>
                    <a:pt x="191" y="256"/>
                    <a:pt x="153" y="310"/>
                    <a:pt x="120" y="310"/>
                  </a:cubicBezTo>
                  <a:cubicBezTo>
                    <a:pt x="87" y="310"/>
                    <a:pt x="34" y="256"/>
                    <a:pt x="34" y="169"/>
                  </a:cubicBezTo>
                  <a:cubicBezTo>
                    <a:pt x="34" y="87"/>
                    <a:pt x="87" y="33"/>
                    <a:pt x="120" y="33"/>
                  </a:cubicBezTo>
                  <a:close/>
                  <a:moveTo>
                    <a:pt x="120" y="0"/>
                  </a:moveTo>
                  <a:cubicBezTo>
                    <a:pt x="50" y="0"/>
                    <a:pt x="1" y="87"/>
                    <a:pt x="1" y="169"/>
                  </a:cubicBezTo>
                  <a:cubicBezTo>
                    <a:pt x="1" y="272"/>
                    <a:pt x="50" y="343"/>
                    <a:pt x="120" y="343"/>
                  </a:cubicBezTo>
                  <a:cubicBezTo>
                    <a:pt x="174" y="343"/>
                    <a:pt x="224" y="272"/>
                    <a:pt x="224" y="169"/>
                  </a:cubicBezTo>
                  <a:cubicBezTo>
                    <a:pt x="224" y="87"/>
                    <a:pt x="174" y="0"/>
                    <a:pt x="12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2"/>
            <p:cNvSpPr/>
            <p:nvPr/>
          </p:nvSpPr>
          <p:spPr>
            <a:xfrm>
              <a:off x="1801253" y="3158798"/>
              <a:ext cx="15082" cy="23711"/>
            </a:xfrm>
            <a:custGeom>
              <a:avLst/>
              <a:gdLst/>
              <a:ahLst/>
              <a:cxnLst/>
              <a:rect l="l" t="t" r="r" b="b"/>
              <a:pathLst>
                <a:path w="208" h="327" extrusionOk="0">
                  <a:moveTo>
                    <a:pt x="104" y="33"/>
                  </a:moveTo>
                  <a:cubicBezTo>
                    <a:pt x="137" y="33"/>
                    <a:pt x="174" y="87"/>
                    <a:pt x="174" y="153"/>
                  </a:cubicBezTo>
                  <a:cubicBezTo>
                    <a:pt x="174" y="239"/>
                    <a:pt x="137" y="293"/>
                    <a:pt x="104" y="293"/>
                  </a:cubicBezTo>
                  <a:cubicBezTo>
                    <a:pt x="71" y="293"/>
                    <a:pt x="34" y="239"/>
                    <a:pt x="34" y="153"/>
                  </a:cubicBezTo>
                  <a:cubicBezTo>
                    <a:pt x="34" y="87"/>
                    <a:pt x="71" y="33"/>
                    <a:pt x="104" y="33"/>
                  </a:cubicBezTo>
                  <a:close/>
                  <a:moveTo>
                    <a:pt x="104" y="0"/>
                  </a:moveTo>
                  <a:cubicBezTo>
                    <a:pt x="50" y="0"/>
                    <a:pt x="1" y="66"/>
                    <a:pt x="1" y="153"/>
                  </a:cubicBezTo>
                  <a:cubicBezTo>
                    <a:pt x="1" y="256"/>
                    <a:pt x="50" y="326"/>
                    <a:pt x="104" y="326"/>
                  </a:cubicBezTo>
                  <a:cubicBezTo>
                    <a:pt x="153" y="326"/>
                    <a:pt x="207" y="256"/>
                    <a:pt x="207" y="153"/>
                  </a:cubicBezTo>
                  <a:cubicBezTo>
                    <a:pt x="207" y="66"/>
                    <a:pt x="153" y="0"/>
                    <a:pt x="10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2"/>
            <p:cNvSpPr/>
            <p:nvPr/>
          </p:nvSpPr>
          <p:spPr>
            <a:xfrm>
              <a:off x="1609243" y="2354645"/>
              <a:ext cx="2755" cy="218110"/>
            </a:xfrm>
            <a:custGeom>
              <a:avLst/>
              <a:gdLst/>
              <a:ahLst/>
              <a:cxnLst/>
              <a:rect l="l" t="t" r="r" b="b"/>
              <a:pathLst>
                <a:path w="38" h="3008" extrusionOk="0">
                  <a:moveTo>
                    <a:pt x="17" y="0"/>
                  </a:moveTo>
                  <a:cubicBezTo>
                    <a:pt x="0" y="0"/>
                    <a:pt x="0" y="0"/>
                    <a:pt x="0" y="17"/>
                  </a:cubicBezTo>
                  <a:lnTo>
                    <a:pt x="0" y="2991"/>
                  </a:lnTo>
                  <a:cubicBezTo>
                    <a:pt x="0" y="3008"/>
                    <a:pt x="0" y="3008"/>
                    <a:pt x="17" y="3008"/>
                  </a:cubicBezTo>
                  <a:cubicBezTo>
                    <a:pt x="17" y="3008"/>
                    <a:pt x="37" y="3008"/>
                    <a:pt x="37" y="2991"/>
                  </a:cubicBezTo>
                  <a:lnTo>
                    <a:pt x="37" y="17"/>
                  </a:lnTo>
                  <a:cubicBezTo>
                    <a:pt x="37" y="0"/>
                    <a:pt x="17"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2"/>
            <p:cNvSpPr/>
            <p:nvPr/>
          </p:nvSpPr>
          <p:spPr>
            <a:xfrm>
              <a:off x="1539487" y="2354645"/>
              <a:ext cx="2465" cy="218110"/>
            </a:xfrm>
            <a:custGeom>
              <a:avLst/>
              <a:gdLst/>
              <a:ahLst/>
              <a:cxnLst/>
              <a:rect l="l" t="t" r="r" b="b"/>
              <a:pathLst>
                <a:path w="34" h="3008" extrusionOk="0">
                  <a:moveTo>
                    <a:pt x="17" y="0"/>
                  </a:moveTo>
                  <a:cubicBezTo>
                    <a:pt x="17" y="0"/>
                    <a:pt x="1" y="0"/>
                    <a:pt x="1" y="17"/>
                  </a:cubicBezTo>
                  <a:lnTo>
                    <a:pt x="1" y="2991"/>
                  </a:lnTo>
                  <a:cubicBezTo>
                    <a:pt x="1" y="3008"/>
                    <a:pt x="17" y="3008"/>
                    <a:pt x="17" y="3008"/>
                  </a:cubicBezTo>
                  <a:cubicBezTo>
                    <a:pt x="34" y="3008"/>
                    <a:pt x="34" y="3008"/>
                    <a:pt x="34" y="2991"/>
                  </a:cubicBezTo>
                  <a:lnTo>
                    <a:pt x="34" y="17"/>
                  </a:lnTo>
                  <a:cubicBezTo>
                    <a:pt x="34" y="0"/>
                    <a:pt x="34"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2"/>
            <p:cNvSpPr/>
            <p:nvPr/>
          </p:nvSpPr>
          <p:spPr>
            <a:xfrm>
              <a:off x="1576903" y="2354645"/>
              <a:ext cx="2465" cy="218110"/>
            </a:xfrm>
            <a:custGeom>
              <a:avLst/>
              <a:gdLst/>
              <a:ahLst/>
              <a:cxnLst/>
              <a:rect l="l" t="t" r="r" b="b"/>
              <a:pathLst>
                <a:path w="34" h="3008" extrusionOk="0">
                  <a:moveTo>
                    <a:pt x="17" y="0"/>
                  </a:moveTo>
                  <a:cubicBezTo>
                    <a:pt x="17" y="0"/>
                    <a:pt x="1" y="0"/>
                    <a:pt x="1" y="17"/>
                  </a:cubicBezTo>
                  <a:lnTo>
                    <a:pt x="1" y="2991"/>
                  </a:lnTo>
                  <a:cubicBezTo>
                    <a:pt x="1" y="3008"/>
                    <a:pt x="17" y="3008"/>
                    <a:pt x="17" y="3008"/>
                  </a:cubicBezTo>
                  <a:cubicBezTo>
                    <a:pt x="34" y="3008"/>
                    <a:pt x="34" y="3008"/>
                    <a:pt x="34" y="2991"/>
                  </a:cubicBezTo>
                  <a:lnTo>
                    <a:pt x="34" y="17"/>
                  </a:lnTo>
                  <a:cubicBezTo>
                    <a:pt x="34" y="0"/>
                    <a:pt x="34"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2"/>
            <p:cNvSpPr/>
            <p:nvPr/>
          </p:nvSpPr>
          <p:spPr>
            <a:xfrm>
              <a:off x="1643033" y="2354645"/>
              <a:ext cx="2465" cy="218110"/>
            </a:xfrm>
            <a:custGeom>
              <a:avLst/>
              <a:gdLst/>
              <a:ahLst/>
              <a:cxnLst/>
              <a:rect l="l" t="t" r="r" b="b"/>
              <a:pathLst>
                <a:path w="34" h="3008" extrusionOk="0">
                  <a:moveTo>
                    <a:pt x="17" y="0"/>
                  </a:moveTo>
                  <a:cubicBezTo>
                    <a:pt x="0" y="0"/>
                    <a:pt x="0" y="0"/>
                    <a:pt x="0" y="17"/>
                  </a:cubicBezTo>
                  <a:lnTo>
                    <a:pt x="0" y="2991"/>
                  </a:lnTo>
                  <a:cubicBezTo>
                    <a:pt x="0" y="3008"/>
                    <a:pt x="0" y="3008"/>
                    <a:pt x="17" y="3008"/>
                  </a:cubicBezTo>
                  <a:cubicBezTo>
                    <a:pt x="17" y="3008"/>
                    <a:pt x="33" y="3008"/>
                    <a:pt x="33" y="2991"/>
                  </a:cubicBezTo>
                  <a:lnTo>
                    <a:pt x="33" y="17"/>
                  </a:lnTo>
                  <a:cubicBezTo>
                    <a:pt x="33" y="0"/>
                    <a:pt x="17" y="0"/>
                    <a:pt x="1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2"/>
            <p:cNvSpPr/>
            <p:nvPr/>
          </p:nvSpPr>
          <p:spPr>
            <a:xfrm>
              <a:off x="1677694" y="2354645"/>
              <a:ext cx="2828" cy="218110"/>
            </a:xfrm>
            <a:custGeom>
              <a:avLst/>
              <a:gdLst/>
              <a:ahLst/>
              <a:cxnLst/>
              <a:rect l="l" t="t" r="r" b="b"/>
              <a:pathLst>
                <a:path w="39" h="3008" extrusionOk="0">
                  <a:moveTo>
                    <a:pt x="22" y="0"/>
                  </a:moveTo>
                  <a:cubicBezTo>
                    <a:pt x="1" y="0"/>
                    <a:pt x="1" y="0"/>
                    <a:pt x="1" y="17"/>
                  </a:cubicBezTo>
                  <a:lnTo>
                    <a:pt x="1" y="2991"/>
                  </a:lnTo>
                  <a:cubicBezTo>
                    <a:pt x="1" y="3008"/>
                    <a:pt x="1" y="3008"/>
                    <a:pt x="22" y="3008"/>
                  </a:cubicBezTo>
                  <a:cubicBezTo>
                    <a:pt x="22" y="3008"/>
                    <a:pt x="38" y="3008"/>
                    <a:pt x="38" y="2991"/>
                  </a:cubicBezTo>
                  <a:lnTo>
                    <a:pt x="38" y="17"/>
                  </a:lnTo>
                  <a:cubicBezTo>
                    <a:pt x="38" y="0"/>
                    <a:pt x="22" y="0"/>
                    <a:pt x="2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2"/>
            <p:cNvSpPr/>
            <p:nvPr/>
          </p:nvSpPr>
          <p:spPr>
            <a:xfrm>
              <a:off x="1503304" y="2397137"/>
              <a:ext cx="38648" cy="2465"/>
            </a:xfrm>
            <a:custGeom>
              <a:avLst/>
              <a:gdLst/>
              <a:ahLst/>
              <a:cxnLst/>
              <a:rect l="l" t="t" r="r" b="b"/>
              <a:pathLst>
                <a:path w="533" h="34" extrusionOk="0">
                  <a:moveTo>
                    <a:pt x="17" y="0"/>
                  </a:moveTo>
                  <a:cubicBezTo>
                    <a:pt x="1" y="0"/>
                    <a:pt x="1" y="17"/>
                    <a:pt x="1" y="17"/>
                  </a:cubicBezTo>
                  <a:cubicBezTo>
                    <a:pt x="1" y="33"/>
                    <a:pt x="1" y="33"/>
                    <a:pt x="17" y="33"/>
                  </a:cubicBezTo>
                  <a:lnTo>
                    <a:pt x="516" y="33"/>
                  </a:lnTo>
                  <a:cubicBezTo>
                    <a:pt x="533" y="33"/>
                    <a:pt x="533" y="33"/>
                    <a:pt x="533" y="17"/>
                  </a:cubicBezTo>
                  <a:cubicBezTo>
                    <a:pt x="533" y="17"/>
                    <a:pt x="533" y="0"/>
                    <a:pt x="51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2"/>
            <p:cNvSpPr/>
            <p:nvPr/>
          </p:nvSpPr>
          <p:spPr>
            <a:xfrm>
              <a:off x="1539487" y="2484440"/>
              <a:ext cx="39881" cy="2465"/>
            </a:xfrm>
            <a:custGeom>
              <a:avLst/>
              <a:gdLst/>
              <a:ahLst/>
              <a:cxnLst/>
              <a:rect l="l" t="t" r="r" b="b"/>
              <a:pathLst>
                <a:path w="550" h="34" extrusionOk="0">
                  <a:moveTo>
                    <a:pt x="17" y="1"/>
                  </a:moveTo>
                  <a:cubicBezTo>
                    <a:pt x="17" y="1"/>
                    <a:pt x="1" y="1"/>
                    <a:pt x="1" y="17"/>
                  </a:cubicBezTo>
                  <a:cubicBezTo>
                    <a:pt x="1" y="34"/>
                    <a:pt x="17" y="34"/>
                    <a:pt x="17" y="34"/>
                  </a:cubicBezTo>
                  <a:lnTo>
                    <a:pt x="533" y="34"/>
                  </a:lnTo>
                  <a:cubicBezTo>
                    <a:pt x="550" y="34"/>
                    <a:pt x="550" y="34"/>
                    <a:pt x="550" y="17"/>
                  </a:cubicBezTo>
                  <a:cubicBezTo>
                    <a:pt x="550" y="1"/>
                    <a:pt x="550" y="1"/>
                    <a:pt x="53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2"/>
            <p:cNvSpPr/>
            <p:nvPr/>
          </p:nvSpPr>
          <p:spPr>
            <a:xfrm>
              <a:off x="1609243" y="2404605"/>
              <a:ext cx="36255" cy="2465"/>
            </a:xfrm>
            <a:custGeom>
              <a:avLst/>
              <a:gdLst/>
              <a:ahLst/>
              <a:cxnLst/>
              <a:rect l="l" t="t" r="r" b="b"/>
              <a:pathLst>
                <a:path w="500" h="34" extrusionOk="0">
                  <a:moveTo>
                    <a:pt x="17" y="0"/>
                  </a:moveTo>
                  <a:cubicBezTo>
                    <a:pt x="0" y="0"/>
                    <a:pt x="0" y="17"/>
                    <a:pt x="0" y="17"/>
                  </a:cubicBezTo>
                  <a:cubicBezTo>
                    <a:pt x="0" y="33"/>
                    <a:pt x="0" y="33"/>
                    <a:pt x="17" y="33"/>
                  </a:cubicBezTo>
                  <a:lnTo>
                    <a:pt x="483" y="33"/>
                  </a:lnTo>
                  <a:cubicBezTo>
                    <a:pt x="483" y="33"/>
                    <a:pt x="499" y="33"/>
                    <a:pt x="499" y="17"/>
                  </a:cubicBezTo>
                  <a:lnTo>
                    <a:pt x="483"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2"/>
            <p:cNvSpPr/>
            <p:nvPr/>
          </p:nvSpPr>
          <p:spPr>
            <a:xfrm>
              <a:off x="1677694" y="2499450"/>
              <a:ext cx="36328" cy="2465"/>
            </a:xfrm>
            <a:custGeom>
              <a:avLst/>
              <a:gdLst/>
              <a:ahLst/>
              <a:cxnLst/>
              <a:rect l="l" t="t" r="r" b="b"/>
              <a:pathLst>
                <a:path w="501" h="34" extrusionOk="0">
                  <a:moveTo>
                    <a:pt x="22" y="0"/>
                  </a:moveTo>
                  <a:cubicBezTo>
                    <a:pt x="1" y="0"/>
                    <a:pt x="1" y="0"/>
                    <a:pt x="1" y="17"/>
                  </a:cubicBezTo>
                  <a:cubicBezTo>
                    <a:pt x="1" y="17"/>
                    <a:pt x="1" y="33"/>
                    <a:pt x="22" y="33"/>
                  </a:cubicBezTo>
                  <a:lnTo>
                    <a:pt x="484" y="33"/>
                  </a:lnTo>
                  <a:cubicBezTo>
                    <a:pt x="500" y="33"/>
                    <a:pt x="500" y="17"/>
                    <a:pt x="500" y="17"/>
                  </a:cubicBezTo>
                  <a:cubicBezTo>
                    <a:pt x="500" y="0"/>
                    <a:pt x="500" y="0"/>
                    <a:pt x="484"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2"/>
            <p:cNvSpPr/>
            <p:nvPr/>
          </p:nvSpPr>
          <p:spPr>
            <a:xfrm>
              <a:off x="1677694" y="2390828"/>
              <a:ext cx="35095" cy="2465"/>
            </a:xfrm>
            <a:custGeom>
              <a:avLst/>
              <a:gdLst/>
              <a:ahLst/>
              <a:cxnLst/>
              <a:rect l="l" t="t" r="r" b="b"/>
              <a:pathLst>
                <a:path w="484" h="34" extrusionOk="0">
                  <a:moveTo>
                    <a:pt x="22" y="1"/>
                  </a:moveTo>
                  <a:cubicBezTo>
                    <a:pt x="1" y="1"/>
                    <a:pt x="1" y="17"/>
                    <a:pt x="1" y="17"/>
                  </a:cubicBezTo>
                  <a:cubicBezTo>
                    <a:pt x="1" y="34"/>
                    <a:pt x="1" y="34"/>
                    <a:pt x="22" y="34"/>
                  </a:cubicBezTo>
                  <a:lnTo>
                    <a:pt x="467" y="34"/>
                  </a:lnTo>
                  <a:cubicBezTo>
                    <a:pt x="484" y="34"/>
                    <a:pt x="484" y="34"/>
                    <a:pt x="484" y="17"/>
                  </a:cubicBezTo>
                  <a:cubicBezTo>
                    <a:pt x="484" y="17"/>
                    <a:pt x="484" y="1"/>
                    <a:pt x="46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9" name="Google Shape;1559;p52"/>
          <p:cNvSpPr txBox="1">
            <a:spLocks noGrp="1"/>
          </p:cNvSpPr>
          <p:nvPr>
            <p:ph type="subTitle" idx="1"/>
          </p:nvPr>
        </p:nvSpPr>
        <p:spPr>
          <a:xfrm>
            <a:off x="713225" y="550606"/>
            <a:ext cx="4303868" cy="408273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600" dirty="0"/>
              <a:t>c) Application, namely the level of ability that requires students to use general ideas, methods, principles and theories in new and concrete situations.</a:t>
            </a:r>
          </a:p>
          <a:p>
            <a:pPr marL="0" lvl="0" indent="0" algn="l" rtl="0">
              <a:spcBef>
                <a:spcPts val="0"/>
              </a:spcBef>
              <a:spcAft>
                <a:spcPts val="0"/>
              </a:spcAft>
              <a:buNone/>
            </a:pPr>
            <a:r>
              <a:rPr lang="en-US" sz="1600" dirty="0"/>
              <a:t>d.) Analysis is a level of ability that requires students to describe a particular situation or situation into its constituent components.</a:t>
            </a:r>
          </a:p>
          <a:p>
            <a:pPr marL="0" lvl="0" indent="0" algn="l" rtl="0">
              <a:spcBef>
                <a:spcPts val="0"/>
              </a:spcBef>
              <a:spcAft>
                <a:spcPts val="0"/>
              </a:spcAft>
              <a:buNone/>
            </a:pPr>
            <a:r>
              <a:rPr lang="en-US" sz="1600" dirty="0"/>
              <a:t>e.) Synthesis is a level of ability that requires students to produce something new by combining various factors.</a:t>
            </a:r>
          </a:p>
          <a:p>
            <a:pPr marL="0" lvl="0" indent="0" algn="l" rtl="0">
              <a:spcBef>
                <a:spcPts val="0"/>
              </a:spcBef>
              <a:spcAft>
                <a:spcPts val="0"/>
              </a:spcAft>
              <a:buNone/>
            </a:pPr>
            <a:r>
              <a:rPr lang="en-US" sz="1600" dirty="0"/>
              <a:t>f.) Evaluation, namely the level of ability requires students to be able to evaluate a situation, situation, statement or concept based on certain criteria.</a:t>
            </a:r>
            <a:endParaRPr sz="1600" dirty="0"/>
          </a:p>
        </p:txBody>
      </p:sp>
      <p:grpSp>
        <p:nvGrpSpPr>
          <p:cNvPr id="1561" name="Google Shape;1561;p52"/>
          <p:cNvGrpSpPr/>
          <p:nvPr/>
        </p:nvGrpSpPr>
        <p:grpSpPr>
          <a:xfrm>
            <a:off x="5286971" y="2610893"/>
            <a:ext cx="2318989" cy="2093738"/>
            <a:chOff x="960452" y="1482743"/>
            <a:chExt cx="3457050" cy="3121256"/>
          </a:xfrm>
        </p:grpSpPr>
        <p:sp>
          <p:nvSpPr>
            <p:cNvPr id="1562" name="Google Shape;1562;p52"/>
            <p:cNvSpPr/>
            <p:nvPr/>
          </p:nvSpPr>
          <p:spPr>
            <a:xfrm>
              <a:off x="3797803" y="2695377"/>
              <a:ext cx="619699" cy="543635"/>
            </a:xfrm>
            <a:custGeom>
              <a:avLst/>
              <a:gdLst/>
              <a:ahLst/>
              <a:cxnLst/>
              <a:rect l="l" t="t" r="r" b="b"/>
              <a:pathLst>
                <a:path w="2216" h="1944" extrusionOk="0">
                  <a:moveTo>
                    <a:pt x="495" y="0"/>
                  </a:moveTo>
                  <a:lnTo>
                    <a:pt x="0" y="1944"/>
                  </a:lnTo>
                  <a:lnTo>
                    <a:pt x="1716" y="1944"/>
                  </a:lnTo>
                  <a:lnTo>
                    <a:pt x="22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2"/>
            <p:cNvSpPr/>
            <p:nvPr/>
          </p:nvSpPr>
          <p:spPr>
            <a:xfrm>
              <a:off x="2691219" y="2686148"/>
              <a:ext cx="621097" cy="543635"/>
            </a:xfrm>
            <a:custGeom>
              <a:avLst/>
              <a:gdLst/>
              <a:ahLst/>
              <a:cxnLst/>
              <a:rect l="l" t="t" r="r" b="b"/>
              <a:pathLst>
                <a:path w="2221" h="1944" extrusionOk="0">
                  <a:moveTo>
                    <a:pt x="500" y="0"/>
                  </a:moveTo>
                  <a:lnTo>
                    <a:pt x="0" y="1944"/>
                  </a:lnTo>
                  <a:lnTo>
                    <a:pt x="1721" y="1944"/>
                  </a:lnTo>
                  <a:lnTo>
                    <a:pt x="22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2"/>
            <p:cNvSpPr/>
            <p:nvPr/>
          </p:nvSpPr>
          <p:spPr>
            <a:xfrm>
              <a:off x="3210533" y="3742952"/>
              <a:ext cx="259793" cy="861035"/>
            </a:xfrm>
            <a:custGeom>
              <a:avLst/>
              <a:gdLst/>
              <a:ahLst/>
              <a:cxnLst/>
              <a:rect l="l" t="t" r="r" b="b"/>
              <a:pathLst>
                <a:path w="929" h="3079" extrusionOk="0">
                  <a:moveTo>
                    <a:pt x="363" y="0"/>
                  </a:moveTo>
                  <a:lnTo>
                    <a:pt x="0" y="3078"/>
                  </a:lnTo>
                  <a:lnTo>
                    <a:pt x="223" y="3078"/>
                  </a:lnTo>
                  <a:lnTo>
                    <a:pt x="9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2"/>
            <p:cNvSpPr/>
            <p:nvPr/>
          </p:nvSpPr>
          <p:spPr>
            <a:xfrm>
              <a:off x="4008940" y="3714148"/>
              <a:ext cx="192957" cy="889838"/>
            </a:xfrm>
            <a:custGeom>
              <a:avLst/>
              <a:gdLst/>
              <a:ahLst/>
              <a:cxnLst/>
              <a:rect l="l" t="t" r="r" b="b"/>
              <a:pathLst>
                <a:path w="690" h="3182" extrusionOk="0">
                  <a:moveTo>
                    <a:pt x="396" y="0"/>
                  </a:moveTo>
                  <a:lnTo>
                    <a:pt x="0" y="103"/>
                  </a:lnTo>
                  <a:lnTo>
                    <a:pt x="516" y="3181"/>
                  </a:lnTo>
                  <a:lnTo>
                    <a:pt x="689" y="3181"/>
                  </a:lnTo>
                  <a:lnTo>
                    <a:pt x="3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2"/>
            <p:cNvSpPr/>
            <p:nvPr/>
          </p:nvSpPr>
          <p:spPr>
            <a:xfrm>
              <a:off x="1663218" y="3690937"/>
              <a:ext cx="254200" cy="913049"/>
            </a:xfrm>
            <a:custGeom>
              <a:avLst/>
              <a:gdLst/>
              <a:ahLst/>
              <a:cxnLst/>
              <a:rect l="l" t="t" r="r" b="b"/>
              <a:pathLst>
                <a:path w="909" h="3265" extrusionOk="0">
                  <a:moveTo>
                    <a:pt x="343" y="1"/>
                  </a:moveTo>
                  <a:lnTo>
                    <a:pt x="0" y="3264"/>
                  </a:lnTo>
                  <a:lnTo>
                    <a:pt x="207" y="3264"/>
                  </a:lnTo>
                  <a:lnTo>
                    <a:pt x="9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2"/>
            <p:cNvSpPr/>
            <p:nvPr/>
          </p:nvSpPr>
          <p:spPr>
            <a:xfrm>
              <a:off x="2460506" y="3656540"/>
              <a:ext cx="188203" cy="947446"/>
            </a:xfrm>
            <a:custGeom>
              <a:avLst/>
              <a:gdLst/>
              <a:ahLst/>
              <a:cxnLst/>
              <a:rect l="l" t="t" r="r" b="b"/>
              <a:pathLst>
                <a:path w="673" h="3388" extrusionOk="0">
                  <a:moveTo>
                    <a:pt x="396" y="0"/>
                  </a:moveTo>
                  <a:lnTo>
                    <a:pt x="0" y="124"/>
                  </a:lnTo>
                  <a:lnTo>
                    <a:pt x="516" y="3387"/>
                  </a:lnTo>
                  <a:lnTo>
                    <a:pt x="673" y="3387"/>
                  </a:lnTo>
                  <a:lnTo>
                    <a:pt x="3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2"/>
            <p:cNvSpPr/>
            <p:nvPr/>
          </p:nvSpPr>
          <p:spPr>
            <a:xfrm>
              <a:off x="1758859" y="3598652"/>
              <a:ext cx="783852" cy="115774"/>
            </a:xfrm>
            <a:custGeom>
              <a:avLst/>
              <a:gdLst/>
              <a:ahLst/>
              <a:cxnLst/>
              <a:rect l="l" t="t" r="r" b="b"/>
              <a:pathLst>
                <a:path w="2803" h="414" extrusionOk="0">
                  <a:moveTo>
                    <a:pt x="88" y="1"/>
                  </a:moveTo>
                  <a:cubicBezTo>
                    <a:pt x="34" y="1"/>
                    <a:pt x="1" y="38"/>
                    <a:pt x="1" y="87"/>
                  </a:cubicBezTo>
                  <a:lnTo>
                    <a:pt x="1" y="310"/>
                  </a:lnTo>
                  <a:cubicBezTo>
                    <a:pt x="1" y="364"/>
                    <a:pt x="34" y="413"/>
                    <a:pt x="88" y="413"/>
                  </a:cubicBezTo>
                  <a:lnTo>
                    <a:pt x="2716" y="413"/>
                  </a:lnTo>
                  <a:cubicBezTo>
                    <a:pt x="2769" y="413"/>
                    <a:pt x="2802" y="364"/>
                    <a:pt x="2802" y="310"/>
                  </a:cubicBezTo>
                  <a:lnTo>
                    <a:pt x="2802" y="87"/>
                  </a:lnTo>
                  <a:cubicBezTo>
                    <a:pt x="2802" y="38"/>
                    <a:pt x="2769" y="1"/>
                    <a:pt x="27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2"/>
            <p:cNvSpPr/>
            <p:nvPr/>
          </p:nvSpPr>
          <p:spPr>
            <a:xfrm>
              <a:off x="3254159" y="3633329"/>
              <a:ext cx="889838" cy="109901"/>
            </a:xfrm>
            <a:custGeom>
              <a:avLst/>
              <a:gdLst/>
              <a:ahLst/>
              <a:cxnLst/>
              <a:rect l="l" t="t" r="r" b="b"/>
              <a:pathLst>
                <a:path w="3182" h="393" extrusionOk="0">
                  <a:moveTo>
                    <a:pt x="87" y="1"/>
                  </a:moveTo>
                  <a:cubicBezTo>
                    <a:pt x="34" y="1"/>
                    <a:pt x="1" y="34"/>
                    <a:pt x="1" y="83"/>
                  </a:cubicBezTo>
                  <a:lnTo>
                    <a:pt x="1" y="310"/>
                  </a:lnTo>
                  <a:cubicBezTo>
                    <a:pt x="1" y="359"/>
                    <a:pt x="34" y="392"/>
                    <a:pt x="87" y="392"/>
                  </a:cubicBezTo>
                  <a:lnTo>
                    <a:pt x="3095" y="392"/>
                  </a:lnTo>
                  <a:cubicBezTo>
                    <a:pt x="3145" y="392"/>
                    <a:pt x="3182" y="359"/>
                    <a:pt x="3182" y="310"/>
                  </a:cubicBezTo>
                  <a:lnTo>
                    <a:pt x="3182" y="83"/>
                  </a:lnTo>
                  <a:cubicBezTo>
                    <a:pt x="3182" y="34"/>
                    <a:pt x="3145" y="1"/>
                    <a:pt x="30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2"/>
            <p:cNvSpPr/>
            <p:nvPr/>
          </p:nvSpPr>
          <p:spPr>
            <a:xfrm>
              <a:off x="2260840" y="4483750"/>
              <a:ext cx="284122" cy="120248"/>
            </a:xfrm>
            <a:custGeom>
              <a:avLst/>
              <a:gdLst/>
              <a:ahLst/>
              <a:cxnLst/>
              <a:rect l="l" t="t" r="r" b="b"/>
              <a:pathLst>
                <a:path w="1016" h="430" extrusionOk="0">
                  <a:moveTo>
                    <a:pt x="759" y="0"/>
                  </a:moveTo>
                  <a:lnTo>
                    <a:pt x="0" y="429"/>
                  </a:lnTo>
                  <a:lnTo>
                    <a:pt x="912" y="429"/>
                  </a:lnTo>
                  <a:lnTo>
                    <a:pt x="1015" y="0"/>
                  </a:lnTo>
                  <a:lnTo>
                    <a:pt x="1015" y="0"/>
                  </a:lnTo>
                  <a:cubicBezTo>
                    <a:pt x="999" y="17"/>
                    <a:pt x="982" y="17"/>
                    <a:pt x="966" y="33"/>
                  </a:cubicBezTo>
                  <a:cubicBezTo>
                    <a:pt x="942" y="46"/>
                    <a:pt x="912" y="50"/>
                    <a:pt x="881" y="50"/>
                  </a:cubicBezTo>
                  <a:cubicBezTo>
                    <a:pt x="820" y="50"/>
                    <a:pt x="759" y="33"/>
                    <a:pt x="759" y="33"/>
                  </a:cubicBezTo>
                  <a:lnTo>
                    <a:pt x="7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2"/>
            <p:cNvSpPr/>
            <p:nvPr/>
          </p:nvSpPr>
          <p:spPr>
            <a:xfrm>
              <a:off x="2470853" y="3618228"/>
              <a:ext cx="331382" cy="879491"/>
            </a:xfrm>
            <a:custGeom>
              <a:avLst/>
              <a:gdLst/>
              <a:ahLst/>
              <a:cxnLst/>
              <a:rect l="l" t="t" r="r" b="b"/>
              <a:pathLst>
                <a:path w="1185" h="3145" extrusionOk="0">
                  <a:moveTo>
                    <a:pt x="33" y="1"/>
                  </a:moveTo>
                  <a:lnTo>
                    <a:pt x="0" y="3095"/>
                  </a:lnTo>
                  <a:lnTo>
                    <a:pt x="0" y="3128"/>
                  </a:lnTo>
                  <a:cubicBezTo>
                    <a:pt x="0" y="3128"/>
                    <a:pt x="61" y="3145"/>
                    <a:pt x="122" y="3145"/>
                  </a:cubicBezTo>
                  <a:cubicBezTo>
                    <a:pt x="153" y="3145"/>
                    <a:pt x="183" y="3141"/>
                    <a:pt x="207" y="3128"/>
                  </a:cubicBezTo>
                  <a:cubicBezTo>
                    <a:pt x="223" y="3112"/>
                    <a:pt x="240" y="3112"/>
                    <a:pt x="256" y="3095"/>
                  </a:cubicBezTo>
                  <a:cubicBezTo>
                    <a:pt x="326" y="3009"/>
                    <a:pt x="892" y="1754"/>
                    <a:pt x="1032" y="1239"/>
                  </a:cubicBezTo>
                  <a:cubicBezTo>
                    <a:pt x="1185" y="723"/>
                    <a:pt x="1152" y="137"/>
                    <a:pt x="1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2"/>
            <p:cNvSpPr/>
            <p:nvPr/>
          </p:nvSpPr>
          <p:spPr>
            <a:xfrm>
              <a:off x="2457995" y="4483750"/>
              <a:ext cx="342009" cy="120248"/>
            </a:xfrm>
            <a:custGeom>
              <a:avLst/>
              <a:gdLst/>
              <a:ahLst/>
              <a:cxnLst/>
              <a:rect l="l" t="t" r="r" b="b"/>
              <a:pathLst>
                <a:path w="1223" h="430" extrusionOk="0">
                  <a:moveTo>
                    <a:pt x="1222" y="0"/>
                  </a:moveTo>
                  <a:lnTo>
                    <a:pt x="1222" y="0"/>
                  </a:lnTo>
                  <a:cubicBezTo>
                    <a:pt x="1189" y="33"/>
                    <a:pt x="1168" y="54"/>
                    <a:pt x="1168" y="54"/>
                  </a:cubicBezTo>
                  <a:cubicBezTo>
                    <a:pt x="1137" y="75"/>
                    <a:pt x="1010" y="130"/>
                    <a:pt x="920" y="130"/>
                  </a:cubicBezTo>
                  <a:cubicBezTo>
                    <a:pt x="866" y="130"/>
                    <a:pt x="826" y="110"/>
                    <a:pt x="826" y="54"/>
                  </a:cubicBezTo>
                  <a:lnTo>
                    <a:pt x="1" y="429"/>
                  </a:lnTo>
                  <a:lnTo>
                    <a:pt x="1065" y="429"/>
                  </a:lnTo>
                  <a:lnTo>
                    <a:pt x="12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2"/>
            <p:cNvSpPr/>
            <p:nvPr/>
          </p:nvSpPr>
          <p:spPr>
            <a:xfrm>
              <a:off x="2681991" y="3263070"/>
              <a:ext cx="1360485" cy="1257016"/>
            </a:xfrm>
            <a:custGeom>
              <a:avLst/>
              <a:gdLst/>
              <a:ahLst/>
              <a:cxnLst/>
              <a:rect l="l" t="t" r="r" b="b"/>
              <a:pathLst>
                <a:path w="4865" h="4495" extrusionOk="0">
                  <a:moveTo>
                    <a:pt x="4778" y="0"/>
                  </a:moveTo>
                  <a:cubicBezTo>
                    <a:pt x="4762" y="0"/>
                    <a:pt x="4745" y="17"/>
                    <a:pt x="4729" y="33"/>
                  </a:cubicBezTo>
                  <a:lnTo>
                    <a:pt x="4729" y="120"/>
                  </a:lnTo>
                  <a:lnTo>
                    <a:pt x="4469" y="120"/>
                  </a:lnTo>
                  <a:cubicBezTo>
                    <a:pt x="4213" y="190"/>
                    <a:pt x="3887" y="223"/>
                    <a:pt x="3557" y="223"/>
                  </a:cubicBezTo>
                  <a:cubicBezTo>
                    <a:pt x="3268" y="206"/>
                    <a:pt x="3078" y="153"/>
                    <a:pt x="2959" y="120"/>
                  </a:cubicBezTo>
                  <a:lnTo>
                    <a:pt x="2715" y="120"/>
                  </a:lnTo>
                  <a:lnTo>
                    <a:pt x="1015" y="1304"/>
                  </a:lnTo>
                  <a:cubicBezTo>
                    <a:pt x="1015" y="1304"/>
                    <a:pt x="0" y="4246"/>
                    <a:pt x="17" y="4419"/>
                  </a:cubicBezTo>
                  <a:cubicBezTo>
                    <a:pt x="17" y="4475"/>
                    <a:pt x="57" y="4495"/>
                    <a:pt x="111" y="4495"/>
                  </a:cubicBezTo>
                  <a:cubicBezTo>
                    <a:pt x="201" y="4495"/>
                    <a:pt x="328" y="4440"/>
                    <a:pt x="359" y="4419"/>
                  </a:cubicBezTo>
                  <a:cubicBezTo>
                    <a:pt x="359" y="4419"/>
                    <a:pt x="380" y="4398"/>
                    <a:pt x="413" y="4365"/>
                  </a:cubicBezTo>
                  <a:cubicBezTo>
                    <a:pt x="549" y="4246"/>
                    <a:pt x="896" y="3920"/>
                    <a:pt x="1238" y="3507"/>
                  </a:cubicBezTo>
                  <a:cubicBezTo>
                    <a:pt x="1684" y="2991"/>
                    <a:pt x="1927" y="2525"/>
                    <a:pt x="2047" y="2063"/>
                  </a:cubicBezTo>
                  <a:cubicBezTo>
                    <a:pt x="2150" y="1613"/>
                    <a:pt x="2237" y="1341"/>
                    <a:pt x="2237" y="1341"/>
                  </a:cubicBezTo>
                  <a:cubicBezTo>
                    <a:pt x="2237" y="1341"/>
                    <a:pt x="2922" y="1465"/>
                    <a:pt x="3511" y="1465"/>
                  </a:cubicBezTo>
                  <a:cubicBezTo>
                    <a:pt x="3574" y="1465"/>
                    <a:pt x="3637" y="1464"/>
                    <a:pt x="3697" y="1461"/>
                  </a:cubicBezTo>
                  <a:cubicBezTo>
                    <a:pt x="4332" y="1407"/>
                    <a:pt x="4588" y="1238"/>
                    <a:pt x="4745" y="978"/>
                  </a:cubicBezTo>
                  <a:cubicBezTo>
                    <a:pt x="4815" y="875"/>
                    <a:pt x="4848" y="722"/>
                    <a:pt x="4848" y="565"/>
                  </a:cubicBezTo>
                  <a:cubicBezTo>
                    <a:pt x="4865" y="343"/>
                    <a:pt x="4815" y="87"/>
                    <a:pt x="4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2"/>
            <p:cNvSpPr/>
            <p:nvPr/>
          </p:nvSpPr>
          <p:spPr>
            <a:xfrm>
              <a:off x="1393353" y="3633329"/>
              <a:ext cx="308172" cy="866068"/>
            </a:xfrm>
            <a:custGeom>
              <a:avLst/>
              <a:gdLst/>
              <a:ahLst/>
              <a:cxnLst/>
              <a:rect l="l" t="t" r="r" b="b"/>
              <a:pathLst>
                <a:path w="1102" h="3097" extrusionOk="0">
                  <a:moveTo>
                    <a:pt x="0" y="1"/>
                  </a:moveTo>
                  <a:cubicBezTo>
                    <a:pt x="17" y="17"/>
                    <a:pt x="532" y="3095"/>
                    <a:pt x="532" y="3095"/>
                  </a:cubicBezTo>
                  <a:cubicBezTo>
                    <a:pt x="532" y="3095"/>
                    <a:pt x="538" y="3097"/>
                    <a:pt x="547" y="3097"/>
                  </a:cubicBezTo>
                  <a:cubicBezTo>
                    <a:pt x="585" y="3097"/>
                    <a:pt x="688" y="3066"/>
                    <a:pt x="809" y="2765"/>
                  </a:cubicBezTo>
                  <a:cubicBezTo>
                    <a:pt x="982" y="2373"/>
                    <a:pt x="1102" y="1424"/>
                    <a:pt x="998" y="1011"/>
                  </a:cubicBezTo>
                  <a:cubicBezTo>
                    <a:pt x="895" y="599"/>
                    <a:pt x="602" y="1"/>
                    <a:pt x="6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2"/>
            <p:cNvSpPr/>
            <p:nvPr/>
          </p:nvSpPr>
          <p:spPr>
            <a:xfrm>
              <a:off x="3412442" y="2195639"/>
              <a:ext cx="683179" cy="1129776"/>
            </a:xfrm>
            <a:custGeom>
              <a:avLst/>
              <a:gdLst/>
              <a:ahLst/>
              <a:cxnLst/>
              <a:rect l="l" t="t" r="r" b="b"/>
              <a:pathLst>
                <a:path w="2443" h="4040" extrusionOk="0">
                  <a:moveTo>
                    <a:pt x="1687" y="1"/>
                  </a:moveTo>
                  <a:lnTo>
                    <a:pt x="1238" y="137"/>
                  </a:lnTo>
                  <a:lnTo>
                    <a:pt x="1031" y="273"/>
                  </a:lnTo>
                  <a:lnTo>
                    <a:pt x="998" y="294"/>
                  </a:lnTo>
                  <a:lnTo>
                    <a:pt x="825" y="397"/>
                  </a:lnTo>
                  <a:cubicBezTo>
                    <a:pt x="825" y="397"/>
                    <a:pt x="689" y="859"/>
                    <a:pt x="706" y="1185"/>
                  </a:cubicBezTo>
                  <a:cubicBezTo>
                    <a:pt x="706" y="1185"/>
                    <a:pt x="619" y="1342"/>
                    <a:pt x="532" y="1598"/>
                  </a:cubicBezTo>
                  <a:cubicBezTo>
                    <a:pt x="499" y="1668"/>
                    <a:pt x="483" y="1754"/>
                    <a:pt x="450" y="1841"/>
                  </a:cubicBezTo>
                  <a:cubicBezTo>
                    <a:pt x="413" y="1944"/>
                    <a:pt x="380" y="2064"/>
                    <a:pt x="347" y="2200"/>
                  </a:cubicBezTo>
                  <a:cubicBezTo>
                    <a:pt x="293" y="2406"/>
                    <a:pt x="243" y="2666"/>
                    <a:pt x="173" y="2889"/>
                  </a:cubicBezTo>
                  <a:cubicBezTo>
                    <a:pt x="87" y="3248"/>
                    <a:pt x="0" y="3557"/>
                    <a:pt x="0" y="3557"/>
                  </a:cubicBezTo>
                  <a:lnTo>
                    <a:pt x="173" y="3557"/>
                  </a:lnTo>
                  <a:lnTo>
                    <a:pt x="173" y="3747"/>
                  </a:lnTo>
                  <a:lnTo>
                    <a:pt x="206" y="3867"/>
                  </a:lnTo>
                  <a:cubicBezTo>
                    <a:pt x="206" y="3867"/>
                    <a:pt x="243" y="3904"/>
                    <a:pt x="347" y="3937"/>
                  </a:cubicBezTo>
                  <a:cubicBezTo>
                    <a:pt x="466" y="3970"/>
                    <a:pt x="656" y="4023"/>
                    <a:pt x="945" y="4040"/>
                  </a:cubicBezTo>
                  <a:cubicBezTo>
                    <a:pt x="1275" y="4040"/>
                    <a:pt x="1601" y="4007"/>
                    <a:pt x="1857" y="3937"/>
                  </a:cubicBezTo>
                  <a:cubicBezTo>
                    <a:pt x="1960" y="3904"/>
                    <a:pt x="2046" y="3867"/>
                    <a:pt x="2117" y="3850"/>
                  </a:cubicBezTo>
                  <a:lnTo>
                    <a:pt x="2117" y="3817"/>
                  </a:lnTo>
                  <a:lnTo>
                    <a:pt x="2166" y="3817"/>
                  </a:lnTo>
                  <a:cubicBezTo>
                    <a:pt x="2203" y="3801"/>
                    <a:pt x="2220" y="3780"/>
                    <a:pt x="2236" y="3764"/>
                  </a:cubicBezTo>
                  <a:lnTo>
                    <a:pt x="2356" y="3454"/>
                  </a:lnTo>
                  <a:lnTo>
                    <a:pt x="2356" y="3454"/>
                  </a:lnTo>
                  <a:cubicBezTo>
                    <a:pt x="2100" y="3508"/>
                    <a:pt x="1807" y="3557"/>
                    <a:pt x="1547" y="3557"/>
                  </a:cubicBezTo>
                  <a:cubicBezTo>
                    <a:pt x="1439" y="3563"/>
                    <a:pt x="1320" y="3565"/>
                    <a:pt x="1211" y="3565"/>
                  </a:cubicBezTo>
                  <a:cubicBezTo>
                    <a:pt x="992" y="3565"/>
                    <a:pt x="809" y="3557"/>
                    <a:pt x="809" y="3557"/>
                  </a:cubicBezTo>
                  <a:lnTo>
                    <a:pt x="825" y="3557"/>
                  </a:lnTo>
                  <a:lnTo>
                    <a:pt x="825" y="3438"/>
                  </a:lnTo>
                  <a:lnTo>
                    <a:pt x="862" y="3231"/>
                  </a:lnTo>
                  <a:cubicBezTo>
                    <a:pt x="862" y="3231"/>
                    <a:pt x="1737" y="2852"/>
                    <a:pt x="1927" y="2749"/>
                  </a:cubicBezTo>
                  <a:cubicBezTo>
                    <a:pt x="2117" y="2645"/>
                    <a:pt x="2269" y="2526"/>
                    <a:pt x="2269" y="2526"/>
                  </a:cubicBezTo>
                  <a:cubicBezTo>
                    <a:pt x="2269" y="2526"/>
                    <a:pt x="2253" y="2509"/>
                    <a:pt x="2253" y="2476"/>
                  </a:cubicBezTo>
                  <a:lnTo>
                    <a:pt x="2253" y="2423"/>
                  </a:lnTo>
                  <a:cubicBezTo>
                    <a:pt x="2236" y="2320"/>
                    <a:pt x="2203" y="2097"/>
                    <a:pt x="2183" y="1857"/>
                  </a:cubicBezTo>
                  <a:cubicBezTo>
                    <a:pt x="2183" y="1771"/>
                    <a:pt x="2166" y="1684"/>
                    <a:pt x="2166" y="1598"/>
                  </a:cubicBezTo>
                  <a:cubicBezTo>
                    <a:pt x="2166" y="1532"/>
                    <a:pt x="2166" y="1461"/>
                    <a:pt x="2183" y="1391"/>
                  </a:cubicBezTo>
                  <a:cubicBezTo>
                    <a:pt x="2220" y="946"/>
                    <a:pt x="2442" y="566"/>
                    <a:pt x="2442" y="566"/>
                  </a:cubicBezTo>
                  <a:cubicBezTo>
                    <a:pt x="2442" y="566"/>
                    <a:pt x="2117" y="257"/>
                    <a:pt x="1960" y="154"/>
                  </a:cubicBezTo>
                  <a:lnTo>
                    <a:pt x="1943" y="154"/>
                  </a:lnTo>
                  <a:cubicBezTo>
                    <a:pt x="1791" y="50"/>
                    <a:pt x="1687" y="1"/>
                    <a:pt x="1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2"/>
            <p:cNvSpPr/>
            <p:nvPr/>
          </p:nvSpPr>
          <p:spPr>
            <a:xfrm>
              <a:off x="3691535" y="2195639"/>
              <a:ext cx="264547" cy="284122"/>
            </a:xfrm>
            <a:custGeom>
              <a:avLst/>
              <a:gdLst/>
              <a:ahLst/>
              <a:cxnLst/>
              <a:rect l="l" t="t" r="r" b="b"/>
              <a:pathLst>
                <a:path w="946" h="1016" extrusionOk="0">
                  <a:moveTo>
                    <a:pt x="689" y="1"/>
                  </a:moveTo>
                  <a:lnTo>
                    <a:pt x="240" y="137"/>
                  </a:lnTo>
                  <a:lnTo>
                    <a:pt x="33" y="273"/>
                  </a:lnTo>
                  <a:lnTo>
                    <a:pt x="0" y="294"/>
                  </a:lnTo>
                  <a:cubicBezTo>
                    <a:pt x="71" y="533"/>
                    <a:pt x="256" y="1016"/>
                    <a:pt x="256" y="1016"/>
                  </a:cubicBezTo>
                  <a:lnTo>
                    <a:pt x="945" y="154"/>
                  </a:lnTo>
                  <a:cubicBezTo>
                    <a:pt x="793" y="50"/>
                    <a:pt x="689" y="1"/>
                    <a:pt x="6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2"/>
            <p:cNvSpPr/>
            <p:nvPr/>
          </p:nvSpPr>
          <p:spPr>
            <a:xfrm>
              <a:off x="1768087" y="2277577"/>
              <a:ext cx="1418372" cy="913049"/>
            </a:xfrm>
            <a:custGeom>
              <a:avLst/>
              <a:gdLst/>
              <a:ahLst/>
              <a:cxnLst/>
              <a:rect l="l" t="t" r="r" b="b"/>
              <a:pathLst>
                <a:path w="5072" h="3265" extrusionOk="0">
                  <a:moveTo>
                    <a:pt x="3937" y="1977"/>
                  </a:moveTo>
                  <a:cubicBezTo>
                    <a:pt x="3957" y="2043"/>
                    <a:pt x="4094" y="2336"/>
                    <a:pt x="4094" y="2352"/>
                  </a:cubicBezTo>
                  <a:lnTo>
                    <a:pt x="3937" y="2390"/>
                  </a:lnTo>
                  <a:lnTo>
                    <a:pt x="3937" y="1977"/>
                  </a:lnTo>
                  <a:close/>
                  <a:moveTo>
                    <a:pt x="3112" y="1"/>
                  </a:moveTo>
                  <a:lnTo>
                    <a:pt x="2889" y="17"/>
                  </a:lnTo>
                  <a:cubicBezTo>
                    <a:pt x="2872" y="67"/>
                    <a:pt x="2856" y="104"/>
                    <a:pt x="2839" y="137"/>
                  </a:cubicBezTo>
                  <a:cubicBezTo>
                    <a:pt x="2786" y="224"/>
                    <a:pt x="2699" y="290"/>
                    <a:pt x="2633" y="327"/>
                  </a:cubicBezTo>
                  <a:cubicBezTo>
                    <a:pt x="2596" y="343"/>
                    <a:pt x="2546" y="343"/>
                    <a:pt x="2530" y="343"/>
                  </a:cubicBezTo>
                  <a:cubicBezTo>
                    <a:pt x="2427" y="327"/>
                    <a:pt x="2460" y="273"/>
                    <a:pt x="2460" y="170"/>
                  </a:cubicBezTo>
                  <a:cubicBezTo>
                    <a:pt x="2460" y="137"/>
                    <a:pt x="2460" y="104"/>
                    <a:pt x="2443" y="50"/>
                  </a:cubicBezTo>
                  <a:lnTo>
                    <a:pt x="2167" y="83"/>
                  </a:lnTo>
                  <a:cubicBezTo>
                    <a:pt x="2150" y="83"/>
                    <a:pt x="2117" y="120"/>
                    <a:pt x="2080" y="137"/>
                  </a:cubicBezTo>
                  <a:cubicBezTo>
                    <a:pt x="1928" y="224"/>
                    <a:pt x="1721" y="343"/>
                    <a:pt x="1721" y="343"/>
                  </a:cubicBezTo>
                  <a:cubicBezTo>
                    <a:pt x="1721" y="343"/>
                    <a:pt x="1515" y="430"/>
                    <a:pt x="1412" y="946"/>
                  </a:cubicBezTo>
                  <a:cubicBezTo>
                    <a:pt x="1309" y="1445"/>
                    <a:pt x="1358" y="2097"/>
                    <a:pt x="1342" y="2200"/>
                  </a:cubicBezTo>
                  <a:cubicBezTo>
                    <a:pt x="1342" y="2319"/>
                    <a:pt x="1309" y="2493"/>
                    <a:pt x="1276" y="2542"/>
                  </a:cubicBezTo>
                  <a:cubicBezTo>
                    <a:pt x="1255" y="2579"/>
                    <a:pt x="1049" y="2732"/>
                    <a:pt x="777" y="2819"/>
                  </a:cubicBezTo>
                  <a:cubicBezTo>
                    <a:pt x="484" y="2905"/>
                    <a:pt x="1" y="3058"/>
                    <a:pt x="1" y="3058"/>
                  </a:cubicBezTo>
                  <a:lnTo>
                    <a:pt x="327" y="3264"/>
                  </a:lnTo>
                  <a:lnTo>
                    <a:pt x="1342" y="3264"/>
                  </a:lnTo>
                  <a:cubicBezTo>
                    <a:pt x="1342" y="3264"/>
                    <a:pt x="1668" y="3215"/>
                    <a:pt x="1738" y="3145"/>
                  </a:cubicBezTo>
                  <a:lnTo>
                    <a:pt x="1738" y="3145"/>
                  </a:lnTo>
                  <a:lnTo>
                    <a:pt x="1705" y="3264"/>
                  </a:lnTo>
                  <a:lnTo>
                    <a:pt x="3594" y="3264"/>
                  </a:lnTo>
                  <a:cubicBezTo>
                    <a:pt x="3594" y="3264"/>
                    <a:pt x="3642" y="3143"/>
                    <a:pt x="3661" y="3143"/>
                  </a:cubicBezTo>
                  <a:cubicBezTo>
                    <a:pt x="3663" y="3143"/>
                    <a:pt x="3664" y="3144"/>
                    <a:pt x="3665" y="3145"/>
                  </a:cubicBezTo>
                  <a:cubicBezTo>
                    <a:pt x="3670" y="3145"/>
                    <a:pt x="3715" y="3148"/>
                    <a:pt x="3788" y="3148"/>
                  </a:cubicBezTo>
                  <a:cubicBezTo>
                    <a:pt x="3957" y="3148"/>
                    <a:pt x="4274" y="3132"/>
                    <a:pt x="4576" y="3025"/>
                  </a:cubicBezTo>
                  <a:cubicBezTo>
                    <a:pt x="4989" y="2852"/>
                    <a:pt x="5071" y="2749"/>
                    <a:pt x="4968" y="2423"/>
                  </a:cubicBezTo>
                  <a:cubicBezTo>
                    <a:pt x="4952" y="2390"/>
                    <a:pt x="4935" y="2336"/>
                    <a:pt x="4919" y="2270"/>
                  </a:cubicBezTo>
                  <a:cubicBezTo>
                    <a:pt x="4762" y="1874"/>
                    <a:pt x="4473" y="1135"/>
                    <a:pt x="4333" y="909"/>
                  </a:cubicBezTo>
                  <a:cubicBezTo>
                    <a:pt x="4143" y="653"/>
                    <a:pt x="3937" y="343"/>
                    <a:pt x="3698" y="240"/>
                  </a:cubicBezTo>
                  <a:cubicBezTo>
                    <a:pt x="3561" y="170"/>
                    <a:pt x="3405" y="120"/>
                    <a:pt x="3285" y="67"/>
                  </a:cubicBezTo>
                  <a:cubicBezTo>
                    <a:pt x="3182" y="34"/>
                    <a:pt x="3112" y="1"/>
                    <a:pt x="3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2"/>
            <p:cNvSpPr/>
            <p:nvPr/>
          </p:nvSpPr>
          <p:spPr>
            <a:xfrm>
              <a:off x="1969996" y="2435860"/>
              <a:ext cx="375287" cy="754769"/>
            </a:xfrm>
            <a:custGeom>
              <a:avLst/>
              <a:gdLst/>
              <a:ahLst/>
              <a:cxnLst/>
              <a:rect l="l" t="t" r="r" b="b"/>
              <a:pathLst>
                <a:path w="1342" h="2699" extrusionOk="0">
                  <a:moveTo>
                    <a:pt x="983" y="0"/>
                  </a:moveTo>
                  <a:cubicBezTo>
                    <a:pt x="913" y="343"/>
                    <a:pt x="1032" y="1324"/>
                    <a:pt x="1206" y="1890"/>
                  </a:cubicBezTo>
                  <a:cubicBezTo>
                    <a:pt x="1206" y="1890"/>
                    <a:pt x="1049" y="2372"/>
                    <a:pt x="999" y="2405"/>
                  </a:cubicBezTo>
                  <a:cubicBezTo>
                    <a:pt x="946" y="2459"/>
                    <a:pt x="364" y="2612"/>
                    <a:pt x="1" y="2698"/>
                  </a:cubicBezTo>
                  <a:lnTo>
                    <a:pt x="620" y="2698"/>
                  </a:lnTo>
                  <a:cubicBezTo>
                    <a:pt x="620" y="2698"/>
                    <a:pt x="946" y="2649"/>
                    <a:pt x="1016" y="2579"/>
                  </a:cubicBezTo>
                  <a:lnTo>
                    <a:pt x="1016" y="2579"/>
                  </a:lnTo>
                  <a:lnTo>
                    <a:pt x="983" y="2698"/>
                  </a:lnTo>
                  <a:lnTo>
                    <a:pt x="1239" y="2698"/>
                  </a:lnTo>
                  <a:cubicBezTo>
                    <a:pt x="1276" y="2508"/>
                    <a:pt x="1325" y="1993"/>
                    <a:pt x="1325" y="1910"/>
                  </a:cubicBezTo>
                  <a:cubicBezTo>
                    <a:pt x="1342" y="1807"/>
                    <a:pt x="1119" y="1085"/>
                    <a:pt x="1069" y="673"/>
                  </a:cubicBezTo>
                  <a:cubicBezTo>
                    <a:pt x="999" y="239"/>
                    <a:pt x="983" y="0"/>
                    <a:pt x="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2"/>
            <p:cNvSpPr/>
            <p:nvPr/>
          </p:nvSpPr>
          <p:spPr>
            <a:xfrm>
              <a:off x="2763929" y="2445089"/>
              <a:ext cx="149052" cy="543635"/>
            </a:xfrm>
            <a:custGeom>
              <a:avLst/>
              <a:gdLst/>
              <a:ahLst/>
              <a:cxnLst/>
              <a:rect l="l" t="t" r="r" b="b"/>
              <a:pathLst>
                <a:path w="533" h="1944" extrusionOk="0">
                  <a:moveTo>
                    <a:pt x="293" y="0"/>
                  </a:moveTo>
                  <a:cubicBezTo>
                    <a:pt x="293" y="1"/>
                    <a:pt x="293" y="3"/>
                    <a:pt x="292" y="4"/>
                  </a:cubicBezTo>
                  <a:lnTo>
                    <a:pt x="292" y="4"/>
                  </a:lnTo>
                  <a:cubicBezTo>
                    <a:pt x="293" y="2"/>
                    <a:pt x="293" y="1"/>
                    <a:pt x="293" y="0"/>
                  </a:cubicBezTo>
                  <a:close/>
                  <a:moveTo>
                    <a:pt x="292" y="4"/>
                  </a:moveTo>
                  <a:cubicBezTo>
                    <a:pt x="279" y="43"/>
                    <a:pt x="119" y="297"/>
                    <a:pt x="104" y="396"/>
                  </a:cubicBezTo>
                  <a:cubicBezTo>
                    <a:pt x="87" y="499"/>
                    <a:pt x="137" y="928"/>
                    <a:pt x="137" y="1102"/>
                  </a:cubicBezTo>
                  <a:cubicBezTo>
                    <a:pt x="137" y="1291"/>
                    <a:pt x="0" y="1943"/>
                    <a:pt x="0" y="1943"/>
                  </a:cubicBezTo>
                  <a:lnTo>
                    <a:pt x="310" y="1824"/>
                  </a:lnTo>
                  <a:lnTo>
                    <a:pt x="533" y="1753"/>
                  </a:lnTo>
                  <a:lnTo>
                    <a:pt x="533" y="1753"/>
                  </a:lnTo>
                  <a:lnTo>
                    <a:pt x="376" y="1791"/>
                  </a:lnTo>
                  <a:lnTo>
                    <a:pt x="376" y="1378"/>
                  </a:lnTo>
                  <a:cubicBezTo>
                    <a:pt x="396" y="1444"/>
                    <a:pt x="533" y="1737"/>
                    <a:pt x="533" y="1753"/>
                  </a:cubicBezTo>
                  <a:cubicBezTo>
                    <a:pt x="533" y="1720"/>
                    <a:pt x="256" y="825"/>
                    <a:pt x="223" y="673"/>
                  </a:cubicBezTo>
                  <a:cubicBezTo>
                    <a:pt x="170" y="516"/>
                    <a:pt x="223" y="311"/>
                    <a:pt x="292"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2"/>
            <p:cNvSpPr/>
            <p:nvPr/>
          </p:nvSpPr>
          <p:spPr>
            <a:xfrm>
              <a:off x="2691219" y="2912107"/>
              <a:ext cx="495256" cy="278529"/>
            </a:xfrm>
            <a:custGeom>
              <a:avLst/>
              <a:gdLst/>
              <a:ahLst/>
              <a:cxnLst/>
              <a:rect l="l" t="t" r="r" b="b"/>
              <a:pathLst>
                <a:path w="1771" h="996" extrusionOk="0">
                  <a:moveTo>
                    <a:pt x="1618" y="1"/>
                  </a:moveTo>
                  <a:cubicBezTo>
                    <a:pt x="1548" y="137"/>
                    <a:pt x="1395" y="343"/>
                    <a:pt x="1102" y="463"/>
                  </a:cubicBezTo>
                  <a:cubicBezTo>
                    <a:pt x="706" y="620"/>
                    <a:pt x="516" y="636"/>
                    <a:pt x="54" y="686"/>
                  </a:cubicBezTo>
                  <a:lnTo>
                    <a:pt x="0" y="995"/>
                  </a:lnTo>
                  <a:lnTo>
                    <a:pt x="293" y="995"/>
                  </a:lnTo>
                  <a:cubicBezTo>
                    <a:pt x="293" y="995"/>
                    <a:pt x="341" y="874"/>
                    <a:pt x="360" y="874"/>
                  </a:cubicBezTo>
                  <a:cubicBezTo>
                    <a:pt x="362" y="874"/>
                    <a:pt x="363" y="875"/>
                    <a:pt x="364" y="876"/>
                  </a:cubicBezTo>
                  <a:cubicBezTo>
                    <a:pt x="369" y="876"/>
                    <a:pt x="414" y="879"/>
                    <a:pt x="487" y="879"/>
                  </a:cubicBezTo>
                  <a:cubicBezTo>
                    <a:pt x="656" y="879"/>
                    <a:pt x="973" y="863"/>
                    <a:pt x="1275" y="756"/>
                  </a:cubicBezTo>
                  <a:cubicBezTo>
                    <a:pt x="1688" y="583"/>
                    <a:pt x="1770" y="480"/>
                    <a:pt x="1667" y="154"/>
                  </a:cubicBezTo>
                  <a:cubicBezTo>
                    <a:pt x="1651" y="121"/>
                    <a:pt x="1634" y="67"/>
                    <a:pt x="1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2"/>
            <p:cNvSpPr/>
            <p:nvPr/>
          </p:nvSpPr>
          <p:spPr>
            <a:xfrm>
              <a:off x="2349764" y="2277577"/>
              <a:ext cx="336975" cy="288876"/>
            </a:xfrm>
            <a:custGeom>
              <a:avLst/>
              <a:gdLst/>
              <a:ahLst/>
              <a:cxnLst/>
              <a:rect l="l" t="t" r="r" b="b"/>
              <a:pathLst>
                <a:path w="1205" h="1033" extrusionOk="0">
                  <a:moveTo>
                    <a:pt x="1032" y="1"/>
                  </a:moveTo>
                  <a:lnTo>
                    <a:pt x="809" y="17"/>
                  </a:lnTo>
                  <a:cubicBezTo>
                    <a:pt x="792" y="67"/>
                    <a:pt x="776" y="104"/>
                    <a:pt x="759" y="137"/>
                  </a:cubicBezTo>
                  <a:cubicBezTo>
                    <a:pt x="706" y="224"/>
                    <a:pt x="619" y="290"/>
                    <a:pt x="553" y="327"/>
                  </a:cubicBezTo>
                  <a:cubicBezTo>
                    <a:pt x="516" y="343"/>
                    <a:pt x="466" y="343"/>
                    <a:pt x="450" y="343"/>
                  </a:cubicBezTo>
                  <a:cubicBezTo>
                    <a:pt x="347" y="327"/>
                    <a:pt x="380" y="273"/>
                    <a:pt x="380" y="170"/>
                  </a:cubicBezTo>
                  <a:cubicBezTo>
                    <a:pt x="380" y="137"/>
                    <a:pt x="380" y="104"/>
                    <a:pt x="363" y="50"/>
                  </a:cubicBezTo>
                  <a:lnTo>
                    <a:pt x="87" y="83"/>
                  </a:lnTo>
                  <a:cubicBezTo>
                    <a:pt x="70" y="83"/>
                    <a:pt x="37" y="120"/>
                    <a:pt x="0" y="137"/>
                  </a:cubicBezTo>
                  <a:cubicBezTo>
                    <a:pt x="87" y="376"/>
                    <a:pt x="347" y="1032"/>
                    <a:pt x="347" y="1032"/>
                  </a:cubicBezTo>
                  <a:lnTo>
                    <a:pt x="1205" y="67"/>
                  </a:lnTo>
                  <a:cubicBezTo>
                    <a:pt x="1102" y="34"/>
                    <a:pt x="1032" y="1"/>
                    <a:pt x="10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2"/>
            <p:cNvSpPr/>
            <p:nvPr/>
          </p:nvSpPr>
          <p:spPr>
            <a:xfrm>
              <a:off x="1657345" y="3121286"/>
              <a:ext cx="202185" cy="69353"/>
            </a:xfrm>
            <a:custGeom>
              <a:avLst/>
              <a:gdLst/>
              <a:ahLst/>
              <a:cxnLst/>
              <a:rect l="l" t="t" r="r" b="b"/>
              <a:pathLst>
                <a:path w="723" h="248" extrusionOk="0">
                  <a:moveTo>
                    <a:pt x="236" y="0"/>
                  </a:moveTo>
                  <a:cubicBezTo>
                    <a:pt x="226" y="0"/>
                    <a:pt x="216" y="2"/>
                    <a:pt x="207" y="8"/>
                  </a:cubicBezTo>
                  <a:cubicBezTo>
                    <a:pt x="141" y="41"/>
                    <a:pt x="1" y="144"/>
                    <a:pt x="1" y="181"/>
                  </a:cubicBezTo>
                  <a:cubicBezTo>
                    <a:pt x="1" y="214"/>
                    <a:pt x="71" y="247"/>
                    <a:pt x="71" y="247"/>
                  </a:cubicBezTo>
                  <a:lnTo>
                    <a:pt x="723" y="247"/>
                  </a:lnTo>
                  <a:cubicBezTo>
                    <a:pt x="723" y="247"/>
                    <a:pt x="690" y="214"/>
                    <a:pt x="587" y="144"/>
                  </a:cubicBezTo>
                  <a:cubicBezTo>
                    <a:pt x="484" y="57"/>
                    <a:pt x="397" y="41"/>
                    <a:pt x="397" y="41"/>
                  </a:cubicBezTo>
                  <a:lnTo>
                    <a:pt x="347" y="57"/>
                  </a:lnTo>
                  <a:cubicBezTo>
                    <a:pt x="347" y="57"/>
                    <a:pt x="287" y="0"/>
                    <a:pt x="236" y="0"/>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2"/>
            <p:cNvSpPr/>
            <p:nvPr/>
          </p:nvSpPr>
          <p:spPr>
            <a:xfrm>
              <a:off x="4004186" y="3263070"/>
              <a:ext cx="14262" cy="9508"/>
            </a:xfrm>
            <a:custGeom>
              <a:avLst/>
              <a:gdLst/>
              <a:ahLst/>
              <a:cxnLst/>
              <a:rect l="l" t="t" r="r" b="b"/>
              <a:pathLst>
                <a:path w="51" h="34" extrusionOk="0">
                  <a:moveTo>
                    <a:pt x="1" y="0"/>
                  </a:moveTo>
                  <a:lnTo>
                    <a:pt x="1" y="33"/>
                  </a:lnTo>
                  <a:cubicBezTo>
                    <a:pt x="17" y="17"/>
                    <a:pt x="34" y="0"/>
                    <a:pt x="50" y="0"/>
                  </a:cubicBezTo>
                  <a:close/>
                </a:path>
              </a:pathLst>
            </a:custGeom>
            <a:solidFill>
              <a:srgbClr val="6E3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2"/>
            <p:cNvSpPr/>
            <p:nvPr/>
          </p:nvSpPr>
          <p:spPr>
            <a:xfrm>
              <a:off x="2191760" y="1630743"/>
              <a:ext cx="513992" cy="743023"/>
            </a:xfrm>
            <a:custGeom>
              <a:avLst/>
              <a:gdLst/>
              <a:ahLst/>
              <a:cxnLst/>
              <a:rect l="l" t="t" r="r" b="b"/>
              <a:pathLst>
                <a:path w="1838" h="2657" extrusionOk="0">
                  <a:moveTo>
                    <a:pt x="1468" y="0"/>
                  </a:moveTo>
                  <a:cubicBezTo>
                    <a:pt x="1340" y="0"/>
                    <a:pt x="1152" y="69"/>
                    <a:pt x="1064" y="111"/>
                  </a:cubicBezTo>
                  <a:cubicBezTo>
                    <a:pt x="1048" y="127"/>
                    <a:pt x="1031" y="148"/>
                    <a:pt x="1015" y="148"/>
                  </a:cubicBezTo>
                  <a:cubicBezTo>
                    <a:pt x="945" y="197"/>
                    <a:pt x="858" y="251"/>
                    <a:pt x="792" y="317"/>
                  </a:cubicBezTo>
                  <a:cubicBezTo>
                    <a:pt x="755" y="334"/>
                    <a:pt x="722" y="371"/>
                    <a:pt x="706" y="404"/>
                  </a:cubicBezTo>
                  <a:cubicBezTo>
                    <a:pt x="602" y="490"/>
                    <a:pt x="516" y="540"/>
                    <a:pt x="276" y="560"/>
                  </a:cubicBezTo>
                  <a:cubicBezTo>
                    <a:pt x="225" y="569"/>
                    <a:pt x="177" y="573"/>
                    <a:pt x="136" y="573"/>
                  </a:cubicBezTo>
                  <a:cubicBezTo>
                    <a:pt x="95" y="573"/>
                    <a:pt x="60" y="569"/>
                    <a:pt x="33" y="560"/>
                  </a:cubicBezTo>
                  <a:cubicBezTo>
                    <a:pt x="17" y="643"/>
                    <a:pt x="0" y="783"/>
                    <a:pt x="17" y="936"/>
                  </a:cubicBezTo>
                  <a:lnTo>
                    <a:pt x="17" y="952"/>
                  </a:lnTo>
                  <a:cubicBezTo>
                    <a:pt x="17" y="973"/>
                    <a:pt x="17" y="973"/>
                    <a:pt x="33" y="990"/>
                  </a:cubicBezTo>
                  <a:lnTo>
                    <a:pt x="33" y="1006"/>
                  </a:lnTo>
                  <a:cubicBezTo>
                    <a:pt x="50" y="1159"/>
                    <a:pt x="87" y="1348"/>
                    <a:pt x="153" y="1522"/>
                  </a:cubicBezTo>
                  <a:cubicBezTo>
                    <a:pt x="190" y="1625"/>
                    <a:pt x="223" y="1712"/>
                    <a:pt x="256" y="1778"/>
                  </a:cubicBezTo>
                  <a:cubicBezTo>
                    <a:pt x="276" y="1798"/>
                    <a:pt x="276" y="1831"/>
                    <a:pt x="293" y="1848"/>
                  </a:cubicBezTo>
                  <a:cubicBezTo>
                    <a:pt x="452" y="2135"/>
                    <a:pt x="623" y="2219"/>
                    <a:pt x="806" y="2219"/>
                  </a:cubicBezTo>
                  <a:cubicBezTo>
                    <a:pt x="841" y="2219"/>
                    <a:pt x="876" y="2216"/>
                    <a:pt x="912" y="2211"/>
                  </a:cubicBezTo>
                  <a:lnTo>
                    <a:pt x="912" y="2260"/>
                  </a:lnTo>
                  <a:cubicBezTo>
                    <a:pt x="912" y="2277"/>
                    <a:pt x="928" y="2277"/>
                    <a:pt x="928" y="2293"/>
                  </a:cubicBezTo>
                  <a:lnTo>
                    <a:pt x="928" y="2363"/>
                  </a:lnTo>
                  <a:cubicBezTo>
                    <a:pt x="945" y="2417"/>
                    <a:pt x="945" y="2450"/>
                    <a:pt x="945" y="2483"/>
                  </a:cubicBezTo>
                  <a:cubicBezTo>
                    <a:pt x="945" y="2586"/>
                    <a:pt x="912" y="2640"/>
                    <a:pt x="1015" y="2656"/>
                  </a:cubicBezTo>
                  <a:cubicBezTo>
                    <a:pt x="1031" y="2656"/>
                    <a:pt x="1081" y="2656"/>
                    <a:pt x="1118" y="2640"/>
                  </a:cubicBezTo>
                  <a:cubicBezTo>
                    <a:pt x="1184" y="2603"/>
                    <a:pt x="1271" y="2537"/>
                    <a:pt x="1324" y="2450"/>
                  </a:cubicBezTo>
                  <a:cubicBezTo>
                    <a:pt x="1341" y="2417"/>
                    <a:pt x="1357" y="2380"/>
                    <a:pt x="1374" y="2330"/>
                  </a:cubicBezTo>
                  <a:cubicBezTo>
                    <a:pt x="1374" y="2314"/>
                    <a:pt x="1374" y="2293"/>
                    <a:pt x="1390" y="2277"/>
                  </a:cubicBezTo>
                  <a:cubicBezTo>
                    <a:pt x="1390" y="2244"/>
                    <a:pt x="1390" y="2211"/>
                    <a:pt x="1411" y="2174"/>
                  </a:cubicBezTo>
                  <a:cubicBezTo>
                    <a:pt x="1428" y="2087"/>
                    <a:pt x="1428" y="1984"/>
                    <a:pt x="1444" y="1881"/>
                  </a:cubicBezTo>
                  <a:cubicBezTo>
                    <a:pt x="1494" y="1658"/>
                    <a:pt x="1547" y="1489"/>
                    <a:pt x="1547" y="1489"/>
                  </a:cubicBezTo>
                  <a:cubicBezTo>
                    <a:pt x="1547" y="1489"/>
                    <a:pt x="1803" y="1386"/>
                    <a:pt x="1824" y="1076"/>
                  </a:cubicBezTo>
                  <a:cubicBezTo>
                    <a:pt x="1838" y="796"/>
                    <a:pt x="1754" y="742"/>
                    <a:pt x="1695" y="742"/>
                  </a:cubicBezTo>
                  <a:cubicBezTo>
                    <a:pt x="1685" y="742"/>
                    <a:pt x="1675" y="744"/>
                    <a:pt x="1667" y="746"/>
                  </a:cubicBezTo>
                  <a:lnTo>
                    <a:pt x="1667" y="730"/>
                  </a:lnTo>
                  <a:cubicBezTo>
                    <a:pt x="1683" y="680"/>
                    <a:pt x="1720" y="560"/>
                    <a:pt x="1683" y="371"/>
                  </a:cubicBezTo>
                  <a:cubicBezTo>
                    <a:pt x="1650" y="197"/>
                    <a:pt x="1564" y="61"/>
                    <a:pt x="1531" y="8"/>
                  </a:cubicBezTo>
                  <a:cubicBezTo>
                    <a:pt x="1512" y="3"/>
                    <a:pt x="1491" y="0"/>
                    <a:pt x="1468" y="0"/>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2"/>
            <p:cNvSpPr/>
            <p:nvPr/>
          </p:nvSpPr>
          <p:spPr>
            <a:xfrm>
              <a:off x="1306667" y="4445717"/>
              <a:ext cx="303697" cy="158280"/>
            </a:xfrm>
            <a:custGeom>
              <a:avLst/>
              <a:gdLst/>
              <a:ahLst/>
              <a:cxnLst/>
              <a:rect l="l" t="t" r="r" b="b"/>
              <a:pathLst>
                <a:path w="1086" h="566" extrusionOk="0">
                  <a:moveTo>
                    <a:pt x="1086" y="0"/>
                  </a:moveTo>
                  <a:lnTo>
                    <a:pt x="777" y="103"/>
                  </a:lnTo>
                  <a:lnTo>
                    <a:pt x="1" y="565"/>
                  </a:lnTo>
                  <a:lnTo>
                    <a:pt x="913" y="565"/>
                  </a:lnTo>
                  <a:lnTo>
                    <a:pt x="10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2"/>
            <p:cNvSpPr/>
            <p:nvPr/>
          </p:nvSpPr>
          <p:spPr>
            <a:xfrm>
              <a:off x="970782" y="4406286"/>
              <a:ext cx="293350" cy="197711"/>
            </a:xfrm>
            <a:custGeom>
              <a:avLst/>
              <a:gdLst/>
              <a:ahLst/>
              <a:cxnLst/>
              <a:rect l="l" t="t" r="r" b="b"/>
              <a:pathLst>
                <a:path w="1049" h="707" extrusionOk="0">
                  <a:moveTo>
                    <a:pt x="1049" y="1"/>
                  </a:moveTo>
                  <a:lnTo>
                    <a:pt x="772" y="277"/>
                  </a:lnTo>
                  <a:lnTo>
                    <a:pt x="1" y="706"/>
                  </a:lnTo>
                  <a:lnTo>
                    <a:pt x="962" y="706"/>
                  </a:lnTo>
                  <a:lnTo>
                    <a:pt x="10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2"/>
            <p:cNvSpPr/>
            <p:nvPr/>
          </p:nvSpPr>
          <p:spPr>
            <a:xfrm>
              <a:off x="2373814" y="2267230"/>
              <a:ext cx="270419" cy="241336"/>
            </a:xfrm>
            <a:custGeom>
              <a:avLst/>
              <a:gdLst/>
              <a:ahLst/>
              <a:cxnLst/>
              <a:rect l="l" t="t" r="r" b="b"/>
              <a:pathLst>
                <a:path w="967" h="863" extrusionOk="0">
                  <a:moveTo>
                    <a:pt x="739" y="1"/>
                  </a:moveTo>
                  <a:cubicBezTo>
                    <a:pt x="723" y="71"/>
                    <a:pt x="706" y="120"/>
                    <a:pt x="673" y="174"/>
                  </a:cubicBezTo>
                  <a:cubicBezTo>
                    <a:pt x="620" y="261"/>
                    <a:pt x="533" y="327"/>
                    <a:pt x="467" y="364"/>
                  </a:cubicBezTo>
                  <a:cubicBezTo>
                    <a:pt x="430" y="380"/>
                    <a:pt x="380" y="380"/>
                    <a:pt x="364" y="380"/>
                  </a:cubicBezTo>
                  <a:cubicBezTo>
                    <a:pt x="261" y="364"/>
                    <a:pt x="294" y="310"/>
                    <a:pt x="294" y="207"/>
                  </a:cubicBezTo>
                  <a:cubicBezTo>
                    <a:pt x="294" y="157"/>
                    <a:pt x="277" y="87"/>
                    <a:pt x="277" y="17"/>
                  </a:cubicBezTo>
                  <a:lnTo>
                    <a:pt x="158" y="38"/>
                  </a:lnTo>
                  <a:lnTo>
                    <a:pt x="1" y="120"/>
                  </a:lnTo>
                  <a:lnTo>
                    <a:pt x="294" y="863"/>
                  </a:lnTo>
                  <a:lnTo>
                    <a:pt x="966" y="54"/>
                  </a:lnTo>
                  <a:lnTo>
                    <a:pt x="8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2"/>
            <p:cNvSpPr/>
            <p:nvPr/>
          </p:nvSpPr>
          <p:spPr>
            <a:xfrm>
              <a:off x="2436176" y="3040747"/>
              <a:ext cx="303697" cy="156323"/>
            </a:xfrm>
            <a:custGeom>
              <a:avLst/>
              <a:gdLst/>
              <a:ahLst/>
              <a:cxnLst/>
              <a:rect l="l" t="t" r="r" b="b"/>
              <a:pathLst>
                <a:path w="1086" h="559" extrusionOk="0">
                  <a:moveTo>
                    <a:pt x="762" y="0"/>
                  </a:moveTo>
                  <a:cubicBezTo>
                    <a:pt x="750" y="0"/>
                    <a:pt x="743" y="3"/>
                    <a:pt x="743" y="3"/>
                  </a:cubicBezTo>
                  <a:cubicBezTo>
                    <a:pt x="740" y="3"/>
                    <a:pt x="737" y="2"/>
                    <a:pt x="733" y="2"/>
                  </a:cubicBezTo>
                  <a:cubicBezTo>
                    <a:pt x="598" y="2"/>
                    <a:pt x="205" y="299"/>
                    <a:pt x="124" y="399"/>
                  </a:cubicBezTo>
                  <a:cubicBezTo>
                    <a:pt x="21" y="486"/>
                    <a:pt x="1" y="519"/>
                    <a:pt x="21" y="535"/>
                  </a:cubicBezTo>
                  <a:cubicBezTo>
                    <a:pt x="23" y="537"/>
                    <a:pt x="27" y="538"/>
                    <a:pt x="31" y="538"/>
                  </a:cubicBezTo>
                  <a:cubicBezTo>
                    <a:pt x="49" y="538"/>
                    <a:pt x="85" y="526"/>
                    <a:pt x="119" y="514"/>
                  </a:cubicBezTo>
                  <a:lnTo>
                    <a:pt x="119" y="514"/>
                  </a:lnTo>
                  <a:cubicBezTo>
                    <a:pt x="115" y="520"/>
                    <a:pt x="116" y="527"/>
                    <a:pt x="124" y="535"/>
                  </a:cubicBezTo>
                  <a:cubicBezTo>
                    <a:pt x="130" y="542"/>
                    <a:pt x="144" y="545"/>
                    <a:pt x="163" y="545"/>
                  </a:cubicBezTo>
                  <a:cubicBezTo>
                    <a:pt x="229" y="545"/>
                    <a:pt x="357" y="512"/>
                    <a:pt x="417" y="495"/>
                  </a:cubicBezTo>
                  <a:lnTo>
                    <a:pt x="417" y="495"/>
                  </a:lnTo>
                  <a:cubicBezTo>
                    <a:pt x="380" y="507"/>
                    <a:pt x="328" y="530"/>
                    <a:pt x="364" y="552"/>
                  </a:cubicBezTo>
                  <a:cubicBezTo>
                    <a:pt x="371" y="556"/>
                    <a:pt x="408" y="558"/>
                    <a:pt x="462" y="558"/>
                  </a:cubicBezTo>
                  <a:cubicBezTo>
                    <a:pt x="657" y="558"/>
                    <a:pt x="1069" y="535"/>
                    <a:pt x="1069" y="535"/>
                  </a:cubicBezTo>
                  <a:cubicBezTo>
                    <a:pt x="1069" y="535"/>
                    <a:pt x="1086" y="312"/>
                    <a:pt x="966" y="139"/>
                  </a:cubicBezTo>
                  <a:cubicBezTo>
                    <a:pt x="865" y="18"/>
                    <a:pt x="794" y="0"/>
                    <a:pt x="762" y="0"/>
                  </a:cubicBezTo>
                  <a:close/>
                </a:path>
              </a:pathLst>
            </a:custGeom>
            <a:solidFill>
              <a:srgbClr val="8B44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2"/>
            <p:cNvSpPr/>
            <p:nvPr/>
          </p:nvSpPr>
          <p:spPr>
            <a:xfrm>
              <a:off x="2677236" y="3086330"/>
              <a:ext cx="278529" cy="104309"/>
            </a:xfrm>
            <a:custGeom>
              <a:avLst/>
              <a:gdLst/>
              <a:ahLst/>
              <a:cxnLst/>
              <a:rect l="l" t="t" r="r" b="b"/>
              <a:pathLst>
                <a:path w="996" h="373" extrusionOk="0">
                  <a:moveTo>
                    <a:pt x="644" y="1"/>
                  </a:moveTo>
                  <a:cubicBezTo>
                    <a:pt x="552" y="1"/>
                    <a:pt x="513" y="50"/>
                    <a:pt x="463" y="100"/>
                  </a:cubicBezTo>
                  <a:cubicBezTo>
                    <a:pt x="463" y="100"/>
                    <a:pt x="367" y="44"/>
                    <a:pt x="297" y="44"/>
                  </a:cubicBezTo>
                  <a:cubicBezTo>
                    <a:pt x="289" y="44"/>
                    <a:pt x="281" y="45"/>
                    <a:pt x="273" y="46"/>
                  </a:cubicBezTo>
                  <a:cubicBezTo>
                    <a:pt x="207" y="79"/>
                    <a:pt x="121" y="203"/>
                    <a:pt x="50" y="269"/>
                  </a:cubicBezTo>
                  <a:cubicBezTo>
                    <a:pt x="1" y="339"/>
                    <a:pt x="50" y="372"/>
                    <a:pt x="50" y="372"/>
                  </a:cubicBezTo>
                  <a:lnTo>
                    <a:pt x="929" y="372"/>
                  </a:lnTo>
                  <a:cubicBezTo>
                    <a:pt x="929" y="372"/>
                    <a:pt x="995" y="253"/>
                    <a:pt x="892" y="149"/>
                  </a:cubicBezTo>
                  <a:lnTo>
                    <a:pt x="789" y="30"/>
                  </a:lnTo>
                  <a:cubicBezTo>
                    <a:pt x="729" y="9"/>
                    <a:pt x="682" y="1"/>
                    <a:pt x="644" y="1"/>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2"/>
            <p:cNvSpPr/>
            <p:nvPr/>
          </p:nvSpPr>
          <p:spPr>
            <a:xfrm>
              <a:off x="3465296" y="3082415"/>
              <a:ext cx="188482" cy="110181"/>
            </a:xfrm>
            <a:custGeom>
              <a:avLst/>
              <a:gdLst/>
              <a:ahLst/>
              <a:cxnLst/>
              <a:rect l="l" t="t" r="r" b="b"/>
              <a:pathLst>
                <a:path w="674" h="394" extrusionOk="0">
                  <a:moveTo>
                    <a:pt x="491" y="0"/>
                  </a:moveTo>
                  <a:cubicBezTo>
                    <a:pt x="425" y="0"/>
                    <a:pt x="344" y="24"/>
                    <a:pt x="240" y="93"/>
                  </a:cubicBezTo>
                  <a:cubicBezTo>
                    <a:pt x="1" y="267"/>
                    <a:pt x="1" y="353"/>
                    <a:pt x="17" y="370"/>
                  </a:cubicBezTo>
                  <a:cubicBezTo>
                    <a:pt x="19" y="371"/>
                    <a:pt x="22" y="372"/>
                    <a:pt x="25" y="372"/>
                  </a:cubicBezTo>
                  <a:cubicBezTo>
                    <a:pt x="50" y="372"/>
                    <a:pt x="121" y="344"/>
                    <a:pt x="171" y="323"/>
                  </a:cubicBezTo>
                  <a:lnTo>
                    <a:pt x="171" y="323"/>
                  </a:lnTo>
                  <a:cubicBezTo>
                    <a:pt x="123" y="345"/>
                    <a:pt x="61" y="376"/>
                    <a:pt x="71" y="386"/>
                  </a:cubicBezTo>
                  <a:cubicBezTo>
                    <a:pt x="76" y="392"/>
                    <a:pt x="139" y="394"/>
                    <a:pt x="221" y="394"/>
                  </a:cubicBezTo>
                  <a:cubicBezTo>
                    <a:pt x="383" y="394"/>
                    <a:pt x="620" y="386"/>
                    <a:pt x="620" y="386"/>
                  </a:cubicBezTo>
                  <a:lnTo>
                    <a:pt x="673" y="60"/>
                  </a:lnTo>
                  <a:cubicBezTo>
                    <a:pt x="626" y="33"/>
                    <a:pt x="569" y="0"/>
                    <a:pt x="491" y="0"/>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2"/>
            <p:cNvSpPr/>
            <p:nvPr/>
          </p:nvSpPr>
          <p:spPr>
            <a:xfrm>
              <a:off x="2109822" y="1482743"/>
              <a:ext cx="524059" cy="313205"/>
            </a:xfrm>
            <a:custGeom>
              <a:avLst/>
              <a:gdLst/>
              <a:ahLst/>
              <a:cxnLst/>
              <a:rect l="l" t="t" r="r" b="b"/>
              <a:pathLst>
                <a:path w="1874" h="1120" extrusionOk="0">
                  <a:moveTo>
                    <a:pt x="1066" y="0"/>
                  </a:moveTo>
                  <a:cubicBezTo>
                    <a:pt x="1018" y="0"/>
                    <a:pt x="968" y="6"/>
                    <a:pt x="928" y="22"/>
                  </a:cubicBezTo>
                  <a:cubicBezTo>
                    <a:pt x="825" y="76"/>
                    <a:pt x="792" y="93"/>
                    <a:pt x="652" y="126"/>
                  </a:cubicBezTo>
                  <a:cubicBezTo>
                    <a:pt x="619" y="126"/>
                    <a:pt x="586" y="142"/>
                    <a:pt x="569" y="142"/>
                  </a:cubicBezTo>
                  <a:cubicBezTo>
                    <a:pt x="569" y="159"/>
                    <a:pt x="549" y="159"/>
                    <a:pt x="549" y="159"/>
                  </a:cubicBezTo>
                  <a:cubicBezTo>
                    <a:pt x="483" y="196"/>
                    <a:pt x="446" y="245"/>
                    <a:pt x="413" y="262"/>
                  </a:cubicBezTo>
                  <a:lnTo>
                    <a:pt x="413" y="282"/>
                  </a:lnTo>
                  <a:lnTo>
                    <a:pt x="396" y="299"/>
                  </a:lnTo>
                  <a:cubicBezTo>
                    <a:pt x="343" y="315"/>
                    <a:pt x="310" y="332"/>
                    <a:pt x="260" y="365"/>
                  </a:cubicBezTo>
                  <a:lnTo>
                    <a:pt x="239" y="385"/>
                  </a:lnTo>
                  <a:cubicBezTo>
                    <a:pt x="239" y="402"/>
                    <a:pt x="223" y="402"/>
                    <a:pt x="223" y="418"/>
                  </a:cubicBezTo>
                  <a:cubicBezTo>
                    <a:pt x="136" y="489"/>
                    <a:pt x="70" y="592"/>
                    <a:pt x="54" y="695"/>
                  </a:cubicBezTo>
                  <a:cubicBezTo>
                    <a:pt x="0" y="864"/>
                    <a:pt x="103" y="984"/>
                    <a:pt x="173" y="1054"/>
                  </a:cubicBezTo>
                  <a:cubicBezTo>
                    <a:pt x="223" y="1070"/>
                    <a:pt x="260" y="1087"/>
                    <a:pt x="326" y="1107"/>
                  </a:cubicBezTo>
                  <a:cubicBezTo>
                    <a:pt x="353" y="1116"/>
                    <a:pt x="388" y="1120"/>
                    <a:pt x="429" y="1120"/>
                  </a:cubicBezTo>
                  <a:cubicBezTo>
                    <a:pt x="470" y="1120"/>
                    <a:pt x="518" y="1116"/>
                    <a:pt x="569" y="1107"/>
                  </a:cubicBezTo>
                  <a:cubicBezTo>
                    <a:pt x="776" y="1087"/>
                    <a:pt x="858" y="1054"/>
                    <a:pt x="945" y="984"/>
                  </a:cubicBezTo>
                  <a:cubicBezTo>
                    <a:pt x="961" y="984"/>
                    <a:pt x="982" y="967"/>
                    <a:pt x="999" y="951"/>
                  </a:cubicBezTo>
                  <a:cubicBezTo>
                    <a:pt x="1065" y="864"/>
                    <a:pt x="1205" y="761"/>
                    <a:pt x="1308" y="695"/>
                  </a:cubicBezTo>
                  <a:cubicBezTo>
                    <a:pt x="1324" y="695"/>
                    <a:pt x="1341" y="674"/>
                    <a:pt x="1357" y="658"/>
                  </a:cubicBezTo>
                  <a:cubicBezTo>
                    <a:pt x="1374" y="641"/>
                    <a:pt x="1411" y="625"/>
                    <a:pt x="1428" y="625"/>
                  </a:cubicBezTo>
                  <a:cubicBezTo>
                    <a:pt x="1539" y="548"/>
                    <a:pt x="1665" y="534"/>
                    <a:pt x="1740" y="534"/>
                  </a:cubicBezTo>
                  <a:cubicBezTo>
                    <a:pt x="1781" y="534"/>
                    <a:pt x="1807" y="538"/>
                    <a:pt x="1807" y="538"/>
                  </a:cubicBezTo>
                  <a:cubicBezTo>
                    <a:pt x="1807" y="538"/>
                    <a:pt x="1824" y="538"/>
                    <a:pt x="1824" y="555"/>
                  </a:cubicBezTo>
                  <a:cubicBezTo>
                    <a:pt x="1824" y="555"/>
                    <a:pt x="1873" y="385"/>
                    <a:pt x="1754" y="245"/>
                  </a:cubicBezTo>
                  <a:cubicBezTo>
                    <a:pt x="1649" y="112"/>
                    <a:pt x="1504" y="16"/>
                    <a:pt x="1331" y="16"/>
                  </a:cubicBezTo>
                  <a:cubicBezTo>
                    <a:pt x="1306" y="16"/>
                    <a:pt x="1280" y="18"/>
                    <a:pt x="1254" y="22"/>
                  </a:cubicBezTo>
                  <a:cubicBezTo>
                    <a:pt x="1254" y="22"/>
                    <a:pt x="1163" y="0"/>
                    <a:pt x="1066" y="0"/>
                  </a:cubicBezTo>
                  <a:close/>
                </a:path>
              </a:pathLst>
            </a:custGeom>
            <a:solidFill>
              <a:srgbClr val="6E3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2"/>
            <p:cNvSpPr/>
            <p:nvPr/>
          </p:nvSpPr>
          <p:spPr>
            <a:xfrm>
              <a:off x="2489310" y="1626827"/>
              <a:ext cx="130595" cy="34956"/>
            </a:xfrm>
            <a:custGeom>
              <a:avLst/>
              <a:gdLst/>
              <a:ahLst/>
              <a:cxnLst/>
              <a:rect l="l" t="t" r="r" b="b"/>
              <a:pathLst>
                <a:path w="467" h="125" extrusionOk="0">
                  <a:moveTo>
                    <a:pt x="383" y="1"/>
                  </a:moveTo>
                  <a:cubicBezTo>
                    <a:pt x="308" y="1"/>
                    <a:pt x="182" y="15"/>
                    <a:pt x="71" y="92"/>
                  </a:cubicBezTo>
                  <a:cubicBezTo>
                    <a:pt x="54" y="92"/>
                    <a:pt x="17" y="108"/>
                    <a:pt x="0" y="125"/>
                  </a:cubicBezTo>
                  <a:cubicBezTo>
                    <a:pt x="88" y="83"/>
                    <a:pt x="276" y="14"/>
                    <a:pt x="404" y="14"/>
                  </a:cubicBezTo>
                  <a:cubicBezTo>
                    <a:pt x="427" y="14"/>
                    <a:pt x="448" y="17"/>
                    <a:pt x="467" y="22"/>
                  </a:cubicBezTo>
                  <a:cubicBezTo>
                    <a:pt x="467" y="5"/>
                    <a:pt x="450" y="5"/>
                    <a:pt x="450" y="5"/>
                  </a:cubicBezTo>
                  <a:cubicBezTo>
                    <a:pt x="450" y="5"/>
                    <a:pt x="424" y="1"/>
                    <a:pt x="383" y="1"/>
                  </a:cubicBezTo>
                  <a:close/>
                </a:path>
              </a:pathLst>
            </a:custGeom>
            <a:solidFill>
              <a:srgbClr val="6E3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2"/>
            <p:cNvSpPr/>
            <p:nvPr/>
          </p:nvSpPr>
          <p:spPr>
            <a:xfrm rot="885013">
              <a:off x="2355357" y="1849710"/>
              <a:ext cx="144578" cy="53133"/>
            </a:xfrm>
            <a:custGeom>
              <a:avLst/>
              <a:gdLst/>
              <a:ahLst/>
              <a:cxnLst/>
              <a:rect l="l" t="t" r="r" b="b"/>
              <a:pathLst>
                <a:path w="517" h="190" extrusionOk="0">
                  <a:moveTo>
                    <a:pt x="446" y="0"/>
                  </a:moveTo>
                  <a:cubicBezTo>
                    <a:pt x="413" y="0"/>
                    <a:pt x="310" y="0"/>
                    <a:pt x="187" y="50"/>
                  </a:cubicBezTo>
                  <a:cubicBezTo>
                    <a:pt x="67" y="103"/>
                    <a:pt x="1" y="169"/>
                    <a:pt x="67" y="190"/>
                  </a:cubicBezTo>
                  <a:cubicBezTo>
                    <a:pt x="67" y="190"/>
                    <a:pt x="224" y="103"/>
                    <a:pt x="290" y="87"/>
                  </a:cubicBezTo>
                  <a:cubicBezTo>
                    <a:pt x="376" y="50"/>
                    <a:pt x="517" y="50"/>
                    <a:pt x="517" y="50"/>
                  </a:cubicBezTo>
                  <a:cubicBezTo>
                    <a:pt x="517" y="50"/>
                    <a:pt x="479" y="17"/>
                    <a:pt x="446" y="0"/>
                  </a:cubicBezTo>
                  <a:close/>
                </a:path>
              </a:pathLst>
            </a:custGeom>
            <a:solidFill>
              <a:srgbClr val="3A1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2"/>
            <p:cNvSpPr/>
            <p:nvPr/>
          </p:nvSpPr>
          <p:spPr>
            <a:xfrm rot="-1322380">
              <a:off x="2196235" y="1884666"/>
              <a:ext cx="91445" cy="27685"/>
            </a:xfrm>
            <a:custGeom>
              <a:avLst/>
              <a:gdLst/>
              <a:ahLst/>
              <a:cxnLst/>
              <a:rect l="l" t="t" r="r" b="b"/>
              <a:pathLst>
                <a:path w="327" h="99" extrusionOk="0">
                  <a:moveTo>
                    <a:pt x="118" y="1"/>
                  </a:moveTo>
                  <a:cubicBezTo>
                    <a:pt x="81" y="1"/>
                    <a:pt x="42" y="9"/>
                    <a:pt x="1" y="28"/>
                  </a:cubicBezTo>
                  <a:lnTo>
                    <a:pt x="1" y="44"/>
                  </a:lnTo>
                  <a:cubicBezTo>
                    <a:pt x="1" y="65"/>
                    <a:pt x="1" y="65"/>
                    <a:pt x="17" y="82"/>
                  </a:cubicBezTo>
                  <a:cubicBezTo>
                    <a:pt x="34" y="82"/>
                    <a:pt x="87" y="65"/>
                    <a:pt x="120" y="65"/>
                  </a:cubicBezTo>
                  <a:cubicBezTo>
                    <a:pt x="134" y="62"/>
                    <a:pt x="148" y="60"/>
                    <a:pt x="161" y="60"/>
                  </a:cubicBezTo>
                  <a:cubicBezTo>
                    <a:pt x="228" y="60"/>
                    <a:pt x="282" y="98"/>
                    <a:pt x="310" y="98"/>
                  </a:cubicBezTo>
                  <a:cubicBezTo>
                    <a:pt x="310" y="98"/>
                    <a:pt x="326" y="82"/>
                    <a:pt x="326" y="65"/>
                  </a:cubicBezTo>
                  <a:cubicBezTo>
                    <a:pt x="326" y="44"/>
                    <a:pt x="260" y="11"/>
                    <a:pt x="190" y="11"/>
                  </a:cubicBezTo>
                  <a:cubicBezTo>
                    <a:pt x="168" y="5"/>
                    <a:pt x="144" y="1"/>
                    <a:pt x="118" y="1"/>
                  </a:cubicBezTo>
                  <a:close/>
                </a:path>
              </a:pathLst>
            </a:custGeom>
            <a:solidFill>
              <a:srgbClr val="3A1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2"/>
            <p:cNvSpPr/>
            <p:nvPr/>
          </p:nvSpPr>
          <p:spPr>
            <a:xfrm>
              <a:off x="2379127" y="1931089"/>
              <a:ext cx="38312" cy="53133"/>
            </a:xfrm>
            <a:custGeom>
              <a:avLst/>
              <a:gdLst/>
              <a:ahLst/>
              <a:cxnLst/>
              <a:rect l="l" t="t" r="r" b="b"/>
              <a:pathLst>
                <a:path w="137" h="190" extrusionOk="0">
                  <a:moveTo>
                    <a:pt x="40" y="1"/>
                  </a:moveTo>
                  <a:cubicBezTo>
                    <a:pt x="39" y="1"/>
                    <a:pt x="37" y="1"/>
                    <a:pt x="36" y="2"/>
                  </a:cubicBezTo>
                  <a:cubicBezTo>
                    <a:pt x="0" y="18"/>
                    <a:pt x="32" y="189"/>
                    <a:pt x="78" y="189"/>
                  </a:cubicBezTo>
                  <a:cubicBezTo>
                    <a:pt x="80" y="189"/>
                    <a:pt x="83" y="189"/>
                    <a:pt x="85" y="188"/>
                  </a:cubicBezTo>
                  <a:cubicBezTo>
                    <a:pt x="136" y="188"/>
                    <a:pt x="75" y="1"/>
                    <a:pt x="40" y="1"/>
                  </a:cubicBezTo>
                  <a:close/>
                </a:path>
              </a:pathLst>
            </a:custGeom>
            <a:solidFill>
              <a:srgbClr val="3A1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2"/>
            <p:cNvSpPr/>
            <p:nvPr/>
          </p:nvSpPr>
          <p:spPr>
            <a:xfrm>
              <a:off x="2229793" y="1959893"/>
              <a:ext cx="38312" cy="48099"/>
            </a:xfrm>
            <a:custGeom>
              <a:avLst/>
              <a:gdLst/>
              <a:ahLst/>
              <a:cxnLst/>
              <a:rect l="l" t="t" r="r" b="b"/>
              <a:pathLst>
                <a:path w="137" h="172" extrusionOk="0">
                  <a:moveTo>
                    <a:pt x="43" y="1"/>
                  </a:moveTo>
                  <a:cubicBezTo>
                    <a:pt x="41" y="1"/>
                    <a:pt x="39" y="1"/>
                    <a:pt x="37" y="2"/>
                  </a:cubicBezTo>
                  <a:cubicBezTo>
                    <a:pt x="0" y="2"/>
                    <a:pt x="17" y="171"/>
                    <a:pt x="70" y="171"/>
                  </a:cubicBezTo>
                  <a:cubicBezTo>
                    <a:pt x="137" y="171"/>
                    <a:pt x="77" y="1"/>
                    <a:pt x="43" y="1"/>
                  </a:cubicBezTo>
                  <a:close/>
                </a:path>
              </a:pathLst>
            </a:custGeom>
            <a:solidFill>
              <a:srgbClr val="3A1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2"/>
            <p:cNvSpPr/>
            <p:nvPr/>
          </p:nvSpPr>
          <p:spPr>
            <a:xfrm>
              <a:off x="2388915" y="2262756"/>
              <a:ext cx="86691" cy="173381"/>
            </a:xfrm>
            <a:custGeom>
              <a:avLst/>
              <a:gdLst/>
              <a:ahLst/>
              <a:cxnLst/>
              <a:rect l="l" t="t" r="r" b="b"/>
              <a:pathLst>
                <a:path w="310" h="620" extrusionOk="0">
                  <a:moveTo>
                    <a:pt x="207" y="0"/>
                  </a:moveTo>
                  <a:cubicBezTo>
                    <a:pt x="153" y="0"/>
                    <a:pt x="104" y="54"/>
                    <a:pt x="104" y="54"/>
                  </a:cubicBezTo>
                  <a:lnTo>
                    <a:pt x="1" y="619"/>
                  </a:lnTo>
                  <a:lnTo>
                    <a:pt x="310" y="396"/>
                  </a:lnTo>
                  <a:cubicBezTo>
                    <a:pt x="207" y="380"/>
                    <a:pt x="240" y="326"/>
                    <a:pt x="240" y="223"/>
                  </a:cubicBezTo>
                  <a:cubicBezTo>
                    <a:pt x="240" y="157"/>
                    <a:pt x="223" y="54"/>
                    <a:pt x="2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2"/>
            <p:cNvSpPr/>
            <p:nvPr/>
          </p:nvSpPr>
          <p:spPr>
            <a:xfrm>
              <a:off x="2504411" y="2238426"/>
              <a:ext cx="111020" cy="183728"/>
            </a:xfrm>
            <a:custGeom>
              <a:avLst/>
              <a:gdLst/>
              <a:ahLst/>
              <a:cxnLst/>
              <a:rect l="l" t="t" r="r" b="b"/>
              <a:pathLst>
                <a:path w="397" h="657" extrusionOk="0">
                  <a:moveTo>
                    <a:pt x="293" y="1"/>
                  </a:moveTo>
                  <a:cubicBezTo>
                    <a:pt x="272" y="104"/>
                    <a:pt x="239" y="207"/>
                    <a:pt x="206" y="277"/>
                  </a:cubicBezTo>
                  <a:cubicBezTo>
                    <a:pt x="153" y="364"/>
                    <a:pt x="66" y="430"/>
                    <a:pt x="0" y="467"/>
                  </a:cubicBezTo>
                  <a:lnTo>
                    <a:pt x="310" y="657"/>
                  </a:lnTo>
                  <a:lnTo>
                    <a:pt x="396" y="104"/>
                  </a:lnTo>
                  <a:lnTo>
                    <a:pt x="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2"/>
            <p:cNvSpPr/>
            <p:nvPr/>
          </p:nvSpPr>
          <p:spPr>
            <a:xfrm>
              <a:off x="1177462" y="3627456"/>
              <a:ext cx="1096218" cy="847332"/>
            </a:xfrm>
            <a:custGeom>
              <a:avLst/>
              <a:gdLst/>
              <a:ahLst/>
              <a:cxnLst/>
              <a:rect l="l" t="t" r="r" b="b"/>
              <a:pathLst>
                <a:path w="3920" h="3030" extrusionOk="0">
                  <a:moveTo>
                    <a:pt x="1238" y="1"/>
                  </a:moveTo>
                  <a:lnTo>
                    <a:pt x="1" y="3029"/>
                  </a:lnTo>
                  <a:cubicBezTo>
                    <a:pt x="1" y="3029"/>
                    <a:pt x="170" y="3029"/>
                    <a:pt x="310" y="2926"/>
                  </a:cubicBezTo>
                  <a:cubicBezTo>
                    <a:pt x="446" y="2823"/>
                    <a:pt x="1667" y="1445"/>
                    <a:pt x="1841" y="1189"/>
                  </a:cubicBezTo>
                  <a:cubicBezTo>
                    <a:pt x="2026" y="950"/>
                    <a:pt x="2183" y="603"/>
                    <a:pt x="2129" y="207"/>
                  </a:cubicBezTo>
                  <a:lnTo>
                    <a:pt x="3920" y="22"/>
                  </a:lnTo>
                  <a:lnTo>
                    <a:pt x="12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2"/>
            <p:cNvSpPr/>
            <p:nvPr/>
          </p:nvSpPr>
          <p:spPr>
            <a:xfrm>
              <a:off x="3725093" y="2195639"/>
              <a:ext cx="188203" cy="191838"/>
            </a:xfrm>
            <a:custGeom>
              <a:avLst/>
              <a:gdLst/>
              <a:ahLst/>
              <a:cxnLst/>
              <a:rect l="l" t="t" r="r" b="b"/>
              <a:pathLst>
                <a:path w="673" h="686" extrusionOk="0">
                  <a:moveTo>
                    <a:pt x="569" y="1"/>
                  </a:moveTo>
                  <a:cubicBezTo>
                    <a:pt x="549" y="67"/>
                    <a:pt x="516" y="121"/>
                    <a:pt x="429" y="191"/>
                  </a:cubicBezTo>
                  <a:cubicBezTo>
                    <a:pt x="363" y="257"/>
                    <a:pt x="310" y="294"/>
                    <a:pt x="260" y="294"/>
                  </a:cubicBezTo>
                  <a:cubicBezTo>
                    <a:pt x="223" y="294"/>
                    <a:pt x="206" y="294"/>
                    <a:pt x="190" y="273"/>
                  </a:cubicBezTo>
                  <a:cubicBezTo>
                    <a:pt x="173" y="257"/>
                    <a:pt x="136" y="191"/>
                    <a:pt x="120" y="137"/>
                  </a:cubicBezTo>
                  <a:lnTo>
                    <a:pt x="0" y="224"/>
                  </a:lnTo>
                  <a:cubicBezTo>
                    <a:pt x="0" y="224"/>
                    <a:pt x="33" y="343"/>
                    <a:pt x="87" y="463"/>
                  </a:cubicBezTo>
                  <a:cubicBezTo>
                    <a:pt x="136" y="566"/>
                    <a:pt x="173" y="686"/>
                    <a:pt x="190" y="686"/>
                  </a:cubicBezTo>
                  <a:cubicBezTo>
                    <a:pt x="206" y="686"/>
                    <a:pt x="326" y="533"/>
                    <a:pt x="429" y="376"/>
                  </a:cubicBezTo>
                  <a:cubicBezTo>
                    <a:pt x="499" y="294"/>
                    <a:pt x="569" y="207"/>
                    <a:pt x="619" y="137"/>
                  </a:cubicBezTo>
                  <a:cubicBezTo>
                    <a:pt x="652" y="88"/>
                    <a:pt x="673" y="67"/>
                    <a:pt x="673" y="67"/>
                  </a:cubicBezTo>
                  <a:lnTo>
                    <a:pt x="635" y="50"/>
                  </a:lnTo>
                  <a:lnTo>
                    <a:pt x="5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2"/>
            <p:cNvSpPr/>
            <p:nvPr/>
          </p:nvSpPr>
          <p:spPr>
            <a:xfrm>
              <a:off x="3412442" y="1628226"/>
              <a:ext cx="522941" cy="649062"/>
            </a:xfrm>
            <a:custGeom>
              <a:avLst/>
              <a:gdLst/>
              <a:ahLst/>
              <a:cxnLst/>
              <a:rect l="l" t="t" r="r" b="b"/>
              <a:pathLst>
                <a:path w="1870" h="2321" extrusionOk="0">
                  <a:moveTo>
                    <a:pt x="1601" y="0"/>
                  </a:moveTo>
                  <a:cubicBezTo>
                    <a:pt x="1601" y="0"/>
                    <a:pt x="1357" y="413"/>
                    <a:pt x="1291" y="499"/>
                  </a:cubicBezTo>
                  <a:cubicBezTo>
                    <a:pt x="1275" y="516"/>
                    <a:pt x="1275" y="532"/>
                    <a:pt x="1254" y="549"/>
                  </a:cubicBezTo>
                  <a:cubicBezTo>
                    <a:pt x="1244" y="553"/>
                    <a:pt x="1235" y="555"/>
                    <a:pt x="1226" y="555"/>
                  </a:cubicBezTo>
                  <a:cubicBezTo>
                    <a:pt x="1189" y="555"/>
                    <a:pt x="1151" y="526"/>
                    <a:pt x="1069" y="499"/>
                  </a:cubicBezTo>
                  <a:cubicBezTo>
                    <a:pt x="945" y="413"/>
                    <a:pt x="912" y="260"/>
                    <a:pt x="912" y="260"/>
                  </a:cubicBezTo>
                  <a:cubicBezTo>
                    <a:pt x="912" y="260"/>
                    <a:pt x="619" y="499"/>
                    <a:pt x="380" y="586"/>
                  </a:cubicBezTo>
                  <a:cubicBezTo>
                    <a:pt x="262" y="623"/>
                    <a:pt x="165" y="642"/>
                    <a:pt x="81" y="642"/>
                  </a:cubicBezTo>
                  <a:cubicBezTo>
                    <a:pt x="53" y="642"/>
                    <a:pt x="26" y="640"/>
                    <a:pt x="0" y="635"/>
                  </a:cubicBezTo>
                  <a:lnTo>
                    <a:pt x="0" y="635"/>
                  </a:lnTo>
                  <a:cubicBezTo>
                    <a:pt x="0" y="809"/>
                    <a:pt x="70" y="1188"/>
                    <a:pt x="173" y="1514"/>
                  </a:cubicBezTo>
                  <a:cubicBezTo>
                    <a:pt x="206" y="1617"/>
                    <a:pt x="243" y="1721"/>
                    <a:pt x="293" y="1787"/>
                  </a:cubicBezTo>
                  <a:cubicBezTo>
                    <a:pt x="293" y="1807"/>
                    <a:pt x="293" y="1824"/>
                    <a:pt x="309" y="1824"/>
                  </a:cubicBezTo>
                  <a:cubicBezTo>
                    <a:pt x="444" y="2089"/>
                    <a:pt x="512" y="2191"/>
                    <a:pt x="737" y="2191"/>
                  </a:cubicBezTo>
                  <a:cubicBezTo>
                    <a:pt x="774" y="2191"/>
                    <a:pt x="815" y="2188"/>
                    <a:pt x="862" y="2183"/>
                  </a:cubicBezTo>
                  <a:cubicBezTo>
                    <a:pt x="1048" y="2150"/>
                    <a:pt x="1135" y="2117"/>
                    <a:pt x="1172" y="2096"/>
                  </a:cubicBezTo>
                  <a:cubicBezTo>
                    <a:pt x="1188" y="2079"/>
                    <a:pt x="1188" y="2063"/>
                    <a:pt x="1188" y="2046"/>
                  </a:cubicBezTo>
                  <a:cubicBezTo>
                    <a:pt x="1188" y="2046"/>
                    <a:pt x="1205" y="2117"/>
                    <a:pt x="1238" y="2166"/>
                  </a:cubicBezTo>
                  <a:cubicBezTo>
                    <a:pt x="1254" y="2220"/>
                    <a:pt x="1291" y="2286"/>
                    <a:pt x="1308" y="2302"/>
                  </a:cubicBezTo>
                  <a:cubicBezTo>
                    <a:pt x="1318" y="2314"/>
                    <a:pt x="1336" y="2320"/>
                    <a:pt x="1358" y="2320"/>
                  </a:cubicBezTo>
                  <a:cubicBezTo>
                    <a:pt x="1406" y="2320"/>
                    <a:pt x="1477" y="2290"/>
                    <a:pt x="1547" y="2220"/>
                  </a:cubicBezTo>
                  <a:cubicBezTo>
                    <a:pt x="1634" y="2150"/>
                    <a:pt x="1667" y="2096"/>
                    <a:pt x="1687" y="2030"/>
                  </a:cubicBezTo>
                  <a:lnTo>
                    <a:pt x="1687" y="1960"/>
                  </a:lnTo>
                  <a:cubicBezTo>
                    <a:pt x="1687" y="1873"/>
                    <a:pt x="1617" y="1395"/>
                    <a:pt x="1617" y="1395"/>
                  </a:cubicBezTo>
                  <a:cubicBezTo>
                    <a:pt x="1617" y="1395"/>
                    <a:pt x="1720" y="1374"/>
                    <a:pt x="1807" y="1205"/>
                  </a:cubicBezTo>
                  <a:cubicBezTo>
                    <a:pt x="1870" y="1040"/>
                    <a:pt x="1750" y="894"/>
                    <a:pt x="1695" y="894"/>
                  </a:cubicBezTo>
                  <a:cubicBezTo>
                    <a:pt x="1693" y="894"/>
                    <a:pt x="1690" y="895"/>
                    <a:pt x="1687" y="895"/>
                  </a:cubicBezTo>
                  <a:lnTo>
                    <a:pt x="1687" y="879"/>
                  </a:lnTo>
                  <a:cubicBezTo>
                    <a:pt x="1687" y="858"/>
                    <a:pt x="1704" y="739"/>
                    <a:pt x="1704" y="586"/>
                  </a:cubicBezTo>
                  <a:cubicBezTo>
                    <a:pt x="1704" y="396"/>
                    <a:pt x="1650" y="136"/>
                    <a:pt x="1601" y="0"/>
                  </a:cubicBez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2"/>
            <p:cNvSpPr/>
            <p:nvPr/>
          </p:nvSpPr>
          <p:spPr>
            <a:xfrm>
              <a:off x="3301420" y="1485603"/>
              <a:ext cx="558736" cy="320476"/>
            </a:xfrm>
            <a:custGeom>
              <a:avLst/>
              <a:gdLst/>
              <a:ahLst/>
              <a:cxnLst/>
              <a:rect l="l" t="t" r="r" b="b"/>
              <a:pathLst>
                <a:path w="1998" h="1146" extrusionOk="0">
                  <a:moveTo>
                    <a:pt x="1268" y="0"/>
                  </a:moveTo>
                  <a:cubicBezTo>
                    <a:pt x="1127" y="0"/>
                    <a:pt x="983" y="30"/>
                    <a:pt x="826" y="98"/>
                  </a:cubicBezTo>
                  <a:cubicBezTo>
                    <a:pt x="640" y="168"/>
                    <a:pt x="434" y="337"/>
                    <a:pt x="294" y="440"/>
                  </a:cubicBezTo>
                  <a:cubicBezTo>
                    <a:pt x="228" y="494"/>
                    <a:pt x="191" y="543"/>
                    <a:pt x="158" y="580"/>
                  </a:cubicBezTo>
                  <a:cubicBezTo>
                    <a:pt x="1" y="749"/>
                    <a:pt x="104" y="993"/>
                    <a:pt x="244" y="1079"/>
                  </a:cubicBezTo>
                  <a:cubicBezTo>
                    <a:pt x="294" y="1112"/>
                    <a:pt x="348" y="1129"/>
                    <a:pt x="397" y="1145"/>
                  </a:cubicBezTo>
                  <a:lnTo>
                    <a:pt x="517" y="1145"/>
                  </a:lnTo>
                  <a:cubicBezTo>
                    <a:pt x="587" y="1145"/>
                    <a:pt x="673" y="1129"/>
                    <a:pt x="777" y="1096"/>
                  </a:cubicBezTo>
                  <a:cubicBezTo>
                    <a:pt x="1016" y="1009"/>
                    <a:pt x="1309" y="770"/>
                    <a:pt x="1309" y="770"/>
                  </a:cubicBezTo>
                  <a:cubicBezTo>
                    <a:pt x="1309" y="770"/>
                    <a:pt x="1342" y="923"/>
                    <a:pt x="1466" y="1009"/>
                  </a:cubicBezTo>
                  <a:cubicBezTo>
                    <a:pt x="1534" y="1044"/>
                    <a:pt x="1576" y="1062"/>
                    <a:pt x="1608" y="1062"/>
                  </a:cubicBezTo>
                  <a:cubicBezTo>
                    <a:pt x="1640" y="1062"/>
                    <a:pt x="1662" y="1044"/>
                    <a:pt x="1688" y="1009"/>
                  </a:cubicBezTo>
                  <a:cubicBezTo>
                    <a:pt x="1754" y="923"/>
                    <a:pt x="1998" y="510"/>
                    <a:pt x="1998" y="510"/>
                  </a:cubicBezTo>
                  <a:cubicBezTo>
                    <a:pt x="1998" y="510"/>
                    <a:pt x="1961" y="320"/>
                    <a:pt x="1878" y="254"/>
                  </a:cubicBezTo>
                  <a:cubicBezTo>
                    <a:pt x="1878" y="254"/>
                    <a:pt x="1825" y="114"/>
                    <a:pt x="1585" y="48"/>
                  </a:cubicBezTo>
                  <a:cubicBezTo>
                    <a:pt x="1480" y="18"/>
                    <a:pt x="1375" y="0"/>
                    <a:pt x="1268" y="0"/>
                  </a:cubicBezTo>
                  <a:close/>
                </a:path>
              </a:pathLst>
            </a:custGeom>
            <a:solidFill>
              <a:srgbClr val="E74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2"/>
            <p:cNvSpPr/>
            <p:nvPr/>
          </p:nvSpPr>
          <p:spPr>
            <a:xfrm rot="2034744">
              <a:off x="3580793" y="1833770"/>
              <a:ext cx="111020" cy="54252"/>
            </a:xfrm>
            <a:custGeom>
              <a:avLst/>
              <a:gdLst/>
              <a:ahLst/>
              <a:cxnLst/>
              <a:rect l="l" t="t" r="r" b="b"/>
              <a:pathLst>
                <a:path w="397" h="194" extrusionOk="0">
                  <a:moveTo>
                    <a:pt x="327" y="0"/>
                  </a:moveTo>
                  <a:cubicBezTo>
                    <a:pt x="283" y="0"/>
                    <a:pt x="198" y="43"/>
                    <a:pt x="137" y="57"/>
                  </a:cubicBezTo>
                  <a:cubicBezTo>
                    <a:pt x="71" y="90"/>
                    <a:pt x="0" y="177"/>
                    <a:pt x="33" y="193"/>
                  </a:cubicBezTo>
                  <a:cubicBezTo>
                    <a:pt x="33" y="193"/>
                    <a:pt x="137" y="144"/>
                    <a:pt x="190" y="107"/>
                  </a:cubicBezTo>
                  <a:cubicBezTo>
                    <a:pt x="223" y="90"/>
                    <a:pt x="326" y="57"/>
                    <a:pt x="363" y="57"/>
                  </a:cubicBezTo>
                  <a:cubicBezTo>
                    <a:pt x="396" y="57"/>
                    <a:pt x="380" y="41"/>
                    <a:pt x="343" y="4"/>
                  </a:cubicBezTo>
                  <a:cubicBezTo>
                    <a:pt x="339" y="1"/>
                    <a:pt x="333" y="0"/>
                    <a:pt x="327" y="0"/>
                  </a:cubicBezTo>
                  <a:close/>
                </a:path>
              </a:pathLst>
            </a:custGeom>
            <a:solidFill>
              <a:srgbClr val="E74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2"/>
            <p:cNvSpPr/>
            <p:nvPr/>
          </p:nvSpPr>
          <p:spPr>
            <a:xfrm rot="-1826686">
              <a:off x="3423453" y="1888551"/>
              <a:ext cx="85852" cy="24050"/>
            </a:xfrm>
            <a:custGeom>
              <a:avLst/>
              <a:gdLst/>
              <a:ahLst/>
              <a:cxnLst/>
              <a:rect l="l" t="t" r="r" b="b"/>
              <a:pathLst>
                <a:path w="307" h="86" extrusionOk="0">
                  <a:moveTo>
                    <a:pt x="120" y="0"/>
                  </a:moveTo>
                  <a:cubicBezTo>
                    <a:pt x="53" y="0"/>
                    <a:pt x="0" y="28"/>
                    <a:pt x="14" y="58"/>
                  </a:cubicBezTo>
                  <a:lnTo>
                    <a:pt x="14" y="75"/>
                  </a:lnTo>
                  <a:cubicBezTo>
                    <a:pt x="14" y="75"/>
                    <a:pt x="80" y="75"/>
                    <a:pt x="150" y="58"/>
                  </a:cubicBezTo>
                  <a:cubicBezTo>
                    <a:pt x="202" y="58"/>
                    <a:pt x="264" y="86"/>
                    <a:pt x="292" y="86"/>
                  </a:cubicBezTo>
                  <a:cubicBezTo>
                    <a:pt x="301" y="86"/>
                    <a:pt x="307" y="83"/>
                    <a:pt x="307" y="75"/>
                  </a:cubicBezTo>
                  <a:cubicBezTo>
                    <a:pt x="307" y="58"/>
                    <a:pt x="236" y="4"/>
                    <a:pt x="166" y="4"/>
                  </a:cubicBezTo>
                  <a:cubicBezTo>
                    <a:pt x="151" y="1"/>
                    <a:pt x="135" y="0"/>
                    <a:pt x="120" y="0"/>
                  </a:cubicBezTo>
                  <a:close/>
                </a:path>
              </a:pathLst>
            </a:custGeom>
            <a:solidFill>
              <a:srgbClr val="E74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2"/>
            <p:cNvSpPr/>
            <p:nvPr/>
          </p:nvSpPr>
          <p:spPr>
            <a:xfrm>
              <a:off x="3581911" y="1925496"/>
              <a:ext cx="51455" cy="50057"/>
            </a:xfrm>
            <a:custGeom>
              <a:avLst/>
              <a:gdLst/>
              <a:ahLst/>
              <a:cxnLst/>
              <a:rect l="l" t="t" r="r" b="b"/>
              <a:pathLst>
                <a:path w="184" h="179" extrusionOk="0">
                  <a:moveTo>
                    <a:pt x="57" y="0"/>
                  </a:moveTo>
                  <a:cubicBezTo>
                    <a:pt x="55" y="0"/>
                    <a:pt x="52" y="1"/>
                    <a:pt x="50" y="2"/>
                  </a:cubicBezTo>
                  <a:cubicBezTo>
                    <a:pt x="1" y="20"/>
                    <a:pt x="56" y="179"/>
                    <a:pt x="116" y="179"/>
                  </a:cubicBezTo>
                  <a:cubicBezTo>
                    <a:pt x="122" y="179"/>
                    <a:pt x="127" y="177"/>
                    <a:pt x="133" y="175"/>
                  </a:cubicBezTo>
                  <a:cubicBezTo>
                    <a:pt x="184" y="159"/>
                    <a:pt x="107" y="0"/>
                    <a:pt x="57" y="0"/>
                  </a:cubicBezTo>
                  <a:close/>
                </a:path>
              </a:pathLst>
            </a:custGeom>
            <a:solidFill>
              <a:srgbClr val="3A1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2"/>
            <p:cNvSpPr/>
            <p:nvPr/>
          </p:nvSpPr>
          <p:spPr>
            <a:xfrm>
              <a:off x="3456068" y="1950105"/>
              <a:ext cx="47540" cy="53133"/>
            </a:xfrm>
            <a:custGeom>
              <a:avLst/>
              <a:gdLst/>
              <a:ahLst/>
              <a:cxnLst/>
              <a:rect l="l" t="t" r="r" b="b"/>
              <a:pathLst>
                <a:path w="170" h="190" extrusionOk="0">
                  <a:moveTo>
                    <a:pt x="50" y="0"/>
                  </a:moveTo>
                  <a:cubicBezTo>
                    <a:pt x="1" y="17"/>
                    <a:pt x="67" y="190"/>
                    <a:pt x="120" y="190"/>
                  </a:cubicBezTo>
                  <a:cubicBezTo>
                    <a:pt x="170" y="173"/>
                    <a:pt x="104" y="0"/>
                    <a:pt x="50" y="0"/>
                  </a:cubicBezTo>
                  <a:close/>
                </a:path>
              </a:pathLst>
            </a:custGeom>
            <a:solidFill>
              <a:srgbClr val="3A1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2"/>
            <p:cNvSpPr/>
            <p:nvPr/>
          </p:nvSpPr>
          <p:spPr>
            <a:xfrm>
              <a:off x="2897602" y="2306381"/>
              <a:ext cx="745820" cy="884805"/>
            </a:xfrm>
            <a:custGeom>
              <a:avLst/>
              <a:gdLst/>
              <a:ahLst/>
              <a:cxnLst/>
              <a:rect l="l" t="t" r="r" b="b"/>
              <a:pathLst>
                <a:path w="2667" h="3164" extrusionOk="0">
                  <a:moveTo>
                    <a:pt x="2666" y="1"/>
                  </a:moveTo>
                  <a:lnTo>
                    <a:pt x="2666" y="1"/>
                  </a:lnTo>
                  <a:cubicBezTo>
                    <a:pt x="2530" y="104"/>
                    <a:pt x="2410" y="187"/>
                    <a:pt x="2237" y="496"/>
                  </a:cubicBezTo>
                  <a:cubicBezTo>
                    <a:pt x="2084" y="789"/>
                    <a:pt x="1585" y="1804"/>
                    <a:pt x="1515" y="1874"/>
                  </a:cubicBezTo>
                  <a:cubicBezTo>
                    <a:pt x="1466" y="1961"/>
                    <a:pt x="966" y="2216"/>
                    <a:pt x="706" y="2353"/>
                  </a:cubicBezTo>
                  <a:cubicBezTo>
                    <a:pt x="451" y="2476"/>
                    <a:pt x="1" y="2819"/>
                    <a:pt x="1" y="2819"/>
                  </a:cubicBezTo>
                  <a:lnTo>
                    <a:pt x="104" y="3095"/>
                  </a:lnTo>
                  <a:lnTo>
                    <a:pt x="141" y="3161"/>
                  </a:lnTo>
                  <a:cubicBezTo>
                    <a:pt x="141" y="3161"/>
                    <a:pt x="185" y="3164"/>
                    <a:pt x="259" y="3164"/>
                  </a:cubicBezTo>
                  <a:cubicBezTo>
                    <a:pt x="464" y="3164"/>
                    <a:pt x="905" y="3144"/>
                    <a:pt x="1309" y="2992"/>
                  </a:cubicBezTo>
                  <a:cubicBezTo>
                    <a:pt x="1792" y="2819"/>
                    <a:pt x="1981" y="2542"/>
                    <a:pt x="2014" y="2493"/>
                  </a:cubicBezTo>
                  <a:cubicBezTo>
                    <a:pt x="2047" y="2353"/>
                    <a:pt x="2101" y="2200"/>
                    <a:pt x="2134" y="2064"/>
                  </a:cubicBezTo>
                  <a:cubicBezTo>
                    <a:pt x="2150" y="1977"/>
                    <a:pt x="2167" y="1891"/>
                    <a:pt x="2188" y="1804"/>
                  </a:cubicBezTo>
                  <a:cubicBezTo>
                    <a:pt x="2324" y="1218"/>
                    <a:pt x="2547" y="789"/>
                    <a:pt x="2547" y="789"/>
                  </a:cubicBezTo>
                  <a:cubicBezTo>
                    <a:pt x="2530" y="463"/>
                    <a:pt x="2666" y="1"/>
                    <a:pt x="26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2"/>
            <p:cNvSpPr/>
            <p:nvPr/>
          </p:nvSpPr>
          <p:spPr>
            <a:xfrm>
              <a:off x="3638401" y="2353922"/>
              <a:ext cx="663604" cy="838663"/>
            </a:xfrm>
            <a:custGeom>
              <a:avLst/>
              <a:gdLst/>
              <a:ahLst/>
              <a:cxnLst/>
              <a:rect l="l" t="t" r="r" b="b"/>
              <a:pathLst>
                <a:path w="2373" h="2999" extrusionOk="0">
                  <a:moveTo>
                    <a:pt x="1634" y="0"/>
                  </a:moveTo>
                  <a:cubicBezTo>
                    <a:pt x="1634" y="0"/>
                    <a:pt x="1548" y="140"/>
                    <a:pt x="1478" y="347"/>
                  </a:cubicBezTo>
                  <a:cubicBezTo>
                    <a:pt x="1428" y="483"/>
                    <a:pt x="1395" y="656"/>
                    <a:pt x="1375" y="825"/>
                  </a:cubicBezTo>
                  <a:cubicBezTo>
                    <a:pt x="1342" y="1221"/>
                    <a:pt x="1428" y="1704"/>
                    <a:pt x="1445" y="1857"/>
                  </a:cubicBezTo>
                  <a:lnTo>
                    <a:pt x="1445" y="1910"/>
                  </a:lnTo>
                  <a:cubicBezTo>
                    <a:pt x="1445" y="1943"/>
                    <a:pt x="1461" y="1960"/>
                    <a:pt x="1461" y="1960"/>
                  </a:cubicBezTo>
                  <a:cubicBezTo>
                    <a:pt x="1461" y="1960"/>
                    <a:pt x="1428" y="1976"/>
                    <a:pt x="1395" y="2013"/>
                  </a:cubicBezTo>
                  <a:cubicBezTo>
                    <a:pt x="1342" y="2046"/>
                    <a:pt x="1238" y="2117"/>
                    <a:pt x="1119" y="2183"/>
                  </a:cubicBezTo>
                  <a:cubicBezTo>
                    <a:pt x="929" y="2286"/>
                    <a:pt x="54" y="2665"/>
                    <a:pt x="54" y="2665"/>
                  </a:cubicBezTo>
                  <a:lnTo>
                    <a:pt x="1" y="2991"/>
                  </a:lnTo>
                  <a:cubicBezTo>
                    <a:pt x="1" y="2991"/>
                    <a:pt x="184" y="2999"/>
                    <a:pt x="403" y="2999"/>
                  </a:cubicBezTo>
                  <a:cubicBezTo>
                    <a:pt x="512" y="2999"/>
                    <a:pt x="631" y="2997"/>
                    <a:pt x="739" y="2991"/>
                  </a:cubicBezTo>
                  <a:cubicBezTo>
                    <a:pt x="999" y="2991"/>
                    <a:pt x="1292" y="2942"/>
                    <a:pt x="1548" y="2888"/>
                  </a:cubicBezTo>
                  <a:cubicBezTo>
                    <a:pt x="1634" y="2872"/>
                    <a:pt x="1705" y="2855"/>
                    <a:pt x="1771" y="2822"/>
                  </a:cubicBezTo>
                  <a:cubicBezTo>
                    <a:pt x="2064" y="2735"/>
                    <a:pt x="2270" y="2579"/>
                    <a:pt x="2323" y="2410"/>
                  </a:cubicBezTo>
                  <a:cubicBezTo>
                    <a:pt x="2373" y="2236"/>
                    <a:pt x="2356" y="1754"/>
                    <a:pt x="2183" y="1172"/>
                  </a:cubicBezTo>
                  <a:cubicBezTo>
                    <a:pt x="2014" y="586"/>
                    <a:pt x="1771" y="120"/>
                    <a:pt x="1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2"/>
            <p:cNvSpPr/>
            <p:nvPr/>
          </p:nvSpPr>
          <p:spPr>
            <a:xfrm>
              <a:off x="1470537" y="3296348"/>
              <a:ext cx="1062940" cy="53413"/>
            </a:xfrm>
            <a:custGeom>
              <a:avLst/>
              <a:gdLst/>
              <a:ahLst/>
              <a:cxnLst/>
              <a:rect l="l" t="t" r="r" b="b"/>
              <a:pathLst>
                <a:path w="3801" h="191" extrusionOk="0">
                  <a:moveTo>
                    <a:pt x="1907" y="1"/>
                  </a:moveTo>
                  <a:cubicBezTo>
                    <a:pt x="1907" y="1"/>
                    <a:pt x="33" y="191"/>
                    <a:pt x="0" y="191"/>
                  </a:cubicBezTo>
                  <a:lnTo>
                    <a:pt x="3681" y="191"/>
                  </a:lnTo>
                  <a:lnTo>
                    <a:pt x="3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2"/>
            <p:cNvSpPr/>
            <p:nvPr/>
          </p:nvSpPr>
          <p:spPr>
            <a:xfrm>
              <a:off x="3720339" y="2233951"/>
              <a:ext cx="77742" cy="120248"/>
            </a:xfrm>
            <a:custGeom>
              <a:avLst/>
              <a:gdLst/>
              <a:ahLst/>
              <a:cxnLst/>
              <a:rect l="l" t="t" r="r" b="b"/>
              <a:pathLst>
                <a:path w="278" h="430" extrusionOk="0">
                  <a:moveTo>
                    <a:pt x="137" y="0"/>
                  </a:moveTo>
                  <a:lnTo>
                    <a:pt x="17" y="87"/>
                  </a:lnTo>
                  <a:lnTo>
                    <a:pt x="1" y="429"/>
                  </a:lnTo>
                  <a:lnTo>
                    <a:pt x="104" y="326"/>
                  </a:lnTo>
                  <a:lnTo>
                    <a:pt x="277" y="157"/>
                  </a:lnTo>
                  <a:cubicBezTo>
                    <a:pt x="240" y="157"/>
                    <a:pt x="223" y="157"/>
                    <a:pt x="207" y="136"/>
                  </a:cubicBezTo>
                  <a:cubicBezTo>
                    <a:pt x="190" y="120"/>
                    <a:pt x="153" y="54"/>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2"/>
            <p:cNvSpPr/>
            <p:nvPr/>
          </p:nvSpPr>
          <p:spPr>
            <a:xfrm>
              <a:off x="3797803" y="2195639"/>
              <a:ext cx="105147" cy="125002"/>
            </a:xfrm>
            <a:custGeom>
              <a:avLst/>
              <a:gdLst/>
              <a:ahLst/>
              <a:cxnLst/>
              <a:rect l="l" t="t" r="r" b="b"/>
              <a:pathLst>
                <a:path w="376" h="447" extrusionOk="0">
                  <a:moveTo>
                    <a:pt x="309" y="1"/>
                  </a:moveTo>
                  <a:cubicBezTo>
                    <a:pt x="289" y="67"/>
                    <a:pt x="256" y="121"/>
                    <a:pt x="169" y="191"/>
                  </a:cubicBezTo>
                  <a:cubicBezTo>
                    <a:pt x="103" y="257"/>
                    <a:pt x="50" y="294"/>
                    <a:pt x="0" y="294"/>
                  </a:cubicBezTo>
                  <a:lnTo>
                    <a:pt x="169" y="376"/>
                  </a:lnTo>
                  <a:lnTo>
                    <a:pt x="309" y="447"/>
                  </a:lnTo>
                  <a:lnTo>
                    <a:pt x="359" y="137"/>
                  </a:lnTo>
                  <a:lnTo>
                    <a:pt x="375" y="50"/>
                  </a:lnTo>
                  <a:lnTo>
                    <a:pt x="3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2"/>
            <p:cNvSpPr/>
            <p:nvPr/>
          </p:nvSpPr>
          <p:spPr>
            <a:xfrm>
              <a:off x="2413245" y="1632700"/>
              <a:ext cx="253920" cy="312926"/>
            </a:xfrm>
            <a:custGeom>
              <a:avLst/>
              <a:gdLst/>
              <a:ahLst/>
              <a:cxnLst/>
              <a:rect l="l" t="t" r="r" b="b"/>
              <a:pathLst>
                <a:path w="908" h="1119" extrusionOk="0">
                  <a:moveTo>
                    <a:pt x="565" y="1"/>
                  </a:moveTo>
                  <a:cubicBezTo>
                    <a:pt x="462" y="17"/>
                    <a:pt x="343" y="71"/>
                    <a:pt x="272" y="104"/>
                  </a:cubicBezTo>
                  <a:cubicBezTo>
                    <a:pt x="256" y="120"/>
                    <a:pt x="239" y="141"/>
                    <a:pt x="223" y="141"/>
                  </a:cubicBezTo>
                  <a:cubicBezTo>
                    <a:pt x="153" y="190"/>
                    <a:pt x="66" y="244"/>
                    <a:pt x="0" y="310"/>
                  </a:cubicBezTo>
                  <a:cubicBezTo>
                    <a:pt x="239" y="364"/>
                    <a:pt x="392" y="450"/>
                    <a:pt x="413" y="483"/>
                  </a:cubicBezTo>
                  <a:cubicBezTo>
                    <a:pt x="446" y="516"/>
                    <a:pt x="532" y="842"/>
                    <a:pt x="582" y="945"/>
                  </a:cubicBezTo>
                  <a:cubicBezTo>
                    <a:pt x="636" y="1049"/>
                    <a:pt x="685" y="1119"/>
                    <a:pt x="685" y="1119"/>
                  </a:cubicBezTo>
                  <a:cubicBezTo>
                    <a:pt x="685" y="1119"/>
                    <a:pt x="755" y="793"/>
                    <a:pt x="875" y="723"/>
                  </a:cubicBezTo>
                  <a:cubicBezTo>
                    <a:pt x="891" y="690"/>
                    <a:pt x="908" y="619"/>
                    <a:pt x="908" y="516"/>
                  </a:cubicBezTo>
                  <a:cubicBezTo>
                    <a:pt x="908" y="467"/>
                    <a:pt x="908" y="413"/>
                    <a:pt x="891" y="364"/>
                  </a:cubicBezTo>
                  <a:cubicBezTo>
                    <a:pt x="858" y="190"/>
                    <a:pt x="772" y="54"/>
                    <a:pt x="739" y="1"/>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2"/>
            <p:cNvSpPr/>
            <p:nvPr/>
          </p:nvSpPr>
          <p:spPr>
            <a:xfrm>
              <a:off x="2413245" y="1661504"/>
              <a:ext cx="76344" cy="58167"/>
            </a:xfrm>
            <a:custGeom>
              <a:avLst/>
              <a:gdLst/>
              <a:ahLst/>
              <a:cxnLst/>
              <a:rect l="l" t="t" r="r" b="b"/>
              <a:pathLst>
                <a:path w="273" h="208" extrusionOk="0">
                  <a:moveTo>
                    <a:pt x="223" y="38"/>
                  </a:moveTo>
                  <a:lnTo>
                    <a:pt x="223" y="38"/>
                  </a:lnTo>
                  <a:cubicBezTo>
                    <a:pt x="153" y="87"/>
                    <a:pt x="66" y="141"/>
                    <a:pt x="0" y="207"/>
                  </a:cubicBezTo>
                  <a:lnTo>
                    <a:pt x="0" y="207"/>
                  </a:lnTo>
                  <a:cubicBezTo>
                    <a:pt x="66" y="141"/>
                    <a:pt x="153" y="87"/>
                    <a:pt x="223" y="38"/>
                  </a:cubicBezTo>
                  <a:lnTo>
                    <a:pt x="223" y="38"/>
                  </a:lnTo>
                  <a:lnTo>
                    <a:pt x="223" y="38"/>
                  </a:lnTo>
                  <a:close/>
                  <a:moveTo>
                    <a:pt x="272" y="1"/>
                  </a:moveTo>
                  <a:lnTo>
                    <a:pt x="272" y="1"/>
                  </a:lnTo>
                  <a:lnTo>
                    <a:pt x="272" y="1"/>
                  </a:lnTo>
                  <a:lnTo>
                    <a:pt x="272" y="1"/>
                  </a:lnTo>
                  <a:close/>
                </a:path>
              </a:pathLst>
            </a:custGeom>
            <a:solidFill>
              <a:srgbClr val="6E3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2"/>
            <p:cNvSpPr/>
            <p:nvPr/>
          </p:nvSpPr>
          <p:spPr>
            <a:xfrm>
              <a:off x="2571248" y="1632700"/>
              <a:ext cx="48659" cy="280"/>
            </a:xfrm>
            <a:custGeom>
              <a:avLst/>
              <a:gdLst/>
              <a:ahLst/>
              <a:cxnLst/>
              <a:rect l="l" t="t" r="r" b="b"/>
              <a:pathLst>
                <a:path w="174" h="1" extrusionOk="0">
                  <a:moveTo>
                    <a:pt x="104" y="1"/>
                  </a:moveTo>
                  <a:lnTo>
                    <a:pt x="0" y="1"/>
                  </a:lnTo>
                  <a:lnTo>
                    <a:pt x="0" y="1"/>
                  </a:lnTo>
                  <a:lnTo>
                    <a:pt x="104" y="1"/>
                  </a:lnTo>
                  <a:lnTo>
                    <a:pt x="174" y="1"/>
                  </a:lnTo>
                  <a:lnTo>
                    <a:pt x="174" y="1"/>
                  </a:lnTo>
                  <a:lnTo>
                    <a:pt x="174" y="1"/>
                  </a:lnTo>
                  <a:close/>
                </a:path>
              </a:pathLst>
            </a:custGeom>
            <a:solidFill>
              <a:srgbClr val="6E3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2"/>
            <p:cNvSpPr/>
            <p:nvPr/>
          </p:nvSpPr>
          <p:spPr>
            <a:xfrm>
              <a:off x="3763126" y="1628226"/>
              <a:ext cx="125841" cy="322154"/>
            </a:xfrm>
            <a:custGeom>
              <a:avLst/>
              <a:gdLst/>
              <a:ahLst/>
              <a:cxnLst/>
              <a:rect l="l" t="t" r="r" b="b"/>
              <a:pathLst>
                <a:path w="450" h="1152" extrusionOk="0">
                  <a:moveTo>
                    <a:pt x="347" y="0"/>
                  </a:moveTo>
                  <a:cubicBezTo>
                    <a:pt x="347" y="0"/>
                    <a:pt x="103" y="413"/>
                    <a:pt x="37" y="499"/>
                  </a:cubicBezTo>
                  <a:cubicBezTo>
                    <a:pt x="21" y="516"/>
                    <a:pt x="21" y="532"/>
                    <a:pt x="0" y="549"/>
                  </a:cubicBezTo>
                  <a:cubicBezTo>
                    <a:pt x="37" y="776"/>
                    <a:pt x="190" y="1151"/>
                    <a:pt x="190" y="1151"/>
                  </a:cubicBezTo>
                  <a:cubicBezTo>
                    <a:pt x="190" y="1151"/>
                    <a:pt x="277" y="912"/>
                    <a:pt x="433" y="879"/>
                  </a:cubicBezTo>
                  <a:cubicBezTo>
                    <a:pt x="433" y="858"/>
                    <a:pt x="450" y="739"/>
                    <a:pt x="450" y="586"/>
                  </a:cubicBezTo>
                  <a:cubicBezTo>
                    <a:pt x="450" y="396"/>
                    <a:pt x="396" y="136"/>
                    <a:pt x="347" y="0"/>
                  </a:cubicBezTo>
                  <a:close/>
                </a:path>
              </a:pathLst>
            </a:custGeom>
            <a:solidFill>
              <a:srgbClr val="CD8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2"/>
            <p:cNvSpPr/>
            <p:nvPr/>
          </p:nvSpPr>
          <p:spPr>
            <a:xfrm>
              <a:off x="3763126" y="1628226"/>
              <a:ext cx="97038" cy="153526"/>
            </a:xfrm>
            <a:custGeom>
              <a:avLst/>
              <a:gdLst/>
              <a:ahLst/>
              <a:cxnLst/>
              <a:rect l="l" t="t" r="r" b="b"/>
              <a:pathLst>
                <a:path w="347" h="549" extrusionOk="0">
                  <a:moveTo>
                    <a:pt x="347" y="0"/>
                  </a:moveTo>
                  <a:cubicBezTo>
                    <a:pt x="347" y="0"/>
                    <a:pt x="103" y="413"/>
                    <a:pt x="37" y="499"/>
                  </a:cubicBezTo>
                  <a:cubicBezTo>
                    <a:pt x="21" y="516"/>
                    <a:pt x="21" y="532"/>
                    <a:pt x="0" y="549"/>
                  </a:cubicBezTo>
                  <a:lnTo>
                    <a:pt x="0" y="549"/>
                  </a:lnTo>
                  <a:cubicBezTo>
                    <a:pt x="21" y="532"/>
                    <a:pt x="21" y="516"/>
                    <a:pt x="37" y="499"/>
                  </a:cubicBezTo>
                  <a:lnTo>
                    <a:pt x="37" y="499"/>
                  </a:lnTo>
                  <a:cubicBezTo>
                    <a:pt x="103" y="413"/>
                    <a:pt x="347" y="0"/>
                    <a:pt x="347" y="0"/>
                  </a:cubicBezTo>
                  <a:close/>
                </a:path>
              </a:pathLst>
            </a:custGeom>
            <a:solidFill>
              <a:srgbClr val="C65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2"/>
            <p:cNvSpPr/>
            <p:nvPr/>
          </p:nvSpPr>
          <p:spPr>
            <a:xfrm>
              <a:off x="1634413" y="3041586"/>
              <a:ext cx="67115" cy="149052"/>
            </a:xfrm>
            <a:custGeom>
              <a:avLst/>
              <a:gdLst/>
              <a:ahLst/>
              <a:cxnLst/>
              <a:rect l="l" t="t" r="r" b="b"/>
              <a:pathLst>
                <a:path w="240" h="533" extrusionOk="0">
                  <a:moveTo>
                    <a:pt x="103" y="0"/>
                  </a:moveTo>
                  <a:lnTo>
                    <a:pt x="0" y="70"/>
                  </a:lnTo>
                  <a:lnTo>
                    <a:pt x="169" y="532"/>
                  </a:lnTo>
                  <a:lnTo>
                    <a:pt x="240" y="532"/>
                  </a:lnTo>
                  <a:lnTo>
                    <a:pt x="1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2"/>
            <p:cNvSpPr/>
            <p:nvPr/>
          </p:nvSpPr>
          <p:spPr>
            <a:xfrm>
              <a:off x="2446523" y="2171589"/>
              <a:ext cx="111020" cy="153526"/>
            </a:xfrm>
            <a:custGeom>
              <a:avLst/>
              <a:gdLst/>
              <a:ahLst/>
              <a:cxnLst/>
              <a:rect l="l" t="t" r="r" b="b"/>
              <a:pathLst>
                <a:path w="397" h="549" extrusionOk="0">
                  <a:moveTo>
                    <a:pt x="397" y="0"/>
                  </a:moveTo>
                  <a:lnTo>
                    <a:pt x="397" y="0"/>
                  </a:lnTo>
                  <a:cubicBezTo>
                    <a:pt x="393" y="3"/>
                    <a:pt x="388" y="15"/>
                    <a:pt x="381" y="32"/>
                  </a:cubicBezTo>
                  <a:lnTo>
                    <a:pt x="381" y="32"/>
                  </a:lnTo>
                  <a:cubicBezTo>
                    <a:pt x="387" y="22"/>
                    <a:pt x="392" y="11"/>
                    <a:pt x="397" y="0"/>
                  </a:cubicBezTo>
                  <a:close/>
                  <a:moveTo>
                    <a:pt x="381" y="32"/>
                  </a:moveTo>
                  <a:lnTo>
                    <a:pt x="381" y="32"/>
                  </a:lnTo>
                  <a:cubicBezTo>
                    <a:pt x="278" y="214"/>
                    <a:pt x="1" y="277"/>
                    <a:pt x="1" y="277"/>
                  </a:cubicBezTo>
                  <a:lnTo>
                    <a:pt x="1" y="326"/>
                  </a:lnTo>
                  <a:cubicBezTo>
                    <a:pt x="1" y="343"/>
                    <a:pt x="17" y="343"/>
                    <a:pt x="17" y="359"/>
                  </a:cubicBezTo>
                  <a:lnTo>
                    <a:pt x="17" y="429"/>
                  </a:lnTo>
                  <a:cubicBezTo>
                    <a:pt x="34" y="483"/>
                    <a:pt x="34" y="516"/>
                    <a:pt x="34" y="549"/>
                  </a:cubicBezTo>
                  <a:cubicBezTo>
                    <a:pt x="67" y="533"/>
                    <a:pt x="120" y="499"/>
                    <a:pt x="170" y="429"/>
                  </a:cubicBezTo>
                  <a:cubicBezTo>
                    <a:pt x="285" y="318"/>
                    <a:pt x="350" y="112"/>
                    <a:pt x="381" y="32"/>
                  </a:cubicBezTo>
                  <a:close/>
                </a:path>
              </a:pathLst>
            </a:custGeom>
            <a:solidFill>
              <a:srgbClr val="6D3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2"/>
            <p:cNvSpPr/>
            <p:nvPr/>
          </p:nvSpPr>
          <p:spPr>
            <a:xfrm>
              <a:off x="3739915" y="2200393"/>
              <a:ext cx="5034" cy="13982"/>
            </a:xfrm>
            <a:custGeom>
              <a:avLst/>
              <a:gdLst/>
              <a:ahLst/>
              <a:cxnLst/>
              <a:rect l="l" t="t" r="r" b="b"/>
              <a:pathLst>
                <a:path w="18" h="50" extrusionOk="0">
                  <a:moveTo>
                    <a:pt x="17" y="0"/>
                  </a:moveTo>
                  <a:lnTo>
                    <a:pt x="1" y="50"/>
                  </a:lnTo>
                  <a:cubicBezTo>
                    <a:pt x="17" y="33"/>
                    <a:pt x="17" y="17"/>
                    <a:pt x="17" y="0"/>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2"/>
            <p:cNvSpPr/>
            <p:nvPr/>
          </p:nvSpPr>
          <p:spPr>
            <a:xfrm>
              <a:off x="3744669" y="2075669"/>
              <a:ext cx="91445" cy="196592"/>
            </a:xfrm>
            <a:custGeom>
              <a:avLst/>
              <a:gdLst/>
              <a:ahLst/>
              <a:cxnLst/>
              <a:rect l="l" t="t" r="r" b="b"/>
              <a:pathLst>
                <a:path w="327" h="703" extrusionOk="0">
                  <a:moveTo>
                    <a:pt x="326" y="1"/>
                  </a:moveTo>
                  <a:cubicBezTo>
                    <a:pt x="240" y="224"/>
                    <a:pt x="0" y="446"/>
                    <a:pt x="0" y="446"/>
                  </a:cubicBezTo>
                  <a:cubicBezTo>
                    <a:pt x="0" y="446"/>
                    <a:pt x="17" y="517"/>
                    <a:pt x="50" y="566"/>
                  </a:cubicBezTo>
                  <a:cubicBezTo>
                    <a:pt x="66" y="620"/>
                    <a:pt x="103" y="686"/>
                    <a:pt x="120" y="702"/>
                  </a:cubicBezTo>
                  <a:cubicBezTo>
                    <a:pt x="326" y="463"/>
                    <a:pt x="326" y="1"/>
                    <a:pt x="326" y="1"/>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2"/>
            <p:cNvSpPr/>
            <p:nvPr/>
          </p:nvSpPr>
          <p:spPr>
            <a:xfrm>
              <a:off x="2763929" y="3108422"/>
              <a:ext cx="62641" cy="82776"/>
            </a:xfrm>
            <a:custGeom>
              <a:avLst/>
              <a:gdLst/>
              <a:ahLst/>
              <a:cxnLst/>
              <a:rect l="l" t="t" r="r" b="b"/>
              <a:pathLst>
                <a:path w="224" h="296" extrusionOk="0">
                  <a:moveTo>
                    <a:pt x="120" y="0"/>
                  </a:moveTo>
                  <a:lnTo>
                    <a:pt x="120" y="103"/>
                  </a:lnTo>
                  <a:cubicBezTo>
                    <a:pt x="120" y="103"/>
                    <a:pt x="50" y="174"/>
                    <a:pt x="33" y="207"/>
                  </a:cubicBezTo>
                  <a:cubicBezTo>
                    <a:pt x="0" y="260"/>
                    <a:pt x="33" y="293"/>
                    <a:pt x="33" y="293"/>
                  </a:cubicBezTo>
                  <a:lnTo>
                    <a:pt x="118" y="293"/>
                  </a:lnTo>
                  <a:cubicBezTo>
                    <a:pt x="86" y="289"/>
                    <a:pt x="57" y="280"/>
                    <a:pt x="50" y="260"/>
                  </a:cubicBezTo>
                  <a:cubicBezTo>
                    <a:pt x="50" y="207"/>
                    <a:pt x="153" y="103"/>
                    <a:pt x="153" y="103"/>
                  </a:cubicBezTo>
                  <a:lnTo>
                    <a:pt x="120" y="0"/>
                  </a:lnTo>
                  <a:close/>
                  <a:moveTo>
                    <a:pt x="118" y="293"/>
                  </a:moveTo>
                  <a:cubicBezTo>
                    <a:pt x="134" y="295"/>
                    <a:pt x="151" y="296"/>
                    <a:pt x="167" y="296"/>
                  </a:cubicBezTo>
                  <a:cubicBezTo>
                    <a:pt x="198" y="296"/>
                    <a:pt x="223" y="293"/>
                    <a:pt x="223" y="293"/>
                  </a:cubicBezTo>
                  <a:close/>
                </a:path>
              </a:pathLst>
            </a:custGeom>
            <a:solidFill>
              <a:srgbClr val="E06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2"/>
            <p:cNvSpPr/>
            <p:nvPr/>
          </p:nvSpPr>
          <p:spPr>
            <a:xfrm>
              <a:off x="1667692" y="3161556"/>
              <a:ext cx="62641" cy="29083"/>
            </a:xfrm>
            <a:custGeom>
              <a:avLst/>
              <a:gdLst/>
              <a:ahLst/>
              <a:cxnLst/>
              <a:rect l="l" t="t" r="r" b="b"/>
              <a:pathLst>
                <a:path w="224" h="104" extrusionOk="0">
                  <a:moveTo>
                    <a:pt x="154" y="0"/>
                  </a:moveTo>
                  <a:cubicBezTo>
                    <a:pt x="67" y="37"/>
                    <a:pt x="1" y="70"/>
                    <a:pt x="34" y="103"/>
                  </a:cubicBezTo>
                  <a:lnTo>
                    <a:pt x="224" y="103"/>
                  </a:lnTo>
                  <a:lnTo>
                    <a:pt x="154" y="0"/>
                  </a:lnTo>
                  <a:close/>
                </a:path>
              </a:pathLst>
            </a:custGeom>
            <a:solidFill>
              <a:srgbClr val="F6A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2"/>
            <p:cNvSpPr/>
            <p:nvPr/>
          </p:nvSpPr>
          <p:spPr>
            <a:xfrm>
              <a:off x="3301420" y="1608370"/>
              <a:ext cx="144578" cy="197711"/>
            </a:xfrm>
            <a:custGeom>
              <a:avLst/>
              <a:gdLst/>
              <a:ahLst/>
              <a:cxnLst/>
              <a:rect l="l" t="t" r="r" b="b"/>
              <a:pathLst>
                <a:path w="517" h="707" extrusionOk="0">
                  <a:moveTo>
                    <a:pt x="294" y="1"/>
                  </a:moveTo>
                  <a:lnTo>
                    <a:pt x="294" y="1"/>
                  </a:lnTo>
                  <a:cubicBezTo>
                    <a:pt x="228" y="55"/>
                    <a:pt x="191" y="104"/>
                    <a:pt x="158" y="141"/>
                  </a:cubicBezTo>
                  <a:cubicBezTo>
                    <a:pt x="1" y="310"/>
                    <a:pt x="104" y="554"/>
                    <a:pt x="244" y="640"/>
                  </a:cubicBezTo>
                  <a:cubicBezTo>
                    <a:pt x="294" y="673"/>
                    <a:pt x="348" y="690"/>
                    <a:pt x="397" y="706"/>
                  </a:cubicBezTo>
                  <a:lnTo>
                    <a:pt x="517" y="706"/>
                  </a:lnTo>
                  <a:cubicBezTo>
                    <a:pt x="261" y="603"/>
                    <a:pt x="191" y="348"/>
                    <a:pt x="294" y="1"/>
                  </a:cubicBezTo>
                  <a:close/>
                </a:path>
              </a:pathLst>
            </a:custGeom>
            <a:solidFill>
              <a:srgbClr val="C13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2"/>
            <p:cNvSpPr/>
            <p:nvPr/>
          </p:nvSpPr>
          <p:spPr>
            <a:xfrm>
              <a:off x="2926686" y="2883303"/>
              <a:ext cx="567684" cy="307892"/>
            </a:xfrm>
            <a:custGeom>
              <a:avLst/>
              <a:gdLst/>
              <a:ahLst/>
              <a:cxnLst/>
              <a:rect l="l" t="t" r="r" b="b"/>
              <a:pathLst>
                <a:path w="2030" h="1101" extrusionOk="0">
                  <a:moveTo>
                    <a:pt x="2030" y="1"/>
                  </a:moveTo>
                  <a:lnTo>
                    <a:pt x="2030" y="1"/>
                  </a:lnTo>
                  <a:cubicBezTo>
                    <a:pt x="1824" y="224"/>
                    <a:pt x="1465" y="566"/>
                    <a:pt x="1172" y="739"/>
                  </a:cubicBezTo>
                  <a:cubicBezTo>
                    <a:pt x="776" y="962"/>
                    <a:pt x="553" y="962"/>
                    <a:pt x="0" y="1032"/>
                  </a:cubicBezTo>
                  <a:lnTo>
                    <a:pt x="37" y="1098"/>
                  </a:lnTo>
                  <a:cubicBezTo>
                    <a:pt x="37" y="1098"/>
                    <a:pt x="81" y="1101"/>
                    <a:pt x="155" y="1101"/>
                  </a:cubicBezTo>
                  <a:cubicBezTo>
                    <a:pt x="360" y="1101"/>
                    <a:pt x="801" y="1081"/>
                    <a:pt x="1205" y="929"/>
                  </a:cubicBezTo>
                  <a:cubicBezTo>
                    <a:pt x="1688" y="756"/>
                    <a:pt x="1877" y="479"/>
                    <a:pt x="1910" y="430"/>
                  </a:cubicBezTo>
                  <a:cubicBezTo>
                    <a:pt x="1943" y="290"/>
                    <a:pt x="1997" y="137"/>
                    <a:pt x="2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2"/>
            <p:cNvSpPr/>
            <p:nvPr/>
          </p:nvSpPr>
          <p:spPr>
            <a:xfrm>
              <a:off x="4013415" y="2450682"/>
              <a:ext cx="141781" cy="469528"/>
            </a:xfrm>
            <a:custGeom>
              <a:avLst/>
              <a:gdLst/>
              <a:ahLst/>
              <a:cxnLst/>
              <a:rect l="l" t="t" r="r" b="b"/>
              <a:pathLst>
                <a:path w="507" h="1679" extrusionOk="0">
                  <a:moveTo>
                    <a:pt x="137" y="1"/>
                  </a:moveTo>
                  <a:lnTo>
                    <a:pt x="137" y="1"/>
                  </a:lnTo>
                  <a:cubicBezTo>
                    <a:pt x="87" y="137"/>
                    <a:pt x="54" y="310"/>
                    <a:pt x="34" y="479"/>
                  </a:cubicBezTo>
                  <a:cubicBezTo>
                    <a:pt x="1" y="875"/>
                    <a:pt x="87" y="1358"/>
                    <a:pt x="104" y="1511"/>
                  </a:cubicBezTo>
                  <a:lnTo>
                    <a:pt x="104" y="1564"/>
                  </a:lnTo>
                  <a:cubicBezTo>
                    <a:pt x="104" y="1597"/>
                    <a:pt x="120" y="1614"/>
                    <a:pt x="120" y="1614"/>
                  </a:cubicBezTo>
                  <a:cubicBezTo>
                    <a:pt x="120" y="1614"/>
                    <a:pt x="87" y="1630"/>
                    <a:pt x="54" y="1667"/>
                  </a:cubicBezTo>
                  <a:cubicBezTo>
                    <a:pt x="113" y="1667"/>
                    <a:pt x="256" y="1678"/>
                    <a:pt x="364" y="1678"/>
                  </a:cubicBezTo>
                  <a:cubicBezTo>
                    <a:pt x="445" y="1678"/>
                    <a:pt x="507" y="1672"/>
                    <a:pt x="500" y="1651"/>
                  </a:cubicBezTo>
                  <a:cubicBezTo>
                    <a:pt x="500" y="1614"/>
                    <a:pt x="223" y="1597"/>
                    <a:pt x="223" y="1597"/>
                  </a:cubicBezTo>
                  <a:lnTo>
                    <a:pt x="467" y="1424"/>
                  </a:lnTo>
                  <a:cubicBezTo>
                    <a:pt x="442" y="1411"/>
                    <a:pt x="419" y="1406"/>
                    <a:pt x="397" y="1406"/>
                  </a:cubicBezTo>
                  <a:cubicBezTo>
                    <a:pt x="280" y="1406"/>
                    <a:pt x="207" y="1564"/>
                    <a:pt x="207" y="1564"/>
                  </a:cubicBezTo>
                  <a:cubicBezTo>
                    <a:pt x="207" y="1564"/>
                    <a:pt x="207" y="1375"/>
                    <a:pt x="157" y="1115"/>
                  </a:cubicBezTo>
                  <a:cubicBezTo>
                    <a:pt x="104" y="875"/>
                    <a:pt x="87" y="446"/>
                    <a:pt x="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2"/>
            <p:cNvSpPr/>
            <p:nvPr/>
          </p:nvSpPr>
          <p:spPr>
            <a:xfrm>
              <a:off x="2109822" y="1584536"/>
              <a:ext cx="264267" cy="211414"/>
            </a:xfrm>
            <a:custGeom>
              <a:avLst/>
              <a:gdLst/>
              <a:ahLst/>
              <a:cxnLst/>
              <a:rect l="l" t="t" r="r" b="b"/>
              <a:pathLst>
                <a:path w="945" h="756" extrusionOk="0">
                  <a:moveTo>
                    <a:pt x="260" y="1"/>
                  </a:moveTo>
                  <a:lnTo>
                    <a:pt x="260" y="1"/>
                  </a:lnTo>
                  <a:cubicBezTo>
                    <a:pt x="157" y="87"/>
                    <a:pt x="70" y="207"/>
                    <a:pt x="54" y="331"/>
                  </a:cubicBezTo>
                  <a:cubicBezTo>
                    <a:pt x="0" y="500"/>
                    <a:pt x="103" y="620"/>
                    <a:pt x="173" y="673"/>
                  </a:cubicBezTo>
                  <a:cubicBezTo>
                    <a:pt x="223" y="706"/>
                    <a:pt x="260" y="723"/>
                    <a:pt x="326" y="743"/>
                  </a:cubicBezTo>
                  <a:cubicBezTo>
                    <a:pt x="353" y="752"/>
                    <a:pt x="388" y="756"/>
                    <a:pt x="429" y="756"/>
                  </a:cubicBezTo>
                  <a:cubicBezTo>
                    <a:pt x="470" y="756"/>
                    <a:pt x="518" y="752"/>
                    <a:pt x="569" y="743"/>
                  </a:cubicBezTo>
                  <a:cubicBezTo>
                    <a:pt x="776" y="723"/>
                    <a:pt x="858" y="690"/>
                    <a:pt x="945" y="620"/>
                  </a:cubicBezTo>
                  <a:cubicBezTo>
                    <a:pt x="847" y="620"/>
                    <a:pt x="725" y="643"/>
                    <a:pt x="613" y="643"/>
                  </a:cubicBezTo>
                  <a:cubicBezTo>
                    <a:pt x="531" y="643"/>
                    <a:pt x="454" y="630"/>
                    <a:pt x="396" y="587"/>
                  </a:cubicBezTo>
                  <a:cubicBezTo>
                    <a:pt x="239" y="484"/>
                    <a:pt x="157" y="347"/>
                    <a:pt x="260" y="1"/>
                  </a:cubicBezTo>
                  <a:close/>
                </a:path>
              </a:pathLst>
            </a:custGeom>
            <a:solidFill>
              <a:srgbClr val="4825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2"/>
            <p:cNvSpPr/>
            <p:nvPr/>
          </p:nvSpPr>
          <p:spPr>
            <a:xfrm>
              <a:off x="3538006" y="2566178"/>
              <a:ext cx="484909" cy="167509"/>
            </a:xfrm>
            <a:custGeom>
              <a:avLst/>
              <a:gdLst/>
              <a:ahLst/>
              <a:cxnLst/>
              <a:rect l="l" t="t" r="r" b="b"/>
              <a:pathLst>
                <a:path w="1734" h="599" extrusionOk="0">
                  <a:moveTo>
                    <a:pt x="1494" y="0"/>
                  </a:moveTo>
                  <a:lnTo>
                    <a:pt x="1185" y="310"/>
                  </a:lnTo>
                  <a:lnTo>
                    <a:pt x="929" y="33"/>
                  </a:lnTo>
                  <a:lnTo>
                    <a:pt x="653" y="359"/>
                  </a:lnTo>
                  <a:lnTo>
                    <a:pt x="413" y="66"/>
                  </a:lnTo>
                  <a:lnTo>
                    <a:pt x="83" y="273"/>
                  </a:lnTo>
                  <a:cubicBezTo>
                    <a:pt x="50" y="343"/>
                    <a:pt x="34" y="429"/>
                    <a:pt x="1" y="516"/>
                  </a:cubicBezTo>
                  <a:lnTo>
                    <a:pt x="376" y="310"/>
                  </a:lnTo>
                  <a:lnTo>
                    <a:pt x="653" y="598"/>
                  </a:lnTo>
                  <a:lnTo>
                    <a:pt x="929" y="310"/>
                  </a:lnTo>
                  <a:lnTo>
                    <a:pt x="1152" y="549"/>
                  </a:lnTo>
                  <a:lnTo>
                    <a:pt x="1478" y="256"/>
                  </a:lnTo>
                  <a:lnTo>
                    <a:pt x="1734" y="532"/>
                  </a:lnTo>
                  <a:cubicBezTo>
                    <a:pt x="1734" y="446"/>
                    <a:pt x="1717" y="359"/>
                    <a:pt x="1717" y="273"/>
                  </a:cubicBezTo>
                  <a:lnTo>
                    <a:pt x="14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2"/>
            <p:cNvSpPr/>
            <p:nvPr/>
          </p:nvSpPr>
          <p:spPr>
            <a:xfrm>
              <a:off x="960452" y="3190360"/>
              <a:ext cx="3043963" cy="106266"/>
            </a:xfrm>
            <a:custGeom>
              <a:avLst/>
              <a:gdLst/>
              <a:ahLst/>
              <a:cxnLst/>
              <a:rect l="l" t="t" r="r" b="b"/>
              <a:pathLst>
                <a:path w="10885" h="380" extrusionOk="0">
                  <a:moveTo>
                    <a:pt x="1" y="0"/>
                  </a:moveTo>
                  <a:lnTo>
                    <a:pt x="1" y="380"/>
                  </a:lnTo>
                  <a:lnTo>
                    <a:pt x="10885" y="380"/>
                  </a:lnTo>
                  <a:lnTo>
                    <a:pt x="10885" y="260"/>
                  </a:lnTo>
                  <a:lnTo>
                    <a:pt x="108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2"/>
            <p:cNvSpPr/>
            <p:nvPr/>
          </p:nvSpPr>
          <p:spPr>
            <a:xfrm>
              <a:off x="960452" y="3349482"/>
              <a:ext cx="2433772" cy="284122"/>
            </a:xfrm>
            <a:custGeom>
              <a:avLst/>
              <a:gdLst/>
              <a:ahLst/>
              <a:cxnLst/>
              <a:rect l="l" t="t" r="r" b="b"/>
              <a:pathLst>
                <a:path w="8703" h="1016" extrusionOk="0">
                  <a:moveTo>
                    <a:pt x="1" y="1"/>
                  </a:moveTo>
                  <a:lnTo>
                    <a:pt x="1" y="1016"/>
                  </a:lnTo>
                  <a:lnTo>
                    <a:pt x="8702" y="1016"/>
                  </a:lnTo>
                  <a:lnTo>
                    <a:pt x="8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2"/>
            <p:cNvSpPr/>
            <p:nvPr/>
          </p:nvSpPr>
          <p:spPr>
            <a:xfrm>
              <a:off x="960452" y="3190360"/>
              <a:ext cx="86970" cy="1413618"/>
            </a:xfrm>
            <a:custGeom>
              <a:avLst/>
              <a:gdLst/>
              <a:ahLst/>
              <a:cxnLst/>
              <a:rect l="l" t="t" r="r" b="b"/>
              <a:pathLst>
                <a:path w="311" h="5055" extrusionOk="0">
                  <a:moveTo>
                    <a:pt x="1" y="0"/>
                  </a:moveTo>
                  <a:lnTo>
                    <a:pt x="1" y="5054"/>
                  </a:lnTo>
                  <a:lnTo>
                    <a:pt x="310" y="5054"/>
                  </a:lnTo>
                  <a:lnTo>
                    <a:pt x="3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2"/>
            <p:cNvSpPr/>
            <p:nvPr/>
          </p:nvSpPr>
          <p:spPr>
            <a:xfrm>
              <a:off x="3359308" y="3190360"/>
              <a:ext cx="86691" cy="1413618"/>
            </a:xfrm>
            <a:custGeom>
              <a:avLst/>
              <a:gdLst/>
              <a:ahLst/>
              <a:cxnLst/>
              <a:rect l="l" t="t" r="r" b="b"/>
              <a:pathLst>
                <a:path w="310" h="5055" extrusionOk="0">
                  <a:moveTo>
                    <a:pt x="0" y="0"/>
                  </a:moveTo>
                  <a:lnTo>
                    <a:pt x="0" y="5054"/>
                  </a:lnTo>
                  <a:lnTo>
                    <a:pt x="310" y="5054"/>
                  </a:lnTo>
                  <a:lnTo>
                    <a:pt x="3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2"/>
            <p:cNvSpPr/>
            <p:nvPr/>
          </p:nvSpPr>
          <p:spPr>
            <a:xfrm>
              <a:off x="3922248" y="3190360"/>
              <a:ext cx="86970" cy="1413618"/>
            </a:xfrm>
            <a:custGeom>
              <a:avLst/>
              <a:gdLst/>
              <a:ahLst/>
              <a:cxnLst/>
              <a:rect l="l" t="t" r="r" b="b"/>
              <a:pathLst>
                <a:path w="311" h="5055" extrusionOk="0">
                  <a:moveTo>
                    <a:pt x="1" y="0"/>
                  </a:moveTo>
                  <a:lnTo>
                    <a:pt x="1" y="5054"/>
                  </a:lnTo>
                  <a:lnTo>
                    <a:pt x="310" y="5054"/>
                  </a:lnTo>
                  <a:lnTo>
                    <a:pt x="3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2"/>
            <p:cNvSpPr/>
            <p:nvPr/>
          </p:nvSpPr>
          <p:spPr>
            <a:xfrm>
              <a:off x="4086124" y="3238740"/>
              <a:ext cx="191838" cy="428420"/>
            </a:xfrm>
            <a:custGeom>
              <a:avLst/>
              <a:gdLst/>
              <a:ahLst/>
              <a:cxnLst/>
              <a:rect l="l" t="t" r="r" b="b"/>
              <a:pathLst>
                <a:path w="686" h="1532" extrusionOk="0">
                  <a:moveTo>
                    <a:pt x="446" y="1"/>
                  </a:moveTo>
                  <a:lnTo>
                    <a:pt x="0" y="1531"/>
                  </a:lnTo>
                  <a:lnTo>
                    <a:pt x="186" y="1531"/>
                  </a:lnTo>
                  <a:lnTo>
                    <a:pt x="6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2"/>
            <p:cNvSpPr/>
            <p:nvPr/>
          </p:nvSpPr>
          <p:spPr>
            <a:xfrm>
              <a:off x="2331307" y="2089651"/>
              <a:ext cx="111020" cy="44184"/>
            </a:xfrm>
            <a:custGeom>
              <a:avLst/>
              <a:gdLst/>
              <a:ahLst/>
              <a:cxnLst/>
              <a:rect l="l" t="t" r="r" b="b"/>
              <a:pathLst>
                <a:path w="397" h="158" extrusionOk="0">
                  <a:moveTo>
                    <a:pt x="376" y="0"/>
                  </a:moveTo>
                  <a:cubicBezTo>
                    <a:pt x="291" y="104"/>
                    <a:pt x="210" y="133"/>
                    <a:pt x="143" y="133"/>
                  </a:cubicBezTo>
                  <a:cubicBezTo>
                    <a:pt x="77" y="133"/>
                    <a:pt x="25" y="104"/>
                    <a:pt x="0" y="87"/>
                  </a:cubicBezTo>
                  <a:lnTo>
                    <a:pt x="0" y="104"/>
                  </a:lnTo>
                  <a:cubicBezTo>
                    <a:pt x="17" y="120"/>
                    <a:pt x="66" y="157"/>
                    <a:pt x="136" y="157"/>
                  </a:cubicBezTo>
                  <a:cubicBezTo>
                    <a:pt x="207" y="157"/>
                    <a:pt x="293" y="120"/>
                    <a:pt x="396" y="17"/>
                  </a:cubicBezTo>
                  <a:lnTo>
                    <a:pt x="396"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2"/>
            <p:cNvSpPr/>
            <p:nvPr/>
          </p:nvSpPr>
          <p:spPr>
            <a:xfrm>
              <a:off x="2624382" y="1912072"/>
              <a:ext cx="33558" cy="62361"/>
            </a:xfrm>
            <a:custGeom>
              <a:avLst/>
              <a:gdLst/>
              <a:ahLst/>
              <a:cxnLst/>
              <a:rect l="l" t="t" r="r" b="b"/>
              <a:pathLst>
                <a:path w="120" h="223" extrusionOk="0">
                  <a:moveTo>
                    <a:pt x="103" y="0"/>
                  </a:moveTo>
                  <a:cubicBezTo>
                    <a:pt x="33" y="120"/>
                    <a:pt x="0" y="206"/>
                    <a:pt x="0" y="206"/>
                  </a:cubicBezTo>
                  <a:lnTo>
                    <a:pt x="0" y="223"/>
                  </a:lnTo>
                  <a:lnTo>
                    <a:pt x="17" y="223"/>
                  </a:lnTo>
                  <a:cubicBezTo>
                    <a:pt x="17" y="223"/>
                    <a:pt x="50" y="120"/>
                    <a:pt x="120"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2"/>
            <p:cNvSpPr/>
            <p:nvPr/>
          </p:nvSpPr>
          <p:spPr>
            <a:xfrm>
              <a:off x="2211336" y="1555732"/>
              <a:ext cx="62361" cy="139824"/>
            </a:xfrm>
            <a:custGeom>
              <a:avLst/>
              <a:gdLst/>
              <a:ahLst/>
              <a:cxnLst/>
              <a:rect l="l" t="t" r="r" b="b"/>
              <a:pathLst>
                <a:path w="223" h="500" extrusionOk="0">
                  <a:moveTo>
                    <a:pt x="50" y="1"/>
                  </a:moveTo>
                  <a:lnTo>
                    <a:pt x="50" y="1"/>
                  </a:lnTo>
                  <a:cubicBezTo>
                    <a:pt x="48" y="10"/>
                    <a:pt x="46" y="18"/>
                    <a:pt x="44" y="27"/>
                  </a:cubicBezTo>
                  <a:lnTo>
                    <a:pt x="44" y="27"/>
                  </a:lnTo>
                  <a:lnTo>
                    <a:pt x="50" y="21"/>
                  </a:lnTo>
                  <a:lnTo>
                    <a:pt x="50" y="1"/>
                  </a:lnTo>
                  <a:close/>
                  <a:moveTo>
                    <a:pt x="44" y="27"/>
                  </a:moveTo>
                  <a:lnTo>
                    <a:pt x="33" y="38"/>
                  </a:lnTo>
                  <a:cubicBezTo>
                    <a:pt x="0" y="157"/>
                    <a:pt x="0" y="277"/>
                    <a:pt x="50" y="364"/>
                  </a:cubicBezTo>
                  <a:cubicBezTo>
                    <a:pt x="83" y="434"/>
                    <a:pt x="136" y="483"/>
                    <a:pt x="223" y="500"/>
                  </a:cubicBezTo>
                  <a:lnTo>
                    <a:pt x="223" y="483"/>
                  </a:lnTo>
                  <a:cubicBezTo>
                    <a:pt x="153" y="467"/>
                    <a:pt x="103" y="413"/>
                    <a:pt x="66" y="347"/>
                  </a:cubicBezTo>
                  <a:cubicBezTo>
                    <a:pt x="20" y="266"/>
                    <a:pt x="17" y="156"/>
                    <a:pt x="44" y="27"/>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2"/>
            <p:cNvSpPr/>
            <p:nvPr/>
          </p:nvSpPr>
          <p:spPr>
            <a:xfrm>
              <a:off x="2133872" y="1590409"/>
              <a:ext cx="53413" cy="163034"/>
            </a:xfrm>
            <a:custGeom>
              <a:avLst/>
              <a:gdLst/>
              <a:ahLst/>
              <a:cxnLst/>
              <a:rect l="l" t="t" r="r" b="b"/>
              <a:pathLst>
                <a:path w="191" h="583" extrusionOk="0">
                  <a:moveTo>
                    <a:pt x="153" y="0"/>
                  </a:moveTo>
                  <a:cubicBezTo>
                    <a:pt x="152" y="4"/>
                    <a:pt x="151" y="8"/>
                    <a:pt x="150" y="12"/>
                  </a:cubicBezTo>
                  <a:lnTo>
                    <a:pt x="150" y="12"/>
                  </a:lnTo>
                  <a:cubicBezTo>
                    <a:pt x="152" y="9"/>
                    <a:pt x="153" y="6"/>
                    <a:pt x="153" y="0"/>
                  </a:cubicBezTo>
                  <a:close/>
                  <a:moveTo>
                    <a:pt x="150" y="12"/>
                  </a:moveTo>
                  <a:cubicBezTo>
                    <a:pt x="145" y="19"/>
                    <a:pt x="137" y="22"/>
                    <a:pt x="137" y="33"/>
                  </a:cubicBezTo>
                  <a:cubicBezTo>
                    <a:pt x="1" y="413"/>
                    <a:pt x="87" y="516"/>
                    <a:pt x="174" y="582"/>
                  </a:cubicBezTo>
                  <a:lnTo>
                    <a:pt x="191" y="582"/>
                  </a:lnTo>
                  <a:lnTo>
                    <a:pt x="191" y="566"/>
                  </a:lnTo>
                  <a:cubicBezTo>
                    <a:pt x="52" y="480"/>
                    <a:pt x="50" y="314"/>
                    <a:pt x="150" y="12"/>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2"/>
            <p:cNvSpPr/>
            <p:nvPr/>
          </p:nvSpPr>
          <p:spPr>
            <a:xfrm>
              <a:off x="2258597" y="1522453"/>
              <a:ext cx="149052" cy="149052"/>
            </a:xfrm>
            <a:custGeom>
              <a:avLst/>
              <a:gdLst/>
              <a:ahLst/>
              <a:cxnLst/>
              <a:rect l="l" t="t" r="r" b="b"/>
              <a:pathLst>
                <a:path w="533" h="533" extrusionOk="0">
                  <a:moveTo>
                    <a:pt x="37" y="0"/>
                  </a:moveTo>
                  <a:cubicBezTo>
                    <a:pt x="37" y="1"/>
                    <a:pt x="37" y="3"/>
                    <a:pt x="37" y="4"/>
                  </a:cubicBezTo>
                  <a:lnTo>
                    <a:pt x="37" y="4"/>
                  </a:lnTo>
                  <a:cubicBezTo>
                    <a:pt x="37" y="3"/>
                    <a:pt x="37" y="2"/>
                    <a:pt x="37" y="0"/>
                  </a:cubicBezTo>
                  <a:close/>
                  <a:moveTo>
                    <a:pt x="37" y="4"/>
                  </a:moveTo>
                  <a:cubicBezTo>
                    <a:pt x="34" y="17"/>
                    <a:pt x="17" y="17"/>
                    <a:pt x="17" y="17"/>
                  </a:cubicBezTo>
                  <a:cubicBezTo>
                    <a:pt x="0" y="173"/>
                    <a:pt x="37" y="293"/>
                    <a:pt x="103" y="380"/>
                  </a:cubicBezTo>
                  <a:cubicBezTo>
                    <a:pt x="190" y="483"/>
                    <a:pt x="326" y="516"/>
                    <a:pt x="516" y="532"/>
                  </a:cubicBezTo>
                  <a:lnTo>
                    <a:pt x="533" y="516"/>
                  </a:lnTo>
                  <a:lnTo>
                    <a:pt x="516" y="516"/>
                  </a:lnTo>
                  <a:cubicBezTo>
                    <a:pt x="326" y="499"/>
                    <a:pt x="207" y="466"/>
                    <a:pt x="120" y="363"/>
                  </a:cubicBezTo>
                  <a:cubicBezTo>
                    <a:pt x="54" y="277"/>
                    <a:pt x="17" y="175"/>
                    <a:pt x="37" y="4"/>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2"/>
            <p:cNvSpPr/>
            <p:nvPr/>
          </p:nvSpPr>
          <p:spPr>
            <a:xfrm>
              <a:off x="2364585" y="1543986"/>
              <a:ext cx="178135" cy="40829"/>
            </a:xfrm>
            <a:custGeom>
              <a:avLst/>
              <a:gdLst/>
              <a:ahLst/>
              <a:cxnLst/>
              <a:rect l="l" t="t" r="r" b="b"/>
              <a:pathLst>
                <a:path w="637" h="146" extrusionOk="0">
                  <a:moveTo>
                    <a:pt x="453" y="0"/>
                  </a:moveTo>
                  <a:cubicBezTo>
                    <a:pt x="429" y="0"/>
                    <a:pt x="404" y="3"/>
                    <a:pt x="380" y="10"/>
                  </a:cubicBezTo>
                  <a:cubicBezTo>
                    <a:pt x="327" y="26"/>
                    <a:pt x="294" y="43"/>
                    <a:pt x="257" y="63"/>
                  </a:cubicBezTo>
                  <a:cubicBezTo>
                    <a:pt x="206" y="89"/>
                    <a:pt x="163" y="124"/>
                    <a:pt x="84" y="124"/>
                  </a:cubicBezTo>
                  <a:cubicBezTo>
                    <a:pt x="60" y="124"/>
                    <a:pt x="33" y="120"/>
                    <a:pt x="1" y="113"/>
                  </a:cubicBezTo>
                  <a:lnTo>
                    <a:pt x="1" y="129"/>
                  </a:lnTo>
                  <a:cubicBezTo>
                    <a:pt x="34" y="146"/>
                    <a:pt x="71" y="146"/>
                    <a:pt x="88" y="146"/>
                  </a:cubicBezTo>
                  <a:cubicBezTo>
                    <a:pt x="174" y="146"/>
                    <a:pt x="224" y="113"/>
                    <a:pt x="277" y="80"/>
                  </a:cubicBezTo>
                  <a:cubicBezTo>
                    <a:pt x="310" y="63"/>
                    <a:pt x="343" y="43"/>
                    <a:pt x="380" y="26"/>
                  </a:cubicBezTo>
                  <a:cubicBezTo>
                    <a:pt x="403" y="20"/>
                    <a:pt x="426" y="17"/>
                    <a:pt x="448" y="17"/>
                  </a:cubicBezTo>
                  <a:cubicBezTo>
                    <a:pt x="541" y="17"/>
                    <a:pt x="620" y="63"/>
                    <a:pt x="620" y="63"/>
                  </a:cubicBezTo>
                  <a:lnTo>
                    <a:pt x="636" y="63"/>
                  </a:lnTo>
                  <a:lnTo>
                    <a:pt x="636" y="43"/>
                  </a:lnTo>
                  <a:cubicBezTo>
                    <a:pt x="636" y="43"/>
                    <a:pt x="549" y="0"/>
                    <a:pt x="453"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2"/>
            <p:cNvSpPr/>
            <p:nvPr/>
          </p:nvSpPr>
          <p:spPr>
            <a:xfrm>
              <a:off x="2373814" y="1619213"/>
              <a:ext cx="101792" cy="18736"/>
            </a:xfrm>
            <a:custGeom>
              <a:avLst/>
              <a:gdLst/>
              <a:ahLst/>
              <a:cxnLst/>
              <a:rect l="l" t="t" r="r" b="b"/>
              <a:pathLst>
                <a:path w="364" h="67" extrusionOk="0">
                  <a:moveTo>
                    <a:pt x="364" y="1"/>
                  </a:moveTo>
                  <a:cubicBezTo>
                    <a:pt x="269" y="34"/>
                    <a:pt x="196" y="46"/>
                    <a:pt x="140" y="46"/>
                  </a:cubicBezTo>
                  <a:cubicBezTo>
                    <a:pt x="83" y="46"/>
                    <a:pt x="44" y="34"/>
                    <a:pt x="17" y="17"/>
                  </a:cubicBezTo>
                  <a:lnTo>
                    <a:pt x="1" y="34"/>
                  </a:lnTo>
                  <a:lnTo>
                    <a:pt x="1" y="50"/>
                  </a:lnTo>
                  <a:cubicBezTo>
                    <a:pt x="55" y="50"/>
                    <a:pt x="88" y="67"/>
                    <a:pt x="141" y="67"/>
                  </a:cubicBezTo>
                  <a:cubicBezTo>
                    <a:pt x="207" y="67"/>
                    <a:pt x="277" y="50"/>
                    <a:pt x="364" y="17"/>
                  </a:cubicBezTo>
                  <a:lnTo>
                    <a:pt x="364"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2"/>
            <p:cNvSpPr/>
            <p:nvPr/>
          </p:nvSpPr>
          <p:spPr>
            <a:xfrm>
              <a:off x="2229793" y="2421877"/>
              <a:ext cx="82216" cy="773225"/>
            </a:xfrm>
            <a:custGeom>
              <a:avLst/>
              <a:gdLst/>
              <a:ahLst/>
              <a:cxnLst/>
              <a:rect l="l" t="t" r="r" b="b"/>
              <a:pathLst>
                <a:path w="294" h="2765" extrusionOk="0">
                  <a:moveTo>
                    <a:pt x="37" y="1"/>
                  </a:moveTo>
                  <a:cubicBezTo>
                    <a:pt x="0" y="104"/>
                    <a:pt x="37" y="619"/>
                    <a:pt x="70" y="892"/>
                  </a:cubicBezTo>
                  <a:cubicBezTo>
                    <a:pt x="103" y="1168"/>
                    <a:pt x="260" y="1874"/>
                    <a:pt x="260" y="1907"/>
                  </a:cubicBezTo>
                  <a:lnTo>
                    <a:pt x="54" y="2748"/>
                  </a:lnTo>
                  <a:lnTo>
                    <a:pt x="54" y="2765"/>
                  </a:lnTo>
                  <a:lnTo>
                    <a:pt x="70" y="2765"/>
                  </a:lnTo>
                  <a:lnTo>
                    <a:pt x="70" y="2748"/>
                  </a:lnTo>
                  <a:lnTo>
                    <a:pt x="293" y="1923"/>
                  </a:lnTo>
                  <a:lnTo>
                    <a:pt x="293" y="1907"/>
                  </a:lnTo>
                  <a:cubicBezTo>
                    <a:pt x="277" y="1907"/>
                    <a:pt x="120" y="1168"/>
                    <a:pt x="87" y="892"/>
                  </a:cubicBezTo>
                  <a:cubicBezTo>
                    <a:pt x="54" y="599"/>
                    <a:pt x="17" y="104"/>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2"/>
            <p:cNvSpPr/>
            <p:nvPr/>
          </p:nvSpPr>
          <p:spPr>
            <a:xfrm>
              <a:off x="2788258" y="2445089"/>
              <a:ext cx="129477" cy="490502"/>
            </a:xfrm>
            <a:custGeom>
              <a:avLst/>
              <a:gdLst/>
              <a:ahLst/>
              <a:cxnLst/>
              <a:rect l="l" t="t" r="r" b="b"/>
              <a:pathLst>
                <a:path w="463" h="1754" extrusionOk="0">
                  <a:moveTo>
                    <a:pt x="103" y="0"/>
                  </a:moveTo>
                  <a:cubicBezTo>
                    <a:pt x="0" y="293"/>
                    <a:pt x="83" y="722"/>
                    <a:pt x="153" y="928"/>
                  </a:cubicBezTo>
                  <a:cubicBezTo>
                    <a:pt x="186" y="1015"/>
                    <a:pt x="206" y="1102"/>
                    <a:pt x="223" y="1188"/>
                  </a:cubicBezTo>
                  <a:cubicBezTo>
                    <a:pt x="272" y="1324"/>
                    <a:pt x="309" y="1465"/>
                    <a:pt x="342" y="1547"/>
                  </a:cubicBezTo>
                  <a:cubicBezTo>
                    <a:pt x="429" y="1704"/>
                    <a:pt x="446" y="1753"/>
                    <a:pt x="446" y="1753"/>
                  </a:cubicBezTo>
                  <a:lnTo>
                    <a:pt x="462" y="1753"/>
                  </a:lnTo>
                  <a:cubicBezTo>
                    <a:pt x="462" y="1753"/>
                    <a:pt x="429" y="1704"/>
                    <a:pt x="359" y="1547"/>
                  </a:cubicBezTo>
                  <a:cubicBezTo>
                    <a:pt x="326" y="1465"/>
                    <a:pt x="289" y="1324"/>
                    <a:pt x="239" y="1188"/>
                  </a:cubicBezTo>
                  <a:cubicBezTo>
                    <a:pt x="223" y="1102"/>
                    <a:pt x="206" y="1015"/>
                    <a:pt x="169" y="928"/>
                  </a:cubicBezTo>
                  <a:cubicBezTo>
                    <a:pt x="103" y="722"/>
                    <a:pt x="17" y="293"/>
                    <a:pt x="120" y="21"/>
                  </a:cubicBezTo>
                  <a:lnTo>
                    <a:pt x="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2"/>
            <p:cNvSpPr/>
            <p:nvPr/>
          </p:nvSpPr>
          <p:spPr>
            <a:xfrm>
              <a:off x="2648432" y="2941191"/>
              <a:ext cx="230989" cy="253920"/>
            </a:xfrm>
            <a:custGeom>
              <a:avLst/>
              <a:gdLst/>
              <a:ahLst/>
              <a:cxnLst/>
              <a:rect l="l" t="t" r="r" b="b"/>
              <a:pathLst>
                <a:path w="826" h="908" extrusionOk="0">
                  <a:moveTo>
                    <a:pt x="826" y="0"/>
                  </a:moveTo>
                  <a:cubicBezTo>
                    <a:pt x="636" y="50"/>
                    <a:pt x="207" y="186"/>
                    <a:pt x="1" y="343"/>
                  </a:cubicBezTo>
                  <a:lnTo>
                    <a:pt x="1" y="359"/>
                  </a:lnTo>
                  <a:lnTo>
                    <a:pt x="17" y="359"/>
                  </a:lnTo>
                  <a:cubicBezTo>
                    <a:pt x="17" y="359"/>
                    <a:pt x="191" y="413"/>
                    <a:pt x="273" y="652"/>
                  </a:cubicBezTo>
                  <a:cubicBezTo>
                    <a:pt x="240" y="668"/>
                    <a:pt x="120" y="755"/>
                    <a:pt x="120" y="825"/>
                  </a:cubicBezTo>
                  <a:cubicBezTo>
                    <a:pt x="120" y="858"/>
                    <a:pt x="120" y="875"/>
                    <a:pt x="153" y="891"/>
                  </a:cubicBezTo>
                  <a:lnTo>
                    <a:pt x="153" y="908"/>
                  </a:lnTo>
                  <a:lnTo>
                    <a:pt x="170" y="891"/>
                  </a:lnTo>
                  <a:cubicBezTo>
                    <a:pt x="137" y="875"/>
                    <a:pt x="137" y="858"/>
                    <a:pt x="137" y="825"/>
                  </a:cubicBezTo>
                  <a:cubicBezTo>
                    <a:pt x="137" y="755"/>
                    <a:pt x="273" y="668"/>
                    <a:pt x="294" y="652"/>
                  </a:cubicBezTo>
                  <a:cubicBezTo>
                    <a:pt x="224" y="429"/>
                    <a:pt x="87" y="376"/>
                    <a:pt x="34" y="359"/>
                  </a:cubicBezTo>
                  <a:cubicBezTo>
                    <a:pt x="224" y="186"/>
                    <a:pt x="653" y="66"/>
                    <a:pt x="826" y="17"/>
                  </a:cubicBezTo>
                  <a:lnTo>
                    <a:pt x="8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2"/>
            <p:cNvSpPr/>
            <p:nvPr/>
          </p:nvSpPr>
          <p:spPr>
            <a:xfrm>
              <a:off x="3691535" y="3079618"/>
              <a:ext cx="9508" cy="115494"/>
            </a:xfrm>
            <a:custGeom>
              <a:avLst/>
              <a:gdLst/>
              <a:ahLst/>
              <a:cxnLst/>
              <a:rect l="l" t="t" r="r" b="b"/>
              <a:pathLst>
                <a:path w="34" h="413" extrusionOk="0">
                  <a:moveTo>
                    <a:pt x="17" y="0"/>
                  </a:moveTo>
                  <a:lnTo>
                    <a:pt x="0" y="396"/>
                  </a:lnTo>
                  <a:lnTo>
                    <a:pt x="0" y="413"/>
                  </a:lnTo>
                  <a:lnTo>
                    <a:pt x="17" y="396"/>
                  </a:lnTo>
                  <a:lnTo>
                    <a:pt x="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2"/>
            <p:cNvSpPr/>
            <p:nvPr/>
          </p:nvSpPr>
          <p:spPr>
            <a:xfrm>
              <a:off x="2926686" y="3070390"/>
              <a:ext cx="77462" cy="124723"/>
            </a:xfrm>
            <a:custGeom>
              <a:avLst/>
              <a:gdLst/>
              <a:ahLst/>
              <a:cxnLst/>
              <a:rect l="l" t="t" r="r" b="b"/>
              <a:pathLst>
                <a:path w="277" h="446" extrusionOk="0">
                  <a:moveTo>
                    <a:pt x="0" y="0"/>
                  </a:moveTo>
                  <a:lnTo>
                    <a:pt x="0" y="17"/>
                  </a:lnTo>
                  <a:cubicBezTo>
                    <a:pt x="140" y="120"/>
                    <a:pt x="260" y="429"/>
                    <a:pt x="260" y="429"/>
                  </a:cubicBezTo>
                  <a:lnTo>
                    <a:pt x="260" y="446"/>
                  </a:lnTo>
                  <a:lnTo>
                    <a:pt x="277" y="429"/>
                  </a:lnTo>
                  <a:cubicBezTo>
                    <a:pt x="277" y="413"/>
                    <a:pt x="157" y="103"/>
                    <a:pt x="21"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2"/>
            <p:cNvSpPr/>
            <p:nvPr/>
          </p:nvSpPr>
          <p:spPr>
            <a:xfrm>
              <a:off x="2893128" y="2681394"/>
              <a:ext cx="510357" cy="418073"/>
            </a:xfrm>
            <a:custGeom>
              <a:avLst/>
              <a:gdLst/>
              <a:ahLst/>
              <a:cxnLst/>
              <a:rect l="l" t="t" r="r" b="b"/>
              <a:pathLst>
                <a:path w="1825" h="1495" extrusionOk="0">
                  <a:moveTo>
                    <a:pt x="1808" y="1"/>
                  </a:moveTo>
                  <a:cubicBezTo>
                    <a:pt x="1770" y="67"/>
                    <a:pt x="1515" y="550"/>
                    <a:pt x="1515" y="550"/>
                  </a:cubicBezTo>
                  <a:cubicBezTo>
                    <a:pt x="1515" y="550"/>
                    <a:pt x="1461" y="620"/>
                    <a:pt x="1086" y="805"/>
                  </a:cubicBezTo>
                  <a:cubicBezTo>
                    <a:pt x="809" y="946"/>
                    <a:pt x="553" y="1098"/>
                    <a:pt x="293" y="1272"/>
                  </a:cubicBezTo>
                  <a:cubicBezTo>
                    <a:pt x="190" y="1342"/>
                    <a:pt x="0" y="1478"/>
                    <a:pt x="0" y="1478"/>
                  </a:cubicBezTo>
                  <a:lnTo>
                    <a:pt x="17" y="1494"/>
                  </a:lnTo>
                  <a:cubicBezTo>
                    <a:pt x="17" y="1494"/>
                    <a:pt x="207" y="1358"/>
                    <a:pt x="310" y="1288"/>
                  </a:cubicBezTo>
                  <a:cubicBezTo>
                    <a:pt x="553" y="1115"/>
                    <a:pt x="809" y="962"/>
                    <a:pt x="1086" y="826"/>
                  </a:cubicBezTo>
                  <a:cubicBezTo>
                    <a:pt x="1482" y="636"/>
                    <a:pt x="1531" y="566"/>
                    <a:pt x="1531" y="566"/>
                  </a:cubicBezTo>
                  <a:cubicBezTo>
                    <a:pt x="1531" y="550"/>
                    <a:pt x="1791" y="67"/>
                    <a:pt x="1824" y="17"/>
                  </a:cubicBezTo>
                  <a:lnTo>
                    <a:pt x="18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2"/>
            <p:cNvSpPr/>
            <p:nvPr/>
          </p:nvSpPr>
          <p:spPr>
            <a:xfrm>
              <a:off x="3946578" y="2781789"/>
              <a:ext cx="375287" cy="404091"/>
            </a:xfrm>
            <a:custGeom>
              <a:avLst/>
              <a:gdLst/>
              <a:ahLst/>
              <a:cxnLst/>
              <a:rect l="l" t="t" r="r" b="b"/>
              <a:pathLst>
                <a:path w="1342" h="1445" extrusionOk="0">
                  <a:moveTo>
                    <a:pt x="1168" y="1"/>
                  </a:moveTo>
                  <a:cubicBezTo>
                    <a:pt x="1168" y="17"/>
                    <a:pt x="1325" y="723"/>
                    <a:pt x="1184" y="929"/>
                  </a:cubicBezTo>
                  <a:cubicBezTo>
                    <a:pt x="1081" y="1102"/>
                    <a:pt x="995" y="1168"/>
                    <a:pt x="739" y="1255"/>
                  </a:cubicBezTo>
                  <a:cubicBezTo>
                    <a:pt x="462" y="1358"/>
                    <a:pt x="136" y="1412"/>
                    <a:pt x="0" y="1428"/>
                  </a:cubicBezTo>
                  <a:lnTo>
                    <a:pt x="0" y="1445"/>
                  </a:lnTo>
                  <a:cubicBezTo>
                    <a:pt x="136" y="1428"/>
                    <a:pt x="479" y="1375"/>
                    <a:pt x="755" y="1271"/>
                  </a:cubicBezTo>
                  <a:cubicBezTo>
                    <a:pt x="995" y="1189"/>
                    <a:pt x="1098" y="1119"/>
                    <a:pt x="1201" y="929"/>
                  </a:cubicBezTo>
                  <a:cubicBezTo>
                    <a:pt x="1341" y="723"/>
                    <a:pt x="1184" y="34"/>
                    <a:pt x="1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2"/>
            <p:cNvSpPr/>
            <p:nvPr/>
          </p:nvSpPr>
          <p:spPr>
            <a:xfrm>
              <a:off x="1244299" y="3627456"/>
              <a:ext cx="284122" cy="678704"/>
            </a:xfrm>
            <a:custGeom>
              <a:avLst/>
              <a:gdLst/>
              <a:ahLst/>
              <a:cxnLst/>
              <a:rect l="l" t="t" r="r" b="b"/>
              <a:pathLst>
                <a:path w="1016" h="2427" extrusionOk="0">
                  <a:moveTo>
                    <a:pt x="999" y="1"/>
                  </a:moveTo>
                  <a:lnTo>
                    <a:pt x="1" y="2410"/>
                  </a:lnTo>
                  <a:lnTo>
                    <a:pt x="1" y="2427"/>
                  </a:lnTo>
                  <a:lnTo>
                    <a:pt x="17" y="2427"/>
                  </a:lnTo>
                  <a:lnTo>
                    <a:pt x="10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2"/>
            <p:cNvSpPr/>
            <p:nvPr/>
          </p:nvSpPr>
          <p:spPr>
            <a:xfrm>
              <a:off x="1432505" y="3680590"/>
              <a:ext cx="369414" cy="581946"/>
            </a:xfrm>
            <a:custGeom>
              <a:avLst/>
              <a:gdLst/>
              <a:ahLst/>
              <a:cxnLst/>
              <a:rect l="l" t="t" r="r" b="b"/>
              <a:pathLst>
                <a:path w="1321" h="2081" extrusionOk="0">
                  <a:moveTo>
                    <a:pt x="1217" y="1"/>
                  </a:moveTo>
                  <a:lnTo>
                    <a:pt x="1201" y="17"/>
                  </a:lnTo>
                  <a:cubicBezTo>
                    <a:pt x="1201" y="17"/>
                    <a:pt x="1288" y="347"/>
                    <a:pt x="1081" y="739"/>
                  </a:cubicBezTo>
                  <a:cubicBezTo>
                    <a:pt x="875" y="1152"/>
                    <a:pt x="17" y="2064"/>
                    <a:pt x="0" y="2064"/>
                  </a:cubicBezTo>
                  <a:lnTo>
                    <a:pt x="0" y="2080"/>
                  </a:lnTo>
                  <a:lnTo>
                    <a:pt x="17" y="2080"/>
                  </a:lnTo>
                  <a:cubicBezTo>
                    <a:pt x="33" y="2064"/>
                    <a:pt x="891" y="1172"/>
                    <a:pt x="1098" y="760"/>
                  </a:cubicBezTo>
                  <a:cubicBezTo>
                    <a:pt x="1321" y="347"/>
                    <a:pt x="1217" y="17"/>
                    <a:pt x="1217" y="17"/>
                  </a:cubicBezTo>
                  <a:lnTo>
                    <a:pt x="1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2"/>
            <p:cNvSpPr/>
            <p:nvPr/>
          </p:nvSpPr>
          <p:spPr>
            <a:xfrm>
              <a:off x="2730370" y="2872956"/>
              <a:ext cx="91445" cy="264547"/>
            </a:xfrm>
            <a:custGeom>
              <a:avLst/>
              <a:gdLst/>
              <a:ahLst/>
              <a:cxnLst/>
              <a:rect l="l" t="t" r="r" b="b"/>
              <a:pathLst>
                <a:path w="327" h="946" extrusionOk="0">
                  <a:moveTo>
                    <a:pt x="104" y="1"/>
                  </a:moveTo>
                  <a:cubicBezTo>
                    <a:pt x="104" y="1"/>
                    <a:pt x="1" y="104"/>
                    <a:pt x="17" y="120"/>
                  </a:cubicBezTo>
                  <a:cubicBezTo>
                    <a:pt x="34" y="141"/>
                    <a:pt x="273" y="945"/>
                    <a:pt x="273" y="945"/>
                  </a:cubicBezTo>
                  <a:lnTo>
                    <a:pt x="327" y="809"/>
                  </a:lnTo>
                  <a:lnTo>
                    <a:pt x="1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2"/>
            <p:cNvSpPr/>
            <p:nvPr/>
          </p:nvSpPr>
          <p:spPr>
            <a:xfrm>
              <a:off x="3849538" y="1916547"/>
              <a:ext cx="24609" cy="62641"/>
            </a:xfrm>
            <a:custGeom>
              <a:avLst/>
              <a:gdLst/>
              <a:ahLst/>
              <a:cxnLst/>
              <a:rect l="l" t="t" r="r" b="b"/>
              <a:pathLst>
                <a:path w="88" h="224" extrusionOk="0">
                  <a:moveTo>
                    <a:pt x="71" y="1"/>
                  </a:moveTo>
                  <a:cubicBezTo>
                    <a:pt x="21" y="71"/>
                    <a:pt x="1" y="207"/>
                    <a:pt x="1" y="207"/>
                  </a:cubicBezTo>
                  <a:lnTo>
                    <a:pt x="1" y="223"/>
                  </a:lnTo>
                  <a:lnTo>
                    <a:pt x="21" y="207"/>
                  </a:lnTo>
                  <a:cubicBezTo>
                    <a:pt x="21" y="207"/>
                    <a:pt x="38" y="87"/>
                    <a:pt x="87" y="17"/>
                  </a:cubicBezTo>
                  <a:lnTo>
                    <a:pt x="87" y="1"/>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2"/>
            <p:cNvSpPr/>
            <p:nvPr/>
          </p:nvSpPr>
          <p:spPr>
            <a:xfrm>
              <a:off x="3484872" y="1921301"/>
              <a:ext cx="71869" cy="173102"/>
            </a:xfrm>
            <a:custGeom>
              <a:avLst/>
              <a:gdLst/>
              <a:ahLst/>
              <a:cxnLst/>
              <a:rect l="l" t="t" r="r" b="b"/>
              <a:pathLst>
                <a:path w="257" h="619" extrusionOk="0">
                  <a:moveTo>
                    <a:pt x="67" y="0"/>
                  </a:moveTo>
                  <a:lnTo>
                    <a:pt x="67" y="17"/>
                  </a:lnTo>
                  <a:cubicBezTo>
                    <a:pt x="137" y="103"/>
                    <a:pt x="104" y="326"/>
                    <a:pt x="67" y="380"/>
                  </a:cubicBezTo>
                  <a:lnTo>
                    <a:pt x="67" y="396"/>
                  </a:lnTo>
                  <a:cubicBezTo>
                    <a:pt x="34" y="466"/>
                    <a:pt x="1" y="532"/>
                    <a:pt x="50" y="586"/>
                  </a:cubicBezTo>
                  <a:cubicBezTo>
                    <a:pt x="88" y="602"/>
                    <a:pt x="104" y="619"/>
                    <a:pt x="137" y="619"/>
                  </a:cubicBezTo>
                  <a:lnTo>
                    <a:pt x="170" y="619"/>
                  </a:lnTo>
                  <a:cubicBezTo>
                    <a:pt x="207" y="602"/>
                    <a:pt x="240" y="586"/>
                    <a:pt x="257" y="532"/>
                  </a:cubicBezTo>
                  <a:lnTo>
                    <a:pt x="257" y="516"/>
                  </a:lnTo>
                  <a:lnTo>
                    <a:pt x="240" y="532"/>
                  </a:lnTo>
                  <a:cubicBezTo>
                    <a:pt x="224" y="569"/>
                    <a:pt x="191" y="586"/>
                    <a:pt x="154" y="602"/>
                  </a:cubicBezTo>
                  <a:cubicBezTo>
                    <a:pt x="137" y="602"/>
                    <a:pt x="104" y="602"/>
                    <a:pt x="67" y="569"/>
                  </a:cubicBezTo>
                  <a:cubicBezTo>
                    <a:pt x="17" y="532"/>
                    <a:pt x="50" y="466"/>
                    <a:pt x="88" y="396"/>
                  </a:cubicBezTo>
                  <a:cubicBezTo>
                    <a:pt x="121" y="326"/>
                    <a:pt x="154" y="103"/>
                    <a:pt x="88" y="0"/>
                  </a:cubicBez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2"/>
            <p:cNvSpPr/>
            <p:nvPr/>
          </p:nvSpPr>
          <p:spPr>
            <a:xfrm>
              <a:off x="3576039" y="2089651"/>
              <a:ext cx="86970" cy="57887"/>
            </a:xfrm>
            <a:custGeom>
              <a:avLst/>
              <a:gdLst/>
              <a:ahLst/>
              <a:cxnLst/>
              <a:rect l="l" t="t" r="r" b="b"/>
              <a:pathLst>
                <a:path w="311" h="207" extrusionOk="0">
                  <a:moveTo>
                    <a:pt x="310" y="0"/>
                  </a:moveTo>
                  <a:cubicBezTo>
                    <a:pt x="310" y="0"/>
                    <a:pt x="121" y="54"/>
                    <a:pt x="1" y="190"/>
                  </a:cubicBezTo>
                  <a:lnTo>
                    <a:pt x="1" y="207"/>
                  </a:lnTo>
                  <a:lnTo>
                    <a:pt x="17" y="207"/>
                  </a:lnTo>
                  <a:cubicBezTo>
                    <a:pt x="137" y="71"/>
                    <a:pt x="310" y="17"/>
                    <a:pt x="310" y="17"/>
                  </a:cubicBezTo>
                  <a:lnTo>
                    <a:pt x="310"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2"/>
            <p:cNvSpPr/>
            <p:nvPr/>
          </p:nvSpPr>
          <p:spPr>
            <a:xfrm>
              <a:off x="3946578" y="2450682"/>
              <a:ext cx="133951" cy="513712"/>
            </a:xfrm>
            <a:custGeom>
              <a:avLst/>
              <a:gdLst/>
              <a:ahLst/>
              <a:cxnLst/>
              <a:rect l="l" t="t" r="r" b="b"/>
              <a:pathLst>
                <a:path w="479" h="1837" extrusionOk="0">
                  <a:moveTo>
                    <a:pt x="462" y="1"/>
                  </a:moveTo>
                  <a:cubicBezTo>
                    <a:pt x="256" y="240"/>
                    <a:pt x="240" y="479"/>
                    <a:pt x="256" y="686"/>
                  </a:cubicBezTo>
                  <a:cubicBezTo>
                    <a:pt x="256" y="908"/>
                    <a:pt x="343" y="1548"/>
                    <a:pt x="343" y="1614"/>
                  </a:cubicBezTo>
                  <a:cubicBezTo>
                    <a:pt x="310" y="1630"/>
                    <a:pt x="120" y="1771"/>
                    <a:pt x="17" y="1820"/>
                  </a:cubicBezTo>
                  <a:lnTo>
                    <a:pt x="0" y="1837"/>
                  </a:lnTo>
                  <a:lnTo>
                    <a:pt x="17" y="1837"/>
                  </a:lnTo>
                  <a:cubicBezTo>
                    <a:pt x="136" y="1787"/>
                    <a:pt x="359" y="1614"/>
                    <a:pt x="359" y="1614"/>
                  </a:cubicBezTo>
                  <a:cubicBezTo>
                    <a:pt x="359" y="1597"/>
                    <a:pt x="273" y="908"/>
                    <a:pt x="273" y="686"/>
                  </a:cubicBezTo>
                  <a:cubicBezTo>
                    <a:pt x="256" y="479"/>
                    <a:pt x="273" y="256"/>
                    <a:pt x="479" y="17"/>
                  </a:cubicBezTo>
                  <a:lnTo>
                    <a:pt x="4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2"/>
            <p:cNvSpPr/>
            <p:nvPr/>
          </p:nvSpPr>
          <p:spPr>
            <a:xfrm>
              <a:off x="4042219" y="2843872"/>
              <a:ext cx="91445" cy="58167"/>
            </a:xfrm>
            <a:custGeom>
              <a:avLst/>
              <a:gdLst/>
              <a:ahLst/>
              <a:cxnLst/>
              <a:rect l="l" t="t" r="r" b="b"/>
              <a:pathLst>
                <a:path w="327" h="208" extrusionOk="0">
                  <a:moveTo>
                    <a:pt x="312" y="1"/>
                  </a:moveTo>
                  <a:cubicBezTo>
                    <a:pt x="193" y="1"/>
                    <a:pt x="17" y="191"/>
                    <a:pt x="1" y="191"/>
                  </a:cubicBezTo>
                  <a:lnTo>
                    <a:pt x="1" y="208"/>
                  </a:lnTo>
                  <a:lnTo>
                    <a:pt x="17" y="208"/>
                  </a:lnTo>
                  <a:cubicBezTo>
                    <a:pt x="17" y="208"/>
                    <a:pt x="208" y="17"/>
                    <a:pt x="300" y="17"/>
                  </a:cubicBezTo>
                  <a:cubicBezTo>
                    <a:pt x="303" y="17"/>
                    <a:pt x="307" y="17"/>
                    <a:pt x="310" y="18"/>
                  </a:cubicBezTo>
                  <a:lnTo>
                    <a:pt x="327" y="2"/>
                  </a:lnTo>
                  <a:cubicBezTo>
                    <a:pt x="322" y="1"/>
                    <a:pt x="317"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2"/>
            <p:cNvSpPr/>
            <p:nvPr/>
          </p:nvSpPr>
          <p:spPr>
            <a:xfrm>
              <a:off x="4022643" y="2900921"/>
              <a:ext cx="101792" cy="16220"/>
            </a:xfrm>
            <a:custGeom>
              <a:avLst/>
              <a:gdLst/>
              <a:ahLst/>
              <a:cxnLst/>
              <a:rect l="l" t="t" r="r" b="b"/>
              <a:pathLst>
                <a:path w="364" h="58" extrusionOk="0">
                  <a:moveTo>
                    <a:pt x="311" y="1"/>
                  </a:moveTo>
                  <a:cubicBezTo>
                    <a:pt x="188" y="1"/>
                    <a:pt x="21" y="41"/>
                    <a:pt x="21" y="41"/>
                  </a:cubicBezTo>
                  <a:lnTo>
                    <a:pt x="1" y="57"/>
                  </a:lnTo>
                  <a:lnTo>
                    <a:pt x="21" y="57"/>
                  </a:lnTo>
                  <a:cubicBezTo>
                    <a:pt x="21" y="57"/>
                    <a:pt x="188" y="17"/>
                    <a:pt x="311" y="17"/>
                  </a:cubicBezTo>
                  <a:cubicBezTo>
                    <a:pt x="330" y="17"/>
                    <a:pt x="348" y="18"/>
                    <a:pt x="364" y="20"/>
                  </a:cubicBezTo>
                  <a:lnTo>
                    <a:pt x="364" y="4"/>
                  </a:lnTo>
                  <a:cubicBezTo>
                    <a:pt x="348" y="2"/>
                    <a:pt x="330"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2"/>
            <p:cNvSpPr/>
            <p:nvPr/>
          </p:nvSpPr>
          <p:spPr>
            <a:xfrm>
              <a:off x="3441246" y="2526747"/>
              <a:ext cx="168627" cy="543914"/>
            </a:xfrm>
            <a:custGeom>
              <a:avLst/>
              <a:gdLst/>
              <a:ahLst/>
              <a:cxnLst/>
              <a:rect l="l" t="t" r="r" b="b"/>
              <a:pathLst>
                <a:path w="603" h="1945" extrusionOk="0">
                  <a:moveTo>
                    <a:pt x="586" y="1"/>
                  </a:moveTo>
                  <a:cubicBezTo>
                    <a:pt x="586" y="1"/>
                    <a:pt x="380" y="430"/>
                    <a:pt x="244" y="1016"/>
                  </a:cubicBezTo>
                  <a:cubicBezTo>
                    <a:pt x="103" y="1585"/>
                    <a:pt x="0" y="1928"/>
                    <a:pt x="0" y="1928"/>
                  </a:cubicBezTo>
                  <a:lnTo>
                    <a:pt x="17" y="1944"/>
                  </a:lnTo>
                  <a:cubicBezTo>
                    <a:pt x="37" y="1928"/>
                    <a:pt x="120" y="1585"/>
                    <a:pt x="260" y="1016"/>
                  </a:cubicBezTo>
                  <a:cubicBezTo>
                    <a:pt x="396" y="451"/>
                    <a:pt x="603" y="18"/>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2"/>
            <p:cNvSpPr/>
            <p:nvPr/>
          </p:nvSpPr>
          <p:spPr>
            <a:xfrm>
              <a:off x="3441246" y="1729739"/>
              <a:ext cx="62361" cy="33558"/>
            </a:xfrm>
            <a:custGeom>
              <a:avLst/>
              <a:gdLst/>
              <a:ahLst/>
              <a:cxnLst/>
              <a:rect l="l" t="t" r="r" b="b"/>
              <a:pathLst>
                <a:path w="223" h="120" extrusionOk="0">
                  <a:moveTo>
                    <a:pt x="206" y="0"/>
                  </a:moveTo>
                  <a:cubicBezTo>
                    <a:pt x="206" y="0"/>
                    <a:pt x="157" y="66"/>
                    <a:pt x="17" y="103"/>
                  </a:cubicBezTo>
                  <a:lnTo>
                    <a:pt x="0" y="103"/>
                  </a:lnTo>
                  <a:lnTo>
                    <a:pt x="17" y="120"/>
                  </a:lnTo>
                  <a:cubicBezTo>
                    <a:pt x="173" y="83"/>
                    <a:pt x="223" y="17"/>
                    <a:pt x="223" y="17"/>
                  </a:cubicBezTo>
                  <a:lnTo>
                    <a:pt x="2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2"/>
            <p:cNvSpPr/>
            <p:nvPr/>
          </p:nvSpPr>
          <p:spPr>
            <a:xfrm>
              <a:off x="3547234" y="1554677"/>
              <a:ext cx="100673" cy="25168"/>
            </a:xfrm>
            <a:custGeom>
              <a:avLst/>
              <a:gdLst/>
              <a:ahLst/>
              <a:cxnLst/>
              <a:rect l="l" t="t" r="r" b="b"/>
              <a:pathLst>
                <a:path w="360" h="90" extrusionOk="0">
                  <a:moveTo>
                    <a:pt x="281" y="1"/>
                  </a:moveTo>
                  <a:cubicBezTo>
                    <a:pt x="220" y="1"/>
                    <a:pt x="128" y="13"/>
                    <a:pt x="17" y="73"/>
                  </a:cubicBezTo>
                  <a:lnTo>
                    <a:pt x="1" y="73"/>
                  </a:lnTo>
                  <a:lnTo>
                    <a:pt x="17" y="90"/>
                  </a:lnTo>
                  <a:cubicBezTo>
                    <a:pt x="128" y="30"/>
                    <a:pt x="220" y="17"/>
                    <a:pt x="278" y="17"/>
                  </a:cubicBezTo>
                  <a:cubicBezTo>
                    <a:pt x="319" y="17"/>
                    <a:pt x="343" y="24"/>
                    <a:pt x="343" y="24"/>
                  </a:cubicBezTo>
                  <a:lnTo>
                    <a:pt x="360" y="24"/>
                  </a:lnTo>
                  <a:lnTo>
                    <a:pt x="360" y="7"/>
                  </a:lnTo>
                  <a:cubicBezTo>
                    <a:pt x="353" y="7"/>
                    <a:pt x="325" y="1"/>
                    <a:pt x="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2"/>
            <p:cNvSpPr/>
            <p:nvPr/>
          </p:nvSpPr>
          <p:spPr>
            <a:xfrm>
              <a:off x="3720339" y="1608370"/>
              <a:ext cx="38312" cy="82216"/>
            </a:xfrm>
            <a:custGeom>
              <a:avLst/>
              <a:gdLst/>
              <a:ahLst/>
              <a:cxnLst/>
              <a:rect l="l" t="t" r="r" b="b"/>
              <a:pathLst>
                <a:path w="137" h="294" extrusionOk="0">
                  <a:moveTo>
                    <a:pt x="120" y="1"/>
                  </a:moveTo>
                  <a:cubicBezTo>
                    <a:pt x="34" y="88"/>
                    <a:pt x="1" y="277"/>
                    <a:pt x="1" y="277"/>
                  </a:cubicBezTo>
                  <a:lnTo>
                    <a:pt x="1" y="294"/>
                  </a:lnTo>
                  <a:lnTo>
                    <a:pt x="17" y="294"/>
                  </a:lnTo>
                  <a:lnTo>
                    <a:pt x="17" y="277"/>
                  </a:lnTo>
                  <a:cubicBezTo>
                    <a:pt x="17" y="277"/>
                    <a:pt x="50" y="104"/>
                    <a:pt x="137" y="22"/>
                  </a:cubicBezTo>
                  <a:lnTo>
                    <a:pt x="1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2"/>
            <p:cNvSpPr/>
            <p:nvPr/>
          </p:nvSpPr>
          <p:spPr>
            <a:xfrm>
              <a:off x="3513956" y="1705410"/>
              <a:ext cx="86691" cy="57887"/>
            </a:xfrm>
            <a:custGeom>
              <a:avLst/>
              <a:gdLst/>
              <a:ahLst/>
              <a:cxnLst/>
              <a:rect l="l" t="t" r="r" b="b"/>
              <a:pathLst>
                <a:path w="310" h="207" extrusionOk="0">
                  <a:moveTo>
                    <a:pt x="293" y="1"/>
                  </a:moveTo>
                  <a:cubicBezTo>
                    <a:pt x="136" y="153"/>
                    <a:pt x="0" y="190"/>
                    <a:pt x="0" y="190"/>
                  </a:cubicBezTo>
                  <a:lnTo>
                    <a:pt x="0" y="207"/>
                  </a:lnTo>
                  <a:cubicBezTo>
                    <a:pt x="17" y="207"/>
                    <a:pt x="136" y="170"/>
                    <a:pt x="310" y="17"/>
                  </a:cubicBezTo>
                  <a:lnTo>
                    <a:pt x="3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2"/>
            <p:cNvSpPr/>
            <p:nvPr/>
          </p:nvSpPr>
          <p:spPr>
            <a:xfrm>
              <a:off x="3340851" y="1700935"/>
              <a:ext cx="62641" cy="38312"/>
            </a:xfrm>
            <a:custGeom>
              <a:avLst/>
              <a:gdLst/>
              <a:ahLst/>
              <a:cxnLst/>
              <a:rect l="l" t="t" r="r" b="b"/>
              <a:pathLst>
                <a:path w="224" h="137" extrusionOk="0">
                  <a:moveTo>
                    <a:pt x="0" y="0"/>
                  </a:moveTo>
                  <a:lnTo>
                    <a:pt x="0" y="17"/>
                  </a:lnTo>
                  <a:cubicBezTo>
                    <a:pt x="0" y="120"/>
                    <a:pt x="223" y="136"/>
                    <a:pt x="223" y="136"/>
                  </a:cubicBezTo>
                  <a:lnTo>
                    <a:pt x="223" y="120"/>
                  </a:lnTo>
                  <a:lnTo>
                    <a:pt x="223" y="103"/>
                  </a:lnTo>
                  <a:cubicBezTo>
                    <a:pt x="169" y="103"/>
                    <a:pt x="17" y="83"/>
                    <a:pt x="17" y="17"/>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2"/>
            <p:cNvSpPr/>
            <p:nvPr/>
          </p:nvSpPr>
          <p:spPr>
            <a:xfrm>
              <a:off x="3441246" y="1661504"/>
              <a:ext cx="62361" cy="10627"/>
            </a:xfrm>
            <a:custGeom>
              <a:avLst/>
              <a:gdLst/>
              <a:ahLst/>
              <a:cxnLst/>
              <a:rect l="l" t="t" r="r" b="b"/>
              <a:pathLst>
                <a:path w="223" h="38" extrusionOk="0">
                  <a:moveTo>
                    <a:pt x="0" y="1"/>
                  </a:moveTo>
                  <a:lnTo>
                    <a:pt x="17" y="17"/>
                  </a:lnTo>
                  <a:cubicBezTo>
                    <a:pt x="17" y="17"/>
                    <a:pt x="54" y="38"/>
                    <a:pt x="120" y="38"/>
                  </a:cubicBezTo>
                  <a:cubicBezTo>
                    <a:pt x="157" y="38"/>
                    <a:pt x="190" y="38"/>
                    <a:pt x="223" y="17"/>
                  </a:cubicBezTo>
                  <a:lnTo>
                    <a:pt x="223" y="1"/>
                  </a:lnTo>
                  <a:lnTo>
                    <a:pt x="206" y="1"/>
                  </a:lnTo>
                  <a:cubicBezTo>
                    <a:pt x="172" y="19"/>
                    <a:pt x="140" y="25"/>
                    <a:pt x="111" y="25"/>
                  </a:cubicBezTo>
                  <a:cubicBezTo>
                    <a:pt x="55" y="25"/>
                    <a:pt x="17" y="1"/>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2"/>
            <p:cNvSpPr/>
            <p:nvPr/>
          </p:nvSpPr>
          <p:spPr>
            <a:xfrm>
              <a:off x="3181449" y="3724495"/>
              <a:ext cx="101792" cy="297825"/>
            </a:xfrm>
            <a:custGeom>
              <a:avLst/>
              <a:gdLst/>
              <a:ahLst/>
              <a:cxnLst/>
              <a:rect l="l" t="t" r="r" b="b"/>
              <a:pathLst>
                <a:path w="364" h="1065" extrusionOk="0">
                  <a:moveTo>
                    <a:pt x="347" y="0"/>
                  </a:moveTo>
                  <a:lnTo>
                    <a:pt x="347" y="17"/>
                  </a:lnTo>
                  <a:cubicBezTo>
                    <a:pt x="347" y="17"/>
                    <a:pt x="207" y="706"/>
                    <a:pt x="1" y="1048"/>
                  </a:cubicBezTo>
                  <a:lnTo>
                    <a:pt x="17" y="1065"/>
                  </a:lnTo>
                  <a:cubicBezTo>
                    <a:pt x="244" y="706"/>
                    <a:pt x="364" y="17"/>
                    <a:pt x="364" y="17"/>
                  </a:cubicBezTo>
                  <a:lnTo>
                    <a:pt x="3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2"/>
            <p:cNvSpPr/>
            <p:nvPr/>
          </p:nvSpPr>
          <p:spPr>
            <a:xfrm>
              <a:off x="2446523" y="1999603"/>
              <a:ext cx="127799" cy="98995"/>
            </a:xfrm>
            <a:custGeom>
              <a:avLst/>
              <a:gdLst/>
              <a:ahLst/>
              <a:cxnLst/>
              <a:rect l="l" t="t" r="r" b="b"/>
              <a:pathLst>
                <a:path w="457" h="354" extrusionOk="0">
                  <a:moveTo>
                    <a:pt x="236" y="0"/>
                  </a:moveTo>
                  <a:cubicBezTo>
                    <a:pt x="221" y="0"/>
                    <a:pt x="205" y="4"/>
                    <a:pt x="191" y="13"/>
                  </a:cubicBezTo>
                  <a:cubicBezTo>
                    <a:pt x="1" y="100"/>
                    <a:pt x="104" y="289"/>
                    <a:pt x="191" y="339"/>
                  </a:cubicBezTo>
                  <a:cubicBezTo>
                    <a:pt x="206" y="349"/>
                    <a:pt x="225" y="353"/>
                    <a:pt x="246" y="353"/>
                  </a:cubicBezTo>
                  <a:cubicBezTo>
                    <a:pt x="336" y="353"/>
                    <a:pt x="457" y="267"/>
                    <a:pt x="430" y="170"/>
                  </a:cubicBezTo>
                  <a:cubicBezTo>
                    <a:pt x="386" y="85"/>
                    <a:pt x="308" y="0"/>
                    <a:pt x="236" y="0"/>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2"/>
            <p:cNvSpPr/>
            <p:nvPr/>
          </p:nvSpPr>
          <p:spPr>
            <a:xfrm>
              <a:off x="2234267" y="2056093"/>
              <a:ext cx="48659" cy="91445"/>
            </a:xfrm>
            <a:custGeom>
              <a:avLst/>
              <a:gdLst/>
              <a:ahLst/>
              <a:cxnLst/>
              <a:rect l="l" t="t" r="r" b="b"/>
              <a:pathLst>
                <a:path w="174" h="327" extrusionOk="0">
                  <a:moveTo>
                    <a:pt x="1" y="1"/>
                  </a:moveTo>
                  <a:lnTo>
                    <a:pt x="1" y="1"/>
                  </a:lnTo>
                  <a:cubicBezTo>
                    <a:pt x="38" y="104"/>
                    <a:pt x="71" y="191"/>
                    <a:pt x="104" y="257"/>
                  </a:cubicBezTo>
                  <a:cubicBezTo>
                    <a:pt x="124" y="277"/>
                    <a:pt x="124" y="310"/>
                    <a:pt x="141" y="327"/>
                  </a:cubicBezTo>
                  <a:cubicBezTo>
                    <a:pt x="174" y="294"/>
                    <a:pt x="174" y="240"/>
                    <a:pt x="157" y="207"/>
                  </a:cubicBezTo>
                  <a:cubicBezTo>
                    <a:pt x="141" y="137"/>
                    <a:pt x="87" y="34"/>
                    <a:pt x="1" y="1"/>
                  </a:cubicBezTo>
                  <a:close/>
                </a:path>
              </a:pathLst>
            </a:custGeom>
            <a:solidFill>
              <a:srgbClr val="D33D46">
                <a:alpha val="28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2"/>
            <p:cNvSpPr/>
            <p:nvPr/>
          </p:nvSpPr>
          <p:spPr>
            <a:xfrm>
              <a:off x="3662731" y="1979189"/>
              <a:ext cx="148213" cy="111020"/>
            </a:xfrm>
            <a:custGeom>
              <a:avLst/>
              <a:gdLst/>
              <a:ahLst/>
              <a:cxnLst/>
              <a:rect l="l" t="t" r="r" b="b"/>
              <a:pathLst>
                <a:path w="530" h="397" extrusionOk="0">
                  <a:moveTo>
                    <a:pt x="252" y="1"/>
                  </a:moveTo>
                  <a:cubicBezTo>
                    <a:pt x="226" y="1"/>
                    <a:pt x="204" y="6"/>
                    <a:pt x="190" y="16"/>
                  </a:cubicBezTo>
                  <a:cubicBezTo>
                    <a:pt x="0" y="119"/>
                    <a:pt x="120" y="395"/>
                    <a:pt x="293" y="395"/>
                  </a:cubicBezTo>
                  <a:cubicBezTo>
                    <a:pt x="300" y="396"/>
                    <a:pt x="307" y="396"/>
                    <a:pt x="314" y="396"/>
                  </a:cubicBezTo>
                  <a:cubicBezTo>
                    <a:pt x="468" y="396"/>
                    <a:pt x="530" y="218"/>
                    <a:pt x="462" y="119"/>
                  </a:cubicBezTo>
                  <a:cubicBezTo>
                    <a:pt x="404" y="34"/>
                    <a:pt x="316" y="1"/>
                    <a:pt x="252" y="1"/>
                  </a:cubicBezTo>
                  <a:close/>
                </a:path>
              </a:pathLst>
            </a:custGeom>
            <a:solidFill>
              <a:srgbClr val="FF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2"/>
            <p:cNvSpPr/>
            <p:nvPr/>
          </p:nvSpPr>
          <p:spPr>
            <a:xfrm>
              <a:off x="3460822" y="2051618"/>
              <a:ext cx="48659" cy="86691"/>
            </a:xfrm>
            <a:custGeom>
              <a:avLst/>
              <a:gdLst/>
              <a:ahLst/>
              <a:cxnLst/>
              <a:rect l="l" t="t" r="r" b="b"/>
              <a:pathLst>
                <a:path w="174" h="310" extrusionOk="0">
                  <a:moveTo>
                    <a:pt x="0" y="0"/>
                  </a:moveTo>
                  <a:cubicBezTo>
                    <a:pt x="33" y="103"/>
                    <a:pt x="70" y="207"/>
                    <a:pt x="120" y="273"/>
                  </a:cubicBezTo>
                  <a:cubicBezTo>
                    <a:pt x="120" y="293"/>
                    <a:pt x="120" y="310"/>
                    <a:pt x="136" y="310"/>
                  </a:cubicBezTo>
                  <a:cubicBezTo>
                    <a:pt x="153" y="293"/>
                    <a:pt x="174" y="256"/>
                    <a:pt x="153" y="207"/>
                  </a:cubicBezTo>
                  <a:cubicBezTo>
                    <a:pt x="120" y="103"/>
                    <a:pt x="87" y="17"/>
                    <a:pt x="0" y="0"/>
                  </a:cubicBezTo>
                  <a:close/>
                </a:path>
              </a:pathLst>
            </a:custGeom>
            <a:solidFill>
              <a:srgbClr val="FF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2"/>
            <p:cNvSpPr/>
            <p:nvPr/>
          </p:nvSpPr>
          <p:spPr>
            <a:xfrm>
              <a:off x="2258597" y="1940876"/>
              <a:ext cx="72988" cy="153526"/>
            </a:xfrm>
            <a:custGeom>
              <a:avLst/>
              <a:gdLst/>
              <a:ahLst/>
              <a:cxnLst/>
              <a:rect l="l" t="t" r="r" b="b"/>
              <a:pathLst>
                <a:path w="261" h="549" extrusionOk="0">
                  <a:moveTo>
                    <a:pt x="157" y="0"/>
                  </a:moveTo>
                  <a:lnTo>
                    <a:pt x="157" y="17"/>
                  </a:lnTo>
                  <a:cubicBezTo>
                    <a:pt x="157" y="17"/>
                    <a:pt x="141" y="256"/>
                    <a:pt x="70" y="343"/>
                  </a:cubicBezTo>
                  <a:cubicBezTo>
                    <a:pt x="17" y="413"/>
                    <a:pt x="0" y="462"/>
                    <a:pt x="17" y="499"/>
                  </a:cubicBezTo>
                  <a:cubicBezTo>
                    <a:pt x="17" y="516"/>
                    <a:pt x="17" y="532"/>
                    <a:pt x="54" y="549"/>
                  </a:cubicBezTo>
                  <a:lnTo>
                    <a:pt x="174" y="549"/>
                  </a:lnTo>
                  <a:cubicBezTo>
                    <a:pt x="207" y="532"/>
                    <a:pt x="260" y="516"/>
                    <a:pt x="260" y="483"/>
                  </a:cubicBezTo>
                  <a:lnTo>
                    <a:pt x="260" y="462"/>
                  </a:lnTo>
                  <a:lnTo>
                    <a:pt x="244" y="483"/>
                  </a:lnTo>
                  <a:cubicBezTo>
                    <a:pt x="244" y="499"/>
                    <a:pt x="207" y="516"/>
                    <a:pt x="174" y="532"/>
                  </a:cubicBezTo>
                  <a:cubicBezTo>
                    <a:pt x="147" y="541"/>
                    <a:pt x="125" y="545"/>
                    <a:pt x="106" y="545"/>
                  </a:cubicBezTo>
                  <a:cubicBezTo>
                    <a:pt x="87" y="545"/>
                    <a:pt x="70" y="541"/>
                    <a:pt x="54" y="532"/>
                  </a:cubicBezTo>
                  <a:cubicBezTo>
                    <a:pt x="37" y="516"/>
                    <a:pt x="37" y="499"/>
                    <a:pt x="37" y="483"/>
                  </a:cubicBezTo>
                  <a:cubicBezTo>
                    <a:pt x="17" y="462"/>
                    <a:pt x="37" y="413"/>
                    <a:pt x="87" y="359"/>
                  </a:cubicBezTo>
                  <a:cubicBezTo>
                    <a:pt x="157" y="256"/>
                    <a:pt x="174" y="33"/>
                    <a:pt x="174" y="17"/>
                  </a:cubicBezTo>
                  <a:lnTo>
                    <a:pt x="157" y="0"/>
                  </a:lnTo>
                  <a:close/>
                </a:path>
              </a:pathLst>
            </a:custGeom>
            <a:solidFill>
              <a:srgbClr val="3E0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39"/>
          <p:cNvSpPr txBox="1">
            <a:spLocks noGrp="1"/>
          </p:cNvSpPr>
          <p:nvPr>
            <p:ph type="title"/>
          </p:nvPr>
        </p:nvSpPr>
        <p:spPr>
          <a:xfrm>
            <a:off x="720000" y="445025"/>
            <a:ext cx="2504981" cy="3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sz="1600" dirty="0"/>
              <a:t>2.) Affective Domain</a:t>
            </a:r>
            <a:endParaRPr sz="1600" dirty="0"/>
          </a:p>
        </p:txBody>
      </p:sp>
      <p:sp>
        <p:nvSpPr>
          <p:cNvPr id="617" name="Google Shape;617;p39"/>
          <p:cNvSpPr txBox="1"/>
          <p:nvPr/>
        </p:nvSpPr>
        <p:spPr>
          <a:xfrm>
            <a:off x="720000" y="788525"/>
            <a:ext cx="8119200" cy="223730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latin typeface="Arimo"/>
                <a:ea typeface="Arimo"/>
                <a:cs typeface="Arimo"/>
                <a:sym typeface="Arimo"/>
              </a:rPr>
              <a:t>Namely the internalization of attitudes that lead to the inner self. The affective domain consists of several levels of ability, namely:</a:t>
            </a:r>
          </a:p>
          <a:p>
            <a:pPr marL="228600" lvl="0" indent="-228600" algn="l" rtl="0">
              <a:spcBef>
                <a:spcPts val="0"/>
              </a:spcBef>
              <a:spcAft>
                <a:spcPts val="0"/>
              </a:spcAft>
              <a:buFont typeface="+mj-lt"/>
              <a:buAutoNum type="alphaLcParenR"/>
            </a:pPr>
            <a:r>
              <a:rPr lang="en-US" dirty="0">
                <a:solidFill>
                  <a:schemeClr val="dk1"/>
                </a:solidFill>
                <a:latin typeface="Arimo"/>
                <a:ea typeface="Arimo"/>
                <a:cs typeface="Arimo"/>
                <a:sym typeface="Arimo"/>
              </a:rPr>
              <a:t>Receptive ability is a level of ability that requires students to be sensitive to the existence of certain phenomena or stimuli.</a:t>
            </a:r>
          </a:p>
          <a:p>
            <a:pPr marL="228600" lvl="0" indent="-228600" algn="l" rtl="0">
              <a:spcBef>
                <a:spcPts val="0"/>
              </a:spcBef>
              <a:spcAft>
                <a:spcPts val="0"/>
              </a:spcAft>
              <a:buFont typeface="+mj-lt"/>
              <a:buAutoNum type="alphaLcParenR"/>
            </a:pPr>
            <a:r>
              <a:rPr lang="en-US" dirty="0">
                <a:solidFill>
                  <a:schemeClr val="dk1"/>
                </a:solidFill>
                <a:latin typeface="Arimo"/>
                <a:ea typeface="Arimo"/>
                <a:cs typeface="Arimo"/>
                <a:sym typeface="Arimo"/>
              </a:rPr>
              <a:t>The ability to respond or answer is a level of ability that requires students not only to be sensitive to a phenomenon, but also to react in the wrong way.</a:t>
            </a:r>
          </a:p>
          <a:p>
            <a:pPr marL="228600" lvl="0" indent="-228600" algn="l" rtl="0">
              <a:spcBef>
                <a:spcPts val="0"/>
              </a:spcBef>
              <a:spcAft>
                <a:spcPts val="0"/>
              </a:spcAft>
              <a:buFont typeface="+mj-lt"/>
              <a:buAutoNum type="alphaLcParenR"/>
            </a:pPr>
            <a:r>
              <a:rPr lang="en-US" dirty="0">
                <a:solidFill>
                  <a:schemeClr val="dk1"/>
                </a:solidFill>
                <a:latin typeface="Arimo"/>
                <a:ea typeface="Arimo"/>
                <a:cs typeface="Arimo"/>
                <a:sym typeface="Arimo"/>
              </a:rPr>
              <a:t>Assessing is a level of ability that requires students to assess an object, phenomenon or behavior consistently.</a:t>
            </a:r>
          </a:p>
          <a:p>
            <a:pPr marL="228600" lvl="0" indent="-228600" algn="l" rtl="0">
              <a:spcBef>
                <a:spcPts val="0"/>
              </a:spcBef>
              <a:spcAft>
                <a:spcPts val="0"/>
              </a:spcAft>
              <a:buFont typeface="+mj-lt"/>
              <a:buAutoNum type="alphaLcParenR"/>
            </a:pPr>
            <a:r>
              <a:rPr lang="en-US" dirty="0">
                <a:solidFill>
                  <a:schemeClr val="dk1"/>
                </a:solidFill>
                <a:latin typeface="Arimo"/>
                <a:ea typeface="Arimo"/>
                <a:cs typeface="Arimo"/>
                <a:sym typeface="Arimo"/>
              </a:rPr>
              <a:t>Organization, namely the level of ability that requires students to unite different values, solve problems.</a:t>
            </a:r>
            <a:endParaRPr lang="en-US" b="1" dirty="0">
              <a:solidFill>
                <a:schemeClr val="dk1"/>
              </a:solidFill>
              <a:latin typeface="Arimo"/>
              <a:ea typeface="Arimo"/>
              <a:cs typeface="Arimo"/>
              <a:sym typeface="Arimo"/>
            </a:endParaRPr>
          </a:p>
        </p:txBody>
      </p:sp>
      <p:sp>
        <p:nvSpPr>
          <p:cNvPr id="4" name="Google Shape;615;p39">
            <a:extLst>
              <a:ext uri="{FF2B5EF4-FFF2-40B4-BE49-F238E27FC236}">
                <a16:creationId xmlns:a16="http://schemas.microsoft.com/office/drawing/2014/main" id="{447EFB07-D5E4-2402-47BF-DDF27D2B13C0}"/>
              </a:ext>
            </a:extLst>
          </p:cNvPr>
          <p:cNvSpPr txBox="1">
            <a:spLocks/>
          </p:cNvSpPr>
          <p:nvPr/>
        </p:nvSpPr>
        <p:spPr>
          <a:xfrm>
            <a:off x="719999" y="3197577"/>
            <a:ext cx="3085085" cy="34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200"/>
              <a:buFont typeface="Montserrat"/>
              <a:buNone/>
              <a:defRPr sz="3200" b="1" i="0" u="none" strike="noStrike" cap="none">
                <a:solidFill>
                  <a:schemeClr val="dk1"/>
                </a:solidFill>
                <a:latin typeface="Montserrat"/>
                <a:ea typeface="Montserrat"/>
                <a:cs typeface="Montserrat"/>
                <a:sym typeface="Montserrat"/>
              </a:defRPr>
            </a:lvl9pPr>
          </a:lstStyle>
          <a:p>
            <a:r>
              <a:rPr lang="en-ID" sz="1600" dirty="0"/>
              <a:t>3.) Psychomotor Domain</a:t>
            </a:r>
          </a:p>
        </p:txBody>
      </p:sp>
      <p:sp>
        <p:nvSpPr>
          <p:cNvPr id="5" name="Google Shape;617;p39">
            <a:extLst>
              <a:ext uri="{FF2B5EF4-FFF2-40B4-BE49-F238E27FC236}">
                <a16:creationId xmlns:a16="http://schemas.microsoft.com/office/drawing/2014/main" id="{B656B128-EF58-F5ED-DA5F-916D3377C252}"/>
              </a:ext>
            </a:extLst>
          </p:cNvPr>
          <p:cNvSpPr txBox="1"/>
          <p:nvPr/>
        </p:nvSpPr>
        <p:spPr>
          <a:xfrm>
            <a:off x="719999" y="3541077"/>
            <a:ext cx="8119200" cy="44098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latin typeface="Arimo"/>
                <a:ea typeface="Arimo"/>
                <a:cs typeface="Arimo"/>
                <a:sym typeface="Arimo"/>
              </a:rPr>
              <a:t>That is the ability of students related to body movements or parts.</a:t>
            </a:r>
            <a:endParaRPr lang="en-US" b="1" dirty="0">
              <a:solidFill>
                <a:schemeClr val="dk1"/>
              </a:solidFill>
              <a:latin typeface="Arimo"/>
              <a:ea typeface="Arimo"/>
              <a:cs typeface="Arimo"/>
              <a:sym typeface="Arimo"/>
            </a:endParaRPr>
          </a:p>
        </p:txBody>
      </p:sp>
    </p:spTree>
  </p:cSld>
  <p:clrMapOvr>
    <a:masterClrMapping/>
  </p:clrMapOvr>
</p:sld>
</file>

<file path=ppt/theme/theme1.xml><?xml version="1.0" encoding="utf-8"?>
<a:theme xmlns:a="http://schemas.openxmlformats.org/drawingml/2006/main" name="Coexistence Rules for Teachers and Students by Slidesgo">
  <a:themeElements>
    <a:clrScheme name="Simple Light">
      <a:dk1>
        <a:srgbClr val="4D2445"/>
      </a:dk1>
      <a:lt1>
        <a:srgbClr val="FCF5F0"/>
      </a:lt1>
      <a:dk2>
        <a:srgbClr val="673A4D"/>
      </a:dk2>
      <a:lt2>
        <a:srgbClr val="D33D46"/>
      </a:lt2>
      <a:accent1>
        <a:srgbClr val="AD3239"/>
      </a:accent1>
      <a:accent2>
        <a:srgbClr val="EEB80F"/>
      </a:accent2>
      <a:accent3>
        <a:srgbClr val="7FB498"/>
      </a:accent3>
      <a:accent4>
        <a:srgbClr val="58846E"/>
      </a:accent4>
      <a:accent5>
        <a:srgbClr val="EAD8C7"/>
      </a:accent5>
      <a:accent6>
        <a:srgbClr val="C7A8B5"/>
      </a:accent6>
      <a:hlink>
        <a:srgbClr val="4D24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1469</Words>
  <Application>Microsoft Office PowerPoint</Application>
  <PresentationFormat>On-screen Show (16:9)</PresentationFormat>
  <Paragraphs>100</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Nunito Light</vt:lpstr>
      <vt:lpstr>Montserrat</vt:lpstr>
      <vt:lpstr>Bebas Neue</vt:lpstr>
      <vt:lpstr>Anaheim</vt:lpstr>
      <vt:lpstr>Arimo</vt:lpstr>
      <vt:lpstr>Arial</vt:lpstr>
      <vt:lpstr>Coexistence Rules for Teachers and Students by Slidesgo</vt:lpstr>
      <vt:lpstr>SCOPE AND OBJECT OF EVALUATION AND ASSESMENT</vt:lpstr>
      <vt:lpstr>Table of contents</vt:lpstr>
      <vt:lpstr>SCOPE OF EDUCATIONAL EVALUATION</vt:lpstr>
      <vt:lpstr>WHAT IS THE EDUCATIONAL EVALUATION?</vt:lpstr>
      <vt:lpstr>In general, the scope of evaluation in the field of education in schools can include:</vt:lpstr>
      <vt:lpstr>In general, the scope of evaluation in the field of education in schools can include:</vt:lpstr>
      <vt:lpstr>A. The Scope of Educational Evaluation From the Perspective of the Learning Outcomes Domain</vt:lpstr>
      <vt:lpstr>PowerPoint Presentation</vt:lpstr>
      <vt:lpstr>2.) Affective Domain</vt:lpstr>
      <vt:lpstr>B. Scope of Educational Evaluation in the Learning Systems Perspective</vt:lpstr>
      <vt:lpstr>C. Scope of Educational Evaluation in the Perspective of Learning Process and Outcome Assessment</vt:lpstr>
      <vt:lpstr>D. Scope of Educational Evaluation from a Competency Perspective</vt:lpstr>
      <vt:lpstr>SCOPE OF EDUCATIONAL ASSESMENT</vt:lpstr>
      <vt:lpstr>PowerPoint Presentation</vt:lpstr>
      <vt:lpstr>PowerPoint Presentation</vt:lpstr>
      <vt:lpstr>EVALUATION OBJECT</vt:lpstr>
      <vt:lpstr>PowerPoint Presentation</vt:lpstr>
      <vt:lpstr>ASSESMENT OBJECT</vt:lpstr>
      <vt:lpstr>PowerPoint Presentation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SCOPE AND OBJECT OF EVALUATION AND ASSESMENT</dc:title>
  <dc:creator>User</dc:creator>
  <cp:lastModifiedBy>faurizal camasy</cp:lastModifiedBy>
  <cp:revision>1</cp:revision>
  <dcterms:modified xsi:type="dcterms:W3CDTF">2023-09-03T17:16:19Z</dcterms:modified>
</cp:coreProperties>
</file>