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1"/>
  </p:notesMasterIdLst>
  <p:sldIdLst>
    <p:sldId id="256" r:id="rId2"/>
    <p:sldId id="313" r:id="rId3"/>
    <p:sldId id="312" r:id="rId4"/>
    <p:sldId id="316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4" r:id="rId13"/>
    <p:sldId id="325" r:id="rId14"/>
    <p:sldId id="326" r:id="rId15"/>
    <p:sldId id="327" r:id="rId16"/>
    <p:sldId id="328" r:id="rId17"/>
    <p:sldId id="329" r:id="rId18"/>
    <p:sldId id="257" r:id="rId19"/>
    <p:sldId id="268" r:id="rId20"/>
  </p:sldIdLst>
  <p:sldSz cx="9144000" cy="5143500" type="screen16x9"/>
  <p:notesSz cx="6858000" cy="9144000"/>
  <p:embeddedFontLst>
    <p:embeddedFont>
      <p:font typeface="Delius Swash Caps" charset="0"/>
      <p:regular r:id="rId22"/>
    </p:embeddedFont>
    <p:embeddedFont>
      <p:font typeface="Dancing Script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1FEE4A-3748-4B44-AD53-26D9FCE8F0E7}">
  <a:tblStyle styleId="{A11FEE4A-3748-4B44-AD53-26D9FCE8F0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843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4" name="Google Shape;3394;gd1982dd69e_0_22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5" name="Google Shape;3395;gd1982dd69e_0_22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0a259dcb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0a259dcb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gd1982dd69e_0_2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0" name="Google Shape;3680;gd1982dd69e_0_2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d1982dd69e_0_22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gd1982dd69e_0_22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gd1982dd69e_0_23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8" name="Google Shape;3748;gd1982dd69e_0_23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d1982dd69e_0_19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d1982dd69e_0_19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d1982dd69e_0_2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d1982dd69e_0_2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" name="Google Shape;4280;gd1982dd69e_0_23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1" name="Google Shape;4281;gd1982dd69e_0_23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10a259dcb6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10a259dcb6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gd1982dd69e_0_2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3" name="Google Shape;3363;gd1982dd69e_0_2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d1982dd69e_0_20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d1982dd69e_0_20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d1982dd69e_0_2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d1982dd69e_0_2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" name="Google Shape;4280;gd1982dd69e_0_23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1" name="Google Shape;4281;gd1982dd69e_0_23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1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58" name="Google Shape;558;p1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15"/>
          <p:cNvSpPr txBox="1">
            <a:spLocks noGrp="1"/>
          </p:cNvSpPr>
          <p:nvPr>
            <p:ph type="title"/>
          </p:nvPr>
        </p:nvSpPr>
        <p:spPr>
          <a:xfrm>
            <a:off x="850149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15"/>
          <p:cNvSpPr txBox="1">
            <a:spLocks noGrp="1"/>
          </p:cNvSpPr>
          <p:nvPr>
            <p:ph type="subTitle" idx="1"/>
          </p:nvPr>
        </p:nvSpPr>
        <p:spPr>
          <a:xfrm>
            <a:off x="850150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5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5"/>
          <p:cNvSpPr txBox="1">
            <a:spLocks noGrp="1"/>
          </p:cNvSpPr>
          <p:nvPr>
            <p:ph type="title" idx="3"/>
          </p:nvPr>
        </p:nvSpPr>
        <p:spPr>
          <a:xfrm>
            <a:off x="3364436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5"/>
          <p:cNvSpPr txBox="1">
            <a:spLocks noGrp="1"/>
          </p:cNvSpPr>
          <p:nvPr>
            <p:ph type="subTitle" idx="4"/>
          </p:nvPr>
        </p:nvSpPr>
        <p:spPr>
          <a:xfrm>
            <a:off x="3364438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5"/>
          <p:cNvSpPr txBox="1">
            <a:spLocks noGrp="1"/>
          </p:cNvSpPr>
          <p:nvPr>
            <p:ph type="title" idx="5"/>
          </p:nvPr>
        </p:nvSpPr>
        <p:spPr>
          <a:xfrm>
            <a:off x="5878749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5"/>
          <p:cNvSpPr txBox="1">
            <a:spLocks noGrp="1"/>
          </p:cNvSpPr>
          <p:nvPr>
            <p:ph type="subTitle" idx="6"/>
          </p:nvPr>
        </p:nvSpPr>
        <p:spPr>
          <a:xfrm>
            <a:off x="5878750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15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597" name="Google Shape;597;p1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5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602" name="Google Shape;602;p15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5"/>
          <p:cNvGrpSpPr/>
          <p:nvPr/>
        </p:nvGrpSpPr>
        <p:grpSpPr>
          <a:xfrm>
            <a:off x="5622300" y="4465975"/>
            <a:ext cx="581325" cy="169475"/>
            <a:chOff x="5393300" y="2420750"/>
            <a:chExt cx="581325" cy="169475"/>
          </a:xfrm>
        </p:grpSpPr>
        <p:sp>
          <p:nvSpPr>
            <p:cNvPr id="605" name="Google Shape;605;p15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909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317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24"/>
          <p:cNvSpPr txBox="1">
            <a:spLocks noGrp="1"/>
          </p:cNvSpPr>
          <p:nvPr>
            <p:ph type="title"/>
          </p:nvPr>
        </p:nvSpPr>
        <p:spPr>
          <a:xfrm>
            <a:off x="3650175" y="2532250"/>
            <a:ext cx="43206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title" idx="2" hasCustomPrompt="1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1"/>
          </p:nvPr>
        </p:nvSpPr>
        <p:spPr>
          <a:xfrm>
            <a:off x="3650175" y="3545650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4"/>
          <p:cNvSpPr/>
          <p:nvPr/>
        </p:nvSpPr>
        <p:spPr>
          <a:xfrm flipH="1">
            <a:off x="4235673" y="30172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4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4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4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4"/>
          <p:cNvSpPr/>
          <p:nvPr/>
        </p:nvSpPr>
        <p:spPr>
          <a:xfrm flipH="1">
            <a:off x="4701123" y="45311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4"/>
          <p:cNvSpPr/>
          <p:nvPr/>
        </p:nvSpPr>
        <p:spPr>
          <a:xfrm flipH="1">
            <a:off x="8601460" y="4168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4"/>
          <p:cNvSpPr/>
          <p:nvPr/>
        </p:nvSpPr>
        <p:spPr>
          <a:xfrm flipH="1">
            <a:off x="935498" y="5355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1984148" y="1499250"/>
            <a:ext cx="529900" cy="149350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1714823" y="4593150"/>
            <a:ext cx="581325" cy="169475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562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Google Shape;1368;p3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369" name="Google Shape;1369;p3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4" name="Google Shape;1394;p32"/>
          <p:cNvSpPr txBox="1">
            <a:spLocks noGrp="1"/>
          </p:cNvSpPr>
          <p:nvPr>
            <p:ph type="title"/>
          </p:nvPr>
        </p:nvSpPr>
        <p:spPr>
          <a:xfrm>
            <a:off x="2781150" y="1430400"/>
            <a:ext cx="35817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subTitle" idx="1"/>
          </p:nvPr>
        </p:nvSpPr>
        <p:spPr>
          <a:xfrm>
            <a:off x="2781150" y="2286625"/>
            <a:ext cx="3581700" cy="217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8744475" y="31547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2"/>
          <p:cNvSpPr/>
          <p:nvPr/>
        </p:nvSpPr>
        <p:spPr>
          <a:xfrm>
            <a:off x="1771375" y="48183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2"/>
          <p:cNvSpPr/>
          <p:nvPr/>
        </p:nvSpPr>
        <p:spPr>
          <a:xfrm>
            <a:off x="1770113" y="49266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2"/>
          <p:cNvSpPr/>
          <p:nvPr/>
        </p:nvSpPr>
        <p:spPr>
          <a:xfrm>
            <a:off x="250238" y="37630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2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2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2"/>
          <p:cNvSpPr/>
          <p:nvPr/>
        </p:nvSpPr>
        <p:spPr>
          <a:xfrm>
            <a:off x="1926900" y="17135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4" name="Google Shape;1404;p32"/>
          <p:cNvGrpSpPr/>
          <p:nvPr/>
        </p:nvGrpSpPr>
        <p:grpSpPr>
          <a:xfrm>
            <a:off x="6950888" y="4607963"/>
            <a:ext cx="311900" cy="314700"/>
            <a:chOff x="8571050" y="1873050"/>
            <a:chExt cx="311900" cy="314700"/>
          </a:xfrm>
        </p:grpSpPr>
        <p:sp>
          <p:nvSpPr>
            <p:cNvPr id="1405" name="Google Shape;1405;p3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32"/>
          <p:cNvGrpSpPr/>
          <p:nvPr/>
        </p:nvGrpSpPr>
        <p:grpSpPr>
          <a:xfrm flipH="1">
            <a:off x="6950900" y="3533575"/>
            <a:ext cx="730975" cy="238525"/>
            <a:chOff x="3798300" y="2287225"/>
            <a:chExt cx="730975" cy="238525"/>
          </a:xfrm>
        </p:grpSpPr>
        <p:sp>
          <p:nvSpPr>
            <p:cNvPr id="1410" name="Google Shape;1410;p3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32"/>
          <p:cNvGrpSpPr/>
          <p:nvPr/>
        </p:nvGrpSpPr>
        <p:grpSpPr>
          <a:xfrm flipH="1">
            <a:off x="4206325" y="4818375"/>
            <a:ext cx="529900" cy="149350"/>
            <a:chOff x="3898800" y="2624300"/>
            <a:chExt cx="529900" cy="149350"/>
          </a:xfrm>
        </p:grpSpPr>
        <p:sp>
          <p:nvSpPr>
            <p:cNvPr id="1413" name="Google Shape;1413;p3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799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534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2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78" name="Google Shape;1178;p2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28"/>
          <p:cNvSpPr txBox="1">
            <a:spLocks noGrp="1"/>
          </p:cNvSpPr>
          <p:nvPr>
            <p:ph type="title"/>
          </p:nvPr>
        </p:nvSpPr>
        <p:spPr>
          <a:xfrm flipH="1">
            <a:off x="1143030" y="1301575"/>
            <a:ext cx="3714300" cy="10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28"/>
          <p:cNvSpPr txBox="1">
            <a:spLocks noGrp="1"/>
          </p:cNvSpPr>
          <p:nvPr>
            <p:ph type="subTitle" idx="1"/>
          </p:nvPr>
        </p:nvSpPr>
        <p:spPr>
          <a:xfrm flipH="1">
            <a:off x="1143425" y="2335075"/>
            <a:ext cx="6438600" cy="136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8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8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8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8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8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" name="Google Shape;1211;p28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212" name="Google Shape;1212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28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217" name="Google Shape;1217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222" name="Google Shape;1222;p2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28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225" name="Google Shape;1225;p2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5148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body" idx="1"/>
          </p:nvPr>
        </p:nvSpPr>
        <p:spPr>
          <a:xfrm>
            <a:off x="1106875" y="1780450"/>
            <a:ext cx="45507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7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5510725" y="4212900"/>
            <a:ext cx="581325" cy="169475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8776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2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29" name="Google Shape;1229;p2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29"/>
          <p:cNvSpPr txBox="1">
            <a:spLocks noGrp="1"/>
          </p:cNvSpPr>
          <p:nvPr>
            <p:ph type="title"/>
          </p:nvPr>
        </p:nvSpPr>
        <p:spPr>
          <a:xfrm flipH="1">
            <a:off x="865700" y="1771400"/>
            <a:ext cx="39600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9"/>
          <p:cNvSpPr txBox="1">
            <a:spLocks noGrp="1"/>
          </p:cNvSpPr>
          <p:nvPr>
            <p:ph type="subTitle" idx="1"/>
          </p:nvPr>
        </p:nvSpPr>
        <p:spPr>
          <a:xfrm flipH="1">
            <a:off x="865800" y="2566100"/>
            <a:ext cx="39600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9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9"/>
          <p:cNvSpPr/>
          <p:nvPr/>
        </p:nvSpPr>
        <p:spPr>
          <a:xfrm>
            <a:off x="265775" y="31135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9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3359325" y="10197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29"/>
          <p:cNvGrpSpPr/>
          <p:nvPr/>
        </p:nvGrpSpPr>
        <p:grpSpPr>
          <a:xfrm>
            <a:off x="3791875" y="3813588"/>
            <a:ext cx="311900" cy="314700"/>
            <a:chOff x="8571050" y="1873050"/>
            <a:chExt cx="311900" cy="314700"/>
          </a:xfrm>
        </p:grpSpPr>
        <p:sp>
          <p:nvSpPr>
            <p:cNvPr id="1264" name="Google Shape;1264;p2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29"/>
          <p:cNvGrpSpPr/>
          <p:nvPr/>
        </p:nvGrpSpPr>
        <p:grpSpPr>
          <a:xfrm>
            <a:off x="877850" y="4192275"/>
            <a:ext cx="730975" cy="238525"/>
            <a:chOff x="3798300" y="2287225"/>
            <a:chExt cx="730975" cy="238525"/>
          </a:xfrm>
        </p:grpSpPr>
        <p:sp>
          <p:nvSpPr>
            <p:cNvPr id="1269" name="Google Shape;1269;p2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29"/>
          <p:cNvGrpSpPr/>
          <p:nvPr/>
        </p:nvGrpSpPr>
        <p:grpSpPr>
          <a:xfrm>
            <a:off x="8165825" y="3896275"/>
            <a:ext cx="529900" cy="149350"/>
            <a:chOff x="3898800" y="2624300"/>
            <a:chExt cx="529900" cy="149350"/>
          </a:xfrm>
        </p:grpSpPr>
        <p:sp>
          <p:nvSpPr>
            <p:cNvPr id="1272" name="Google Shape;1272;p2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036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91" name="Google Shape;1091;p2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26"/>
          <p:cNvSpPr txBox="1">
            <a:spLocks noGrp="1"/>
          </p:cNvSpPr>
          <p:nvPr>
            <p:ph type="title"/>
          </p:nvPr>
        </p:nvSpPr>
        <p:spPr>
          <a:xfrm>
            <a:off x="3677026" y="1861775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7" name="Google Shape;1117;p26"/>
          <p:cNvSpPr txBox="1">
            <a:spLocks noGrp="1"/>
          </p:cNvSpPr>
          <p:nvPr>
            <p:ph type="title" idx="2" hasCustomPrompt="1"/>
          </p:nvPr>
        </p:nvSpPr>
        <p:spPr>
          <a:xfrm>
            <a:off x="1935363" y="1967119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18" name="Google Shape;1118;p26"/>
          <p:cNvSpPr txBox="1">
            <a:spLocks noGrp="1"/>
          </p:cNvSpPr>
          <p:nvPr>
            <p:ph type="subTitle" idx="1"/>
          </p:nvPr>
        </p:nvSpPr>
        <p:spPr>
          <a:xfrm>
            <a:off x="3677013" y="2828211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26"/>
          <p:cNvSpPr/>
          <p:nvPr/>
        </p:nvSpPr>
        <p:spPr>
          <a:xfrm>
            <a:off x="7580575" y="3941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6"/>
          <p:cNvSpPr/>
          <p:nvPr/>
        </p:nvSpPr>
        <p:spPr>
          <a:xfrm>
            <a:off x="2087775" y="4779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6"/>
          <p:cNvSpPr/>
          <p:nvPr/>
        </p:nvSpPr>
        <p:spPr>
          <a:xfrm>
            <a:off x="2399575" y="8988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6"/>
          <p:cNvSpPr/>
          <p:nvPr/>
        </p:nvSpPr>
        <p:spPr>
          <a:xfrm>
            <a:off x="442663" y="30597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6"/>
          <p:cNvSpPr/>
          <p:nvPr/>
        </p:nvSpPr>
        <p:spPr>
          <a:xfrm>
            <a:off x="4092475" y="6052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6"/>
          <p:cNvSpPr/>
          <p:nvPr/>
        </p:nvSpPr>
        <p:spPr>
          <a:xfrm>
            <a:off x="5716338" y="1088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6"/>
          <p:cNvSpPr/>
          <p:nvPr/>
        </p:nvSpPr>
        <p:spPr>
          <a:xfrm>
            <a:off x="915925" y="16562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26"/>
          <p:cNvGrpSpPr/>
          <p:nvPr/>
        </p:nvGrpSpPr>
        <p:grpSpPr>
          <a:xfrm>
            <a:off x="5450525" y="4284600"/>
            <a:ext cx="311900" cy="314700"/>
            <a:chOff x="8571050" y="1873050"/>
            <a:chExt cx="311900" cy="314700"/>
          </a:xfrm>
        </p:grpSpPr>
        <p:sp>
          <p:nvSpPr>
            <p:cNvPr id="1127" name="Google Shape;1127;p2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6"/>
          <p:cNvGrpSpPr/>
          <p:nvPr/>
        </p:nvGrpSpPr>
        <p:grpSpPr>
          <a:xfrm flipH="1">
            <a:off x="7917350" y="2521938"/>
            <a:ext cx="730975" cy="238525"/>
            <a:chOff x="3798300" y="2287225"/>
            <a:chExt cx="730975" cy="238525"/>
          </a:xfrm>
        </p:grpSpPr>
        <p:sp>
          <p:nvSpPr>
            <p:cNvPr id="1132" name="Google Shape;1132;p2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6"/>
          <p:cNvGrpSpPr/>
          <p:nvPr/>
        </p:nvGrpSpPr>
        <p:grpSpPr>
          <a:xfrm flipH="1">
            <a:off x="3129650" y="4135250"/>
            <a:ext cx="529900" cy="149350"/>
            <a:chOff x="3898800" y="2624300"/>
            <a:chExt cx="529900" cy="149350"/>
          </a:xfrm>
        </p:grpSpPr>
        <p:sp>
          <p:nvSpPr>
            <p:cNvPr id="1135" name="Google Shape;1135;p26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159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2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50" name="Google Shape;1050;p2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5"/>
          <p:cNvSpPr txBox="1">
            <a:spLocks noGrp="1"/>
          </p:cNvSpPr>
          <p:nvPr>
            <p:ph type="title"/>
          </p:nvPr>
        </p:nvSpPr>
        <p:spPr>
          <a:xfrm>
            <a:off x="2436900" y="2532250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6" name="Google Shape;1076;p25"/>
          <p:cNvSpPr txBox="1">
            <a:spLocks noGrp="1"/>
          </p:cNvSpPr>
          <p:nvPr>
            <p:ph type="title" idx="2" hasCustomPrompt="1"/>
          </p:nvPr>
        </p:nvSpPr>
        <p:spPr>
          <a:xfrm>
            <a:off x="3944100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7" name="Google Shape;1077;p25"/>
          <p:cNvSpPr txBox="1">
            <a:spLocks noGrp="1"/>
          </p:cNvSpPr>
          <p:nvPr>
            <p:ph type="subTitle" idx="1"/>
          </p:nvPr>
        </p:nvSpPr>
        <p:spPr>
          <a:xfrm>
            <a:off x="2436900" y="3545662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25"/>
          <p:cNvSpPr/>
          <p:nvPr/>
        </p:nvSpPr>
        <p:spPr>
          <a:xfrm>
            <a:off x="5149850" y="47048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5"/>
          <p:cNvSpPr/>
          <p:nvPr/>
        </p:nvSpPr>
        <p:spPr>
          <a:xfrm>
            <a:off x="1188725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2869538" y="7073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8388225" y="47217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552263" y="76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3" name="Google Shape;1083;p25"/>
          <p:cNvGrpSpPr/>
          <p:nvPr/>
        </p:nvGrpSpPr>
        <p:grpSpPr>
          <a:xfrm>
            <a:off x="2170700" y="4450613"/>
            <a:ext cx="311900" cy="314700"/>
            <a:chOff x="8571050" y="1873050"/>
            <a:chExt cx="311900" cy="314700"/>
          </a:xfrm>
        </p:grpSpPr>
        <p:sp>
          <p:nvSpPr>
            <p:cNvPr id="1084" name="Google Shape;1084;p2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25"/>
          <p:cNvSpPr/>
          <p:nvPr/>
        </p:nvSpPr>
        <p:spPr>
          <a:xfrm rot="989451">
            <a:off x="6924573" y="8613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69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50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1716850" y="3935238"/>
            <a:ext cx="311900" cy="3147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6546075" y="3722075"/>
            <a:ext cx="529900" cy="149350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21"/>
          <p:cNvSpPr txBox="1">
            <a:spLocks noGrp="1"/>
          </p:cNvSpPr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4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1"/>
          <p:cNvSpPr txBox="1">
            <a:spLocks noGrp="1"/>
          </p:cNvSpPr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  <a:noFill/>
          <a:ln w="1905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1"/>
          <p:cNvSpPr/>
          <p:nvPr/>
        </p:nvSpPr>
        <p:spPr>
          <a:xfrm>
            <a:off x="4140013" y="4738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1"/>
          <p:cNvSpPr/>
          <p:nvPr/>
        </p:nvSpPr>
        <p:spPr>
          <a:xfrm>
            <a:off x="7252938" y="4864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1"/>
          <p:cNvSpPr/>
          <p:nvPr/>
        </p:nvSpPr>
        <p:spPr>
          <a:xfrm>
            <a:off x="1577775" y="4862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1"/>
          <p:cNvSpPr/>
          <p:nvPr/>
        </p:nvSpPr>
        <p:spPr>
          <a:xfrm>
            <a:off x="2436525" y="4408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1"/>
          <p:cNvSpPr/>
          <p:nvPr/>
        </p:nvSpPr>
        <p:spPr>
          <a:xfrm>
            <a:off x="321600" y="32960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1"/>
          <p:cNvSpPr/>
          <p:nvPr/>
        </p:nvSpPr>
        <p:spPr>
          <a:xfrm>
            <a:off x="6286213" y="8713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1"/>
          <p:cNvSpPr/>
          <p:nvPr/>
        </p:nvSpPr>
        <p:spPr>
          <a:xfrm>
            <a:off x="7368825" y="3208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21"/>
          <p:cNvGrpSpPr/>
          <p:nvPr/>
        </p:nvGrpSpPr>
        <p:grpSpPr>
          <a:xfrm>
            <a:off x="401325" y="603563"/>
            <a:ext cx="311900" cy="3147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21"/>
          <p:cNvGrpSpPr/>
          <p:nvPr/>
        </p:nvGrpSpPr>
        <p:grpSpPr>
          <a:xfrm rot="8795091" flipH="1">
            <a:off x="1224504" y="1491052"/>
            <a:ext cx="288974" cy="174350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2_1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3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76" name="Google Shape;1276;p3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30"/>
          <p:cNvSpPr txBox="1">
            <a:spLocks noGrp="1"/>
          </p:cNvSpPr>
          <p:nvPr>
            <p:ph type="title"/>
          </p:nvPr>
        </p:nvSpPr>
        <p:spPr>
          <a:xfrm flipH="1">
            <a:off x="4318800" y="1732050"/>
            <a:ext cx="39594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30"/>
          <p:cNvSpPr txBox="1">
            <a:spLocks noGrp="1"/>
          </p:cNvSpPr>
          <p:nvPr>
            <p:ph type="subTitle" idx="1"/>
          </p:nvPr>
        </p:nvSpPr>
        <p:spPr>
          <a:xfrm flipH="1">
            <a:off x="4318975" y="2526750"/>
            <a:ext cx="39594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30"/>
          <p:cNvSpPr/>
          <p:nvPr/>
        </p:nvSpPr>
        <p:spPr>
          <a:xfrm flipH="1">
            <a:off x="7071213" y="576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>
            <a:off x="3335425" y="4879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flipH="1">
            <a:off x="2561325" y="5763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>
            <a:off x="7254300" y="45274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>
            <a:off x="48420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0" name="Google Shape;1310;p30"/>
          <p:cNvGrpSpPr/>
          <p:nvPr/>
        </p:nvGrpSpPr>
        <p:grpSpPr>
          <a:xfrm>
            <a:off x="8336825" y="4085613"/>
            <a:ext cx="311900" cy="314700"/>
            <a:chOff x="8571050" y="1873050"/>
            <a:chExt cx="311900" cy="314700"/>
          </a:xfrm>
        </p:grpSpPr>
        <p:sp>
          <p:nvSpPr>
            <p:cNvPr id="1311" name="Google Shape;1311;p3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0"/>
          <p:cNvGrpSpPr/>
          <p:nvPr/>
        </p:nvGrpSpPr>
        <p:grpSpPr>
          <a:xfrm>
            <a:off x="4572000" y="1036450"/>
            <a:ext cx="730975" cy="238525"/>
            <a:chOff x="3798300" y="2287225"/>
            <a:chExt cx="730975" cy="238525"/>
          </a:xfrm>
        </p:grpSpPr>
        <p:sp>
          <p:nvSpPr>
            <p:cNvPr id="1316" name="Google Shape;1316;p3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30"/>
          <p:cNvGrpSpPr/>
          <p:nvPr/>
        </p:nvGrpSpPr>
        <p:grpSpPr>
          <a:xfrm>
            <a:off x="5594875" y="3812425"/>
            <a:ext cx="529900" cy="149350"/>
            <a:chOff x="3898800" y="2624300"/>
            <a:chExt cx="529900" cy="149350"/>
          </a:xfrm>
        </p:grpSpPr>
        <p:sp>
          <p:nvSpPr>
            <p:cNvPr id="1319" name="Google Shape;1319;p3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3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14" name="Google Shape;1514;p3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9" name="Google Shape;1539;p35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35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5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5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5"/>
          <p:cNvSpPr/>
          <p:nvPr/>
        </p:nvSpPr>
        <p:spPr>
          <a:xfrm>
            <a:off x="5896400" y="12310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35"/>
          <p:cNvSpPr/>
          <p:nvPr/>
        </p:nvSpPr>
        <p:spPr>
          <a:xfrm>
            <a:off x="8604013" y="33762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35"/>
          <p:cNvSpPr/>
          <p:nvPr/>
        </p:nvSpPr>
        <p:spPr>
          <a:xfrm>
            <a:off x="8485600" y="45535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6" name="Google Shape;1546;p35"/>
          <p:cNvGrpSpPr/>
          <p:nvPr/>
        </p:nvGrpSpPr>
        <p:grpSpPr>
          <a:xfrm>
            <a:off x="204363" y="1403963"/>
            <a:ext cx="730975" cy="238525"/>
            <a:chOff x="3798300" y="2287225"/>
            <a:chExt cx="730975" cy="238525"/>
          </a:xfrm>
        </p:grpSpPr>
        <p:sp>
          <p:nvSpPr>
            <p:cNvPr id="1547" name="Google Shape;1547;p3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35"/>
          <p:cNvGrpSpPr/>
          <p:nvPr/>
        </p:nvGrpSpPr>
        <p:grpSpPr>
          <a:xfrm>
            <a:off x="8165813" y="1335263"/>
            <a:ext cx="529900" cy="149350"/>
            <a:chOff x="3898800" y="2624300"/>
            <a:chExt cx="529900" cy="149350"/>
          </a:xfrm>
        </p:grpSpPr>
        <p:sp>
          <p:nvSpPr>
            <p:cNvPr id="1550" name="Google Shape;1550;p3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7" r:id="rId5"/>
    <p:sldLayoutId id="2147483676" r:id="rId6"/>
    <p:sldLayoutId id="2147483681" r:id="rId7"/>
    <p:sldLayoutId id="2147483685" r:id="rId8"/>
    <p:sldLayoutId id="2147483686" r:id="rId9"/>
    <p:sldLayoutId id="2147483687" r:id="rId10"/>
    <p:sldLayoutId id="2147483688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4" r:id="rId19"/>
    <p:sldLayoutId id="2147483705" r:id="rId20"/>
    <p:sldLayoutId id="214748370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rHSfHVlIkkoJ6hJYaKYMJi6h5cQknRuF2mDgPmqGW8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/>
          <p:cNvSpPr txBox="1">
            <a:spLocks noGrp="1"/>
          </p:cNvSpPr>
          <p:nvPr>
            <p:ph type="ctrTitle"/>
          </p:nvPr>
        </p:nvSpPr>
        <p:spPr>
          <a:xfrm>
            <a:off x="2987824" y="1198156"/>
            <a:ext cx="5976664" cy="18592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200"/>
              </a:spcAft>
            </a:pPr>
            <a:r>
              <a:rPr lang="en-US" dirty="0" smtClean="0">
                <a:solidFill>
                  <a:schemeClr val="dk1"/>
                </a:solidFill>
              </a:rPr>
              <a:t>Evaluation of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sz="6000" dirty="0" smtClean="0">
                <a:solidFill>
                  <a:schemeClr val="dk1"/>
                </a:solidFill>
                <a:highlight>
                  <a:schemeClr val="dk2"/>
                </a:highlight>
              </a:rPr>
              <a:t>Physics Learning</a:t>
            </a:r>
            <a:endParaRPr sz="6000" dirty="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  <p:sp>
        <p:nvSpPr>
          <p:cNvPr id="1870" name="Google Shape;1870;p49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</a:t>
            </a:r>
            <a:r>
              <a:rPr lang="en" dirty="0" smtClean="0"/>
              <a:t>our </a:t>
            </a:r>
            <a:r>
              <a:rPr lang="en" dirty="0"/>
              <a:t>presentation begins</a:t>
            </a:r>
            <a:endParaRPr dirty="0"/>
          </a:p>
        </p:txBody>
      </p:sp>
      <p:grpSp>
        <p:nvGrpSpPr>
          <p:cNvPr id="1871" name="Google Shape;1871;p49"/>
          <p:cNvGrpSpPr/>
          <p:nvPr/>
        </p:nvGrpSpPr>
        <p:grpSpPr>
          <a:xfrm>
            <a:off x="907246" y="1419546"/>
            <a:ext cx="1894791" cy="2110469"/>
            <a:chOff x="820950" y="1441799"/>
            <a:chExt cx="1953192" cy="2175517"/>
          </a:xfrm>
        </p:grpSpPr>
        <p:sp>
          <p:nvSpPr>
            <p:cNvPr id="1872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9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80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9"/>
          <p:cNvGrpSpPr/>
          <p:nvPr/>
        </p:nvGrpSpPr>
        <p:grpSpPr>
          <a:xfrm rot="2065613">
            <a:off x="6114419" y="4713624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49"/>
          <p:cNvGrpSpPr/>
          <p:nvPr/>
        </p:nvGrpSpPr>
        <p:grpSpPr>
          <a:xfrm rot="1445359">
            <a:off x="-523289" y="3759473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7" name="Google Shape;3397;p70"/>
          <p:cNvSpPr txBox="1">
            <a:spLocks noGrp="1"/>
          </p:cNvSpPr>
          <p:nvPr>
            <p:ph type="subTitle" idx="1"/>
          </p:nvPr>
        </p:nvSpPr>
        <p:spPr>
          <a:xfrm flipH="1">
            <a:off x="1143425" y="2211710"/>
            <a:ext cx="6438600" cy="2016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" lvl="0" indent="0">
              <a:spcAft>
                <a:spcPts val="1200"/>
              </a:spcAft>
              <a:buClr>
                <a:srgbClr val="000000"/>
              </a:buClr>
              <a:buSzPts val="1100"/>
            </a:pPr>
            <a:r>
              <a:rPr lang="en-US" dirty="0" smtClean="0"/>
              <a:t>Measurement is </a:t>
            </a:r>
            <a:r>
              <a:rPr lang="en-US" dirty="0"/>
              <a:t>measuring </a:t>
            </a:r>
            <a:r>
              <a:rPr lang="en-US" dirty="0" err="1"/>
              <a:t>somethingor</a:t>
            </a:r>
            <a:r>
              <a:rPr lang="en-US" dirty="0"/>
              <a:t> can be interpreted as giving a number </a:t>
            </a:r>
            <a:r>
              <a:rPr lang="en-US" dirty="0" err="1"/>
              <a:t>toobject</a:t>
            </a:r>
            <a:r>
              <a:rPr lang="en-US" dirty="0"/>
              <a:t> being measured so as to </a:t>
            </a:r>
            <a:r>
              <a:rPr lang="en-US" dirty="0" err="1"/>
              <a:t>describecharacteristics</a:t>
            </a:r>
            <a:r>
              <a:rPr lang="en-US" dirty="0"/>
              <a:t> of the object. Education </a:t>
            </a:r>
            <a:r>
              <a:rPr lang="en-US" dirty="0" err="1"/>
              <a:t>measurementcompetency</a:t>
            </a:r>
            <a:r>
              <a:rPr lang="en-US" dirty="0"/>
              <a:t>-based classification based on </a:t>
            </a:r>
            <a:r>
              <a:rPr lang="en-US" dirty="0" err="1"/>
              <a:t>observationfor</a:t>
            </a:r>
            <a:r>
              <a:rPr lang="en-US" dirty="0"/>
              <a:t> the work or abilities of learners </a:t>
            </a:r>
            <a:r>
              <a:rPr lang="en-US" dirty="0" err="1"/>
              <a:t>withusing</a:t>
            </a:r>
            <a:r>
              <a:rPr lang="en-US" dirty="0"/>
              <a:t> one standard.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3398" name="Google Shape;3398;p70"/>
          <p:cNvSpPr txBox="1">
            <a:spLocks noGrp="1"/>
          </p:cNvSpPr>
          <p:nvPr>
            <p:ph type="title"/>
          </p:nvPr>
        </p:nvSpPr>
        <p:spPr>
          <a:xfrm flipH="1">
            <a:off x="1143030" y="1301575"/>
            <a:ext cx="3714300" cy="10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Measurement</a:t>
            </a:r>
            <a:endParaRPr dirty="0"/>
          </a:p>
        </p:txBody>
      </p:sp>
      <p:grpSp>
        <p:nvGrpSpPr>
          <p:cNvPr id="3399" name="Google Shape;3399;p70"/>
          <p:cNvGrpSpPr/>
          <p:nvPr/>
        </p:nvGrpSpPr>
        <p:grpSpPr>
          <a:xfrm rot="-330585">
            <a:off x="6523533" y="690510"/>
            <a:ext cx="1246857" cy="846632"/>
            <a:chOff x="1074550" y="-1975760"/>
            <a:chExt cx="2275987" cy="1545734"/>
          </a:xfrm>
        </p:grpSpPr>
        <p:sp>
          <p:nvSpPr>
            <p:cNvPr id="3400" name="Google Shape;3400;p70"/>
            <p:cNvSpPr/>
            <p:nvPr/>
          </p:nvSpPr>
          <p:spPr>
            <a:xfrm>
              <a:off x="1074550" y="-1975760"/>
              <a:ext cx="2274315" cy="1545670"/>
            </a:xfrm>
            <a:custGeom>
              <a:avLst/>
              <a:gdLst/>
              <a:ahLst/>
              <a:cxnLst/>
              <a:rect l="l" t="t" r="r" b="b"/>
              <a:pathLst>
                <a:path w="35358" h="24030" fill="none" extrusionOk="0">
                  <a:moveTo>
                    <a:pt x="35278" y="20465"/>
                  </a:moveTo>
                  <a:lnTo>
                    <a:pt x="33984" y="1981"/>
                  </a:lnTo>
                  <a:cubicBezTo>
                    <a:pt x="33905" y="872"/>
                    <a:pt x="32981" y="1"/>
                    <a:pt x="31872" y="27"/>
                  </a:cubicBezTo>
                  <a:lnTo>
                    <a:pt x="2113" y="555"/>
                  </a:lnTo>
                  <a:cubicBezTo>
                    <a:pt x="925" y="582"/>
                    <a:pt x="1" y="1585"/>
                    <a:pt x="54" y="2773"/>
                  </a:cubicBezTo>
                  <a:lnTo>
                    <a:pt x="1057" y="22023"/>
                  </a:lnTo>
                  <a:cubicBezTo>
                    <a:pt x="1110" y="23158"/>
                    <a:pt x="2087" y="24029"/>
                    <a:pt x="3249" y="24003"/>
                  </a:cubicBezTo>
                  <a:lnTo>
                    <a:pt x="6338" y="23871"/>
                  </a:lnTo>
                  <a:lnTo>
                    <a:pt x="6338" y="23871"/>
                  </a:lnTo>
                  <a:lnTo>
                    <a:pt x="31370" y="22788"/>
                  </a:lnTo>
                  <a:lnTo>
                    <a:pt x="31370" y="22788"/>
                  </a:lnTo>
                  <a:lnTo>
                    <a:pt x="33271" y="22709"/>
                  </a:lnTo>
                  <a:cubicBezTo>
                    <a:pt x="34459" y="22656"/>
                    <a:pt x="35357" y="21627"/>
                    <a:pt x="35278" y="20465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chemeClr val="accent4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76200" dir="30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0"/>
            <p:cNvSpPr/>
            <p:nvPr/>
          </p:nvSpPr>
          <p:spPr>
            <a:xfrm>
              <a:off x="1074550" y="-1974087"/>
              <a:ext cx="2275987" cy="1544062"/>
            </a:xfrm>
            <a:custGeom>
              <a:avLst/>
              <a:gdLst/>
              <a:ahLst/>
              <a:cxnLst/>
              <a:rect l="l" t="t" r="r" b="b"/>
              <a:pathLst>
                <a:path w="35384" h="24005" extrusionOk="0">
                  <a:moveTo>
                    <a:pt x="31921" y="1"/>
                  </a:moveTo>
                  <a:cubicBezTo>
                    <a:pt x="31904" y="1"/>
                    <a:pt x="31888" y="1"/>
                    <a:pt x="31872" y="1"/>
                  </a:cubicBezTo>
                  <a:lnTo>
                    <a:pt x="2113" y="529"/>
                  </a:lnTo>
                  <a:cubicBezTo>
                    <a:pt x="925" y="556"/>
                    <a:pt x="1" y="1559"/>
                    <a:pt x="54" y="2747"/>
                  </a:cubicBezTo>
                  <a:lnTo>
                    <a:pt x="1057" y="22023"/>
                  </a:lnTo>
                  <a:cubicBezTo>
                    <a:pt x="1109" y="23142"/>
                    <a:pt x="2058" y="24004"/>
                    <a:pt x="3197" y="24004"/>
                  </a:cubicBezTo>
                  <a:cubicBezTo>
                    <a:pt x="3214" y="24004"/>
                    <a:pt x="3232" y="24004"/>
                    <a:pt x="3249" y="24003"/>
                  </a:cubicBezTo>
                  <a:lnTo>
                    <a:pt x="33271" y="22710"/>
                  </a:lnTo>
                  <a:cubicBezTo>
                    <a:pt x="34459" y="22657"/>
                    <a:pt x="35384" y="21627"/>
                    <a:pt x="35304" y="20439"/>
                  </a:cubicBezTo>
                  <a:lnTo>
                    <a:pt x="34011" y="1955"/>
                  </a:lnTo>
                  <a:cubicBezTo>
                    <a:pt x="33932" y="863"/>
                    <a:pt x="33009" y="1"/>
                    <a:pt x="3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0"/>
            <p:cNvSpPr/>
            <p:nvPr/>
          </p:nvSpPr>
          <p:spPr>
            <a:xfrm>
              <a:off x="1195157" y="-1828008"/>
              <a:ext cx="1988916" cy="988637"/>
            </a:xfrm>
            <a:custGeom>
              <a:avLst/>
              <a:gdLst/>
              <a:ahLst/>
              <a:cxnLst/>
              <a:rect l="l" t="t" r="r" b="b"/>
              <a:pathLst>
                <a:path w="30921" h="15370" extrusionOk="0">
                  <a:moveTo>
                    <a:pt x="29017" y="0"/>
                  </a:moveTo>
                  <a:cubicBezTo>
                    <a:pt x="29000" y="0"/>
                    <a:pt x="28984" y="0"/>
                    <a:pt x="28967" y="1"/>
                  </a:cubicBezTo>
                  <a:lnTo>
                    <a:pt x="1189" y="1163"/>
                  </a:lnTo>
                  <a:cubicBezTo>
                    <a:pt x="502" y="1216"/>
                    <a:pt x="1" y="1797"/>
                    <a:pt x="54" y="2457"/>
                  </a:cubicBezTo>
                  <a:lnTo>
                    <a:pt x="1057" y="14286"/>
                  </a:lnTo>
                  <a:cubicBezTo>
                    <a:pt x="1108" y="14903"/>
                    <a:pt x="1610" y="15370"/>
                    <a:pt x="2221" y="15370"/>
                  </a:cubicBezTo>
                  <a:cubicBezTo>
                    <a:pt x="2238" y="15370"/>
                    <a:pt x="2255" y="15370"/>
                    <a:pt x="2272" y="15369"/>
                  </a:cubicBezTo>
                  <a:lnTo>
                    <a:pt x="29706" y="14762"/>
                  </a:lnTo>
                  <a:cubicBezTo>
                    <a:pt x="30366" y="14762"/>
                    <a:pt x="30921" y="14181"/>
                    <a:pt x="30868" y="13494"/>
                  </a:cubicBezTo>
                  <a:lnTo>
                    <a:pt x="30208" y="1137"/>
                  </a:lnTo>
                  <a:cubicBezTo>
                    <a:pt x="30182" y="493"/>
                    <a:pt x="29655" y="0"/>
                    <a:pt x="29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0"/>
            <p:cNvSpPr/>
            <p:nvPr/>
          </p:nvSpPr>
          <p:spPr>
            <a:xfrm>
              <a:off x="1225775" y="-1410162"/>
              <a:ext cx="1946463" cy="361878"/>
            </a:xfrm>
            <a:custGeom>
              <a:avLst/>
              <a:gdLst/>
              <a:ahLst/>
              <a:cxnLst/>
              <a:rect l="l" t="t" r="r" b="b"/>
              <a:pathLst>
                <a:path w="30261" h="5626" extrusionOk="0">
                  <a:moveTo>
                    <a:pt x="30022" y="1"/>
                  </a:moveTo>
                  <a:lnTo>
                    <a:pt x="0" y="1004"/>
                  </a:lnTo>
                  <a:lnTo>
                    <a:pt x="396" y="5625"/>
                  </a:lnTo>
                  <a:lnTo>
                    <a:pt x="30260" y="4622"/>
                  </a:lnTo>
                  <a:lnTo>
                    <a:pt x="300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0"/>
            <p:cNvSpPr/>
            <p:nvPr/>
          </p:nvSpPr>
          <p:spPr>
            <a:xfrm>
              <a:off x="1487314" y="-1452745"/>
              <a:ext cx="1426737" cy="431733"/>
            </a:xfrm>
            <a:custGeom>
              <a:avLst/>
              <a:gdLst/>
              <a:ahLst/>
              <a:cxnLst/>
              <a:rect l="l" t="t" r="r" b="b"/>
              <a:pathLst>
                <a:path w="22181" h="6712" extrusionOk="0">
                  <a:moveTo>
                    <a:pt x="18901" y="1"/>
                  </a:moveTo>
                  <a:cubicBezTo>
                    <a:pt x="18868" y="1"/>
                    <a:pt x="18834" y="2"/>
                    <a:pt x="18801" y="3"/>
                  </a:cubicBezTo>
                  <a:lnTo>
                    <a:pt x="3248" y="293"/>
                  </a:lnTo>
                  <a:cubicBezTo>
                    <a:pt x="1400" y="346"/>
                    <a:pt x="0" y="1957"/>
                    <a:pt x="212" y="3805"/>
                  </a:cubicBezTo>
                  <a:lnTo>
                    <a:pt x="212" y="3937"/>
                  </a:lnTo>
                  <a:cubicBezTo>
                    <a:pt x="393" y="5514"/>
                    <a:pt x="1738" y="6711"/>
                    <a:pt x="3305" y="6711"/>
                  </a:cubicBezTo>
                  <a:cubicBezTo>
                    <a:pt x="3339" y="6711"/>
                    <a:pt x="3373" y="6711"/>
                    <a:pt x="3407" y="6709"/>
                  </a:cubicBezTo>
                  <a:lnTo>
                    <a:pt x="18959" y="6287"/>
                  </a:lnTo>
                  <a:cubicBezTo>
                    <a:pt x="20781" y="6234"/>
                    <a:pt x="22180" y="4650"/>
                    <a:pt x="21996" y="2828"/>
                  </a:cubicBezTo>
                  <a:cubicBezTo>
                    <a:pt x="21840" y="1224"/>
                    <a:pt x="20495" y="1"/>
                    <a:pt x="1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0"/>
            <p:cNvSpPr/>
            <p:nvPr/>
          </p:nvSpPr>
          <p:spPr>
            <a:xfrm>
              <a:off x="1944205" y="-1376200"/>
              <a:ext cx="567324" cy="217474"/>
            </a:xfrm>
            <a:custGeom>
              <a:avLst/>
              <a:gdLst/>
              <a:ahLst/>
              <a:cxnLst/>
              <a:rect l="l" t="t" r="r" b="b"/>
              <a:pathLst>
                <a:path w="8820" h="3381" extrusionOk="0">
                  <a:moveTo>
                    <a:pt x="8767" y="1"/>
                  </a:moveTo>
                  <a:lnTo>
                    <a:pt x="0" y="423"/>
                  </a:lnTo>
                  <a:lnTo>
                    <a:pt x="159" y="3381"/>
                  </a:lnTo>
                  <a:lnTo>
                    <a:pt x="8820" y="3169"/>
                  </a:lnTo>
                  <a:lnTo>
                    <a:pt x="8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0"/>
            <p:cNvSpPr/>
            <p:nvPr/>
          </p:nvSpPr>
          <p:spPr>
            <a:xfrm>
              <a:off x="1596021" y="-1340886"/>
              <a:ext cx="224228" cy="216317"/>
            </a:xfrm>
            <a:custGeom>
              <a:avLst/>
              <a:gdLst/>
              <a:ahLst/>
              <a:cxnLst/>
              <a:rect l="l" t="t" r="r" b="b"/>
              <a:pathLst>
                <a:path w="3486" h="3363" extrusionOk="0">
                  <a:moveTo>
                    <a:pt x="1705" y="0"/>
                  </a:moveTo>
                  <a:cubicBezTo>
                    <a:pt x="819" y="0"/>
                    <a:pt x="103" y="688"/>
                    <a:pt x="53" y="1591"/>
                  </a:cubicBezTo>
                  <a:cubicBezTo>
                    <a:pt x="0" y="2515"/>
                    <a:pt x="713" y="3307"/>
                    <a:pt x="1637" y="3360"/>
                  </a:cubicBezTo>
                  <a:cubicBezTo>
                    <a:pt x="1671" y="3362"/>
                    <a:pt x="1704" y="3363"/>
                    <a:pt x="1737" y="3363"/>
                  </a:cubicBezTo>
                  <a:cubicBezTo>
                    <a:pt x="2618" y="3363"/>
                    <a:pt x="3357" y="2692"/>
                    <a:pt x="3433" y="1775"/>
                  </a:cubicBezTo>
                  <a:cubicBezTo>
                    <a:pt x="3486" y="851"/>
                    <a:pt x="2773" y="59"/>
                    <a:pt x="1849" y="6"/>
                  </a:cubicBezTo>
                  <a:cubicBezTo>
                    <a:pt x="1800" y="2"/>
                    <a:pt x="1752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0"/>
            <p:cNvSpPr/>
            <p:nvPr/>
          </p:nvSpPr>
          <p:spPr>
            <a:xfrm>
              <a:off x="1942468" y="-1357481"/>
              <a:ext cx="183512" cy="197084"/>
            </a:xfrm>
            <a:custGeom>
              <a:avLst/>
              <a:gdLst/>
              <a:ahLst/>
              <a:cxnLst/>
              <a:rect l="l" t="t" r="r" b="b"/>
              <a:pathLst>
                <a:path w="2853" h="3064" extrusionOk="0">
                  <a:moveTo>
                    <a:pt x="2536" y="0"/>
                  </a:moveTo>
                  <a:lnTo>
                    <a:pt x="1" y="132"/>
                  </a:lnTo>
                  <a:lnTo>
                    <a:pt x="186" y="3063"/>
                  </a:lnTo>
                  <a:lnTo>
                    <a:pt x="2721" y="3010"/>
                  </a:lnTo>
                  <a:cubicBezTo>
                    <a:pt x="2773" y="2799"/>
                    <a:pt x="2800" y="2562"/>
                    <a:pt x="2800" y="2350"/>
                  </a:cubicBezTo>
                  <a:cubicBezTo>
                    <a:pt x="2853" y="1558"/>
                    <a:pt x="2773" y="766"/>
                    <a:pt x="2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0"/>
            <p:cNvSpPr/>
            <p:nvPr/>
          </p:nvSpPr>
          <p:spPr>
            <a:xfrm>
              <a:off x="2280488" y="-1376200"/>
              <a:ext cx="231046" cy="208984"/>
            </a:xfrm>
            <a:custGeom>
              <a:avLst/>
              <a:gdLst/>
              <a:ahLst/>
              <a:cxnLst/>
              <a:rect l="l" t="t" r="r" b="b"/>
              <a:pathLst>
                <a:path w="3592" h="3249" extrusionOk="0">
                  <a:moveTo>
                    <a:pt x="3539" y="1"/>
                  </a:moveTo>
                  <a:lnTo>
                    <a:pt x="159" y="159"/>
                  </a:lnTo>
                  <a:cubicBezTo>
                    <a:pt x="106" y="450"/>
                    <a:pt x="80" y="767"/>
                    <a:pt x="53" y="1083"/>
                  </a:cubicBezTo>
                  <a:cubicBezTo>
                    <a:pt x="0" y="1823"/>
                    <a:pt x="80" y="2536"/>
                    <a:pt x="265" y="3249"/>
                  </a:cubicBezTo>
                  <a:lnTo>
                    <a:pt x="3592" y="3169"/>
                  </a:lnTo>
                  <a:lnTo>
                    <a:pt x="3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0"/>
            <p:cNvSpPr/>
            <p:nvPr/>
          </p:nvSpPr>
          <p:spPr>
            <a:xfrm>
              <a:off x="2554056" y="-1388357"/>
              <a:ext cx="256389" cy="218118"/>
            </a:xfrm>
            <a:custGeom>
              <a:avLst/>
              <a:gdLst/>
              <a:ahLst/>
              <a:cxnLst/>
              <a:rect l="l" t="t" r="r" b="b"/>
              <a:pathLst>
                <a:path w="3986" h="3391" extrusionOk="0">
                  <a:moveTo>
                    <a:pt x="2222" y="1"/>
                  </a:moveTo>
                  <a:cubicBezTo>
                    <a:pt x="796" y="1"/>
                    <a:pt x="1" y="1727"/>
                    <a:pt x="976" y="2830"/>
                  </a:cubicBezTo>
                  <a:cubicBezTo>
                    <a:pt x="1333" y="3216"/>
                    <a:pt x="1790" y="3391"/>
                    <a:pt x="2237" y="3391"/>
                  </a:cubicBezTo>
                  <a:cubicBezTo>
                    <a:pt x="3076" y="3391"/>
                    <a:pt x="3881" y="2774"/>
                    <a:pt x="3933" y="1774"/>
                  </a:cubicBezTo>
                  <a:cubicBezTo>
                    <a:pt x="3986" y="850"/>
                    <a:pt x="3273" y="58"/>
                    <a:pt x="2349" y="5"/>
                  </a:cubicBezTo>
                  <a:cubicBezTo>
                    <a:pt x="2306" y="2"/>
                    <a:pt x="2264" y="1"/>
                    <a:pt x="2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0"/>
            <p:cNvSpPr/>
            <p:nvPr/>
          </p:nvSpPr>
          <p:spPr>
            <a:xfrm>
              <a:off x="1482233" y="-783394"/>
              <a:ext cx="1610185" cy="343096"/>
            </a:xfrm>
            <a:custGeom>
              <a:avLst/>
              <a:gdLst/>
              <a:ahLst/>
              <a:cxnLst/>
              <a:rect l="l" t="t" r="r" b="b"/>
              <a:pathLst>
                <a:path w="25033" h="5334" extrusionOk="0">
                  <a:moveTo>
                    <a:pt x="21890" y="0"/>
                  </a:moveTo>
                  <a:lnTo>
                    <a:pt x="2825" y="581"/>
                  </a:lnTo>
                  <a:cubicBezTo>
                    <a:pt x="2350" y="608"/>
                    <a:pt x="1901" y="898"/>
                    <a:pt x="1716" y="1347"/>
                  </a:cubicBezTo>
                  <a:lnTo>
                    <a:pt x="0" y="5334"/>
                  </a:lnTo>
                  <a:lnTo>
                    <a:pt x="0" y="5334"/>
                  </a:lnTo>
                  <a:lnTo>
                    <a:pt x="25032" y="4251"/>
                  </a:lnTo>
                  <a:lnTo>
                    <a:pt x="23025" y="660"/>
                  </a:lnTo>
                  <a:cubicBezTo>
                    <a:pt x="22788" y="238"/>
                    <a:pt x="22365" y="0"/>
                    <a:pt x="21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0"/>
            <p:cNvSpPr/>
            <p:nvPr/>
          </p:nvSpPr>
          <p:spPr>
            <a:xfrm>
              <a:off x="1636802" y="-619498"/>
              <a:ext cx="73070" cy="69983"/>
            </a:xfrm>
            <a:custGeom>
              <a:avLst/>
              <a:gdLst/>
              <a:ahLst/>
              <a:cxnLst/>
              <a:rect l="l" t="t" r="r" b="b"/>
              <a:pathLst>
                <a:path w="1136" h="1088" extrusionOk="0">
                  <a:moveTo>
                    <a:pt x="537" y="1"/>
                  </a:moveTo>
                  <a:cubicBezTo>
                    <a:pt x="264" y="1"/>
                    <a:pt x="26" y="229"/>
                    <a:pt x="26" y="505"/>
                  </a:cubicBezTo>
                  <a:cubicBezTo>
                    <a:pt x="0" y="821"/>
                    <a:pt x="238" y="1086"/>
                    <a:pt x="528" y="1086"/>
                  </a:cubicBezTo>
                  <a:cubicBezTo>
                    <a:pt x="544" y="1087"/>
                    <a:pt x="560" y="1088"/>
                    <a:pt x="576" y="1088"/>
                  </a:cubicBezTo>
                  <a:cubicBezTo>
                    <a:pt x="871" y="1088"/>
                    <a:pt x="1109" y="859"/>
                    <a:pt x="1109" y="584"/>
                  </a:cubicBezTo>
                  <a:cubicBezTo>
                    <a:pt x="1135" y="267"/>
                    <a:pt x="898" y="3"/>
                    <a:pt x="581" y="3"/>
                  </a:cubicBezTo>
                  <a:cubicBezTo>
                    <a:pt x="566" y="2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0"/>
            <p:cNvSpPr/>
            <p:nvPr/>
          </p:nvSpPr>
          <p:spPr>
            <a:xfrm>
              <a:off x="1784554" y="-718042"/>
              <a:ext cx="62907" cy="58148"/>
            </a:xfrm>
            <a:custGeom>
              <a:avLst/>
              <a:gdLst/>
              <a:ahLst/>
              <a:cxnLst/>
              <a:rect l="l" t="t" r="r" b="b"/>
              <a:pathLst>
                <a:path w="978" h="904" extrusionOk="0">
                  <a:moveTo>
                    <a:pt x="478" y="1"/>
                  </a:moveTo>
                  <a:cubicBezTo>
                    <a:pt x="238" y="1"/>
                    <a:pt x="51" y="179"/>
                    <a:pt x="27" y="426"/>
                  </a:cubicBezTo>
                  <a:cubicBezTo>
                    <a:pt x="0" y="690"/>
                    <a:pt x="211" y="901"/>
                    <a:pt x="476" y="901"/>
                  </a:cubicBezTo>
                  <a:cubicBezTo>
                    <a:pt x="491" y="903"/>
                    <a:pt x="506" y="904"/>
                    <a:pt x="521" y="904"/>
                  </a:cubicBezTo>
                  <a:cubicBezTo>
                    <a:pt x="743" y="904"/>
                    <a:pt x="951" y="726"/>
                    <a:pt x="951" y="479"/>
                  </a:cubicBezTo>
                  <a:cubicBezTo>
                    <a:pt x="977" y="215"/>
                    <a:pt x="766" y="3"/>
                    <a:pt x="528" y="3"/>
                  </a:cubicBezTo>
                  <a:cubicBezTo>
                    <a:pt x="511" y="2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0"/>
            <p:cNvSpPr/>
            <p:nvPr/>
          </p:nvSpPr>
          <p:spPr>
            <a:xfrm>
              <a:off x="2729338" y="-731486"/>
              <a:ext cx="69211" cy="58855"/>
            </a:xfrm>
            <a:custGeom>
              <a:avLst/>
              <a:gdLst/>
              <a:ahLst/>
              <a:cxnLst/>
              <a:rect l="l" t="t" r="r" b="b"/>
              <a:pathLst>
                <a:path w="1076" h="915" extrusionOk="0">
                  <a:moveTo>
                    <a:pt x="596" y="0"/>
                  </a:moveTo>
                  <a:cubicBezTo>
                    <a:pt x="219" y="0"/>
                    <a:pt x="0" y="459"/>
                    <a:pt x="257" y="767"/>
                  </a:cubicBezTo>
                  <a:cubicBezTo>
                    <a:pt x="349" y="868"/>
                    <a:pt x="470" y="915"/>
                    <a:pt x="590" y="915"/>
                  </a:cubicBezTo>
                  <a:cubicBezTo>
                    <a:pt x="813" y="915"/>
                    <a:pt x="1032" y="752"/>
                    <a:pt x="1050" y="476"/>
                  </a:cubicBezTo>
                  <a:cubicBezTo>
                    <a:pt x="1076" y="239"/>
                    <a:pt x="891" y="1"/>
                    <a:pt x="627" y="1"/>
                  </a:cubicBezTo>
                  <a:cubicBezTo>
                    <a:pt x="616" y="0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0"/>
            <p:cNvSpPr/>
            <p:nvPr/>
          </p:nvSpPr>
          <p:spPr>
            <a:xfrm>
              <a:off x="2851617" y="-643169"/>
              <a:ext cx="82847" cy="69983"/>
            </a:xfrm>
            <a:custGeom>
              <a:avLst/>
              <a:gdLst/>
              <a:ahLst/>
              <a:cxnLst/>
              <a:rect l="l" t="t" r="r" b="b"/>
              <a:pathLst>
                <a:path w="1288" h="1088" extrusionOk="0">
                  <a:moveTo>
                    <a:pt x="702" y="0"/>
                  </a:moveTo>
                  <a:cubicBezTo>
                    <a:pt x="246" y="0"/>
                    <a:pt x="1" y="563"/>
                    <a:pt x="310" y="899"/>
                  </a:cubicBezTo>
                  <a:cubicBezTo>
                    <a:pt x="431" y="1029"/>
                    <a:pt x="581" y="1087"/>
                    <a:pt x="727" y="1087"/>
                  </a:cubicBezTo>
                  <a:cubicBezTo>
                    <a:pt x="994" y="1087"/>
                    <a:pt x="1244" y="890"/>
                    <a:pt x="1261" y="582"/>
                  </a:cubicBezTo>
                  <a:cubicBezTo>
                    <a:pt x="1287" y="265"/>
                    <a:pt x="1050" y="1"/>
                    <a:pt x="733" y="1"/>
                  </a:cubicBezTo>
                  <a:cubicBezTo>
                    <a:pt x="722" y="1"/>
                    <a:pt x="712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0"/>
            <p:cNvSpPr/>
            <p:nvPr/>
          </p:nvSpPr>
          <p:spPr>
            <a:xfrm>
              <a:off x="1348054" y="-1727728"/>
              <a:ext cx="1639002" cy="52680"/>
            </a:xfrm>
            <a:custGeom>
              <a:avLst/>
              <a:gdLst/>
              <a:ahLst/>
              <a:cxnLst/>
              <a:rect l="l" t="t" r="r" b="b"/>
              <a:pathLst>
                <a:path w="25481" h="819" fill="none" extrusionOk="0">
                  <a:moveTo>
                    <a:pt x="0" y="819"/>
                  </a:moveTo>
                  <a:lnTo>
                    <a:pt x="25481" y="0"/>
                  </a:lnTo>
                </a:path>
              </a:pathLst>
            </a:custGeom>
            <a:solidFill>
              <a:schemeClr val="dk1"/>
            </a:solidFill>
            <a:ln w="10550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0"/>
            <p:cNvSpPr/>
            <p:nvPr/>
          </p:nvSpPr>
          <p:spPr>
            <a:xfrm>
              <a:off x="1359954" y="-1636067"/>
              <a:ext cx="1637329" cy="62907"/>
            </a:xfrm>
            <a:custGeom>
              <a:avLst/>
              <a:gdLst/>
              <a:ahLst/>
              <a:cxnLst/>
              <a:rect l="l" t="t" r="r" b="b"/>
              <a:pathLst>
                <a:path w="25455" h="978" fill="none" extrusionOk="0">
                  <a:moveTo>
                    <a:pt x="0" y="978"/>
                  </a:moveTo>
                  <a:lnTo>
                    <a:pt x="25454" y="1"/>
                  </a:lnTo>
                </a:path>
              </a:pathLst>
            </a:custGeom>
            <a:solidFill>
              <a:schemeClr val="dk1"/>
            </a:solidFill>
            <a:ln w="10550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0"/>
            <p:cNvSpPr/>
            <p:nvPr/>
          </p:nvSpPr>
          <p:spPr>
            <a:xfrm>
              <a:off x="1353135" y="-1523951"/>
              <a:ext cx="1654310" cy="51008"/>
            </a:xfrm>
            <a:custGeom>
              <a:avLst/>
              <a:gdLst/>
              <a:ahLst/>
              <a:cxnLst/>
              <a:rect l="l" t="t" r="r" b="b"/>
              <a:pathLst>
                <a:path w="25719" h="793" fill="none" extrusionOk="0">
                  <a:moveTo>
                    <a:pt x="0" y="793"/>
                  </a:moveTo>
                  <a:lnTo>
                    <a:pt x="25719" y="1"/>
                  </a:lnTo>
                </a:path>
              </a:pathLst>
            </a:custGeom>
            <a:solidFill>
              <a:schemeClr val="dk1"/>
            </a:solidFill>
            <a:ln w="10550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0"/>
            <p:cNvSpPr/>
            <p:nvPr/>
          </p:nvSpPr>
          <p:spPr>
            <a:xfrm>
              <a:off x="1157785" y="-1839844"/>
              <a:ext cx="85034" cy="84970"/>
            </a:xfrm>
            <a:custGeom>
              <a:avLst/>
              <a:gdLst/>
              <a:ahLst/>
              <a:cxnLst/>
              <a:rect l="l" t="t" r="r" b="b"/>
              <a:pathLst>
                <a:path w="1322" h="1321" extrusionOk="0">
                  <a:moveTo>
                    <a:pt x="714" y="0"/>
                  </a:moveTo>
                  <a:cubicBezTo>
                    <a:pt x="344" y="0"/>
                    <a:pt x="27" y="264"/>
                    <a:pt x="1" y="634"/>
                  </a:cubicBezTo>
                  <a:cubicBezTo>
                    <a:pt x="1" y="977"/>
                    <a:pt x="265" y="1294"/>
                    <a:pt x="608" y="1321"/>
                  </a:cubicBezTo>
                  <a:cubicBezTo>
                    <a:pt x="978" y="1321"/>
                    <a:pt x="1295" y="1056"/>
                    <a:pt x="1321" y="713"/>
                  </a:cubicBezTo>
                  <a:cubicBezTo>
                    <a:pt x="1321" y="344"/>
                    <a:pt x="1057" y="27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0"/>
            <p:cNvSpPr/>
            <p:nvPr/>
          </p:nvSpPr>
          <p:spPr>
            <a:xfrm>
              <a:off x="1210466" y="-610879"/>
              <a:ext cx="86707" cy="85034"/>
            </a:xfrm>
            <a:custGeom>
              <a:avLst/>
              <a:gdLst/>
              <a:ahLst/>
              <a:cxnLst/>
              <a:rect l="l" t="t" r="r" b="b"/>
              <a:pathLst>
                <a:path w="1348" h="1322" extrusionOk="0">
                  <a:moveTo>
                    <a:pt x="713" y="1"/>
                  </a:moveTo>
                  <a:cubicBezTo>
                    <a:pt x="344" y="1"/>
                    <a:pt x="53" y="265"/>
                    <a:pt x="27" y="608"/>
                  </a:cubicBezTo>
                  <a:cubicBezTo>
                    <a:pt x="0" y="978"/>
                    <a:pt x="264" y="1295"/>
                    <a:pt x="634" y="1321"/>
                  </a:cubicBezTo>
                  <a:cubicBezTo>
                    <a:pt x="977" y="1321"/>
                    <a:pt x="1294" y="1057"/>
                    <a:pt x="1321" y="714"/>
                  </a:cubicBezTo>
                  <a:cubicBezTo>
                    <a:pt x="1347" y="344"/>
                    <a:pt x="1057" y="27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0"/>
            <p:cNvSpPr/>
            <p:nvPr/>
          </p:nvSpPr>
          <p:spPr>
            <a:xfrm>
              <a:off x="3107625" y="-1906226"/>
              <a:ext cx="86707" cy="83555"/>
            </a:xfrm>
            <a:custGeom>
              <a:avLst/>
              <a:gdLst/>
              <a:ahLst/>
              <a:cxnLst/>
              <a:rect l="l" t="t" r="r" b="b"/>
              <a:pathLst>
                <a:path w="1348" h="1299" extrusionOk="0">
                  <a:moveTo>
                    <a:pt x="666" y="1"/>
                  </a:moveTo>
                  <a:cubicBezTo>
                    <a:pt x="342" y="1"/>
                    <a:pt x="52" y="257"/>
                    <a:pt x="27" y="610"/>
                  </a:cubicBezTo>
                  <a:cubicBezTo>
                    <a:pt x="1" y="979"/>
                    <a:pt x="291" y="1270"/>
                    <a:pt x="634" y="1296"/>
                  </a:cubicBezTo>
                  <a:cubicBezTo>
                    <a:pt x="651" y="1298"/>
                    <a:pt x="668" y="1298"/>
                    <a:pt x="685" y="1298"/>
                  </a:cubicBezTo>
                  <a:cubicBezTo>
                    <a:pt x="1030" y="1298"/>
                    <a:pt x="1297" y="1042"/>
                    <a:pt x="1347" y="689"/>
                  </a:cubicBezTo>
                  <a:cubicBezTo>
                    <a:pt x="1347" y="319"/>
                    <a:pt x="1083" y="29"/>
                    <a:pt x="714" y="2"/>
                  </a:cubicBezTo>
                  <a:cubicBezTo>
                    <a:pt x="698" y="1"/>
                    <a:pt x="682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0"/>
            <p:cNvSpPr/>
            <p:nvPr/>
          </p:nvSpPr>
          <p:spPr>
            <a:xfrm>
              <a:off x="3181597" y="-685752"/>
              <a:ext cx="99314" cy="84841"/>
            </a:xfrm>
            <a:custGeom>
              <a:avLst/>
              <a:gdLst/>
              <a:ahLst/>
              <a:cxnLst/>
              <a:rect l="l" t="t" r="r" b="b"/>
              <a:pathLst>
                <a:path w="1544" h="1319" extrusionOk="0">
                  <a:moveTo>
                    <a:pt x="850" y="0"/>
                  </a:moveTo>
                  <a:cubicBezTo>
                    <a:pt x="306" y="0"/>
                    <a:pt x="0" y="678"/>
                    <a:pt x="382" y="1086"/>
                  </a:cubicBezTo>
                  <a:cubicBezTo>
                    <a:pt x="514" y="1246"/>
                    <a:pt x="692" y="1318"/>
                    <a:pt x="869" y="1318"/>
                  </a:cubicBezTo>
                  <a:cubicBezTo>
                    <a:pt x="1188" y="1318"/>
                    <a:pt x="1501" y="1081"/>
                    <a:pt x="1518" y="690"/>
                  </a:cubicBezTo>
                  <a:cubicBezTo>
                    <a:pt x="1544" y="346"/>
                    <a:pt x="1280" y="30"/>
                    <a:pt x="910" y="3"/>
                  </a:cubicBezTo>
                  <a:cubicBezTo>
                    <a:pt x="890" y="1"/>
                    <a:pt x="869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70"/>
          <p:cNvGrpSpPr/>
          <p:nvPr/>
        </p:nvGrpSpPr>
        <p:grpSpPr>
          <a:xfrm rot="-1812633">
            <a:off x="1726519" y="4744943"/>
            <a:ext cx="1654023" cy="540024"/>
            <a:chOff x="2564525" y="5223525"/>
            <a:chExt cx="2556110" cy="834547"/>
          </a:xfrm>
        </p:grpSpPr>
        <p:sp>
          <p:nvSpPr>
            <p:cNvPr id="3423" name="Google Shape;3423;p7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70"/>
          <p:cNvGrpSpPr/>
          <p:nvPr/>
        </p:nvGrpSpPr>
        <p:grpSpPr>
          <a:xfrm rot="2958166">
            <a:off x="3452279" y="-360522"/>
            <a:ext cx="1719766" cy="916422"/>
            <a:chOff x="7463504" y="3075665"/>
            <a:chExt cx="2603050" cy="1387103"/>
          </a:xfrm>
        </p:grpSpPr>
        <p:sp>
          <p:nvSpPr>
            <p:cNvPr id="3434" name="Google Shape;3434;p70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0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0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0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0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0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0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0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0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0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0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0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0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0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0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0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0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0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0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0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0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0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0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0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0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0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0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0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0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0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0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0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0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721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60"/>
          <p:cNvSpPr txBox="1">
            <a:spLocks noGrp="1"/>
          </p:cNvSpPr>
          <p:nvPr>
            <p:ph type="body" idx="1"/>
          </p:nvPr>
        </p:nvSpPr>
        <p:spPr>
          <a:xfrm>
            <a:off x="981982" y="1698963"/>
            <a:ext cx="4977293" cy="2043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Measurements can use test &amp; non-test</a:t>
            </a:r>
            <a:endParaRPr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Education measurement is usually quantitative</a:t>
            </a:r>
            <a:endParaRPr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/>
              <a:t>T</a:t>
            </a:r>
            <a:r>
              <a:rPr lang="en" dirty="0" smtClean="0"/>
              <a:t>esting is part of the measurement followed by assessment activities</a:t>
            </a:r>
            <a:endParaRPr dirty="0" smtClean="0"/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dirty="0" smtClean="0"/>
              <a:t>NOTE: </a:t>
            </a:r>
            <a:r>
              <a:rPr lang="en-US" dirty="0" smtClean="0">
                <a:highlight>
                  <a:schemeClr val="dk2"/>
                </a:highlight>
              </a:rPr>
              <a:t>Quantitative </a:t>
            </a:r>
            <a:r>
              <a:rPr lang="en-US" dirty="0">
                <a:highlight>
                  <a:schemeClr val="dk2"/>
                </a:highlight>
              </a:rPr>
              <a:t>results are in the form of NUMBERS, while Qualitative results are NOT NUMBERS (in the form of good, adequate, poor predicates/statements)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707" name="Google Shape;2707;p60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Measurement</a:t>
            </a:r>
            <a:r>
              <a:rPr lang="en" dirty="0" smtClean="0"/>
              <a:t> </a:t>
            </a:r>
            <a:endParaRPr dirty="0"/>
          </a:p>
        </p:txBody>
      </p:sp>
      <p:grpSp>
        <p:nvGrpSpPr>
          <p:cNvPr id="2721" name="Google Shape;2721;p60"/>
          <p:cNvGrpSpPr/>
          <p:nvPr/>
        </p:nvGrpSpPr>
        <p:grpSpPr>
          <a:xfrm>
            <a:off x="-742512" y="406361"/>
            <a:ext cx="1693701" cy="857873"/>
            <a:chOff x="0" y="6078527"/>
            <a:chExt cx="2501774" cy="1267169"/>
          </a:xfrm>
        </p:grpSpPr>
        <p:sp>
          <p:nvSpPr>
            <p:cNvPr id="2722" name="Google Shape;2722;p6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8" name="Google Shape;2728;p60"/>
          <p:cNvGrpSpPr/>
          <p:nvPr/>
        </p:nvGrpSpPr>
        <p:grpSpPr>
          <a:xfrm rot="2084330">
            <a:off x="4257594" y="4882202"/>
            <a:ext cx="1653874" cy="539975"/>
            <a:chOff x="2564525" y="5223525"/>
            <a:chExt cx="2556110" cy="834547"/>
          </a:xfrm>
        </p:grpSpPr>
        <p:sp>
          <p:nvSpPr>
            <p:cNvPr id="2729" name="Google Shape;2729;p6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3210;p67"/>
          <p:cNvGrpSpPr/>
          <p:nvPr/>
        </p:nvGrpSpPr>
        <p:grpSpPr>
          <a:xfrm flipH="1">
            <a:off x="6516216" y="2139702"/>
            <a:ext cx="820063" cy="820063"/>
            <a:chOff x="5681300" y="2527788"/>
            <a:chExt cx="805800" cy="805800"/>
          </a:xfrm>
        </p:grpSpPr>
        <p:sp>
          <p:nvSpPr>
            <p:cNvPr id="44" name="Google Shape;3211;p6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12;p6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765750"/>
                <a:gd name="adj2" fmla="val 16200000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3159;p67"/>
          <p:cNvSpPr txBox="1">
            <a:spLocks/>
          </p:cNvSpPr>
          <p:nvPr/>
        </p:nvSpPr>
        <p:spPr>
          <a:xfrm>
            <a:off x="5959275" y="16245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 smtClean="0"/>
              <a:t>35%</a:t>
            </a:r>
            <a:endParaRPr lang="en" sz="2000" dirty="0"/>
          </a:p>
        </p:txBody>
      </p:sp>
      <p:grpSp>
        <p:nvGrpSpPr>
          <p:cNvPr id="53" name="Google Shape;2218;p53"/>
          <p:cNvGrpSpPr/>
          <p:nvPr/>
        </p:nvGrpSpPr>
        <p:grpSpPr>
          <a:xfrm rot="1972755">
            <a:off x="6905370" y="2959765"/>
            <a:ext cx="1691834" cy="1281429"/>
            <a:chOff x="6299065" y="352775"/>
            <a:chExt cx="1844765" cy="1397110"/>
          </a:xfrm>
        </p:grpSpPr>
        <p:sp>
          <p:nvSpPr>
            <p:cNvPr id="54" name="Google Shape;2219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avLst/>
              <a:gdLst/>
              <a:ahLst/>
              <a:cxnLst/>
              <a:rect l="l" t="t" r="r" b="b"/>
              <a:pathLst>
                <a:path w="3170" h="1045" fill="none" extrusionOk="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0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2221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58" name="Google Shape;2222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045" fill="none" extrusionOk="0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w="12600" cap="rnd" cmpd="sng">
                <a:solidFill>
                  <a:srgbClr val="002642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223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avLst/>
                <a:gdLst/>
                <a:ahLst/>
                <a:cxnLst/>
                <a:rect l="l" t="t" r="r" b="b"/>
                <a:pathLst>
                  <a:path w="53579" h="37268" extrusionOk="0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76200" dir="3000000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224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avLst/>
                <a:gdLst/>
                <a:ahLst/>
                <a:cxnLst/>
                <a:rect l="l" t="t" r="r" b="b"/>
                <a:pathLst>
                  <a:path w="48358" h="32230" extrusionOk="0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225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226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227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228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229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230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231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232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233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2234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2707;p60"/>
          <p:cNvSpPr txBox="1">
            <a:spLocks/>
          </p:cNvSpPr>
          <p:nvPr/>
        </p:nvSpPr>
        <p:spPr>
          <a:xfrm>
            <a:off x="974773" y="1402251"/>
            <a:ext cx="6117507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algn="l"/>
            <a:r>
              <a:rPr lang="en-US" sz="2400" dirty="0"/>
              <a:t>Competency-based educational measurement</a:t>
            </a:r>
          </a:p>
        </p:txBody>
      </p:sp>
    </p:spTree>
    <p:extLst>
      <p:ext uri="{BB962C8B-B14F-4D97-AF65-F5344CB8AC3E}">
        <p14:creationId xmlns:p14="http://schemas.microsoft.com/office/powerpoint/2010/main" val="332442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2" name="Google Shape;3682;p74"/>
          <p:cNvSpPr txBox="1">
            <a:spLocks noGrp="1"/>
          </p:cNvSpPr>
          <p:nvPr>
            <p:ph type="subTitle" idx="1"/>
          </p:nvPr>
        </p:nvSpPr>
        <p:spPr>
          <a:xfrm flipH="1">
            <a:off x="914768" y="1698177"/>
            <a:ext cx="3960000" cy="2426464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dirty="0">
                <a:highlight>
                  <a:schemeClr val="dk2"/>
                </a:highlight>
              </a:rPr>
              <a:t>In measurement terms there are two things, namely </a:t>
            </a:r>
            <a:r>
              <a:rPr lang="en-US" dirty="0" smtClean="0">
                <a:highlight>
                  <a:schemeClr val="dk2"/>
                </a:highlight>
              </a:rPr>
              <a:t>"measuring instrument" </a:t>
            </a:r>
            <a:r>
              <a:rPr lang="en-US" dirty="0">
                <a:highlight>
                  <a:schemeClr val="dk2"/>
                </a:highlight>
              </a:rPr>
              <a:t>and "what is being measured</a:t>
            </a:r>
            <a:r>
              <a:rPr lang="en-US" dirty="0" smtClean="0">
                <a:highlight>
                  <a:schemeClr val="dk2"/>
                </a:highlight>
              </a:rPr>
              <a:t>".</a:t>
            </a:r>
            <a:r>
              <a:rPr lang="en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measuring instrument is </a:t>
            </a:r>
            <a:r>
              <a:rPr lang="en-US" dirty="0"/>
              <a:t>in the form of an instrument (test/non-test). Test instruments are used to measure cognitive and psychomotor abilities, while non-test instruments are used to measure affective abilities.</a:t>
            </a:r>
            <a:endParaRPr dirty="0"/>
          </a:p>
        </p:txBody>
      </p:sp>
      <p:sp>
        <p:nvSpPr>
          <p:cNvPr id="3683" name="Google Shape;3683;p74"/>
          <p:cNvSpPr txBox="1">
            <a:spLocks noGrp="1"/>
          </p:cNvSpPr>
          <p:nvPr>
            <p:ph type="title"/>
          </p:nvPr>
        </p:nvSpPr>
        <p:spPr>
          <a:xfrm flipH="1">
            <a:off x="745674" y="1110673"/>
            <a:ext cx="522377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n-US" sz="3600" dirty="0" smtClean="0"/>
              <a:t>Measuring Instrument</a:t>
            </a:r>
            <a:endParaRPr sz="3600" dirty="0"/>
          </a:p>
        </p:txBody>
      </p:sp>
      <p:grpSp>
        <p:nvGrpSpPr>
          <p:cNvPr id="3684" name="Google Shape;3684;p74"/>
          <p:cNvGrpSpPr/>
          <p:nvPr/>
        </p:nvGrpSpPr>
        <p:grpSpPr>
          <a:xfrm>
            <a:off x="5097399" y="1212534"/>
            <a:ext cx="3245808" cy="2862327"/>
            <a:chOff x="4972072" y="1212534"/>
            <a:chExt cx="3245808" cy="2862327"/>
          </a:xfrm>
        </p:grpSpPr>
        <p:grpSp>
          <p:nvGrpSpPr>
            <p:cNvPr id="3685" name="Google Shape;3685;p74"/>
            <p:cNvGrpSpPr/>
            <p:nvPr/>
          </p:nvGrpSpPr>
          <p:grpSpPr>
            <a:xfrm>
              <a:off x="5030775" y="1288853"/>
              <a:ext cx="3187105" cy="2786008"/>
              <a:chOff x="4724675" y="951218"/>
              <a:chExt cx="3707661" cy="3241051"/>
            </a:xfrm>
          </p:grpSpPr>
          <p:sp>
            <p:nvSpPr>
              <p:cNvPr id="3686" name="Google Shape;3686;p74"/>
              <p:cNvSpPr/>
              <p:nvPr/>
            </p:nvSpPr>
            <p:spPr>
              <a:xfrm>
                <a:off x="5965768" y="3371520"/>
                <a:ext cx="1252370" cy="712360"/>
              </a:xfrm>
              <a:custGeom>
                <a:avLst/>
                <a:gdLst/>
                <a:ahLst/>
                <a:cxnLst/>
                <a:rect l="l" t="t" r="r" b="b"/>
                <a:pathLst>
                  <a:path w="30214" h="17186" extrusionOk="0">
                    <a:moveTo>
                      <a:pt x="15444" y="1"/>
                    </a:moveTo>
                    <a:cubicBezTo>
                      <a:pt x="10177" y="1"/>
                      <a:pt x="4812" y="1036"/>
                      <a:pt x="4812" y="3146"/>
                    </a:cubicBezTo>
                    <a:cubicBezTo>
                      <a:pt x="4812" y="15742"/>
                      <a:pt x="0" y="17185"/>
                      <a:pt x="0" y="17185"/>
                    </a:cubicBezTo>
                    <a:lnTo>
                      <a:pt x="30214" y="17185"/>
                    </a:lnTo>
                    <a:cubicBezTo>
                      <a:pt x="30214" y="17185"/>
                      <a:pt x="25506" y="15951"/>
                      <a:pt x="25506" y="2853"/>
                    </a:cubicBezTo>
                    <a:cubicBezTo>
                      <a:pt x="25506" y="963"/>
                      <a:pt x="20520" y="1"/>
                      <a:pt x="15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74"/>
              <p:cNvSpPr/>
              <p:nvPr/>
            </p:nvSpPr>
            <p:spPr>
              <a:xfrm>
                <a:off x="5928463" y="4083836"/>
                <a:ext cx="1344306" cy="108433"/>
              </a:xfrm>
              <a:custGeom>
                <a:avLst/>
                <a:gdLst/>
                <a:ahLst/>
                <a:cxnLst/>
                <a:rect l="l" t="t" r="r" b="b"/>
                <a:pathLst>
                  <a:path w="32432" h="2616" extrusionOk="0">
                    <a:moveTo>
                      <a:pt x="251" y="0"/>
                    </a:moveTo>
                    <a:cubicBezTo>
                      <a:pt x="0" y="0"/>
                      <a:pt x="0" y="482"/>
                      <a:pt x="0" y="733"/>
                    </a:cubicBezTo>
                    <a:lnTo>
                      <a:pt x="0" y="2051"/>
                    </a:lnTo>
                    <a:cubicBezTo>
                      <a:pt x="0" y="2323"/>
                      <a:pt x="0" y="2616"/>
                      <a:pt x="251" y="2616"/>
                    </a:cubicBezTo>
                    <a:lnTo>
                      <a:pt x="31867" y="2616"/>
                    </a:lnTo>
                    <a:cubicBezTo>
                      <a:pt x="32160" y="2574"/>
                      <a:pt x="32390" y="2344"/>
                      <a:pt x="32432" y="2051"/>
                    </a:cubicBezTo>
                    <a:lnTo>
                      <a:pt x="32432" y="733"/>
                    </a:lnTo>
                    <a:cubicBezTo>
                      <a:pt x="32432" y="482"/>
                      <a:pt x="32118" y="0"/>
                      <a:pt x="31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74"/>
              <p:cNvSpPr/>
              <p:nvPr/>
            </p:nvSpPr>
            <p:spPr>
              <a:xfrm>
                <a:off x="4724675" y="3151504"/>
                <a:ext cx="3707661" cy="477048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11509" extrusionOk="0">
                    <a:moveTo>
                      <a:pt x="0" y="1"/>
                    </a:moveTo>
                    <a:lnTo>
                      <a:pt x="0" y="7763"/>
                    </a:lnTo>
                    <a:cubicBezTo>
                      <a:pt x="0" y="9374"/>
                      <a:pt x="1528" y="11509"/>
                      <a:pt x="3139" y="11509"/>
                    </a:cubicBezTo>
                    <a:lnTo>
                      <a:pt x="86938" y="11509"/>
                    </a:lnTo>
                    <a:cubicBezTo>
                      <a:pt x="88549" y="11509"/>
                      <a:pt x="89449" y="9374"/>
                      <a:pt x="89449" y="7763"/>
                    </a:cubicBezTo>
                    <a:lnTo>
                      <a:pt x="89449" y="1"/>
                    </a:ln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4"/>
              <p:cNvSpPr/>
              <p:nvPr/>
            </p:nvSpPr>
            <p:spPr>
              <a:xfrm>
                <a:off x="4724675" y="951218"/>
                <a:ext cx="3707661" cy="2200332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53084" extrusionOk="0">
                    <a:moveTo>
                      <a:pt x="3139" y="0"/>
                    </a:moveTo>
                    <a:cubicBezTo>
                      <a:pt x="1528" y="0"/>
                      <a:pt x="0" y="775"/>
                      <a:pt x="0" y="2407"/>
                    </a:cubicBezTo>
                    <a:lnTo>
                      <a:pt x="0" y="53084"/>
                    </a:lnTo>
                    <a:lnTo>
                      <a:pt x="89449" y="53084"/>
                    </a:lnTo>
                    <a:lnTo>
                      <a:pt x="89449" y="2407"/>
                    </a:lnTo>
                    <a:cubicBezTo>
                      <a:pt x="89449" y="775"/>
                      <a:pt x="88549" y="0"/>
                      <a:pt x="86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0" name="Google Shape;3690;p74"/>
            <p:cNvGrpSpPr/>
            <p:nvPr/>
          </p:nvGrpSpPr>
          <p:grpSpPr>
            <a:xfrm>
              <a:off x="4972072" y="1218976"/>
              <a:ext cx="3187105" cy="2786008"/>
              <a:chOff x="4724675" y="951218"/>
              <a:chExt cx="3707661" cy="3241051"/>
            </a:xfrm>
          </p:grpSpPr>
          <p:sp>
            <p:nvSpPr>
              <p:cNvPr id="3691" name="Google Shape;3691;p74"/>
              <p:cNvSpPr/>
              <p:nvPr/>
            </p:nvSpPr>
            <p:spPr>
              <a:xfrm>
                <a:off x="5965768" y="3371520"/>
                <a:ext cx="1252370" cy="712360"/>
              </a:xfrm>
              <a:custGeom>
                <a:avLst/>
                <a:gdLst/>
                <a:ahLst/>
                <a:cxnLst/>
                <a:rect l="l" t="t" r="r" b="b"/>
                <a:pathLst>
                  <a:path w="30214" h="17186" extrusionOk="0">
                    <a:moveTo>
                      <a:pt x="15444" y="1"/>
                    </a:moveTo>
                    <a:cubicBezTo>
                      <a:pt x="10177" y="1"/>
                      <a:pt x="4812" y="1036"/>
                      <a:pt x="4812" y="3146"/>
                    </a:cubicBezTo>
                    <a:cubicBezTo>
                      <a:pt x="4812" y="15742"/>
                      <a:pt x="0" y="17185"/>
                      <a:pt x="0" y="17185"/>
                    </a:cubicBezTo>
                    <a:lnTo>
                      <a:pt x="30214" y="17185"/>
                    </a:lnTo>
                    <a:cubicBezTo>
                      <a:pt x="30214" y="17185"/>
                      <a:pt x="25506" y="15951"/>
                      <a:pt x="25506" y="2853"/>
                    </a:cubicBezTo>
                    <a:cubicBezTo>
                      <a:pt x="25506" y="963"/>
                      <a:pt x="20520" y="1"/>
                      <a:pt x="15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4"/>
              <p:cNvSpPr/>
              <p:nvPr/>
            </p:nvSpPr>
            <p:spPr>
              <a:xfrm>
                <a:off x="5928463" y="4083836"/>
                <a:ext cx="1344306" cy="108433"/>
              </a:xfrm>
              <a:custGeom>
                <a:avLst/>
                <a:gdLst/>
                <a:ahLst/>
                <a:cxnLst/>
                <a:rect l="l" t="t" r="r" b="b"/>
                <a:pathLst>
                  <a:path w="32432" h="2616" extrusionOk="0">
                    <a:moveTo>
                      <a:pt x="251" y="0"/>
                    </a:moveTo>
                    <a:cubicBezTo>
                      <a:pt x="0" y="0"/>
                      <a:pt x="0" y="482"/>
                      <a:pt x="0" y="733"/>
                    </a:cubicBezTo>
                    <a:lnTo>
                      <a:pt x="0" y="2051"/>
                    </a:lnTo>
                    <a:cubicBezTo>
                      <a:pt x="0" y="2323"/>
                      <a:pt x="0" y="2616"/>
                      <a:pt x="251" y="2616"/>
                    </a:cubicBezTo>
                    <a:lnTo>
                      <a:pt x="31867" y="2616"/>
                    </a:lnTo>
                    <a:cubicBezTo>
                      <a:pt x="32160" y="2574"/>
                      <a:pt x="32390" y="2344"/>
                      <a:pt x="32432" y="2051"/>
                    </a:cubicBezTo>
                    <a:lnTo>
                      <a:pt x="32432" y="733"/>
                    </a:lnTo>
                    <a:cubicBezTo>
                      <a:pt x="32432" y="482"/>
                      <a:pt x="32118" y="0"/>
                      <a:pt x="318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4"/>
              <p:cNvSpPr/>
              <p:nvPr/>
            </p:nvSpPr>
            <p:spPr>
              <a:xfrm>
                <a:off x="4724675" y="3151504"/>
                <a:ext cx="3707661" cy="477048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11509" extrusionOk="0">
                    <a:moveTo>
                      <a:pt x="0" y="1"/>
                    </a:moveTo>
                    <a:lnTo>
                      <a:pt x="0" y="7763"/>
                    </a:lnTo>
                    <a:cubicBezTo>
                      <a:pt x="0" y="9374"/>
                      <a:pt x="1528" y="11509"/>
                      <a:pt x="3139" y="11509"/>
                    </a:cubicBezTo>
                    <a:lnTo>
                      <a:pt x="86938" y="11509"/>
                    </a:lnTo>
                    <a:cubicBezTo>
                      <a:pt x="88549" y="11509"/>
                      <a:pt x="89449" y="9374"/>
                      <a:pt x="89449" y="7763"/>
                    </a:cubicBezTo>
                    <a:lnTo>
                      <a:pt x="89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74"/>
              <p:cNvSpPr/>
              <p:nvPr/>
            </p:nvSpPr>
            <p:spPr>
              <a:xfrm>
                <a:off x="4724675" y="951218"/>
                <a:ext cx="3707661" cy="2200332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53084" extrusionOk="0">
                    <a:moveTo>
                      <a:pt x="3139" y="0"/>
                    </a:moveTo>
                    <a:cubicBezTo>
                      <a:pt x="1528" y="0"/>
                      <a:pt x="0" y="775"/>
                      <a:pt x="0" y="2407"/>
                    </a:cubicBezTo>
                    <a:lnTo>
                      <a:pt x="0" y="53084"/>
                    </a:lnTo>
                    <a:lnTo>
                      <a:pt x="89449" y="53084"/>
                    </a:lnTo>
                    <a:lnTo>
                      <a:pt x="89449" y="2407"/>
                    </a:lnTo>
                    <a:cubicBezTo>
                      <a:pt x="89449" y="775"/>
                      <a:pt x="88549" y="0"/>
                      <a:pt x="869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5" name="Google Shape;3695;p74"/>
            <p:cNvGrpSpPr/>
            <p:nvPr/>
          </p:nvGrpSpPr>
          <p:grpSpPr>
            <a:xfrm>
              <a:off x="4978722" y="1212534"/>
              <a:ext cx="3187105" cy="2786008"/>
              <a:chOff x="4724675" y="951218"/>
              <a:chExt cx="3707661" cy="3241051"/>
            </a:xfrm>
          </p:grpSpPr>
          <p:sp>
            <p:nvSpPr>
              <p:cNvPr id="3696" name="Google Shape;3696;p74"/>
              <p:cNvSpPr/>
              <p:nvPr/>
            </p:nvSpPr>
            <p:spPr>
              <a:xfrm>
                <a:off x="5965768" y="3371520"/>
                <a:ext cx="1252370" cy="712360"/>
              </a:xfrm>
              <a:custGeom>
                <a:avLst/>
                <a:gdLst/>
                <a:ahLst/>
                <a:cxnLst/>
                <a:rect l="l" t="t" r="r" b="b"/>
                <a:pathLst>
                  <a:path w="30214" h="17186" extrusionOk="0">
                    <a:moveTo>
                      <a:pt x="15444" y="1"/>
                    </a:moveTo>
                    <a:cubicBezTo>
                      <a:pt x="10177" y="1"/>
                      <a:pt x="4812" y="1036"/>
                      <a:pt x="4812" y="3146"/>
                    </a:cubicBezTo>
                    <a:cubicBezTo>
                      <a:pt x="4812" y="15742"/>
                      <a:pt x="0" y="17185"/>
                      <a:pt x="0" y="17185"/>
                    </a:cubicBezTo>
                    <a:lnTo>
                      <a:pt x="30214" y="17185"/>
                    </a:lnTo>
                    <a:cubicBezTo>
                      <a:pt x="30214" y="17185"/>
                      <a:pt x="25506" y="15951"/>
                      <a:pt x="25506" y="2853"/>
                    </a:cubicBezTo>
                    <a:cubicBezTo>
                      <a:pt x="25506" y="963"/>
                      <a:pt x="20520" y="1"/>
                      <a:pt x="154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4"/>
              <p:cNvSpPr/>
              <p:nvPr/>
            </p:nvSpPr>
            <p:spPr>
              <a:xfrm>
                <a:off x="5928463" y="4083836"/>
                <a:ext cx="1344306" cy="108433"/>
              </a:xfrm>
              <a:custGeom>
                <a:avLst/>
                <a:gdLst/>
                <a:ahLst/>
                <a:cxnLst/>
                <a:rect l="l" t="t" r="r" b="b"/>
                <a:pathLst>
                  <a:path w="32432" h="2616" extrusionOk="0">
                    <a:moveTo>
                      <a:pt x="251" y="0"/>
                    </a:moveTo>
                    <a:cubicBezTo>
                      <a:pt x="0" y="0"/>
                      <a:pt x="0" y="482"/>
                      <a:pt x="0" y="733"/>
                    </a:cubicBezTo>
                    <a:lnTo>
                      <a:pt x="0" y="2051"/>
                    </a:lnTo>
                    <a:cubicBezTo>
                      <a:pt x="0" y="2323"/>
                      <a:pt x="0" y="2616"/>
                      <a:pt x="251" y="2616"/>
                    </a:cubicBezTo>
                    <a:lnTo>
                      <a:pt x="31867" y="2616"/>
                    </a:lnTo>
                    <a:cubicBezTo>
                      <a:pt x="32160" y="2574"/>
                      <a:pt x="32390" y="2344"/>
                      <a:pt x="32432" y="2051"/>
                    </a:cubicBezTo>
                    <a:lnTo>
                      <a:pt x="32432" y="733"/>
                    </a:lnTo>
                    <a:cubicBezTo>
                      <a:pt x="32432" y="482"/>
                      <a:pt x="32118" y="0"/>
                      <a:pt x="318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4"/>
              <p:cNvSpPr/>
              <p:nvPr/>
            </p:nvSpPr>
            <p:spPr>
              <a:xfrm>
                <a:off x="4724675" y="3151504"/>
                <a:ext cx="3707661" cy="477048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11509" extrusionOk="0">
                    <a:moveTo>
                      <a:pt x="0" y="1"/>
                    </a:moveTo>
                    <a:lnTo>
                      <a:pt x="0" y="7763"/>
                    </a:lnTo>
                    <a:cubicBezTo>
                      <a:pt x="0" y="9374"/>
                      <a:pt x="1528" y="11509"/>
                      <a:pt x="3139" y="11509"/>
                    </a:cubicBezTo>
                    <a:lnTo>
                      <a:pt x="86938" y="11509"/>
                    </a:lnTo>
                    <a:cubicBezTo>
                      <a:pt x="88549" y="11509"/>
                      <a:pt x="89449" y="9374"/>
                      <a:pt x="89449" y="7763"/>
                    </a:cubicBezTo>
                    <a:lnTo>
                      <a:pt x="894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4"/>
              <p:cNvSpPr/>
              <p:nvPr/>
            </p:nvSpPr>
            <p:spPr>
              <a:xfrm>
                <a:off x="4724675" y="951218"/>
                <a:ext cx="3707661" cy="2200332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53084" extrusionOk="0">
                    <a:moveTo>
                      <a:pt x="3139" y="0"/>
                    </a:moveTo>
                    <a:cubicBezTo>
                      <a:pt x="1528" y="0"/>
                      <a:pt x="0" y="775"/>
                      <a:pt x="0" y="2407"/>
                    </a:cubicBezTo>
                    <a:lnTo>
                      <a:pt x="0" y="53084"/>
                    </a:lnTo>
                    <a:lnTo>
                      <a:pt x="89449" y="53084"/>
                    </a:lnTo>
                    <a:lnTo>
                      <a:pt x="89449" y="2407"/>
                    </a:lnTo>
                    <a:cubicBezTo>
                      <a:pt x="89449" y="775"/>
                      <a:pt x="88549" y="0"/>
                      <a:pt x="86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00" name="Google Shape;3700;p74"/>
          <p:cNvPicPr preferRelativeResize="0"/>
          <p:nvPr/>
        </p:nvPicPr>
        <p:blipFill rotWithShape="1">
          <a:blip r:embed="rId3">
            <a:alphaModFix/>
          </a:blip>
          <a:srcRect t="485" b="485"/>
          <a:stretch/>
        </p:blipFill>
        <p:spPr>
          <a:xfrm>
            <a:off x="5251105" y="1366934"/>
            <a:ext cx="2892749" cy="1605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1" name="Google Shape;3701;p74"/>
          <p:cNvGrpSpPr/>
          <p:nvPr/>
        </p:nvGrpSpPr>
        <p:grpSpPr>
          <a:xfrm rot="-1062919">
            <a:off x="-581952" y="896494"/>
            <a:ext cx="1654020" cy="540023"/>
            <a:chOff x="2564525" y="5223525"/>
            <a:chExt cx="2556110" cy="834547"/>
          </a:xfrm>
        </p:grpSpPr>
        <p:sp>
          <p:nvSpPr>
            <p:cNvPr id="3702" name="Google Shape;3702;p7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7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7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7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7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7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7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7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7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7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2" name="Google Shape;3712;p74"/>
          <p:cNvGrpSpPr/>
          <p:nvPr/>
        </p:nvGrpSpPr>
        <p:grpSpPr>
          <a:xfrm rot="1358433">
            <a:off x="8255504" y="4191946"/>
            <a:ext cx="1719595" cy="916331"/>
            <a:chOff x="7463504" y="3075665"/>
            <a:chExt cx="2603050" cy="1387103"/>
          </a:xfrm>
        </p:grpSpPr>
        <p:sp>
          <p:nvSpPr>
            <p:cNvPr id="3713" name="Google Shape;3713;p7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7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7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7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7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7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7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7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7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7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7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7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7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7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7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7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7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7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7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7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7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7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7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7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7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7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7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7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7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7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7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7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820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73"/>
          <p:cNvSpPr txBox="1">
            <a:spLocks noGrp="1"/>
          </p:cNvSpPr>
          <p:nvPr>
            <p:ph type="subTitle" idx="1"/>
          </p:nvPr>
        </p:nvSpPr>
        <p:spPr>
          <a:xfrm>
            <a:off x="3537527" y="2864097"/>
            <a:ext cx="5060917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highlight>
                  <a:schemeClr val="dk2"/>
                </a:highlight>
              </a:rPr>
              <a:t>P</a:t>
            </a:r>
            <a:r>
              <a:rPr lang="en" sz="2800" dirty="0" smtClean="0">
                <a:highlight>
                  <a:schemeClr val="dk2"/>
                </a:highlight>
              </a:rPr>
              <a:t>hysics learning evalution </a:t>
            </a:r>
            <a:endParaRPr sz="2800" dirty="0"/>
          </a:p>
        </p:txBody>
      </p:sp>
      <p:sp>
        <p:nvSpPr>
          <p:cNvPr id="3579" name="Google Shape;3579;p73"/>
          <p:cNvSpPr txBox="1">
            <a:spLocks noGrp="1"/>
          </p:cNvSpPr>
          <p:nvPr>
            <p:ph type="title"/>
          </p:nvPr>
        </p:nvSpPr>
        <p:spPr>
          <a:xfrm>
            <a:off x="3521920" y="2315097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000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E</a:t>
            </a:r>
            <a:r>
              <a:rPr lang="en-US" sz="6000" dirty="0" smtClean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valuation</a:t>
            </a:r>
            <a:r>
              <a:rPr lang="en-US" sz="6000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/>
            </a:r>
            <a:br>
              <a:rPr lang="en-US" sz="6000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</a:br>
            <a:endParaRPr dirty="0"/>
          </a:p>
        </p:txBody>
      </p:sp>
      <p:sp>
        <p:nvSpPr>
          <p:cNvPr id="3580" name="Google Shape;3580;p73"/>
          <p:cNvSpPr txBox="1">
            <a:spLocks noGrp="1"/>
          </p:cNvSpPr>
          <p:nvPr>
            <p:ph type="title" idx="2"/>
          </p:nvPr>
        </p:nvSpPr>
        <p:spPr>
          <a:xfrm>
            <a:off x="1935363" y="1967119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581" name="Google Shape;3581;p73"/>
          <p:cNvGrpSpPr/>
          <p:nvPr/>
        </p:nvGrpSpPr>
        <p:grpSpPr>
          <a:xfrm>
            <a:off x="1795998" y="1930246"/>
            <a:ext cx="1553648" cy="1421934"/>
            <a:chOff x="-164200" y="1462250"/>
            <a:chExt cx="1037425" cy="949475"/>
          </a:xfrm>
        </p:grpSpPr>
        <p:sp>
          <p:nvSpPr>
            <p:cNvPr id="3582" name="Google Shape;3582;p73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73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73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73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73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73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73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73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73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73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73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73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73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3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3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3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3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3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3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3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73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73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73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73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73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7" name="Google Shape;3627;p73"/>
          <p:cNvGrpSpPr/>
          <p:nvPr/>
        </p:nvGrpSpPr>
        <p:grpSpPr>
          <a:xfrm>
            <a:off x="605127" y="3352174"/>
            <a:ext cx="943533" cy="1421984"/>
            <a:chOff x="1734075" y="3171623"/>
            <a:chExt cx="1231766" cy="1856376"/>
          </a:xfrm>
        </p:grpSpPr>
        <p:sp>
          <p:nvSpPr>
            <p:cNvPr id="3628" name="Google Shape;3628;p73"/>
            <p:cNvSpPr/>
            <p:nvPr/>
          </p:nvSpPr>
          <p:spPr>
            <a:xfrm>
              <a:off x="1734075" y="3171623"/>
              <a:ext cx="1231766" cy="1856376"/>
            </a:xfrm>
            <a:custGeom>
              <a:avLst/>
              <a:gdLst/>
              <a:ahLst/>
              <a:cxnLst/>
              <a:rect l="l" t="t" r="r" b="b"/>
              <a:pathLst>
                <a:path w="36627" h="55200" extrusionOk="0">
                  <a:moveTo>
                    <a:pt x="17603" y="1"/>
                  </a:moveTo>
                  <a:cubicBezTo>
                    <a:pt x="17494" y="1"/>
                    <a:pt x="17387" y="6"/>
                    <a:pt x="17280" y="15"/>
                  </a:cubicBezTo>
                  <a:cubicBezTo>
                    <a:pt x="14578" y="215"/>
                    <a:pt x="11776" y="3117"/>
                    <a:pt x="11776" y="3151"/>
                  </a:cubicBezTo>
                  <a:cubicBezTo>
                    <a:pt x="11642" y="3284"/>
                    <a:pt x="11575" y="3418"/>
                    <a:pt x="11475" y="3551"/>
                  </a:cubicBezTo>
                  <a:lnTo>
                    <a:pt x="11409" y="3551"/>
                  </a:lnTo>
                  <a:cubicBezTo>
                    <a:pt x="11242" y="3551"/>
                    <a:pt x="11075" y="3584"/>
                    <a:pt x="10908" y="3618"/>
                  </a:cubicBezTo>
                  <a:cubicBezTo>
                    <a:pt x="8607" y="4085"/>
                    <a:pt x="5805" y="6787"/>
                    <a:pt x="4971" y="8788"/>
                  </a:cubicBezTo>
                  <a:cubicBezTo>
                    <a:pt x="2336" y="9188"/>
                    <a:pt x="1402" y="11924"/>
                    <a:pt x="901" y="13458"/>
                  </a:cubicBezTo>
                  <a:cubicBezTo>
                    <a:pt x="1" y="16160"/>
                    <a:pt x="67" y="17128"/>
                    <a:pt x="101" y="17428"/>
                  </a:cubicBezTo>
                  <a:cubicBezTo>
                    <a:pt x="267" y="19629"/>
                    <a:pt x="1335" y="20497"/>
                    <a:pt x="8607" y="24199"/>
                  </a:cubicBezTo>
                  <a:cubicBezTo>
                    <a:pt x="7439" y="25700"/>
                    <a:pt x="6372" y="27235"/>
                    <a:pt x="5371" y="28869"/>
                  </a:cubicBezTo>
                  <a:cubicBezTo>
                    <a:pt x="4737" y="29970"/>
                    <a:pt x="3436" y="32205"/>
                    <a:pt x="4504" y="34440"/>
                  </a:cubicBezTo>
                  <a:cubicBezTo>
                    <a:pt x="5794" y="37158"/>
                    <a:pt x="8780" y="37662"/>
                    <a:pt x="11898" y="37662"/>
                  </a:cubicBezTo>
                  <a:cubicBezTo>
                    <a:pt x="12568" y="37662"/>
                    <a:pt x="13244" y="37638"/>
                    <a:pt x="13910" y="37609"/>
                  </a:cubicBezTo>
                  <a:lnTo>
                    <a:pt x="13910" y="37609"/>
                  </a:lnTo>
                  <a:cubicBezTo>
                    <a:pt x="13777" y="38443"/>
                    <a:pt x="13677" y="39310"/>
                    <a:pt x="13544" y="40077"/>
                  </a:cubicBezTo>
                  <a:cubicBezTo>
                    <a:pt x="12143" y="49451"/>
                    <a:pt x="11942" y="51852"/>
                    <a:pt x="13310" y="53654"/>
                  </a:cubicBezTo>
                  <a:cubicBezTo>
                    <a:pt x="14019" y="54640"/>
                    <a:pt x="15156" y="55199"/>
                    <a:pt x="16351" y="55199"/>
                  </a:cubicBezTo>
                  <a:cubicBezTo>
                    <a:pt x="16449" y="55199"/>
                    <a:pt x="16547" y="55196"/>
                    <a:pt x="16646" y="55188"/>
                  </a:cubicBezTo>
                  <a:cubicBezTo>
                    <a:pt x="18514" y="55055"/>
                    <a:pt x="19848" y="53754"/>
                    <a:pt x="22116" y="50885"/>
                  </a:cubicBezTo>
                  <a:cubicBezTo>
                    <a:pt x="25352" y="46649"/>
                    <a:pt x="28387" y="42212"/>
                    <a:pt x="31123" y="37642"/>
                  </a:cubicBezTo>
                  <a:cubicBezTo>
                    <a:pt x="36460" y="28869"/>
                    <a:pt x="36627" y="26434"/>
                    <a:pt x="36393" y="24866"/>
                  </a:cubicBezTo>
                  <a:cubicBezTo>
                    <a:pt x="36207" y="23746"/>
                    <a:pt x="35381" y="21291"/>
                    <a:pt x="31399" y="21291"/>
                  </a:cubicBezTo>
                  <a:cubicBezTo>
                    <a:pt x="31113" y="21291"/>
                    <a:pt x="30809" y="21304"/>
                    <a:pt x="30489" y="21331"/>
                  </a:cubicBezTo>
                  <a:cubicBezTo>
                    <a:pt x="29722" y="21364"/>
                    <a:pt x="28888" y="21497"/>
                    <a:pt x="28054" y="21631"/>
                  </a:cubicBezTo>
                  <a:cubicBezTo>
                    <a:pt x="30722" y="13692"/>
                    <a:pt x="31690" y="9689"/>
                    <a:pt x="28788" y="7487"/>
                  </a:cubicBezTo>
                  <a:cubicBezTo>
                    <a:pt x="28128" y="6977"/>
                    <a:pt x="27306" y="6710"/>
                    <a:pt x="26467" y="6710"/>
                  </a:cubicBezTo>
                  <a:cubicBezTo>
                    <a:pt x="26374" y="6710"/>
                    <a:pt x="26280" y="6713"/>
                    <a:pt x="26186" y="6720"/>
                  </a:cubicBezTo>
                  <a:cubicBezTo>
                    <a:pt x="25385" y="6787"/>
                    <a:pt x="24551" y="6853"/>
                    <a:pt x="22283" y="8822"/>
                  </a:cubicBezTo>
                  <a:cubicBezTo>
                    <a:pt x="22283" y="8655"/>
                    <a:pt x="22283" y="8555"/>
                    <a:pt x="22283" y="8555"/>
                  </a:cubicBezTo>
                  <a:cubicBezTo>
                    <a:pt x="21916" y="3851"/>
                    <a:pt x="21683" y="1550"/>
                    <a:pt x="19481" y="449"/>
                  </a:cubicBezTo>
                  <a:cubicBezTo>
                    <a:pt x="18883" y="164"/>
                    <a:pt x="18236" y="1"/>
                    <a:pt x="17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73"/>
            <p:cNvSpPr/>
            <p:nvPr/>
          </p:nvSpPr>
          <p:spPr>
            <a:xfrm>
              <a:off x="1962516" y="3520052"/>
              <a:ext cx="892843" cy="1384850"/>
            </a:xfrm>
            <a:custGeom>
              <a:avLst/>
              <a:gdLst/>
              <a:ahLst/>
              <a:cxnLst/>
              <a:rect l="l" t="t" r="r" b="b"/>
              <a:pathLst>
                <a:path w="26549" h="41179" extrusionOk="0">
                  <a:moveTo>
                    <a:pt x="19696" y="0"/>
                  </a:moveTo>
                  <a:cubicBezTo>
                    <a:pt x="17827" y="0"/>
                    <a:pt x="1" y="20355"/>
                    <a:pt x="1013" y="22511"/>
                  </a:cubicBezTo>
                  <a:cubicBezTo>
                    <a:pt x="1446" y="23433"/>
                    <a:pt x="3211" y="23635"/>
                    <a:pt x="5147" y="23635"/>
                  </a:cubicBezTo>
                  <a:cubicBezTo>
                    <a:pt x="6667" y="23635"/>
                    <a:pt x="8293" y="23510"/>
                    <a:pt x="9461" y="23510"/>
                  </a:cubicBezTo>
                  <a:cubicBezTo>
                    <a:pt x="10359" y="23510"/>
                    <a:pt x="10986" y="23584"/>
                    <a:pt x="11087" y="23845"/>
                  </a:cubicBezTo>
                  <a:cubicBezTo>
                    <a:pt x="11521" y="24846"/>
                    <a:pt x="8485" y="39790"/>
                    <a:pt x="9452" y="41124"/>
                  </a:cubicBezTo>
                  <a:cubicBezTo>
                    <a:pt x="9479" y="41161"/>
                    <a:pt x="9517" y="41179"/>
                    <a:pt x="9565" y="41179"/>
                  </a:cubicBezTo>
                  <a:cubicBezTo>
                    <a:pt x="11290" y="41179"/>
                    <a:pt x="26548" y="18674"/>
                    <a:pt x="25964" y="15072"/>
                  </a:cubicBezTo>
                  <a:cubicBezTo>
                    <a:pt x="25912" y="14717"/>
                    <a:pt x="25406" y="14584"/>
                    <a:pt x="24646" y="14584"/>
                  </a:cubicBezTo>
                  <a:cubicBezTo>
                    <a:pt x="22345" y="14584"/>
                    <a:pt x="17724" y="15808"/>
                    <a:pt x="16389" y="15808"/>
                  </a:cubicBezTo>
                  <a:cubicBezTo>
                    <a:pt x="16178" y="15808"/>
                    <a:pt x="16049" y="15777"/>
                    <a:pt x="16024" y="15706"/>
                  </a:cubicBezTo>
                  <a:cubicBezTo>
                    <a:pt x="15790" y="15006"/>
                    <a:pt x="21461" y="1329"/>
                    <a:pt x="19793" y="28"/>
                  </a:cubicBezTo>
                  <a:cubicBezTo>
                    <a:pt x="19768" y="10"/>
                    <a:pt x="19736" y="0"/>
                    <a:pt x="19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73"/>
            <p:cNvSpPr/>
            <p:nvPr/>
          </p:nvSpPr>
          <p:spPr>
            <a:xfrm>
              <a:off x="1858636" y="3589126"/>
              <a:ext cx="287839" cy="300820"/>
            </a:xfrm>
            <a:custGeom>
              <a:avLst/>
              <a:gdLst/>
              <a:ahLst/>
              <a:cxnLst/>
              <a:rect l="l" t="t" r="r" b="b"/>
              <a:pathLst>
                <a:path w="8559" h="8945" extrusionOk="0">
                  <a:moveTo>
                    <a:pt x="1848" y="0"/>
                  </a:moveTo>
                  <a:cubicBezTo>
                    <a:pt x="1171" y="0"/>
                    <a:pt x="0" y="4226"/>
                    <a:pt x="33" y="4746"/>
                  </a:cubicBezTo>
                  <a:cubicBezTo>
                    <a:pt x="99" y="5246"/>
                    <a:pt x="7338" y="8916"/>
                    <a:pt x="7338" y="8916"/>
                  </a:cubicBezTo>
                  <a:cubicBezTo>
                    <a:pt x="7403" y="8935"/>
                    <a:pt x="7467" y="8944"/>
                    <a:pt x="7530" y="8944"/>
                  </a:cubicBezTo>
                  <a:cubicBezTo>
                    <a:pt x="8109" y="8944"/>
                    <a:pt x="8559" y="8173"/>
                    <a:pt x="8439" y="7781"/>
                  </a:cubicBezTo>
                  <a:cubicBezTo>
                    <a:pt x="8305" y="7314"/>
                    <a:pt x="2601" y="209"/>
                    <a:pt x="1901" y="9"/>
                  </a:cubicBezTo>
                  <a:cubicBezTo>
                    <a:pt x="1883" y="3"/>
                    <a:pt x="1866" y="0"/>
                    <a:pt x="1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73"/>
            <p:cNvSpPr/>
            <p:nvPr/>
          </p:nvSpPr>
          <p:spPr>
            <a:xfrm>
              <a:off x="2005561" y="3414323"/>
              <a:ext cx="274824" cy="368080"/>
            </a:xfrm>
            <a:custGeom>
              <a:avLst/>
              <a:gdLst/>
              <a:ahLst/>
              <a:cxnLst/>
              <a:rect l="l" t="t" r="r" b="b"/>
              <a:pathLst>
                <a:path w="8172" h="10945" extrusionOk="0">
                  <a:moveTo>
                    <a:pt x="3603" y="0"/>
                  </a:moveTo>
                  <a:cubicBezTo>
                    <a:pt x="3592" y="0"/>
                    <a:pt x="3580" y="1"/>
                    <a:pt x="3569" y="3"/>
                  </a:cubicBezTo>
                  <a:cubicBezTo>
                    <a:pt x="2535" y="204"/>
                    <a:pt x="600" y="2072"/>
                    <a:pt x="267" y="3006"/>
                  </a:cubicBezTo>
                  <a:cubicBezTo>
                    <a:pt x="1" y="3804"/>
                    <a:pt x="5844" y="10945"/>
                    <a:pt x="6633" y="10945"/>
                  </a:cubicBezTo>
                  <a:cubicBezTo>
                    <a:pt x="6634" y="10945"/>
                    <a:pt x="6636" y="10945"/>
                    <a:pt x="6638" y="10945"/>
                  </a:cubicBezTo>
                  <a:cubicBezTo>
                    <a:pt x="7439" y="10878"/>
                    <a:pt x="8072" y="9977"/>
                    <a:pt x="8106" y="9510"/>
                  </a:cubicBezTo>
                  <a:cubicBezTo>
                    <a:pt x="8172" y="9048"/>
                    <a:pt x="4679" y="0"/>
                    <a:pt x="3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73"/>
            <p:cNvSpPr/>
            <p:nvPr/>
          </p:nvSpPr>
          <p:spPr>
            <a:xfrm>
              <a:off x="2211941" y="3295209"/>
              <a:ext cx="158229" cy="359706"/>
            </a:xfrm>
            <a:custGeom>
              <a:avLst/>
              <a:gdLst/>
              <a:ahLst/>
              <a:cxnLst/>
              <a:rect l="l" t="t" r="r" b="b"/>
              <a:pathLst>
                <a:path w="4705" h="10696" extrusionOk="0">
                  <a:moveTo>
                    <a:pt x="3422" y="1"/>
                  </a:moveTo>
                  <a:cubicBezTo>
                    <a:pt x="2563" y="1"/>
                    <a:pt x="672" y="1482"/>
                    <a:pt x="368" y="1878"/>
                  </a:cubicBezTo>
                  <a:cubicBezTo>
                    <a:pt x="1" y="2311"/>
                    <a:pt x="3303" y="10584"/>
                    <a:pt x="3803" y="10684"/>
                  </a:cubicBezTo>
                  <a:cubicBezTo>
                    <a:pt x="3858" y="10692"/>
                    <a:pt x="3911" y="10695"/>
                    <a:pt x="3962" y="10695"/>
                  </a:cubicBezTo>
                  <a:cubicBezTo>
                    <a:pt x="4351" y="10695"/>
                    <a:pt x="4641" y="10482"/>
                    <a:pt x="4671" y="10217"/>
                  </a:cubicBezTo>
                  <a:cubicBezTo>
                    <a:pt x="4704" y="9917"/>
                    <a:pt x="4304" y="376"/>
                    <a:pt x="3637" y="43"/>
                  </a:cubicBezTo>
                  <a:cubicBezTo>
                    <a:pt x="3576" y="14"/>
                    <a:pt x="3503" y="1"/>
                    <a:pt x="3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3" name="Google Shape;3633;p73"/>
          <p:cNvGrpSpPr/>
          <p:nvPr/>
        </p:nvGrpSpPr>
        <p:grpSpPr>
          <a:xfrm rot="2065613">
            <a:off x="6986644" y="4730874"/>
            <a:ext cx="1653875" cy="539976"/>
            <a:chOff x="2564525" y="5223525"/>
            <a:chExt cx="2556110" cy="834547"/>
          </a:xfrm>
        </p:grpSpPr>
        <p:sp>
          <p:nvSpPr>
            <p:cNvPr id="3634" name="Google Shape;3634;p7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7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7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7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7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7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7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7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7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7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4" name="Google Shape;3644;p73"/>
          <p:cNvGrpSpPr/>
          <p:nvPr/>
        </p:nvGrpSpPr>
        <p:grpSpPr>
          <a:xfrm rot="390124">
            <a:off x="-887350" y="483567"/>
            <a:ext cx="1719442" cy="916249"/>
            <a:chOff x="7463504" y="3075665"/>
            <a:chExt cx="2603050" cy="1387103"/>
          </a:xfrm>
        </p:grpSpPr>
        <p:sp>
          <p:nvSpPr>
            <p:cNvPr id="3645" name="Google Shape;3645;p73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73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73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73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73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73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73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73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73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73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73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73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73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73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73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73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73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73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73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73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73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73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73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73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73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73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73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73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73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73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73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73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73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2235;p53"/>
          <p:cNvGrpSpPr/>
          <p:nvPr/>
        </p:nvGrpSpPr>
        <p:grpSpPr>
          <a:xfrm>
            <a:off x="5862748" y="137284"/>
            <a:ext cx="1264257" cy="1609806"/>
            <a:chOff x="6914636" y="2627673"/>
            <a:chExt cx="1485264" cy="1890998"/>
          </a:xfrm>
        </p:grpSpPr>
        <p:sp>
          <p:nvSpPr>
            <p:cNvPr id="103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40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44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2932;p64"/>
          <p:cNvGrpSpPr/>
          <p:nvPr/>
        </p:nvGrpSpPr>
        <p:grpSpPr>
          <a:xfrm rot="-445069">
            <a:off x="7221565" y="356895"/>
            <a:ext cx="1659523" cy="1745433"/>
            <a:chOff x="776963" y="2512225"/>
            <a:chExt cx="1659575" cy="1745488"/>
          </a:xfrm>
        </p:grpSpPr>
        <p:sp>
          <p:nvSpPr>
            <p:cNvPr id="114" name="Google Shape;2933;p64"/>
            <p:cNvSpPr/>
            <p:nvPr/>
          </p:nvSpPr>
          <p:spPr>
            <a:xfrm>
              <a:off x="790413" y="2601988"/>
              <a:ext cx="1646125" cy="1655725"/>
            </a:xfrm>
            <a:custGeom>
              <a:avLst/>
              <a:gdLst/>
              <a:ahLst/>
              <a:cxnLst/>
              <a:rect l="l" t="t" r="r" b="b"/>
              <a:pathLst>
                <a:path w="65845" h="66229" extrusionOk="0">
                  <a:moveTo>
                    <a:pt x="2974" y="1"/>
                  </a:moveTo>
                  <a:cubicBezTo>
                    <a:pt x="1308" y="1"/>
                    <a:pt x="1" y="1385"/>
                    <a:pt x="52" y="3051"/>
                  </a:cubicBezTo>
                  <a:lnTo>
                    <a:pt x="1359" y="63179"/>
                  </a:lnTo>
                  <a:cubicBezTo>
                    <a:pt x="1385" y="64845"/>
                    <a:pt x="2718" y="66203"/>
                    <a:pt x="4409" y="66229"/>
                  </a:cubicBezTo>
                  <a:lnTo>
                    <a:pt x="62846" y="66229"/>
                  </a:lnTo>
                  <a:cubicBezTo>
                    <a:pt x="64512" y="66229"/>
                    <a:pt x="65845" y="64819"/>
                    <a:pt x="65768" y="63179"/>
                  </a:cubicBezTo>
                  <a:lnTo>
                    <a:pt x="64460" y="3051"/>
                  </a:lnTo>
                  <a:cubicBezTo>
                    <a:pt x="64435" y="1385"/>
                    <a:pt x="63102" y="26"/>
                    <a:pt x="6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4;p64"/>
            <p:cNvSpPr/>
            <p:nvPr/>
          </p:nvSpPr>
          <p:spPr>
            <a:xfrm>
              <a:off x="776963" y="2778838"/>
              <a:ext cx="1610225" cy="1430175"/>
            </a:xfrm>
            <a:custGeom>
              <a:avLst/>
              <a:gdLst/>
              <a:ahLst/>
              <a:cxnLst/>
              <a:rect l="l" t="t" r="r" b="b"/>
              <a:pathLst>
                <a:path w="64409" h="57207" extrusionOk="0">
                  <a:moveTo>
                    <a:pt x="3691" y="0"/>
                  </a:moveTo>
                  <a:cubicBezTo>
                    <a:pt x="2384" y="0"/>
                    <a:pt x="2410" y="1564"/>
                    <a:pt x="1103" y="1564"/>
                  </a:cubicBezTo>
                  <a:cubicBezTo>
                    <a:pt x="667" y="1564"/>
                    <a:pt x="257" y="1359"/>
                    <a:pt x="1" y="1026"/>
                  </a:cubicBezTo>
                  <a:lnTo>
                    <a:pt x="1" y="54208"/>
                  </a:lnTo>
                  <a:cubicBezTo>
                    <a:pt x="1" y="55874"/>
                    <a:pt x="1359" y="57207"/>
                    <a:pt x="2999" y="57207"/>
                  </a:cubicBezTo>
                  <a:lnTo>
                    <a:pt x="61436" y="57207"/>
                  </a:lnTo>
                  <a:cubicBezTo>
                    <a:pt x="63076" y="57207"/>
                    <a:pt x="64409" y="55848"/>
                    <a:pt x="64409" y="54208"/>
                  </a:cubicBezTo>
                  <a:lnTo>
                    <a:pt x="64409" y="1026"/>
                  </a:lnTo>
                  <a:cubicBezTo>
                    <a:pt x="64153" y="1359"/>
                    <a:pt x="63743" y="1564"/>
                    <a:pt x="63307" y="1564"/>
                  </a:cubicBezTo>
                  <a:cubicBezTo>
                    <a:pt x="62025" y="1564"/>
                    <a:pt x="62025" y="0"/>
                    <a:pt x="60718" y="0"/>
                  </a:cubicBezTo>
                  <a:cubicBezTo>
                    <a:pt x="59411" y="0"/>
                    <a:pt x="59437" y="1564"/>
                    <a:pt x="58130" y="1564"/>
                  </a:cubicBezTo>
                  <a:cubicBezTo>
                    <a:pt x="56822" y="1564"/>
                    <a:pt x="56848" y="0"/>
                    <a:pt x="55541" y="0"/>
                  </a:cubicBezTo>
                  <a:cubicBezTo>
                    <a:pt x="54234" y="0"/>
                    <a:pt x="54234" y="1564"/>
                    <a:pt x="52927" y="1564"/>
                  </a:cubicBezTo>
                  <a:cubicBezTo>
                    <a:pt x="51645" y="1564"/>
                    <a:pt x="51645" y="0"/>
                    <a:pt x="50338" y="0"/>
                  </a:cubicBezTo>
                  <a:cubicBezTo>
                    <a:pt x="49031" y="0"/>
                    <a:pt x="49057" y="1564"/>
                    <a:pt x="47749" y="1564"/>
                  </a:cubicBezTo>
                  <a:cubicBezTo>
                    <a:pt x="46442" y="1564"/>
                    <a:pt x="46468" y="0"/>
                    <a:pt x="45161" y="0"/>
                  </a:cubicBezTo>
                  <a:cubicBezTo>
                    <a:pt x="43854" y="0"/>
                    <a:pt x="43854" y="1564"/>
                    <a:pt x="42572" y="1564"/>
                  </a:cubicBezTo>
                  <a:cubicBezTo>
                    <a:pt x="41265" y="1564"/>
                    <a:pt x="41291" y="0"/>
                    <a:pt x="39984" y="0"/>
                  </a:cubicBezTo>
                  <a:cubicBezTo>
                    <a:pt x="38676" y="0"/>
                    <a:pt x="38702" y="1564"/>
                    <a:pt x="37395" y="1564"/>
                  </a:cubicBezTo>
                  <a:cubicBezTo>
                    <a:pt x="36062" y="1564"/>
                    <a:pt x="36088" y="0"/>
                    <a:pt x="34781" y="0"/>
                  </a:cubicBezTo>
                  <a:cubicBezTo>
                    <a:pt x="33499" y="0"/>
                    <a:pt x="33499" y="1564"/>
                    <a:pt x="32192" y="1564"/>
                  </a:cubicBezTo>
                  <a:cubicBezTo>
                    <a:pt x="30910" y="1564"/>
                    <a:pt x="30910" y="0"/>
                    <a:pt x="29603" y="0"/>
                  </a:cubicBezTo>
                  <a:cubicBezTo>
                    <a:pt x="28296" y="0"/>
                    <a:pt x="28322" y="1564"/>
                    <a:pt x="27015" y="1564"/>
                  </a:cubicBezTo>
                  <a:cubicBezTo>
                    <a:pt x="25708" y="1564"/>
                    <a:pt x="25733" y="0"/>
                    <a:pt x="24426" y="0"/>
                  </a:cubicBezTo>
                  <a:cubicBezTo>
                    <a:pt x="23119" y="0"/>
                    <a:pt x="23145" y="1564"/>
                    <a:pt x="21837" y="1564"/>
                  </a:cubicBezTo>
                  <a:cubicBezTo>
                    <a:pt x="20505" y="1564"/>
                    <a:pt x="20556" y="0"/>
                    <a:pt x="19223" y="0"/>
                  </a:cubicBezTo>
                  <a:cubicBezTo>
                    <a:pt x="17916" y="0"/>
                    <a:pt x="17942" y="1564"/>
                    <a:pt x="16634" y="1564"/>
                  </a:cubicBezTo>
                  <a:cubicBezTo>
                    <a:pt x="15327" y="1564"/>
                    <a:pt x="15353" y="0"/>
                    <a:pt x="14046" y="0"/>
                  </a:cubicBezTo>
                  <a:cubicBezTo>
                    <a:pt x="12739" y="0"/>
                    <a:pt x="12764" y="1564"/>
                    <a:pt x="11457" y="1564"/>
                  </a:cubicBezTo>
                  <a:cubicBezTo>
                    <a:pt x="10150" y="1564"/>
                    <a:pt x="10176" y="0"/>
                    <a:pt x="8869" y="0"/>
                  </a:cubicBezTo>
                  <a:cubicBezTo>
                    <a:pt x="7561" y="0"/>
                    <a:pt x="7587" y="1564"/>
                    <a:pt x="6280" y="1564"/>
                  </a:cubicBezTo>
                  <a:cubicBezTo>
                    <a:pt x="4973" y="1564"/>
                    <a:pt x="4973" y="0"/>
                    <a:pt x="3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2935;p64"/>
            <p:cNvGrpSpPr/>
            <p:nvPr/>
          </p:nvGrpSpPr>
          <p:grpSpPr>
            <a:xfrm>
              <a:off x="777214" y="2512225"/>
              <a:ext cx="1609575" cy="433175"/>
              <a:chOff x="777214" y="2512225"/>
              <a:chExt cx="1609575" cy="433175"/>
            </a:xfrm>
          </p:grpSpPr>
          <p:sp>
            <p:nvSpPr>
              <p:cNvPr id="117" name="Google Shape;2936;p64"/>
              <p:cNvSpPr/>
              <p:nvPr/>
            </p:nvSpPr>
            <p:spPr>
              <a:xfrm>
                <a:off x="777214" y="2596800"/>
                <a:ext cx="1609575" cy="302475"/>
              </a:xfrm>
              <a:custGeom>
                <a:avLst/>
                <a:gdLst/>
                <a:ahLst/>
                <a:cxnLst/>
                <a:rect l="l" t="t" r="r" b="b"/>
                <a:pathLst>
                  <a:path w="64383" h="12099" extrusionOk="0">
                    <a:moveTo>
                      <a:pt x="2973" y="1"/>
                    </a:moveTo>
                    <a:cubicBezTo>
                      <a:pt x="1333" y="1"/>
                      <a:pt x="0" y="1333"/>
                      <a:pt x="0" y="2999"/>
                    </a:cubicBezTo>
                    <a:lnTo>
                      <a:pt x="0" y="12098"/>
                    </a:lnTo>
                    <a:lnTo>
                      <a:pt x="64383" y="12098"/>
                    </a:lnTo>
                    <a:lnTo>
                      <a:pt x="64383" y="2999"/>
                    </a:lnTo>
                    <a:cubicBezTo>
                      <a:pt x="64383" y="1333"/>
                      <a:pt x="63050" y="1"/>
                      <a:pt x="61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937;p64"/>
              <p:cNvSpPr/>
              <p:nvPr/>
            </p:nvSpPr>
            <p:spPr>
              <a:xfrm>
                <a:off x="858950" y="2701875"/>
                <a:ext cx="14359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7438" h="3693" extrusionOk="0">
                    <a:moveTo>
                      <a:pt x="2461" y="1"/>
                    </a:moveTo>
                    <a:cubicBezTo>
                      <a:pt x="821" y="1"/>
                      <a:pt x="1" y="2000"/>
                      <a:pt x="1154" y="3153"/>
                    </a:cubicBezTo>
                    <a:cubicBezTo>
                      <a:pt x="1534" y="3526"/>
                      <a:pt x="1997" y="3692"/>
                      <a:pt x="2450" y="3692"/>
                    </a:cubicBezTo>
                    <a:cubicBezTo>
                      <a:pt x="3401" y="3692"/>
                      <a:pt x="4307" y="2957"/>
                      <a:pt x="4307" y="1846"/>
                    </a:cubicBezTo>
                    <a:cubicBezTo>
                      <a:pt x="4307" y="821"/>
                      <a:pt x="3486" y="1"/>
                      <a:pt x="2461" y="1"/>
                    </a:cubicBezTo>
                    <a:close/>
                    <a:moveTo>
                      <a:pt x="9125" y="1"/>
                    </a:moveTo>
                    <a:cubicBezTo>
                      <a:pt x="7459" y="1"/>
                      <a:pt x="6639" y="2000"/>
                      <a:pt x="7792" y="3153"/>
                    </a:cubicBezTo>
                    <a:cubicBezTo>
                      <a:pt x="8173" y="3526"/>
                      <a:pt x="8636" y="3692"/>
                      <a:pt x="9088" y="3692"/>
                    </a:cubicBezTo>
                    <a:cubicBezTo>
                      <a:pt x="10039" y="3692"/>
                      <a:pt x="10945" y="2957"/>
                      <a:pt x="10945" y="1846"/>
                    </a:cubicBezTo>
                    <a:cubicBezTo>
                      <a:pt x="10945" y="821"/>
                      <a:pt x="10125" y="1"/>
                      <a:pt x="9125" y="1"/>
                    </a:cubicBezTo>
                    <a:close/>
                    <a:moveTo>
                      <a:pt x="15763" y="1"/>
                    </a:moveTo>
                    <a:cubicBezTo>
                      <a:pt x="14097" y="1"/>
                      <a:pt x="13277" y="2000"/>
                      <a:pt x="14456" y="3153"/>
                    </a:cubicBezTo>
                    <a:cubicBezTo>
                      <a:pt x="14828" y="3526"/>
                      <a:pt x="15288" y="3692"/>
                      <a:pt x="15741" y="3692"/>
                    </a:cubicBezTo>
                    <a:cubicBezTo>
                      <a:pt x="16691" y="3692"/>
                      <a:pt x="17609" y="2957"/>
                      <a:pt x="17609" y="1846"/>
                    </a:cubicBezTo>
                    <a:cubicBezTo>
                      <a:pt x="17609" y="821"/>
                      <a:pt x="16788" y="1"/>
                      <a:pt x="15763" y="1"/>
                    </a:cubicBezTo>
                    <a:close/>
                    <a:moveTo>
                      <a:pt x="22401" y="1"/>
                    </a:moveTo>
                    <a:cubicBezTo>
                      <a:pt x="20735" y="1"/>
                      <a:pt x="19915" y="2000"/>
                      <a:pt x="21094" y="3153"/>
                    </a:cubicBezTo>
                    <a:cubicBezTo>
                      <a:pt x="21466" y="3526"/>
                      <a:pt x="21926" y="3692"/>
                      <a:pt x="22379" y="3692"/>
                    </a:cubicBezTo>
                    <a:cubicBezTo>
                      <a:pt x="23329" y="3692"/>
                      <a:pt x="24247" y="2957"/>
                      <a:pt x="24247" y="1846"/>
                    </a:cubicBezTo>
                    <a:cubicBezTo>
                      <a:pt x="24247" y="821"/>
                      <a:pt x="23401" y="1"/>
                      <a:pt x="22401" y="1"/>
                    </a:cubicBezTo>
                    <a:close/>
                    <a:moveTo>
                      <a:pt x="29040" y="1"/>
                    </a:moveTo>
                    <a:cubicBezTo>
                      <a:pt x="27399" y="1"/>
                      <a:pt x="26553" y="2000"/>
                      <a:pt x="27732" y="3153"/>
                    </a:cubicBezTo>
                    <a:cubicBezTo>
                      <a:pt x="28105" y="3526"/>
                      <a:pt x="28565" y="3692"/>
                      <a:pt x="29017" y="3692"/>
                    </a:cubicBezTo>
                    <a:cubicBezTo>
                      <a:pt x="29968" y="3692"/>
                      <a:pt x="30885" y="2957"/>
                      <a:pt x="30885" y="1846"/>
                    </a:cubicBezTo>
                    <a:cubicBezTo>
                      <a:pt x="30885" y="821"/>
                      <a:pt x="30039" y="1"/>
                      <a:pt x="29040" y="1"/>
                    </a:cubicBezTo>
                    <a:close/>
                    <a:moveTo>
                      <a:pt x="35678" y="1"/>
                    </a:moveTo>
                    <a:cubicBezTo>
                      <a:pt x="34037" y="1"/>
                      <a:pt x="33217" y="2000"/>
                      <a:pt x="34371" y="3153"/>
                    </a:cubicBezTo>
                    <a:cubicBezTo>
                      <a:pt x="34743" y="3526"/>
                      <a:pt x="35203" y="3692"/>
                      <a:pt x="35656" y="3692"/>
                    </a:cubicBezTo>
                    <a:cubicBezTo>
                      <a:pt x="36606" y="3692"/>
                      <a:pt x="37523" y="2957"/>
                      <a:pt x="37523" y="1846"/>
                    </a:cubicBezTo>
                    <a:cubicBezTo>
                      <a:pt x="37523" y="821"/>
                      <a:pt x="36703" y="1"/>
                      <a:pt x="35678" y="1"/>
                    </a:cubicBezTo>
                    <a:close/>
                    <a:moveTo>
                      <a:pt x="42316" y="1"/>
                    </a:moveTo>
                    <a:cubicBezTo>
                      <a:pt x="40676" y="1"/>
                      <a:pt x="39856" y="2000"/>
                      <a:pt x="41009" y="3153"/>
                    </a:cubicBezTo>
                    <a:cubicBezTo>
                      <a:pt x="41381" y="3526"/>
                      <a:pt x="41841" y="3692"/>
                      <a:pt x="42294" y="3692"/>
                    </a:cubicBezTo>
                    <a:cubicBezTo>
                      <a:pt x="43244" y="3692"/>
                      <a:pt x="44161" y="2957"/>
                      <a:pt x="44161" y="1846"/>
                    </a:cubicBezTo>
                    <a:cubicBezTo>
                      <a:pt x="44161" y="821"/>
                      <a:pt x="43341" y="1"/>
                      <a:pt x="42316" y="1"/>
                    </a:cubicBezTo>
                    <a:close/>
                    <a:moveTo>
                      <a:pt x="48954" y="1"/>
                    </a:moveTo>
                    <a:cubicBezTo>
                      <a:pt x="47314" y="1"/>
                      <a:pt x="46494" y="2000"/>
                      <a:pt x="47647" y="3153"/>
                    </a:cubicBezTo>
                    <a:cubicBezTo>
                      <a:pt x="48019" y="3526"/>
                      <a:pt x="48479" y="3692"/>
                      <a:pt x="48932" y="3692"/>
                    </a:cubicBezTo>
                    <a:cubicBezTo>
                      <a:pt x="49882" y="3692"/>
                      <a:pt x="50800" y="2957"/>
                      <a:pt x="50800" y="1846"/>
                    </a:cubicBezTo>
                    <a:cubicBezTo>
                      <a:pt x="50800" y="821"/>
                      <a:pt x="49979" y="1"/>
                      <a:pt x="48954" y="1"/>
                    </a:cubicBezTo>
                    <a:close/>
                    <a:moveTo>
                      <a:pt x="55592" y="1"/>
                    </a:moveTo>
                    <a:cubicBezTo>
                      <a:pt x="53952" y="1"/>
                      <a:pt x="53132" y="2000"/>
                      <a:pt x="54285" y="3153"/>
                    </a:cubicBezTo>
                    <a:cubicBezTo>
                      <a:pt x="54666" y="3526"/>
                      <a:pt x="55129" y="3692"/>
                      <a:pt x="55581" y="3692"/>
                    </a:cubicBezTo>
                    <a:cubicBezTo>
                      <a:pt x="56532" y="3692"/>
                      <a:pt x="57438" y="2957"/>
                      <a:pt x="57438" y="1846"/>
                    </a:cubicBezTo>
                    <a:cubicBezTo>
                      <a:pt x="57438" y="821"/>
                      <a:pt x="56618" y="1"/>
                      <a:pt x="55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938;p64"/>
              <p:cNvSpPr/>
              <p:nvPr/>
            </p:nvSpPr>
            <p:spPr>
              <a:xfrm>
                <a:off x="10311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0" y="2012"/>
                      <a:pt x="692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39" y="590"/>
                      <a:pt x="2482" y="590"/>
                    </a:cubicBezTo>
                    <a:cubicBezTo>
                      <a:pt x="3021" y="590"/>
                      <a:pt x="3565" y="823"/>
                      <a:pt x="3947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939;p64"/>
              <p:cNvSpPr/>
              <p:nvPr/>
            </p:nvSpPr>
            <p:spPr>
              <a:xfrm>
                <a:off x="13630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2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9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940;p64"/>
              <p:cNvSpPr/>
              <p:nvPr/>
            </p:nvSpPr>
            <p:spPr>
              <a:xfrm>
                <a:off x="11970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941;p64"/>
              <p:cNvSpPr/>
              <p:nvPr/>
            </p:nvSpPr>
            <p:spPr>
              <a:xfrm>
                <a:off x="2193457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66" y="1"/>
                    </a:moveTo>
                    <a:cubicBezTo>
                      <a:pt x="1895" y="1"/>
                      <a:pt x="1620" y="62"/>
                      <a:pt x="1359" y="192"/>
                    </a:cubicBezTo>
                    <a:cubicBezTo>
                      <a:pt x="334" y="679"/>
                      <a:pt x="0" y="2012"/>
                      <a:pt x="667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29" y="590"/>
                      <a:pt x="2471" y="590"/>
                    </a:cubicBezTo>
                    <a:cubicBezTo>
                      <a:pt x="3009" y="590"/>
                      <a:pt x="3556" y="823"/>
                      <a:pt x="3947" y="1345"/>
                    </a:cubicBezTo>
                    <a:cubicBezTo>
                      <a:pt x="3718" y="523"/>
                      <a:pt x="2961" y="1"/>
                      <a:pt x="2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942;p64"/>
              <p:cNvSpPr/>
              <p:nvPr/>
            </p:nvSpPr>
            <p:spPr>
              <a:xfrm>
                <a:off x="8651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3" y="679"/>
                      <a:pt x="0" y="2012"/>
                      <a:pt x="692" y="2934"/>
                    </a:cubicBezTo>
                    <a:cubicBezTo>
                      <a:pt x="641" y="2781"/>
                      <a:pt x="615" y="2601"/>
                      <a:pt x="615" y="2447"/>
                    </a:cubicBezTo>
                    <a:cubicBezTo>
                      <a:pt x="615" y="1306"/>
                      <a:pt x="1539" y="590"/>
                      <a:pt x="2482" y="590"/>
                    </a:cubicBezTo>
                    <a:cubicBezTo>
                      <a:pt x="3020" y="590"/>
                      <a:pt x="3565" y="823"/>
                      <a:pt x="3947" y="1345"/>
                    </a:cubicBezTo>
                    <a:cubicBezTo>
                      <a:pt x="3718" y="523"/>
                      <a:pt x="2975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943;p64"/>
              <p:cNvSpPr/>
              <p:nvPr/>
            </p:nvSpPr>
            <p:spPr>
              <a:xfrm>
                <a:off x="2027507" y="2700507"/>
                <a:ext cx="9805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945" extrusionOk="0">
                    <a:moveTo>
                      <a:pt x="2141" y="0"/>
                    </a:moveTo>
                    <a:cubicBezTo>
                      <a:pt x="1878" y="0"/>
                      <a:pt x="1611" y="56"/>
                      <a:pt x="1359" y="176"/>
                    </a:cubicBezTo>
                    <a:cubicBezTo>
                      <a:pt x="308" y="689"/>
                      <a:pt x="0" y="2022"/>
                      <a:pt x="692" y="2944"/>
                    </a:cubicBezTo>
                    <a:cubicBezTo>
                      <a:pt x="641" y="2791"/>
                      <a:pt x="615" y="2611"/>
                      <a:pt x="615" y="2457"/>
                    </a:cubicBezTo>
                    <a:cubicBezTo>
                      <a:pt x="599" y="1316"/>
                      <a:pt x="1517" y="600"/>
                      <a:pt x="2457" y="600"/>
                    </a:cubicBezTo>
                    <a:cubicBezTo>
                      <a:pt x="2995" y="600"/>
                      <a:pt x="3540" y="833"/>
                      <a:pt x="3922" y="1355"/>
                    </a:cubicBezTo>
                    <a:cubicBezTo>
                      <a:pt x="3709" y="525"/>
                      <a:pt x="2944" y="0"/>
                      <a:pt x="2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944;p64"/>
              <p:cNvSpPr/>
              <p:nvPr/>
            </p:nvSpPr>
            <p:spPr>
              <a:xfrm>
                <a:off x="1860907" y="2700232"/>
                <a:ext cx="987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56" extrusionOk="0">
                    <a:moveTo>
                      <a:pt x="2161" y="0"/>
                    </a:moveTo>
                    <a:cubicBezTo>
                      <a:pt x="1894" y="0"/>
                      <a:pt x="1621" y="60"/>
                      <a:pt x="1359" y="187"/>
                    </a:cubicBezTo>
                    <a:cubicBezTo>
                      <a:pt x="308" y="700"/>
                      <a:pt x="0" y="2033"/>
                      <a:pt x="692" y="2955"/>
                    </a:cubicBezTo>
                    <a:cubicBezTo>
                      <a:pt x="641" y="2802"/>
                      <a:pt x="616" y="2622"/>
                      <a:pt x="616" y="2468"/>
                    </a:cubicBezTo>
                    <a:cubicBezTo>
                      <a:pt x="616" y="1327"/>
                      <a:pt x="1539" y="611"/>
                      <a:pt x="2482" y="611"/>
                    </a:cubicBezTo>
                    <a:cubicBezTo>
                      <a:pt x="3021" y="611"/>
                      <a:pt x="3565" y="844"/>
                      <a:pt x="3947" y="1366"/>
                    </a:cubicBezTo>
                    <a:cubicBezTo>
                      <a:pt x="3717" y="539"/>
                      <a:pt x="2965" y="0"/>
                      <a:pt x="2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945;p64"/>
              <p:cNvSpPr/>
              <p:nvPr/>
            </p:nvSpPr>
            <p:spPr>
              <a:xfrm>
                <a:off x="1695582" y="2700757"/>
                <a:ext cx="9807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2935" extrusionOk="0">
                    <a:moveTo>
                      <a:pt x="2162" y="1"/>
                    </a:moveTo>
                    <a:cubicBezTo>
                      <a:pt x="1894" y="1"/>
                      <a:pt x="1620" y="62"/>
                      <a:pt x="1359" y="192"/>
                    </a:cubicBezTo>
                    <a:cubicBezTo>
                      <a:pt x="308" y="679"/>
                      <a:pt x="1" y="2012"/>
                      <a:pt x="667" y="2934"/>
                    </a:cubicBezTo>
                    <a:cubicBezTo>
                      <a:pt x="616" y="2781"/>
                      <a:pt x="590" y="2601"/>
                      <a:pt x="590" y="2447"/>
                    </a:cubicBezTo>
                    <a:cubicBezTo>
                      <a:pt x="590" y="1306"/>
                      <a:pt x="1514" y="590"/>
                      <a:pt x="2457" y="590"/>
                    </a:cubicBezTo>
                    <a:cubicBezTo>
                      <a:pt x="2995" y="590"/>
                      <a:pt x="3540" y="823"/>
                      <a:pt x="3922" y="1345"/>
                    </a:cubicBezTo>
                    <a:cubicBezTo>
                      <a:pt x="3693" y="523"/>
                      <a:pt x="2950" y="1"/>
                      <a:pt x="21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946;p64"/>
              <p:cNvSpPr/>
              <p:nvPr/>
            </p:nvSpPr>
            <p:spPr>
              <a:xfrm>
                <a:off x="1537332" y="2700632"/>
                <a:ext cx="9037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914" extrusionOk="0">
                    <a:moveTo>
                      <a:pt x="1854" y="1"/>
                    </a:moveTo>
                    <a:cubicBezTo>
                      <a:pt x="928" y="1"/>
                      <a:pt x="0" y="650"/>
                      <a:pt x="0" y="1837"/>
                    </a:cubicBezTo>
                    <a:cubicBezTo>
                      <a:pt x="0" y="2222"/>
                      <a:pt x="128" y="2606"/>
                      <a:pt x="359" y="2914"/>
                    </a:cubicBezTo>
                    <a:cubicBezTo>
                      <a:pt x="308" y="2760"/>
                      <a:pt x="282" y="2606"/>
                      <a:pt x="282" y="2452"/>
                    </a:cubicBezTo>
                    <a:cubicBezTo>
                      <a:pt x="282" y="1311"/>
                      <a:pt x="1206" y="595"/>
                      <a:pt x="2149" y="595"/>
                    </a:cubicBezTo>
                    <a:cubicBezTo>
                      <a:pt x="2687" y="595"/>
                      <a:pt x="3232" y="828"/>
                      <a:pt x="3614" y="1350"/>
                    </a:cubicBezTo>
                    <a:cubicBezTo>
                      <a:pt x="3361" y="431"/>
                      <a:pt x="2608" y="1"/>
                      <a:pt x="1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947;p64"/>
              <p:cNvSpPr/>
              <p:nvPr/>
            </p:nvSpPr>
            <p:spPr>
              <a:xfrm>
                <a:off x="1579800" y="2512225"/>
                <a:ext cx="353075" cy="433175"/>
              </a:xfrm>
              <a:custGeom>
                <a:avLst/>
                <a:gdLst/>
                <a:ahLst/>
                <a:cxnLst/>
                <a:rect l="l" t="t" r="r" b="b"/>
                <a:pathLst>
                  <a:path w="14123" h="17327" extrusionOk="0">
                    <a:moveTo>
                      <a:pt x="9848" y="0"/>
                    </a:moveTo>
                    <a:cubicBezTo>
                      <a:pt x="8500" y="0"/>
                      <a:pt x="7188" y="733"/>
                      <a:pt x="6511" y="2000"/>
                    </a:cubicBezTo>
                    <a:lnTo>
                      <a:pt x="5793" y="3384"/>
                    </a:lnTo>
                    <a:lnTo>
                      <a:pt x="7023" y="3384"/>
                    </a:lnTo>
                    <a:lnTo>
                      <a:pt x="7485" y="2512"/>
                    </a:lnTo>
                    <a:cubicBezTo>
                      <a:pt x="7952" y="1594"/>
                      <a:pt x="8900" y="1056"/>
                      <a:pt x="9876" y="1056"/>
                    </a:cubicBezTo>
                    <a:cubicBezTo>
                      <a:pt x="10290" y="1056"/>
                      <a:pt x="10709" y="1153"/>
                      <a:pt x="11098" y="1359"/>
                    </a:cubicBezTo>
                    <a:cubicBezTo>
                      <a:pt x="12406" y="2051"/>
                      <a:pt x="12892" y="3691"/>
                      <a:pt x="12175" y="4998"/>
                    </a:cubicBezTo>
                    <a:lnTo>
                      <a:pt x="6998" y="14815"/>
                    </a:lnTo>
                    <a:cubicBezTo>
                      <a:pt x="6519" y="15700"/>
                      <a:pt x="5601" y="16206"/>
                      <a:pt x="4656" y="16206"/>
                    </a:cubicBezTo>
                    <a:cubicBezTo>
                      <a:pt x="4233" y="16206"/>
                      <a:pt x="3805" y="16105"/>
                      <a:pt x="3409" y="15891"/>
                    </a:cubicBezTo>
                    <a:cubicBezTo>
                      <a:pt x="2128" y="15225"/>
                      <a:pt x="1615" y="13610"/>
                      <a:pt x="2307" y="12329"/>
                    </a:cubicBezTo>
                    <a:lnTo>
                      <a:pt x="5972" y="5357"/>
                    </a:lnTo>
                    <a:lnTo>
                      <a:pt x="5024" y="4845"/>
                    </a:lnTo>
                    <a:lnTo>
                      <a:pt x="1333" y="11816"/>
                    </a:lnTo>
                    <a:cubicBezTo>
                      <a:pt x="1" y="14302"/>
                      <a:pt x="1820" y="17301"/>
                      <a:pt x="4640" y="17326"/>
                    </a:cubicBezTo>
                    <a:cubicBezTo>
                      <a:pt x="6024" y="17326"/>
                      <a:pt x="7305" y="16557"/>
                      <a:pt x="7972" y="15327"/>
                    </a:cubicBezTo>
                    <a:lnTo>
                      <a:pt x="13149" y="5537"/>
                    </a:lnTo>
                    <a:cubicBezTo>
                      <a:pt x="14123" y="3691"/>
                      <a:pt x="13431" y="1410"/>
                      <a:pt x="11585" y="436"/>
                    </a:cubicBezTo>
                    <a:cubicBezTo>
                      <a:pt x="11032" y="140"/>
                      <a:pt x="10436" y="0"/>
                      <a:pt x="98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089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p75"/>
          <p:cNvSpPr txBox="1">
            <a:spLocks noGrp="1"/>
          </p:cNvSpPr>
          <p:nvPr>
            <p:ph type="title"/>
          </p:nvPr>
        </p:nvSpPr>
        <p:spPr>
          <a:xfrm flipH="1">
            <a:off x="4318800" y="1732050"/>
            <a:ext cx="39594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Evaluation</a:t>
            </a:r>
            <a:endParaRPr dirty="0"/>
          </a:p>
        </p:txBody>
      </p:sp>
      <p:sp>
        <p:nvSpPr>
          <p:cNvPr id="3751" name="Google Shape;3751;p75"/>
          <p:cNvSpPr txBox="1">
            <a:spLocks noGrp="1"/>
          </p:cNvSpPr>
          <p:nvPr>
            <p:ph type="subTitle" idx="1"/>
          </p:nvPr>
        </p:nvSpPr>
        <p:spPr>
          <a:xfrm flipH="1">
            <a:off x="4318974" y="2355727"/>
            <a:ext cx="4179789" cy="18988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dirty="0" smtClean="0">
                <a:highlight>
                  <a:schemeClr val="dk2"/>
                </a:highlight>
              </a:rPr>
              <a:t>Assessment </a:t>
            </a:r>
            <a:r>
              <a:rPr lang="en-US" dirty="0">
                <a:highlight>
                  <a:schemeClr val="dk2"/>
                </a:highlight>
              </a:rPr>
              <a:t>is a series of </a:t>
            </a:r>
            <a:r>
              <a:rPr lang="en-US" dirty="0" err="1">
                <a:highlight>
                  <a:schemeClr val="dk2"/>
                </a:highlight>
              </a:rPr>
              <a:t>activitiesto</a:t>
            </a:r>
            <a:r>
              <a:rPr lang="en-US" dirty="0">
                <a:highlight>
                  <a:schemeClr val="dk2"/>
                </a:highlight>
              </a:rPr>
              <a:t> acquire, analyze, </a:t>
            </a:r>
            <a:r>
              <a:rPr lang="en-US" dirty="0" err="1">
                <a:highlight>
                  <a:schemeClr val="dk2"/>
                </a:highlight>
              </a:rPr>
              <a:t>andInterpreting</a:t>
            </a:r>
            <a:r>
              <a:rPr lang="en-US" dirty="0">
                <a:highlight>
                  <a:schemeClr val="dk2"/>
                </a:highlight>
              </a:rPr>
              <a:t> data about processes </a:t>
            </a:r>
            <a:r>
              <a:rPr lang="en-US" dirty="0" err="1">
                <a:highlight>
                  <a:schemeClr val="dk2"/>
                </a:highlight>
              </a:rPr>
              <a:t>andstudent</a:t>
            </a:r>
            <a:r>
              <a:rPr lang="en-US" dirty="0">
                <a:highlight>
                  <a:schemeClr val="dk2"/>
                </a:highlight>
              </a:rPr>
              <a:t> learning </a:t>
            </a:r>
            <a:r>
              <a:rPr lang="en-US" dirty="0" err="1"/>
              <a:t>outcomessystematically</a:t>
            </a:r>
            <a:r>
              <a:rPr lang="en-US" dirty="0"/>
              <a:t> </a:t>
            </a:r>
            <a:r>
              <a:rPr lang="en-US" dirty="0" err="1"/>
              <a:t>andcontinuous</a:t>
            </a:r>
            <a:r>
              <a:rPr lang="en-US" dirty="0"/>
              <a:t> so it </a:t>
            </a:r>
            <a:r>
              <a:rPr lang="en-US" dirty="0" err="1"/>
              <a:t>becomesdeep</a:t>
            </a:r>
            <a:r>
              <a:rPr lang="en-US" dirty="0"/>
              <a:t> meaningful </a:t>
            </a:r>
            <a:r>
              <a:rPr lang="en-US" dirty="0" err="1"/>
              <a:t>informationdecision</a:t>
            </a:r>
            <a:r>
              <a:rPr lang="en-US" dirty="0"/>
              <a:t>-making.'</a:t>
            </a:r>
            <a:endParaRPr dirty="0"/>
          </a:p>
        </p:txBody>
      </p:sp>
      <p:grpSp>
        <p:nvGrpSpPr>
          <p:cNvPr id="3752" name="Google Shape;3752;p75"/>
          <p:cNvGrpSpPr/>
          <p:nvPr/>
        </p:nvGrpSpPr>
        <p:grpSpPr>
          <a:xfrm>
            <a:off x="1452451" y="1047289"/>
            <a:ext cx="2315496" cy="3108818"/>
            <a:chOff x="1452451" y="1199689"/>
            <a:chExt cx="2315496" cy="3108818"/>
          </a:xfrm>
        </p:grpSpPr>
        <p:grpSp>
          <p:nvGrpSpPr>
            <p:cNvPr id="3753" name="Google Shape;3753;p75"/>
            <p:cNvGrpSpPr/>
            <p:nvPr/>
          </p:nvGrpSpPr>
          <p:grpSpPr>
            <a:xfrm>
              <a:off x="1534674" y="1264411"/>
              <a:ext cx="2233273" cy="3044096"/>
              <a:chOff x="1341289" y="971114"/>
              <a:chExt cx="2473445" cy="3371466"/>
            </a:xfrm>
          </p:grpSpPr>
          <p:sp>
            <p:nvSpPr>
              <p:cNvPr id="3754" name="Google Shape;3754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6" name="Google Shape;3756;p75"/>
            <p:cNvGrpSpPr/>
            <p:nvPr/>
          </p:nvGrpSpPr>
          <p:grpSpPr>
            <a:xfrm>
              <a:off x="1458323" y="1199689"/>
              <a:ext cx="2233273" cy="3044096"/>
              <a:chOff x="1341289" y="971114"/>
              <a:chExt cx="2473445" cy="3371466"/>
            </a:xfrm>
          </p:grpSpPr>
          <p:sp>
            <p:nvSpPr>
              <p:cNvPr id="3757" name="Google Shape;3757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9" name="Google Shape;3759;p75"/>
            <p:cNvGrpSpPr/>
            <p:nvPr/>
          </p:nvGrpSpPr>
          <p:grpSpPr>
            <a:xfrm>
              <a:off x="1452451" y="1210471"/>
              <a:ext cx="2233273" cy="3044096"/>
              <a:chOff x="1341289" y="971114"/>
              <a:chExt cx="2473445" cy="3371466"/>
            </a:xfrm>
          </p:grpSpPr>
          <p:sp>
            <p:nvSpPr>
              <p:cNvPr id="3760" name="Google Shape;3760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62" name="Google Shape;3762;p75"/>
          <p:cNvPicPr preferRelativeResize="0"/>
          <p:nvPr/>
        </p:nvPicPr>
        <p:blipFill rotWithShape="1">
          <a:blip r:embed="rId3">
            <a:alphaModFix/>
          </a:blip>
          <a:srcRect l="53245" r="1361"/>
          <a:stretch/>
        </p:blipFill>
        <p:spPr>
          <a:xfrm>
            <a:off x="1568243" y="1277950"/>
            <a:ext cx="2001636" cy="2480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3" name="Google Shape;3763;p75"/>
          <p:cNvGrpSpPr/>
          <p:nvPr/>
        </p:nvGrpSpPr>
        <p:grpSpPr>
          <a:xfrm rot="-1062919">
            <a:off x="-934252" y="4493419"/>
            <a:ext cx="1654020" cy="540023"/>
            <a:chOff x="2564525" y="5223525"/>
            <a:chExt cx="2556110" cy="834547"/>
          </a:xfrm>
        </p:grpSpPr>
        <p:sp>
          <p:nvSpPr>
            <p:cNvPr id="3764" name="Google Shape;3764;p75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75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75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75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75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75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75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75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75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75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4" name="Google Shape;3774;p75"/>
          <p:cNvGrpSpPr/>
          <p:nvPr/>
        </p:nvGrpSpPr>
        <p:grpSpPr>
          <a:xfrm rot="1358433">
            <a:off x="8302479" y="428809"/>
            <a:ext cx="1719595" cy="916331"/>
            <a:chOff x="7463504" y="3075665"/>
            <a:chExt cx="2603050" cy="1387103"/>
          </a:xfrm>
        </p:grpSpPr>
        <p:sp>
          <p:nvSpPr>
            <p:cNvPr id="3775" name="Google Shape;3775;p7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7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7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7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7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7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7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7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7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7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7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7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7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7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7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7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7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7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7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7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7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7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7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7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7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7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7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7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7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824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64"/>
          <p:cNvSpPr txBox="1">
            <a:spLocks noGrp="1"/>
          </p:cNvSpPr>
          <p:nvPr>
            <p:ph type="subTitle" idx="1"/>
          </p:nvPr>
        </p:nvSpPr>
        <p:spPr>
          <a:xfrm flipH="1">
            <a:off x="3877540" y="2249851"/>
            <a:ext cx="4951901" cy="2334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buSzPts val="1100"/>
            </a:pPr>
            <a:r>
              <a:rPr lang="en-US" dirty="0">
                <a:highlight>
                  <a:schemeClr val="dk2"/>
                </a:highlight>
              </a:rPr>
              <a:t>L</a:t>
            </a:r>
            <a:r>
              <a:rPr lang="en-US" dirty="0" smtClean="0">
                <a:highlight>
                  <a:schemeClr val="dk2"/>
                </a:highlight>
              </a:rPr>
              <a:t>earning </a:t>
            </a:r>
            <a:r>
              <a:rPr lang="en-US" dirty="0">
                <a:highlight>
                  <a:schemeClr val="dk2"/>
                </a:highlight>
              </a:rPr>
              <a:t>success of students </a:t>
            </a:r>
            <a:r>
              <a:rPr lang="en-US" dirty="0" err="1">
                <a:highlight>
                  <a:schemeClr val="dk2"/>
                </a:highlight>
              </a:rPr>
              <a:t>inachieve</a:t>
            </a:r>
            <a:r>
              <a:rPr lang="en-US" dirty="0">
                <a:highlight>
                  <a:schemeClr val="dk2"/>
                </a:highlight>
              </a:rPr>
              <a:t> </a:t>
            </a:r>
            <a:r>
              <a:rPr lang="en-US" dirty="0" smtClean="0">
                <a:highlight>
                  <a:schemeClr val="dk2"/>
                </a:highlight>
              </a:rPr>
              <a:t>competency </a:t>
            </a:r>
            <a:r>
              <a:rPr lang="en-US" dirty="0" err="1" smtClean="0">
                <a:highlight>
                  <a:schemeClr val="dk2"/>
                </a:highlight>
              </a:rPr>
              <a:t>standardsdetermined</a:t>
            </a:r>
            <a:r>
              <a:rPr lang="en" dirty="0" smtClean="0">
                <a:highlight>
                  <a:schemeClr val="dk2"/>
                </a:highlight>
              </a:rPr>
              <a:t>.</a:t>
            </a:r>
            <a:r>
              <a:rPr lang="en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the subject level</a:t>
            </a:r>
            <a:r>
              <a:rPr lang="en-US" dirty="0" smtClean="0"/>
              <a:t>, competencies </a:t>
            </a:r>
            <a:r>
              <a:rPr lang="en-US" dirty="0"/>
              <a:t>to be achieved in the form </a:t>
            </a:r>
            <a:r>
              <a:rPr lang="en-US" dirty="0" smtClean="0"/>
              <a:t>of Competency </a:t>
            </a:r>
            <a:r>
              <a:rPr lang="en-US" dirty="0"/>
              <a:t>Standards (</a:t>
            </a:r>
            <a:r>
              <a:rPr lang="en-US" dirty="0" smtClean="0"/>
              <a:t>SK), subject </a:t>
            </a:r>
            <a:r>
              <a:rPr lang="en-US" dirty="0" err="1" smtClean="0"/>
              <a:t>swhich</a:t>
            </a:r>
            <a:r>
              <a:rPr lang="en-US" dirty="0" smtClean="0"/>
              <a:t> is </a:t>
            </a:r>
            <a:r>
              <a:rPr lang="en-US" dirty="0"/>
              <a:t>further described </a:t>
            </a:r>
            <a:r>
              <a:rPr lang="en-US" dirty="0" smtClean="0"/>
              <a:t>in Basic </a:t>
            </a:r>
            <a:r>
              <a:rPr lang="en-US" dirty="0"/>
              <a:t>Competency (KD</a:t>
            </a:r>
            <a:r>
              <a:rPr lang="en-US" dirty="0" smtClean="0"/>
              <a:t>),  </a:t>
            </a:r>
            <a:r>
              <a:rPr lang="en-US" dirty="0"/>
              <a:t>for </a:t>
            </a:r>
            <a:r>
              <a:rPr lang="en-US" dirty="0" smtClean="0"/>
              <a:t>level educational </a:t>
            </a:r>
            <a:r>
              <a:rPr lang="en-US" dirty="0"/>
              <a:t>units, competencies that must </a:t>
            </a:r>
            <a:r>
              <a:rPr lang="en-US" dirty="0" err="1"/>
              <a:t>beachieved</a:t>
            </a:r>
            <a:r>
              <a:rPr lang="en-US" dirty="0"/>
              <a:t> by students is </a:t>
            </a:r>
            <a:r>
              <a:rPr lang="en-US" dirty="0" smtClean="0"/>
              <a:t>Standard Graduate </a:t>
            </a:r>
            <a:r>
              <a:rPr lang="en-US" dirty="0"/>
              <a:t>Competency (SKL)</a:t>
            </a:r>
            <a:endParaRPr dirty="0"/>
          </a:p>
        </p:txBody>
      </p:sp>
      <p:pic>
        <p:nvPicPr>
          <p:cNvPr id="2931" name="Google Shape;2931;p64"/>
          <p:cNvPicPr preferRelativeResize="0"/>
          <p:nvPr/>
        </p:nvPicPr>
        <p:blipFill rotWithShape="1">
          <a:blip r:embed="rId3">
            <a:alphaModFix/>
          </a:blip>
          <a:srcRect t="4396" b="4396"/>
          <a:stretch/>
        </p:blipFill>
        <p:spPr>
          <a:xfrm flipH="1">
            <a:off x="-1" y="0"/>
            <a:ext cx="375872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2" name="Google Shape;2932;p64"/>
          <p:cNvGrpSpPr/>
          <p:nvPr/>
        </p:nvGrpSpPr>
        <p:grpSpPr>
          <a:xfrm rot="-445069">
            <a:off x="3945088" y="284230"/>
            <a:ext cx="1659523" cy="1745433"/>
            <a:chOff x="776963" y="2512225"/>
            <a:chExt cx="1659575" cy="1745488"/>
          </a:xfrm>
        </p:grpSpPr>
        <p:sp>
          <p:nvSpPr>
            <p:cNvPr id="2933" name="Google Shape;2933;p64"/>
            <p:cNvSpPr/>
            <p:nvPr/>
          </p:nvSpPr>
          <p:spPr>
            <a:xfrm>
              <a:off x="790413" y="2601988"/>
              <a:ext cx="1646125" cy="1655725"/>
            </a:xfrm>
            <a:custGeom>
              <a:avLst/>
              <a:gdLst/>
              <a:ahLst/>
              <a:cxnLst/>
              <a:rect l="l" t="t" r="r" b="b"/>
              <a:pathLst>
                <a:path w="65845" h="66229" extrusionOk="0">
                  <a:moveTo>
                    <a:pt x="2974" y="1"/>
                  </a:moveTo>
                  <a:cubicBezTo>
                    <a:pt x="1308" y="1"/>
                    <a:pt x="1" y="1385"/>
                    <a:pt x="52" y="3051"/>
                  </a:cubicBezTo>
                  <a:lnTo>
                    <a:pt x="1359" y="63179"/>
                  </a:lnTo>
                  <a:cubicBezTo>
                    <a:pt x="1385" y="64845"/>
                    <a:pt x="2718" y="66203"/>
                    <a:pt x="4409" y="66229"/>
                  </a:cubicBezTo>
                  <a:lnTo>
                    <a:pt x="62846" y="66229"/>
                  </a:lnTo>
                  <a:cubicBezTo>
                    <a:pt x="64512" y="66229"/>
                    <a:pt x="65845" y="64819"/>
                    <a:pt x="65768" y="63179"/>
                  </a:cubicBezTo>
                  <a:lnTo>
                    <a:pt x="64460" y="3051"/>
                  </a:lnTo>
                  <a:cubicBezTo>
                    <a:pt x="64435" y="1385"/>
                    <a:pt x="63102" y="26"/>
                    <a:pt x="6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4"/>
            <p:cNvSpPr/>
            <p:nvPr/>
          </p:nvSpPr>
          <p:spPr>
            <a:xfrm>
              <a:off x="776963" y="2778838"/>
              <a:ext cx="1610225" cy="1430175"/>
            </a:xfrm>
            <a:custGeom>
              <a:avLst/>
              <a:gdLst/>
              <a:ahLst/>
              <a:cxnLst/>
              <a:rect l="l" t="t" r="r" b="b"/>
              <a:pathLst>
                <a:path w="64409" h="57207" extrusionOk="0">
                  <a:moveTo>
                    <a:pt x="3691" y="0"/>
                  </a:moveTo>
                  <a:cubicBezTo>
                    <a:pt x="2384" y="0"/>
                    <a:pt x="2410" y="1564"/>
                    <a:pt x="1103" y="1564"/>
                  </a:cubicBezTo>
                  <a:cubicBezTo>
                    <a:pt x="667" y="1564"/>
                    <a:pt x="257" y="1359"/>
                    <a:pt x="1" y="1026"/>
                  </a:cubicBezTo>
                  <a:lnTo>
                    <a:pt x="1" y="54208"/>
                  </a:lnTo>
                  <a:cubicBezTo>
                    <a:pt x="1" y="55874"/>
                    <a:pt x="1359" y="57207"/>
                    <a:pt x="2999" y="57207"/>
                  </a:cubicBezTo>
                  <a:lnTo>
                    <a:pt x="61436" y="57207"/>
                  </a:lnTo>
                  <a:cubicBezTo>
                    <a:pt x="63076" y="57207"/>
                    <a:pt x="64409" y="55848"/>
                    <a:pt x="64409" y="54208"/>
                  </a:cubicBezTo>
                  <a:lnTo>
                    <a:pt x="64409" y="1026"/>
                  </a:lnTo>
                  <a:cubicBezTo>
                    <a:pt x="64153" y="1359"/>
                    <a:pt x="63743" y="1564"/>
                    <a:pt x="63307" y="1564"/>
                  </a:cubicBezTo>
                  <a:cubicBezTo>
                    <a:pt x="62025" y="1564"/>
                    <a:pt x="62025" y="0"/>
                    <a:pt x="60718" y="0"/>
                  </a:cubicBezTo>
                  <a:cubicBezTo>
                    <a:pt x="59411" y="0"/>
                    <a:pt x="59437" y="1564"/>
                    <a:pt x="58130" y="1564"/>
                  </a:cubicBezTo>
                  <a:cubicBezTo>
                    <a:pt x="56822" y="1564"/>
                    <a:pt x="56848" y="0"/>
                    <a:pt x="55541" y="0"/>
                  </a:cubicBezTo>
                  <a:cubicBezTo>
                    <a:pt x="54234" y="0"/>
                    <a:pt x="54234" y="1564"/>
                    <a:pt x="52927" y="1564"/>
                  </a:cubicBezTo>
                  <a:cubicBezTo>
                    <a:pt x="51645" y="1564"/>
                    <a:pt x="51645" y="0"/>
                    <a:pt x="50338" y="0"/>
                  </a:cubicBezTo>
                  <a:cubicBezTo>
                    <a:pt x="49031" y="0"/>
                    <a:pt x="49057" y="1564"/>
                    <a:pt x="47749" y="1564"/>
                  </a:cubicBezTo>
                  <a:cubicBezTo>
                    <a:pt x="46442" y="1564"/>
                    <a:pt x="46468" y="0"/>
                    <a:pt x="45161" y="0"/>
                  </a:cubicBezTo>
                  <a:cubicBezTo>
                    <a:pt x="43854" y="0"/>
                    <a:pt x="43854" y="1564"/>
                    <a:pt x="42572" y="1564"/>
                  </a:cubicBezTo>
                  <a:cubicBezTo>
                    <a:pt x="41265" y="1564"/>
                    <a:pt x="41291" y="0"/>
                    <a:pt x="39984" y="0"/>
                  </a:cubicBezTo>
                  <a:cubicBezTo>
                    <a:pt x="38676" y="0"/>
                    <a:pt x="38702" y="1564"/>
                    <a:pt x="37395" y="1564"/>
                  </a:cubicBezTo>
                  <a:cubicBezTo>
                    <a:pt x="36062" y="1564"/>
                    <a:pt x="36088" y="0"/>
                    <a:pt x="34781" y="0"/>
                  </a:cubicBezTo>
                  <a:cubicBezTo>
                    <a:pt x="33499" y="0"/>
                    <a:pt x="33499" y="1564"/>
                    <a:pt x="32192" y="1564"/>
                  </a:cubicBezTo>
                  <a:cubicBezTo>
                    <a:pt x="30910" y="1564"/>
                    <a:pt x="30910" y="0"/>
                    <a:pt x="29603" y="0"/>
                  </a:cubicBezTo>
                  <a:cubicBezTo>
                    <a:pt x="28296" y="0"/>
                    <a:pt x="28322" y="1564"/>
                    <a:pt x="27015" y="1564"/>
                  </a:cubicBezTo>
                  <a:cubicBezTo>
                    <a:pt x="25708" y="1564"/>
                    <a:pt x="25733" y="0"/>
                    <a:pt x="24426" y="0"/>
                  </a:cubicBezTo>
                  <a:cubicBezTo>
                    <a:pt x="23119" y="0"/>
                    <a:pt x="23145" y="1564"/>
                    <a:pt x="21837" y="1564"/>
                  </a:cubicBezTo>
                  <a:cubicBezTo>
                    <a:pt x="20505" y="1564"/>
                    <a:pt x="20556" y="0"/>
                    <a:pt x="19223" y="0"/>
                  </a:cubicBezTo>
                  <a:cubicBezTo>
                    <a:pt x="17916" y="0"/>
                    <a:pt x="17942" y="1564"/>
                    <a:pt x="16634" y="1564"/>
                  </a:cubicBezTo>
                  <a:cubicBezTo>
                    <a:pt x="15327" y="1564"/>
                    <a:pt x="15353" y="0"/>
                    <a:pt x="14046" y="0"/>
                  </a:cubicBezTo>
                  <a:cubicBezTo>
                    <a:pt x="12739" y="0"/>
                    <a:pt x="12764" y="1564"/>
                    <a:pt x="11457" y="1564"/>
                  </a:cubicBezTo>
                  <a:cubicBezTo>
                    <a:pt x="10150" y="1564"/>
                    <a:pt x="10176" y="0"/>
                    <a:pt x="8869" y="0"/>
                  </a:cubicBezTo>
                  <a:cubicBezTo>
                    <a:pt x="7561" y="0"/>
                    <a:pt x="7587" y="1564"/>
                    <a:pt x="6280" y="1564"/>
                  </a:cubicBezTo>
                  <a:cubicBezTo>
                    <a:pt x="4973" y="1564"/>
                    <a:pt x="4973" y="0"/>
                    <a:pt x="3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5" name="Google Shape;2935;p64"/>
            <p:cNvGrpSpPr/>
            <p:nvPr/>
          </p:nvGrpSpPr>
          <p:grpSpPr>
            <a:xfrm>
              <a:off x="777214" y="2512225"/>
              <a:ext cx="1609575" cy="433175"/>
              <a:chOff x="777214" y="2512225"/>
              <a:chExt cx="1609575" cy="433175"/>
            </a:xfrm>
          </p:grpSpPr>
          <p:sp>
            <p:nvSpPr>
              <p:cNvPr id="2936" name="Google Shape;2936;p64"/>
              <p:cNvSpPr/>
              <p:nvPr/>
            </p:nvSpPr>
            <p:spPr>
              <a:xfrm>
                <a:off x="777214" y="2596800"/>
                <a:ext cx="1609575" cy="302475"/>
              </a:xfrm>
              <a:custGeom>
                <a:avLst/>
                <a:gdLst/>
                <a:ahLst/>
                <a:cxnLst/>
                <a:rect l="l" t="t" r="r" b="b"/>
                <a:pathLst>
                  <a:path w="64383" h="12099" extrusionOk="0">
                    <a:moveTo>
                      <a:pt x="2973" y="1"/>
                    </a:moveTo>
                    <a:cubicBezTo>
                      <a:pt x="1333" y="1"/>
                      <a:pt x="0" y="1333"/>
                      <a:pt x="0" y="2999"/>
                    </a:cubicBezTo>
                    <a:lnTo>
                      <a:pt x="0" y="12098"/>
                    </a:lnTo>
                    <a:lnTo>
                      <a:pt x="64383" y="12098"/>
                    </a:lnTo>
                    <a:lnTo>
                      <a:pt x="64383" y="2999"/>
                    </a:lnTo>
                    <a:cubicBezTo>
                      <a:pt x="64383" y="1333"/>
                      <a:pt x="63050" y="1"/>
                      <a:pt x="61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64"/>
              <p:cNvSpPr/>
              <p:nvPr/>
            </p:nvSpPr>
            <p:spPr>
              <a:xfrm>
                <a:off x="858950" y="2701875"/>
                <a:ext cx="14359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7438" h="3693" extrusionOk="0">
                    <a:moveTo>
                      <a:pt x="2461" y="1"/>
                    </a:moveTo>
                    <a:cubicBezTo>
                      <a:pt x="821" y="1"/>
                      <a:pt x="1" y="2000"/>
                      <a:pt x="1154" y="3153"/>
                    </a:cubicBezTo>
                    <a:cubicBezTo>
                      <a:pt x="1534" y="3526"/>
                      <a:pt x="1997" y="3692"/>
                      <a:pt x="2450" y="3692"/>
                    </a:cubicBezTo>
                    <a:cubicBezTo>
                      <a:pt x="3401" y="3692"/>
                      <a:pt x="4307" y="2957"/>
                      <a:pt x="4307" y="1846"/>
                    </a:cubicBezTo>
                    <a:cubicBezTo>
                      <a:pt x="4307" y="821"/>
                      <a:pt x="3486" y="1"/>
                      <a:pt x="2461" y="1"/>
                    </a:cubicBezTo>
                    <a:close/>
                    <a:moveTo>
                      <a:pt x="9125" y="1"/>
                    </a:moveTo>
                    <a:cubicBezTo>
                      <a:pt x="7459" y="1"/>
                      <a:pt x="6639" y="2000"/>
                      <a:pt x="7792" y="3153"/>
                    </a:cubicBezTo>
                    <a:cubicBezTo>
                      <a:pt x="8173" y="3526"/>
                      <a:pt x="8636" y="3692"/>
                      <a:pt x="9088" y="3692"/>
                    </a:cubicBezTo>
                    <a:cubicBezTo>
                      <a:pt x="10039" y="3692"/>
                      <a:pt x="10945" y="2957"/>
                      <a:pt x="10945" y="1846"/>
                    </a:cubicBezTo>
                    <a:cubicBezTo>
                      <a:pt x="10945" y="821"/>
                      <a:pt x="10125" y="1"/>
                      <a:pt x="9125" y="1"/>
                    </a:cubicBezTo>
                    <a:close/>
                    <a:moveTo>
                      <a:pt x="15763" y="1"/>
                    </a:moveTo>
                    <a:cubicBezTo>
                      <a:pt x="14097" y="1"/>
                      <a:pt x="13277" y="2000"/>
                      <a:pt x="14456" y="3153"/>
                    </a:cubicBezTo>
                    <a:cubicBezTo>
                      <a:pt x="14828" y="3526"/>
                      <a:pt x="15288" y="3692"/>
                      <a:pt x="15741" y="3692"/>
                    </a:cubicBezTo>
                    <a:cubicBezTo>
                      <a:pt x="16691" y="3692"/>
                      <a:pt x="17609" y="2957"/>
                      <a:pt x="17609" y="1846"/>
                    </a:cubicBezTo>
                    <a:cubicBezTo>
                      <a:pt x="17609" y="821"/>
                      <a:pt x="16788" y="1"/>
                      <a:pt x="15763" y="1"/>
                    </a:cubicBezTo>
                    <a:close/>
                    <a:moveTo>
                      <a:pt x="22401" y="1"/>
                    </a:moveTo>
                    <a:cubicBezTo>
                      <a:pt x="20735" y="1"/>
                      <a:pt x="19915" y="2000"/>
                      <a:pt x="21094" y="3153"/>
                    </a:cubicBezTo>
                    <a:cubicBezTo>
                      <a:pt x="21466" y="3526"/>
                      <a:pt x="21926" y="3692"/>
                      <a:pt x="22379" y="3692"/>
                    </a:cubicBezTo>
                    <a:cubicBezTo>
                      <a:pt x="23329" y="3692"/>
                      <a:pt x="24247" y="2957"/>
                      <a:pt x="24247" y="1846"/>
                    </a:cubicBezTo>
                    <a:cubicBezTo>
                      <a:pt x="24247" y="821"/>
                      <a:pt x="23401" y="1"/>
                      <a:pt x="22401" y="1"/>
                    </a:cubicBezTo>
                    <a:close/>
                    <a:moveTo>
                      <a:pt x="29040" y="1"/>
                    </a:moveTo>
                    <a:cubicBezTo>
                      <a:pt x="27399" y="1"/>
                      <a:pt x="26553" y="2000"/>
                      <a:pt x="27732" y="3153"/>
                    </a:cubicBezTo>
                    <a:cubicBezTo>
                      <a:pt x="28105" y="3526"/>
                      <a:pt x="28565" y="3692"/>
                      <a:pt x="29017" y="3692"/>
                    </a:cubicBezTo>
                    <a:cubicBezTo>
                      <a:pt x="29968" y="3692"/>
                      <a:pt x="30885" y="2957"/>
                      <a:pt x="30885" y="1846"/>
                    </a:cubicBezTo>
                    <a:cubicBezTo>
                      <a:pt x="30885" y="821"/>
                      <a:pt x="30039" y="1"/>
                      <a:pt x="29040" y="1"/>
                    </a:cubicBezTo>
                    <a:close/>
                    <a:moveTo>
                      <a:pt x="35678" y="1"/>
                    </a:moveTo>
                    <a:cubicBezTo>
                      <a:pt x="34037" y="1"/>
                      <a:pt x="33217" y="2000"/>
                      <a:pt x="34371" y="3153"/>
                    </a:cubicBezTo>
                    <a:cubicBezTo>
                      <a:pt x="34743" y="3526"/>
                      <a:pt x="35203" y="3692"/>
                      <a:pt x="35656" y="3692"/>
                    </a:cubicBezTo>
                    <a:cubicBezTo>
                      <a:pt x="36606" y="3692"/>
                      <a:pt x="37523" y="2957"/>
                      <a:pt x="37523" y="1846"/>
                    </a:cubicBezTo>
                    <a:cubicBezTo>
                      <a:pt x="37523" y="821"/>
                      <a:pt x="36703" y="1"/>
                      <a:pt x="35678" y="1"/>
                    </a:cubicBezTo>
                    <a:close/>
                    <a:moveTo>
                      <a:pt x="42316" y="1"/>
                    </a:moveTo>
                    <a:cubicBezTo>
                      <a:pt x="40676" y="1"/>
                      <a:pt x="39856" y="2000"/>
                      <a:pt x="41009" y="3153"/>
                    </a:cubicBezTo>
                    <a:cubicBezTo>
                      <a:pt x="41381" y="3526"/>
                      <a:pt x="41841" y="3692"/>
                      <a:pt x="42294" y="3692"/>
                    </a:cubicBezTo>
                    <a:cubicBezTo>
                      <a:pt x="43244" y="3692"/>
                      <a:pt x="44161" y="2957"/>
                      <a:pt x="44161" y="1846"/>
                    </a:cubicBezTo>
                    <a:cubicBezTo>
                      <a:pt x="44161" y="821"/>
                      <a:pt x="43341" y="1"/>
                      <a:pt x="42316" y="1"/>
                    </a:cubicBezTo>
                    <a:close/>
                    <a:moveTo>
                      <a:pt x="48954" y="1"/>
                    </a:moveTo>
                    <a:cubicBezTo>
                      <a:pt x="47314" y="1"/>
                      <a:pt x="46494" y="2000"/>
                      <a:pt x="47647" y="3153"/>
                    </a:cubicBezTo>
                    <a:cubicBezTo>
                      <a:pt x="48019" y="3526"/>
                      <a:pt x="48479" y="3692"/>
                      <a:pt x="48932" y="3692"/>
                    </a:cubicBezTo>
                    <a:cubicBezTo>
                      <a:pt x="49882" y="3692"/>
                      <a:pt x="50800" y="2957"/>
                      <a:pt x="50800" y="1846"/>
                    </a:cubicBezTo>
                    <a:cubicBezTo>
                      <a:pt x="50800" y="821"/>
                      <a:pt x="49979" y="1"/>
                      <a:pt x="48954" y="1"/>
                    </a:cubicBezTo>
                    <a:close/>
                    <a:moveTo>
                      <a:pt x="55592" y="1"/>
                    </a:moveTo>
                    <a:cubicBezTo>
                      <a:pt x="53952" y="1"/>
                      <a:pt x="53132" y="2000"/>
                      <a:pt x="54285" y="3153"/>
                    </a:cubicBezTo>
                    <a:cubicBezTo>
                      <a:pt x="54666" y="3526"/>
                      <a:pt x="55129" y="3692"/>
                      <a:pt x="55581" y="3692"/>
                    </a:cubicBezTo>
                    <a:cubicBezTo>
                      <a:pt x="56532" y="3692"/>
                      <a:pt x="57438" y="2957"/>
                      <a:pt x="57438" y="1846"/>
                    </a:cubicBezTo>
                    <a:cubicBezTo>
                      <a:pt x="57438" y="821"/>
                      <a:pt x="56618" y="1"/>
                      <a:pt x="55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64"/>
              <p:cNvSpPr/>
              <p:nvPr/>
            </p:nvSpPr>
            <p:spPr>
              <a:xfrm>
                <a:off x="10311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0" y="2012"/>
                      <a:pt x="692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39" y="590"/>
                      <a:pt x="2482" y="590"/>
                    </a:cubicBezTo>
                    <a:cubicBezTo>
                      <a:pt x="3021" y="590"/>
                      <a:pt x="3565" y="823"/>
                      <a:pt x="3947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64"/>
              <p:cNvSpPr/>
              <p:nvPr/>
            </p:nvSpPr>
            <p:spPr>
              <a:xfrm>
                <a:off x="13630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2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9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64"/>
              <p:cNvSpPr/>
              <p:nvPr/>
            </p:nvSpPr>
            <p:spPr>
              <a:xfrm>
                <a:off x="11970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64"/>
              <p:cNvSpPr/>
              <p:nvPr/>
            </p:nvSpPr>
            <p:spPr>
              <a:xfrm>
                <a:off x="2193457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66" y="1"/>
                    </a:moveTo>
                    <a:cubicBezTo>
                      <a:pt x="1895" y="1"/>
                      <a:pt x="1620" y="62"/>
                      <a:pt x="1359" y="192"/>
                    </a:cubicBezTo>
                    <a:cubicBezTo>
                      <a:pt x="334" y="679"/>
                      <a:pt x="0" y="2012"/>
                      <a:pt x="667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29" y="590"/>
                      <a:pt x="2471" y="590"/>
                    </a:cubicBezTo>
                    <a:cubicBezTo>
                      <a:pt x="3009" y="590"/>
                      <a:pt x="3556" y="823"/>
                      <a:pt x="3947" y="1345"/>
                    </a:cubicBezTo>
                    <a:cubicBezTo>
                      <a:pt x="3718" y="523"/>
                      <a:pt x="2961" y="1"/>
                      <a:pt x="2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64"/>
              <p:cNvSpPr/>
              <p:nvPr/>
            </p:nvSpPr>
            <p:spPr>
              <a:xfrm>
                <a:off x="8651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3" y="679"/>
                      <a:pt x="0" y="2012"/>
                      <a:pt x="692" y="2934"/>
                    </a:cubicBezTo>
                    <a:cubicBezTo>
                      <a:pt x="641" y="2781"/>
                      <a:pt x="615" y="2601"/>
                      <a:pt x="615" y="2447"/>
                    </a:cubicBezTo>
                    <a:cubicBezTo>
                      <a:pt x="615" y="1306"/>
                      <a:pt x="1539" y="590"/>
                      <a:pt x="2482" y="590"/>
                    </a:cubicBezTo>
                    <a:cubicBezTo>
                      <a:pt x="3020" y="590"/>
                      <a:pt x="3565" y="823"/>
                      <a:pt x="3947" y="1345"/>
                    </a:cubicBezTo>
                    <a:cubicBezTo>
                      <a:pt x="3718" y="523"/>
                      <a:pt x="2975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64"/>
              <p:cNvSpPr/>
              <p:nvPr/>
            </p:nvSpPr>
            <p:spPr>
              <a:xfrm>
                <a:off x="2027507" y="2700507"/>
                <a:ext cx="9805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945" extrusionOk="0">
                    <a:moveTo>
                      <a:pt x="2141" y="0"/>
                    </a:moveTo>
                    <a:cubicBezTo>
                      <a:pt x="1878" y="0"/>
                      <a:pt x="1611" y="56"/>
                      <a:pt x="1359" y="176"/>
                    </a:cubicBezTo>
                    <a:cubicBezTo>
                      <a:pt x="308" y="689"/>
                      <a:pt x="0" y="2022"/>
                      <a:pt x="692" y="2944"/>
                    </a:cubicBezTo>
                    <a:cubicBezTo>
                      <a:pt x="641" y="2791"/>
                      <a:pt x="615" y="2611"/>
                      <a:pt x="615" y="2457"/>
                    </a:cubicBezTo>
                    <a:cubicBezTo>
                      <a:pt x="599" y="1316"/>
                      <a:pt x="1517" y="600"/>
                      <a:pt x="2457" y="600"/>
                    </a:cubicBezTo>
                    <a:cubicBezTo>
                      <a:pt x="2995" y="600"/>
                      <a:pt x="3540" y="833"/>
                      <a:pt x="3922" y="1355"/>
                    </a:cubicBezTo>
                    <a:cubicBezTo>
                      <a:pt x="3709" y="525"/>
                      <a:pt x="2944" y="0"/>
                      <a:pt x="2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64"/>
              <p:cNvSpPr/>
              <p:nvPr/>
            </p:nvSpPr>
            <p:spPr>
              <a:xfrm>
                <a:off x="1860907" y="2700232"/>
                <a:ext cx="987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56" extrusionOk="0">
                    <a:moveTo>
                      <a:pt x="2161" y="0"/>
                    </a:moveTo>
                    <a:cubicBezTo>
                      <a:pt x="1894" y="0"/>
                      <a:pt x="1621" y="60"/>
                      <a:pt x="1359" y="187"/>
                    </a:cubicBezTo>
                    <a:cubicBezTo>
                      <a:pt x="308" y="700"/>
                      <a:pt x="0" y="2033"/>
                      <a:pt x="692" y="2955"/>
                    </a:cubicBezTo>
                    <a:cubicBezTo>
                      <a:pt x="641" y="2802"/>
                      <a:pt x="616" y="2622"/>
                      <a:pt x="616" y="2468"/>
                    </a:cubicBezTo>
                    <a:cubicBezTo>
                      <a:pt x="616" y="1327"/>
                      <a:pt x="1539" y="611"/>
                      <a:pt x="2482" y="611"/>
                    </a:cubicBezTo>
                    <a:cubicBezTo>
                      <a:pt x="3021" y="611"/>
                      <a:pt x="3565" y="844"/>
                      <a:pt x="3947" y="1366"/>
                    </a:cubicBezTo>
                    <a:cubicBezTo>
                      <a:pt x="3717" y="539"/>
                      <a:pt x="2965" y="0"/>
                      <a:pt x="2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64"/>
              <p:cNvSpPr/>
              <p:nvPr/>
            </p:nvSpPr>
            <p:spPr>
              <a:xfrm>
                <a:off x="1695582" y="2700757"/>
                <a:ext cx="9807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2935" extrusionOk="0">
                    <a:moveTo>
                      <a:pt x="2162" y="1"/>
                    </a:moveTo>
                    <a:cubicBezTo>
                      <a:pt x="1894" y="1"/>
                      <a:pt x="1620" y="62"/>
                      <a:pt x="1359" y="192"/>
                    </a:cubicBezTo>
                    <a:cubicBezTo>
                      <a:pt x="308" y="679"/>
                      <a:pt x="1" y="2012"/>
                      <a:pt x="667" y="2934"/>
                    </a:cubicBezTo>
                    <a:cubicBezTo>
                      <a:pt x="616" y="2781"/>
                      <a:pt x="590" y="2601"/>
                      <a:pt x="590" y="2447"/>
                    </a:cubicBezTo>
                    <a:cubicBezTo>
                      <a:pt x="590" y="1306"/>
                      <a:pt x="1514" y="590"/>
                      <a:pt x="2457" y="590"/>
                    </a:cubicBezTo>
                    <a:cubicBezTo>
                      <a:pt x="2995" y="590"/>
                      <a:pt x="3540" y="823"/>
                      <a:pt x="3922" y="1345"/>
                    </a:cubicBezTo>
                    <a:cubicBezTo>
                      <a:pt x="3693" y="523"/>
                      <a:pt x="2950" y="1"/>
                      <a:pt x="21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64"/>
              <p:cNvSpPr/>
              <p:nvPr/>
            </p:nvSpPr>
            <p:spPr>
              <a:xfrm>
                <a:off x="1537332" y="2700632"/>
                <a:ext cx="9037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914" extrusionOk="0">
                    <a:moveTo>
                      <a:pt x="1854" y="1"/>
                    </a:moveTo>
                    <a:cubicBezTo>
                      <a:pt x="928" y="1"/>
                      <a:pt x="0" y="650"/>
                      <a:pt x="0" y="1837"/>
                    </a:cubicBezTo>
                    <a:cubicBezTo>
                      <a:pt x="0" y="2222"/>
                      <a:pt x="128" y="2606"/>
                      <a:pt x="359" y="2914"/>
                    </a:cubicBezTo>
                    <a:cubicBezTo>
                      <a:pt x="308" y="2760"/>
                      <a:pt x="282" y="2606"/>
                      <a:pt x="282" y="2452"/>
                    </a:cubicBezTo>
                    <a:cubicBezTo>
                      <a:pt x="282" y="1311"/>
                      <a:pt x="1206" y="595"/>
                      <a:pt x="2149" y="595"/>
                    </a:cubicBezTo>
                    <a:cubicBezTo>
                      <a:pt x="2687" y="595"/>
                      <a:pt x="3232" y="828"/>
                      <a:pt x="3614" y="1350"/>
                    </a:cubicBezTo>
                    <a:cubicBezTo>
                      <a:pt x="3361" y="431"/>
                      <a:pt x="2608" y="1"/>
                      <a:pt x="1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64"/>
              <p:cNvSpPr/>
              <p:nvPr/>
            </p:nvSpPr>
            <p:spPr>
              <a:xfrm>
                <a:off x="1579800" y="2512225"/>
                <a:ext cx="353075" cy="433175"/>
              </a:xfrm>
              <a:custGeom>
                <a:avLst/>
                <a:gdLst/>
                <a:ahLst/>
                <a:cxnLst/>
                <a:rect l="l" t="t" r="r" b="b"/>
                <a:pathLst>
                  <a:path w="14123" h="17327" extrusionOk="0">
                    <a:moveTo>
                      <a:pt x="9848" y="0"/>
                    </a:moveTo>
                    <a:cubicBezTo>
                      <a:pt x="8500" y="0"/>
                      <a:pt x="7188" y="733"/>
                      <a:pt x="6511" y="2000"/>
                    </a:cubicBezTo>
                    <a:lnTo>
                      <a:pt x="5793" y="3384"/>
                    </a:lnTo>
                    <a:lnTo>
                      <a:pt x="7023" y="3384"/>
                    </a:lnTo>
                    <a:lnTo>
                      <a:pt x="7485" y="2512"/>
                    </a:lnTo>
                    <a:cubicBezTo>
                      <a:pt x="7952" y="1594"/>
                      <a:pt x="8900" y="1056"/>
                      <a:pt x="9876" y="1056"/>
                    </a:cubicBezTo>
                    <a:cubicBezTo>
                      <a:pt x="10290" y="1056"/>
                      <a:pt x="10709" y="1153"/>
                      <a:pt x="11098" y="1359"/>
                    </a:cubicBezTo>
                    <a:cubicBezTo>
                      <a:pt x="12406" y="2051"/>
                      <a:pt x="12892" y="3691"/>
                      <a:pt x="12175" y="4998"/>
                    </a:cubicBezTo>
                    <a:lnTo>
                      <a:pt x="6998" y="14815"/>
                    </a:lnTo>
                    <a:cubicBezTo>
                      <a:pt x="6519" y="15700"/>
                      <a:pt x="5601" y="16206"/>
                      <a:pt x="4656" y="16206"/>
                    </a:cubicBezTo>
                    <a:cubicBezTo>
                      <a:pt x="4233" y="16206"/>
                      <a:pt x="3805" y="16105"/>
                      <a:pt x="3409" y="15891"/>
                    </a:cubicBezTo>
                    <a:cubicBezTo>
                      <a:pt x="2128" y="15225"/>
                      <a:pt x="1615" y="13610"/>
                      <a:pt x="2307" y="12329"/>
                    </a:cubicBezTo>
                    <a:lnTo>
                      <a:pt x="5972" y="5357"/>
                    </a:lnTo>
                    <a:lnTo>
                      <a:pt x="5024" y="4845"/>
                    </a:lnTo>
                    <a:lnTo>
                      <a:pt x="1333" y="11816"/>
                    </a:lnTo>
                    <a:cubicBezTo>
                      <a:pt x="1" y="14302"/>
                      <a:pt x="1820" y="17301"/>
                      <a:pt x="4640" y="17326"/>
                    </a:cubicBezTo>
                    <a:cubicBezTo>
                      <a:pt x="6024" y="17326"/>
                      <a:pt x="7305" y="16557"/>
                      <a:pt x="7972" y="15327"/>
                    </a:cubicBezTo>
                    <a:lnTo>
                      <a:pt x="13149" y="5537"/>
                    </a:lnTo>
                    <a:cubicBezTo>
                      <a:pt x="14123" y="3691"/>
                      <a:pt x="13431" y="1410"/>
                      <a:pt x="11585" y="436"/>
                    </a:cubicBezTo>
                    <a:cubicBezTo>
                      <a:pt x="11032" y="140"/>
                      <a:pt x="10436" y="0"/>
                      <a:pt x="98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48" name="Google Shape;2948;p64"/>
          <p:cNvSpPr/>
          <p:nvPr/>
        </p:nvSpPr>
        <p:spPr>
          <a:xfrm rot="-445099">
            <a:off x="3983408" y="850180"/>
            <a:ext cx="1359277" cy="19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Don't forget</a:t>
            </a:r>
            <a:endParaRPr sz="1500" b="1" dirty="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2949" name="Google Shape;2949;p64"/>
          <p:cNvSpPr/>
          <p:nvPr/>
        </p:nvSpPr>
        <p:spPr>
          <a:xfrm rot="-445099">
            <a:off x="4334969" y="1587534"/>
            <a:ext cx="1359277" cy="9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           ...</a:t>
            </a:r>
            <a:endParaRPr sz="1500" b="1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2950" name="Google Shape;2950;p64"/>
          <p:cNvGrpSpPr/>
          <p:nvPr/>
        </p:nvGrpSpPr>
        <p:grpSpPr>
          <a:xfrm rot="-1030656" flipH="1">
            <a:off x="2881132" y="4704771"/>
            <a:ext cx="1653964" cy="540005"/>
            <a:chOff x="2564525" y="5223525"/>
            <a:chExt cx="2556110" cy="834547"/>
          </a:xfrm>
        </p:grpSpPr>
        <p:sp>
          <p:nvSpPr>
            <p:cNvPr id="2951" name="Google Shape;2951;p6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1" name="Google Shape;2961;p64"/>
          <p:cNvGrpSpPr/>
          <p:nvPr/>
        </p:nvGrpSpPr>
        <p:grpSpPr>
          <a:xfrm rot="1358433">
            <a:off x="8114604" y="217434"/>
            <a:ext cx="1719595" cy="916331"/>
            <a:chOff x="7463504" y="3075665"/>
            <a:chExt cx="2603050" cy="1387103"/>
          </a:xfrm>
        </p:grpSpPr>
        <p:sp>
          <p:nvSpPr>
            <p:cNvPr id="2962" name="Google Shape;2962;p6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5" name="Google Shape;2995;p64"/>
          <p:cNvSpPr/>
          <p:nvPr/>
        </p:nvSpPr>
        <p:spPr>
          <a:xfrm flipH="1">
            <a:off x="3457781" y="47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64"/>
          <p:cNvSpPr/>
          <p:nvPr/>
        </p:nvSpPr>
        <p:spPr>
          <a:xfrm flipH="1">
            <a:off x="2119056" y="15106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64"/>
          <p:cNvSpPr/>
          <p:nvPr/>
        </p:nvSpPr>
        <p:spPr>
          <a:xfrm flipH="1">
            <a:off x="2838268" y="245848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64"/>
          <p:cNvSpPr/>
          <p:nvPr/>
        </p:nvSpPr>
        <p:spPr>
          <a:xfrm flipH="1">
            <a:off x="4229806" y="2777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9" name="Google Shape;2999;p64"/>
          <p:cNvGrpSpPr/>
          <p:nvPr/>
        </p:nvGrpSpPr>
        <p:grpSpPr>
          <a:xfrm flipH="1">
            <a:off x="781231" y="450788"/>
            <a:ext cx="581325" cy="169475"/>
            <a:chOff x="5393300" y="2420750"/>
            <a:chExt cx="581325" cy="169475"/>
          </a:xfrm>
        </p:grpSpPr>
        <p:sp>
          <p:nvSpPr>
            <p:cNvPr id="3000" name="Google Shape;3000;p6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2" name="Google Shape;3002;p64"/>
          <p:cNvSpPr/>
          <p:nvPr/>
        </p:nvSpPr>
        <p:spPr>
          <a:xfrm>
            <a:off x="4229800" y="2753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235;p53"/>
          <p:cNvGrpSpPr/>
          <p:nvPr/>
        </p:nvGrpSpPr>
        <p:grpSpPr>
          <a:xfrm>
            <a:off x="5301423" y="-56103"/>
            <a:ext cx="1264257" cy="1609806"/>
            <a:chOff x="6914636" y="2627673"/>
            <a:chExt cx="1485264" cy="1890998"/>
          </a:xfrm>
        </p:grpSpPr>
        <p:sp>
          <p:nvSpPr>
            <p:cNvPr id="78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40;p53"/>
            <p:cNvSpPr/>
            <p:nvPr/>
          </p:nvSpPr>
          <p:spPr>
            <a:xfrm flipH="1">
              <a:off x="7012143" y="3155202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44;p53"/>
            <p:cNvSpPr/>
            <p:nvPr/>
          </p:nvSpPr>
          <p:spPr>
            <a:xfrm flipH="1">
              <a:off x="7330159" y="3205011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737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68"/>
          <p:cNvSpPr txBox="1">
            <a:spLocks noGrp="1"/>
          </p:cNvSpPr>
          <p:nvPr>
            <p:ph type="title"/>
          </p:nvPr>
        </p:nvSpPr>
        <p:spPr>
          <a:xfrm>
            <a:off x="2508779" y="2698601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Evaluation</a:t>
            </a:r>
            <a:endParaRPr dirty="0"/>
          </a:p>
        </p:txBody>
      </p:sp>
      <p:sp>
        <p:nvSpPr>
          <p:cNvPr id="3221" name="Google Shape;3221;p68"/>
          <p:cNvSpPr txBox="1">
            <a:spLocks noGrp="1"/>
          </p:cNvSpPr>
          <p:nvPr>
            <p:ph type="title" idx="2"/>
          </p:nvPr>
        </p:nvSpPr>
        <p:spPr>
          <a:xfrm>
            <a:off x="1130051" y="964059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sp>
        <p:nvSpPr>
          <p:cNvPr id="3222" name="Google Shape;3222;p68"/>
          <p:cNvSpPr txBox="1">
            <a:spLocks noGrp="1"/>
          </p:cNvSpPr>
          <p:nvPr>
            <p:ph type="subTitle" idx="1"/>
          </p:nvPr>
        </p:nvSpPr>
        <p:spPr>
          <a:xfrm>
            <a:off x="2436900" y="3545662"/>
            <a:ext cx="4270200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SzPts val="1100"/>
            </a:pPr>
            <a:r>
              <a:rPr lang="en-US" sz="2000" dirty="0" smtClean="0">
                <a:highlight>
                  <a:schemeClr val="dk2"/>
                </a:highlight>
              </a:rPr>
              <a:t>of </a:t>
            </a:r>
            <a:r>
              <a:rPr lang="en-US" sz="2000" dirty="0">
                <a:highlight>
                  <a:schemeClr val="dk2"/>
                </a:highlight>
              </a:rPr>
              <a:t>physics learning</a:t>
            </a:r>
            <a:endParaRPr sz="2000" dirty="0"/>
          </a:p>
        </p:txBody>
      </p:sp>
      <p:grpSp>
        <p:nvGrpSpPr>
          <p:cNvPr id="3223" name="Google Shape;3223;p68"/>
          <p:cNvGrpSpPr/>
          <p:nvPr/>
        </p:nvGrpSpPr>
        <p:grpSpPr>
          <a:xfrm>
            <a:off x="955131" y="964059"/>
            <a:ext cx="1553648" cy="1421934"/>
            <a:chOff x="-164200" y="1462250"/>
            <a:chExt cx="1037425" cy="949475"/>
          </a:xfrm>
        </p:grpSpPr>
        <p:sp>
          <p:nvSpPr>
            <p:cNvPr id="3224" name="Google Shape;3224;p68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8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8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8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8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8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8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8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8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8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8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8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8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8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8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8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8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8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8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8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8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8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8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8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8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9" name="Google Shape;3249;p68"/>
          <p:cNvGrpSpPr/>
          <p:nvPr/>
        </p:nvGrpSpPr>
        <p:grpSpPr>
          <a:xfrm rot="438146">
            <a:off x="7253012" y="2721764"/>
            <a:ext cx="1038227" cy="1592561"/>
            <a:chOff x="3620829" y="2133831"/>
            <a:chExt cx="1694039" cy="2598526"/>
          </a:xfrm>
        </p:grpSpPr>
        <p:sp>
          <p:nvSpPr>
            <p:cNvPr id="3250" name="Google Shape;3250;p68"/>
            <p:cNvSpPr/>
            <p:nvPr/>
          </p:nvSpPr>
          <p:spPr>
            <a:xfrm>
              <a:off x="3620829" y="2133831"/>
              <a:ext cx="1694039" cy="2598526"/>
            </a:xfrm>
            <a:custGeom>
              <a:avLst/>
              <a:gdLst/>
              <a:ahLst/>
              <a:cxnLst/>
              <a:rect l="l" t="t" r="r" b="b"/>
              <a:pathLst>
                <a:path w="44733" h="68617" extrusionOk="0">
                  <a:moveTo>
                    <a:pt x="20315" y="1"/>
                  </a:moveTo>
                  <a:cubicBezTo>
                    <a:pt x="19148" y="1"/>
                    <a:pt x="18080" y="668"/>
                    <a:pt x="17580" y="1669"/>
                  </a:cubicBezTo>
                  <a:cubicBezTo>
                    <a:pt x="17513" y="1769"/>
                    <a:pt x="17480" y="1902"/>
                    <a:pt x="17413" y="2002"/>
                  </a:cubicBezTo>
                  <a:cubicBezTo>
                    <a:pt x="17213" y="2069"/>
                    <a:pt x="17013" y="2102"/>
                    <a:pt x="16779" y="2169"/>
                  </a:cubicBezTo>
                  <a:cubicBezTo>
                    <a:pt x="16546" y="2035"/>
                    <a:pt x="16312" y="1935"/>
                    <a:pt x="16045" y="1835"/>
                  </a:cubicBezTo>
                  <a:cubicBezTo>
                    <a:pt x="15778" y="1769"/>
                    <a:pt x="15445" y="1702"/>
                    <a:pt x="15145" y="1702"/>
                  </a:cubicBezTo>
                  <a:cubicBezTo>
                    <a:pt x="14077" y="1702"/>
                    <a:pt x="13077" y="2302"/>
                    <a:pt x="12509" y="3236"/>
                  </a:cubicBezTo>
                  <a:cubicBezTo>
                    <a:pt x="12476" y="3303"/>
                    <a:pt x="12409" y="3403"/>
                    <a:pt x="12376" y="3503"/>
                  </a:cubicBezTo>
                  <a:cubicBezTo>
                    <a:pt x="10375" y="3703"/>
                    <a:pt x="9107" y="5738"/>
                    <a:pt x="9808" y="7639"/>
                  </a:cubicBezTo>
                  <a:cubicBezTo>
                    <a:pt x="9707" y="7940"/>
                    <a:pt x="9574" y="8273"/>
                    <a:pt x="9441" y="8607"/>
                  </a:cubicBezTo>
                  <a:cubicBezTo>
                    <a:pt x="8373" y="8940"/>
                    <a:pt x="7573" y="9808"/>
                    <a:pt x="7339" y="10875"/>
                  </a:cubicBezTo>
                  <a:cubicBezTo>
                    <a:pt x="7106" y="11876"/>
                    <a:pt x="7406" y="12910"/>
                    <a:pt x="8106" y="13610"/>
                  </a:cubicBezTo>
                  <a:cubicBezTo>
                    <a:pt x="8040" y="13944"/>
                    <a:pt x="7973" y="14244"/>
                    <a:pt x="7906" y="14578"/>
                  </a:cubicBezTo>
                  <a:lnTo>
                    <a:pt x="7773" y="14578"/>
                  </a:lnTo>
                  <a:cubicBezTo>
                    <a:pt x="6205" y="14778"/>
                    <a:pt x="5071" y="16079"/>
                    <a:pt x="5071" y="17647"/>
                  </a:cubicBezTo>
                  <a:cubicBezTo>
                    <a:pt x="5071" y="18914"/>
                    <a:pt x="5838" y="20082"/>
                    <a:pt x="7039" y="20549"/>
                  </a:cubicBezTo>
                  <a:cubicBezTo>
                    <a:pt x="7006" y="20816"/>
                    <a:pt x="6972" y="21116"/>
                    <a:pt x="6939" y="21383"/>
                  </a:cubicBezTo>
                  <a:cubicBezTo>
                    <a:pt x="6739" y="21583"/>
                    <a:pt x="6539" y="21783"/>
                    <a:pt x="6372" y="21983"/>
                  </a:cubicBezTo>
                  <a:cubicBezTo>
                    <a:pt x="5338" y="23217"/>
                    <a:pt x="5404" y="25019"/>
                    <a:pt x="6505" y="26153"/>
                  </a:cubicBezTo>
                  <a:cubicBezTo>
                    <a:pt x="6338" y="27954"/>
                    <a:pt x="6238" y="29822"/>
                    <a:pt x="6138" y="31790"/>
                  </a:cubicBezTo>
                  <a:cubicBezTo>
                    <a:pt x="5304" y="32524"/>
                    <a:pt x="4937" y="33691"/>
                    <a:pt x="5204" y="34792"/>
                  </a:cubicBezTo>
                  <a:cubicBezTo>
                    <a:pt x="5271" y="35226"/>
                    <a:pt x="5471" y="35626"/>
                    <a:pt x="5738" y="35960"/>
                  </a:cubicBezTo>
                  <a:cubicBezTo>
                    <a:pt x="3536" y="36127"/>
                    <a:pt x="2936" y="36327"/>
                    <a:pt x="2336" y="36760"/>
                  </a:cubicBezTo>
                  <a:cubicBezTo>
                    <a:pt x="1235" y="37528"/>
                    <a:pt x="534" y="38695"/>
                    <a:pt x="367" y="40029"/>
                  </a:cubicBezTo>
                  <a:cubicBezTo>
                    <a:pt x="1" y="42331"/>
                    <a:pt x="768" y="45567"/>
                    <a:pt x="2035" y="47234"/>
                  </a:cubicBezTo>
                  <a:cubicBezTo>
                    <a:pt x="2169" y="47368"/>
                    <a:pt x="2302" y="47501"/>
                    <a:pt x="2469" y="47635"/>
                  </a:cubicBezTo>
                  <a:cubicBezTo>
                    <a:pt x="2869" y="51904"/>
                    <a:pt x="4204" y="63246"/>
                    <a:pt x="7172" y="66315"/>
                  </a:cubicBezTo>
                  <a:cubicBezTo>
                    <a:pt x="7940" y="67082"/>
                    <a:pt x="9140" y="67682"/>
                    <a:pt x="12676" y="68149"/>
                  </a:cubicBezTo>
                  <a:cubicBezTo>
                    <a:pt x="15078" y="68450"/>
                    <a:pt x="17513" y="68616"/>
                    <a:pt x="19915" y="68616"/>
                  </a:cubicBezTo>
                  <a:cubicBezTo>
                    <a:pt x="27620" y="68616"/>
                    <a:pt x="29522" y="67082"/>
                    <a:pt x="30155" y="66582"/>
                  </a:cubicBezTo>
                  <a:cubicBezTo>
                    <a:pt x="31189" y="65781"/>
                    <a:pt x="33491" y="63946"/>
                    <a:pt x="35693" y="48435"/>
                  </a:cubicBezTo>
                  <a:cubicBezTo>
                    <a:pt x="36060" y="48168"/>
                    <a:pt x="36360" y="47835"/>
                    <a:pt x="36593" y="47468"/>
                  </a:cubicBezTo>
                  <a:cubicBezTo>
                    <a:pt x="37894" y="45233"/>
                    <a:pt x="38561" y="40963"/>
                    <a:pt x="37494" y="38528"/>
                  </a:cubicBezTo>
                  <a:cubicBezTo>
                    <a:pt x="38295" y="38462"/>
                    <a:pt x="39062" y="38095"/>
                    <a:pt x="39629" y="37461"/>
                  </a:cubicBezTo>
                  <a:cubicBezTo>
                    <a:pt x="40196" y="36827"/>
                    <a:pt x="40496" y="35926"/>
                    <a:pt x="40429" y="35059"/>
                  </a:cubicBezTo>
                  <a:cubicBezTo>
                    <a:pt x="40396" y="34692"/>
                    <a:pt x="40329" y="34359"/>
                    <a:pt x="40229" y="33992"/>
                  </a:cubicBezTo>
                  <a:cubicBezTo>
                    <a:pt x="40463" y="33525"/>
                    <a:pt x="40663" y="33024"/>
                    <a:pt x="40830" y="32524"/>
                  </a:cubicBezTo>
                  <a:cubicBezTo>
                    <a:pt x="44065" y="32224"/>
                    <a:pt x="44733" y="27754"/>
                    <a:pt x="41730" y="26520"/>
                  </a:cubicBezTo>
                  <a:lnTo>
                    <a:pt x="41597" y="26453"/>
                  </a:lnTo>
                  <a:cubicBezTo>
                    <a:pt x="43865" y="25419"/>
                    <a:pt x="44032" y="22250"/>
                    <a:pt x="41897" y="20982"/>
                  </a:cubicBezTo>
                  <a:cubicBezTo>
                    <a:pt x="42431" y="20148"/>
                    <a:pt x="42564" y="19114"/>
                    <a:pt x="42231" y="18180"/>
                  </a:cubicBezTo>
                  <a:cubicBezTo>
                    <a:pt x="41764" y="16913"/>
                    <a:pt x="40563" y="16079"/>
                    <a:pt x="39229" y="16079"/>
                  </a:cubicBezTo>
                  <a:lnTo>
                    <a:pt x="39062" y="16079"/>
                  </a:lnTo>
                  <a:cubicBezTo>
                    <a:pt x="38395" y="15345"/>
                    <a:pt x="37594" y="14745"/>
                    <a:pt x="36693" y="14344"/>
                  </a:cubicBezTo>
                  <a:cubicBezTo>
                    <a:pt x="36097" y="13410"/>
                    <a:pt x="35120" y="12950"/>
                    <a:pt x="34148" y="12950"/>
                  </a:cubicBezTo>
                  <a:cubicBezTo>
                    <a:pt x="33108" y="12950"/>
                    <a:pt x="32075" y="13476"/>
                    <a:pt x="31523" y="14511"/>
                  </a:cubicBezTo>
                  <a:cubicBezTo>
                    <a:pt x="31256" y="14678"/>
                    <a:pt x="30989" y="14845"/>
                    <a:pt x="30756" y="15045"/>
                  </a:cubicBezTo>
                  <a:cubicBezTo>
                    <a:pt x="30789" y="14678"/>
                    <a:pt x="30756" y="14311"/>
                    <a:pt x="30656" y="13977"/>
                  </a:cubicBezTo>
                  <a:cubicBezTo>
                    <a:pt x="30589" y="13844"/>
                    <a:pt x="30556" y="13710"/>
                    <a:pt x="30489" y="13577"/>
                  </a:cubicBezTo>
                  <a:cubicBezTo>
                    <a:pt x="31723" y="12176"/>
                    <a:pt x="31456" y="10008"/>
                    <a:pt x="29889" y="8940"/>
                  </a:cubicBezTo>
                  <a:cubicBezTo>
                    <a:pt x="30322" y="8073"/>
                    <a:pt x="30322" y="7039"/>
                    <a:pt x="29889" y="6172"/>
                  </a:cubicBezTo>
                  <a:cubicBezTo>
                    <a:pt x="29588" y="5605"/>
                    <a:pt x="29121" y="5138"/>
                    <a:pt x="28554" y="4837"/>
                  </a:cubicBezTo>
                  <a:cubicBezTo>
                    <a:pt x="28154" y="4104"/>
                    <a:pt x="27587" y="3470"/>
                    <a:pt x="26886" y="3003"/>
                  </a:cubicBezTo>
                  <a:cubicBezTo>
                    <a:pt x="26820" y="2869"/>
                    <a:pt x="26753" y="2769"/>
                    <a:pt x="26653" y="2669"/>
                  </a:cubicBezTo>
                  <a:cubicBezTo>
                    <a:pt x="26086" y="1935"/>
                    <a:pt x="25185" y="1502"/>
                    <a:pt x="24251" y="1468"/>
                  </a:cubicBezTo>
                  <a:cubicBezTo>
                    <a:pt x="23918" y="1468"/>
                    <a:pt x="23551" y="1535"/>
                    <a:pt x="23217" y="1669"/>
                  </a:cubicBezTo>
                  <a:lnTo>
                    <a:pt x="23050" y="1635"/>
                  </a:lnTo>
                  <a:cubicBezTo>
                    <a:pt x="22517" y="634"/>
                    <a:pt x="21449" y="1"/>
                    <a:pt x="20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8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8"/>
            <p:cNvSpPr/>
            <p:nvPr/>
          </p:nvSpPr>
          <p:spPr>
            <a:xfrm>
              <a:off x="3961896" y="2304061"/>
              <a:ext cx="1140758" cy="1461593"/>
            </a:xfrm>
            <a:custGeom>
              <a:avLst/>
              <a:gdLst/>
              <a:ahLst/>
              <a:cxnLst/>
              <a:rect l="l" t="t" r="r" b="b"/>
              <a:pathLst>
                <a:path w="30123" h="38595" extrusionOk="0">
                  <a:moveTo>
                    <a:pt x="12527" y="1"/>
                  </a:moveTo>
                  <a:cubicBezTo>
                    <a:pt x="10674" y="1"/>
                    <a:pt x="8395" y="448"/>
                    <a:pt x="5939" y="1477"/>
                  </a:cubicBezTo>
                  <a:cubicBezTo>
                    <a:pt x="201" y="3878"/>
                    <a:pt x="1" y="36035"/>
                    <a:pt x="1" y="36035"/>
                  </a:cubicBezTo>
                  <a:cubicBezTo>
                    <a:pt x="2148" y="37951"/>
                    <a:pt x="5010" y="38595"/>
                    <a:pt x="7886" y="38595"/>
                  </a:cubicBezTo>
                  <a:cubicBezTo>
                    <a:pt x="13771" y="38595"/>
                    <a:pt x="19715" y="35901"/>
                    <a:pt x="19715" y="35901"/>
                  </a:cubicBezTo>
                  <a:cubicBezTo>
                    <a:pt x="19648" y="34434"/>
                    <a:pt x="19715" y="32966"/>
                    <a:pt x="19848" y="31531"/>
                  </a:cubicBezTo>
                  <a:cubicBezTo>
                    <a:pt x="20082" y="30064"/>
                    <a:pt x="22984" y="31231"/>
                    <a:pt x="26553" y="30164"/>
                  </a:cubicBezTo>
                  <a:cubicBezTo>
                    <a:pt x="30123" y="29130"/>
                    <a:pt x="29756" y="21558"/>
                    <a:pt x="29522" y="17922"/>
                  </a:cubicBezTo>
                  <a:cubicBezTo>
                    <a:pt x="29339" y="14631"/>
                    <a:pt x="27487" y="12287"/>
                    <a:pt x="25311" y="12287"/>
                  </a:cubicBezTo>
                  <a:cubicBezTo>
                    <a:pt x="25105" y="12287"/>
                    <a:pt x="24896" y="12308"/>
                    <a:pt x="24685" y="12351"/>
                  </a:cubicBezTo>
                  <a:cubicBezTo>
                    <a:pt x="22250" y="12851"/>
                    <a:pt x="22317" y="18088"/>
                    <a:pt x="21650" y="19590"/>
                  </a:cubicBezTo>
                  <a:cubicBezTo>
                    <a:pt x="21162" y="20712"/>
                    <a:pt x="20620" y="21228"/>
                    <a:pt x="19934" y="21228"/>
                  </a:cubicBezTo>
                  <a:cubicBezTo>
                    <a:pt x="19682" y="21228"/>
                    <a:pt x="19410" y="21158"/>
                    <a:pt x="19115" y="21024"/>
                  </a:cubicBezTo>
                  <a:cubicBezTo>
                    <a:pt x="18014" y="20524"/>
                    <a:pt x="17714" y="4312"/>
                    <a:pt x="17080" y="2077"/>
                  </a:cubicBezTo>
                  <a:cubicBezTo>
                    <a:pt x="16717" y="799"/>
                    <a:pt x="15002" y="1"/>
                    <a:pt x="12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8"/>
            <p:cNvSpPr/>
            <p:nvPr/>
          </p:nvSpPr>
          <p:spPr>
            <a:xfrm>
              <a:off x="4153940" y="2397035"/>
              <a:ext cx="119745" cy="495718"/>
            </a:xfrm>
            <a:custGeom>
              <a:avLst/>
              <a:gdLst/>
              <a:ahLst/>
              <a:cxnLst/>
              <a:rect l="l" t="t" r="r" b="b"/>
              <a:pathLst>
                <a:path w="3162" h="13090" extrusionOk="0">
                  <a:moveTo>
                    <a:pt x="3052" y="0"/>
                  </a:moveTo>
                  <a:cubicBezTo>
                    <a:pt x="3035" y="0"/>
                    <a:pt x="3018" y="7"/>
                    <a:pt x="3002" y="22"/>
                  </a:cubicBezTo>
                  <a:cubicBezTo>
                    <a:pt x="1701" y="1457"/>
                    <a:pt x="1335" y="3358"/>
                    <a:pt x="968" y="5193"/>
                  </a:cubicBezTo>
                  <a:cubicBezTo>
                    <a:pt x="467" y="7761"/>
                    <a:pt x="0" y="10330"/>
                    <a:pt x="0" y="12965"/>
                  </a:cubicBezTo>
                  <a:cubicBezTo>
                    <a:pt x="0" y="13048"/>
                    <a:pt x="59" y="13090"/>
                    <a:pt x="121" y="13090"/>
                  </a:cubicBezTo>
                  <a:cubicBezTo>
                    <a:pt x="184" y="13090"/>
                    <a:pt x="250" y="13048"/>
                    <a:pt x="267" y="12965"/>
                  </a:cubicBezTo>
                  <a:cubicBezTo>
                    <a:pt x="267" y="8729"/>
                    <a:pt x="934" y="3792"/>
                    <a:pt x="3136" y="122"/>
                  </a:cubicBezTo>
                  <a:cubicBezTo>
                    <a:pt x="3161" y="71"/>
                    <a:pt x="3108" y="0"/>
                    <a:pt x="30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8"/>
            <p:cNvSpPr/>
            <p:nvPr/>
          </p:nvSpPr>
          <p:spPr>
            <a:xfrm>
              <a:off x="4117281" y="2984491"/>
              <a:ext cx="66992" cy="657234"/>
            </a:xfrm>
            <a:custGeom>
              <a:avLst/>
              <a:gdLst/>
              <a:ahLst/>
              <a:cxnLst/>
              <a:rect l="l" t="t" r="r" b="b"/>
              <a:pathLst>
                <a:path w="1769" h="17355" extrusionOk="0">
                  <a:moveTo>
                    <a:pt x="1037" y="0"/>
                  </a:moveTo>
                  <a:cubicBezTo>
                    <a:pt x="983" y="0"/>
                    <a:pt x="935" y="35"/>
                    <a:pt x="935" y="88"/>
                  </a:cubicBezTo>
                  <a:cubicBezTo>
                    <a:pt x="1068" y="3024"/>
                    <a:pt x="668" y="5926"/>
                    <a:pt x="535" y="8861"/>
                  </a:cubicBezTo>
                  <a:cubicBezTo>
                    <a:pt x="368" y="11596"/>
                    <a:pt x="1" y="14532"/>
                    <a:pt x="535" y="17234"/>
                  </a:cubicBezTo>
                  <a:cubicBezTo>
                    <a:pt x="551" y="17313"/>
                    <a:pt x="627" y="17355"/>
                    <a:pt x="699" y="17355"/>
                  </a:cubicBezTo>
                  <a:cubicBezTo>
                    <a:pt x="779" y="17355"/>
                    <a:pt x="852" y="17305"/>
                    <a:pt x="835" y="17200"/>
                  </a:cubicBezTo>
                  <a:cubicBezTo>
                    <a:pt x="568" y="14198"/>
                    <a:pt x="868" y="11163"/>
                    <a:pt x="1068" y="8127"/>
                  </a:cubicBezTo>
                  <a:cubicBezTo>
                    <a:pt x="1235" y="5425"/>
                    <a:pt x="1769" y="2757"/>
                    <a:pt x="1168" y="88"/>
                  </a:cubicBezTo>
                  <a:cubicBezTo>
                    <a:pt x="1137" y="26"/>
                    <a:pt x="1085" y="0"/>
                    <a:pt x="1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8"/>
            <p:cNvSpPr/>
            <p:nvPr/>
          </p:nvSpPr>
          <p:spPr>
            <a:xfrm>
              <a:off x="4423468" y="2402261"/>
              <a:ext cx="53889" cy="389455"/>
            </a:xfrm>
            <a:custGeom>
              <a:avLst/>
              <a:gdLst/>
              <a:ahLst/>
              <a:cxnLst/>
              <a:rect l="l" t="t" r="r" b="b"/>
              <a:pathLst>
                <a:path w="1423" h="10284" extrusionOk="0">
                  <a:moveTo>
                    <a:pt x="185" y="0"/>
                  </a:moveTo>
                  <a:cubicBezTo>
                    <a:pt x="91" y="0"/>
                    <a:pt x="0" y="88"/>
                    <a:pt x="22" y="218"/>
                  </a:cubicBezTo>
                  <a:cubicBezTo>
                    <a:pt x="55" y="685"/>
                    <a:pt x="188" y="1185"/>
                    <a:pt x="389" y="1652"/>
                  </a:cubicBezTo>
                  <a:cubicBezTo>
                    <a:pt x="922" y="2886"/>
                    <a:pt x="989" y="4154"/>
                    <a:pt x="1022" y="5455"/>
                  </a:cubicBezTo>
                  <a:cubicBezTo>
                    <a:pt x="1089" y="7056"/>
                    <a:pt x="1022" y="8657"/>
                    <a:pt x="1089" y="10258"/>
                  </a:cubicBezTo>
                  <a:cubicBezTo>
                    <a:pt x="1089" y="10275"/>
                    <a:pt x="1097" y="10283"/>
                    <a:pt x="1110" y="10283"/>
                  </a:cubicBezTo>
                  <a:cubicBezTo>
                    <a:pt x="1122" y="10283"/>
                    <a:pt x="1139" y="10275"/>
                    <a:pt x="1156" y="10258"/>
                  </a:cubicBezTo>
                  <a:cubicBezTo>
                    <a:pt x="1356" y="8457"/>
                    <a:pt x="1423" y="6622"/>
                    <a:pt x="1356" y="4821"/>
                  </a:cubicBezTo>
                  <a:cubicBezTo>
                    <a:pt x="1256" y="3253"/>
                    <a:pt x="1122" y="1485"/>
                    <a:pt x="322" y="84"/>
                  </a:cubicBezTo>
                  <a:cubicBezTo>
                    <a:pt x="287" y="26"/>
                    <a:pt x="235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8"/>
            <p:cNvSpPr/>
            <p:nvPr/>
          </p:nvSpPr>
          <p:spPr>
            <a:xfrm>
              <a:off x="4435625" y="2873528"/>
              <a:ext cx="53094" cy="742820"/>
            </a:xfrm>
            <a:custGeom>
              <a:avLst/>
              <a:gdLst/>
              <a:ahLst/>
              <a:cxnLst/>
              <a:rect l="l" t="t" r="r" b="b"/>
              <a:pathLst>
                <a:path w="1402" h="19615" extrusionOk="0">
                  <a:moveTo>
                    <a:pt x="1133" y="0"/>
                  </a:moveTo>
                  <a:cubicBezTo>
                    <a:pt x="1070" y="0"/>
                    <a:pt x="1002" y="52"/>
                    <a:pt x="1002" y="149"/>
                  </a:cubicBezTo>
                  <a:cubicBezTo>
                    <a:pt x="1202" y="1751"/>
                    <a:pt x="935" y="3318"/>
                    <a:pt x="868" y="4919"/>
                  </a:cubicBezTo>
                  <a:cubicBezTo>
                    <a:pt x="768" y="6587"/>
                    <a:pt x="801" y="8322"/>
                    <a:pt x="601" y="9990"/>
                  </a:cubicBezTo>
                  <a:cubicBezTo>
                    <a:pt x="301" y="13025"/>
                    <a:pt x="1" y="16528"/>
                    <a:pt x="601" y="19530"/>
                  </a:cubicBezTo>
                  <a:cubicBezTo>
                    <a:pt x="616" y="19588"/>
                    <a:pt x="663" y="19615"/>
                    <a:pt x="708" y="19615"/>
                  </a:cubicBezTo>
                  <a:cubicBezTo>
                    <a:pt x="765" y="19615"/>
                    <a:pt x="820" y="19572"/>
                    <a:pt x="801" y="19497"/>
                  </a:cubicBezTo>
                  <a:cubicBezTo>
                    <a:pt x="668" y="16061"/>
                    <a:pt x="735" y="12625"/>
                    <a:pt x="935" y="9223"/>
                  </a:cubicBezTo>
                  <a:cubicBezTo>
                    <a:pt x="1035" y="7321"/>
                    <a:pt x="801" y="5453"/>
                    <a:pt x="1135" y="3585"/>
                  </a:cubicBezTo>
                  <a:cubicBezTo>
                    <a:pt x="1369" y="2418"/>
                    <a:pt x="1402" y="1250"/>
                    <a:pt x="1235" y="83"/>
                  </a:cubicBezTo>
                  <a:cubicBezTo>
                    <a:pt x="1221" y="27"/>
                    <a:pt x="1178" y="0"/>
                    <a:pt x="1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8"/>
            <p:cNvSpPr/>
            <p:nvPr/>
          </p:nvSpPr>
          <p:spPr>
            <a:xfrm>
              <a:off x="4617482" y="2886253"/>
              <a:ext cx="348745" cy="435619"/>
            </a:xfrm>
            <a:custGeom>
              <a:avLst/>
              <a:gdLst/>
              <a:ahLst/>
              <a:cxnLst/>
              <a:rect l="l" t="t" r="r" b="b"/>
              <a:pathLst>
                <a:path w="9209" h="11503" extrusionOk="0">
                  <a:moveTo>
                    <a:pt x="8504" y="0"/>
                  </a:moveTo>
                  <a:cubicBezTo>
                    <a:pt x="8462" y="0"/>
                    <a:pt x="8408" y="31"/>
                    <a:pt x="8408" y="80"/>
                  </a:cubicBezTo>
                  <a:cubicBezTo>
                    <a:pt x="8709" y="1181"/>
                    <a:pt x="8575" y="2382"/>
                    <a:pt x="8709" y="3516"/>
                  </a:cubicBezTo>
                  <a:cubicBezTo>
                    <a:pt x="8942" y="5184"/>
                    <a:pt x="8675" y="6885"/>
                    <a:pt x="7941" y="8386"/>
                  </a:cubicBezTo>
                  <a:cubicBezTo>
                    <a:pt x="6984" y="10324"/>
                    <a:pt x="5107" y="10984"/>
                    <a:pt x="3173" y="10984"/>
                  </a:cubicBezTo>
                  <a:cubicBezTo>
                    <a:pt x="2278" y="10984"/>
                    <a:pt x="1370" y="10843"/>
                    <a:pt x="536" y="10621"/>
                  </a:cubicBezTo>
                  <a:cubicBezTo>
                    <a:pt x="502" y="10613"/>
                    <a:pt x="470" y="10609"/>
                    <a:pt x="439" y="10609"/>
                  </a:cubicBezTo>
                  <a:cubicBezTo>
                    <a:pt x="111" y="10609"/>
                    <a:pt x="0" y="11066"/>
                    <a:pt x="336" y="11188"/>
                  </a:cubicBezTo>
                  <a:cubicBezTo>
                    <a:pt x="1069" y="11398"/>
                    <a:pt x="1802" y="11502"/>
                    <a:pt x="2518" y="11502"/>
                  </a:cubicBezTo>
                  <a:cubicBezTo>
                    <a:pt x="4540" y="11502"/>
                    <a:pt x="6429" y="10670"/>
                    <a:pt x="7808" y="9020"/>
                  </a:cubicBezTo>
                  <a:cubicBezTo>
                    <a:pt x="8809" y="7819"/>
                    <a:pt x="9042" y="6251"/>
                    <a:pt x="9076" y="4750"/>
                  </a:cubicBezTo>
                  <a:cubicBezTo>
                    <a:pt x="9076" y="3116"/>
                    <a:pt x="9209" y="1548"/>
                    <a:pt x="8542" y="14"/>
                  </a:cubicBezTo>
                  <a:cubicBezTo>
                    <a:pt x="8533" y="5"/>
                    <a:pt x="8519" y="0"/>
                    <a:pt x="8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8"/>
            <p:cNvSpPr/>
            <p:nvPr/>
          </p:nvSpPr>
          <p:spPr>
            <a:xfrm>
              <a:off x="4003970" y="2565750"/>
              <a:ext cx="61160" cy="20563"/>
            </a:xfrm>
            <a:custGeom>
              <a:avLst/>
              <a:gdLst/>
              <a:ahLst/>
              <a:cxnLst/>
              <a:rect l="l" t="t" r="r" b="b"/>
              <a:pathLst>
                <a:path w="1615" h="543" extrusionOk="0">
                  <a:moveTo>
                    <a:pt x="194" y="0"/>
                  </a:moveTo>
                  <a:cubicBezTo>
                    <a:pt x="77" y="0"/>
                    <a:pt x="1" y="173"/>
                    <a:pt x="124" y="204"/>
                  </a:cubicBezTo>
                  <a:cubicBezTo>
                    <a:pt x="558" y="404"/>
                    <a:pt x="1025" y="538"/>
                    <a:pt x="1525" y="538"/>
                  </a:cubicBezTo>
                  <a:cubicBezTo>
                    <a:pt x="1533" y="541"/>
                    <a:pt x="1539" y="543"/>
                    <a:pt x="1546" y="543"/>
                  </a:cubicBezTo>
                  <a:cubicBezTo>
                    <a:pt x="1598" y="543"/>
                    <a:pt x="1614" y="434"/>
                    <a:pt x="1525" y="404"/>
                  </a:cubicBezTo>
                  <a:cubicBezTo>
                    <a:pt x="1125" y="271"/>
                    <a:pt x="691" y="104"/>
                    <a:pt x="224" y="4"/>
                  </a:cubicBezTo>
                  <a:cubicBezTo>
                    <a:pt x="214" y="1"/>
                    <a:pt x="204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8"/>
            <p:cNvSpPr/>
            <p:nvPr/>
          </p:nvSpPr>
          <p:spPr>
            <a:xfrm>
              <a:off x="4095278" y="2377380"/>
              <a:ext cx="59607" cy="58661"/>
            </a:xfrm>
            <a:custGeom>
              <a:avLst/>
              <a:gdLst/>
              <a:ahLst/>
              <a:cxnLst/>
              <a:rect l="l" t="t" r="r" b="b"/>
              <a:pathLst>
                <a:path w="1574" h="1549" extrusionOk="0">
                  <a:moveTo>
                    <a:pt x="166" y="0"/>
                  </a:moveTo>
                  <a:cubicBezTo>
                    <a:pt x="72" y="0"/>
                    <a:pt x="0" y="79"/>
                    <a:pt x="48" y="174"/>
                  </a:cubicBezTo>
                  <a:cubicBezTo>
                    <a:pt x="415" y="741"/>
                    <a:pt x="882" y="1175"/>
                    <a:pt x="1416" y="1542"/>
                  </a:cubicBezTo>
                  <a:cubicBezTo>
                    <a:pt x="1425" y="1547"/>
                    <a:pt x="1435" y="1549"/>
                    <a:pt x="1445" y="1549"/>
                  </a:cubicBezTo>
                  <a:cubicBezTo>
                    <a:pt x="1507" y="1549"/>
                    <a:pt x="1574" y="1466"/>
                    <a:pt x="1516" y="1409"/>
                  </a:cubicBezTo>
                  <a:cubicBezTo>
                    <a:pt x="1149" y="908"/>
                    <a:pt x="715" y="441"/>
                    <a:pt x="282" y="41"/>
                  </a:cubicBezTo>
                  <a:cubicBezTo>
                    <a:pt x="244" y="13"/>
                    <a:pt x="203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8"/>
            <p:cNvSpPr/>
            <p:nvPr/>
          </p:nvSpPr>
          <p:spPr>
            <a:xfrm>
              <a:off x="3920237" y="2783698"/>
              <a:ext cx="156668" cy="29008"/>
            </a:xfrm>
            <a:custGeom>
              <a:avLst/>
              <a:gdLst/>
              <a:ahLst/>
              <a:cxnLst/>
              <a:rect l="l" t="t" r="r" b="b"/>
              <a:pathLst>
                <a:path w="4137" h="766" extrusionOk="0">
                  <a:moveTo>
                    <a:pt x="2743" y="1"/>
                  </a:moveTo>
                  <a:cubicBezTo>
                    <a:pt x="1910" y="1"/>
                    <a:pt x="1086" y="211"/>
                    <a:pt x="234" y="320"/>
                  </a:cubicBezTo>
                  <a:cubicBezTo>
                    <a:pt x="0" y="320"/>
                    <a:pt x="67" y="687"/>
                    <a:pt x="300" y="720"/>
                  </a:cubicBezTo>
                  <a:cubicBezTo>
                    <a:pt x="549" y="752"/>
                    <a:pt x="794" y="766"/>
                    <a:pt x="1036" y="766"/>
                  </a:cubicBezTo>
                  <a:cubicBezTo>
                    <a:pt x="2062" y="766"/>
                    <a:pt x="3044" y="521"/>
                    <a:pt x="4070" y="387"/>
                  </a:cubicBezTo>
                  <a:cubicBezTo>
                    <a:pt x="4136" y="353"/>
                    <a:pt x="4136" y="220"/>
                    <a:pt x="4070" y="220"/>
                  </a:cubicBezTo>
                  <a:cubicBezTo>
                    <a:pt x="3621" y="59"/>
                    <a:pt x="3181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68"/>
            <p:cNvSpPr/>
            <p:nvPr/>
          </p:nvSpPr>
          <p:spPr>
            <a:xfrm>
              <a:off x="3942316" y="2984756"/>
              <a:ext cx="101757" cy="66613"/>
            </a:xfrm>
            <a:custGeom>
              <a:avLst/>
              <a:gdLst/>
              <a:ahLst/>
              <a:cxnLst/>
              <a:rect l="l" t="t" r="r" b="b"/>
              <a:pathLst>
                <a:path w="2687" h="1759" extrusionOk="0">
                  <a:moveTo>
                    <a:pt x="2622" y="1"/>
                  </a:moveTo>
                  <a:cubicBezTo>
                    <a:pt x="2609" y="1"/>
                    <a:pt x="2596" y="5"/>
                    <a:pt x="2586" y="14"/>
                  </a:cubicBezTo>
                  <a:cubicBezTo>
                    <a:pt x="2353" y="381"/>
                    <a:pt x="1652" y="548"/>
                    <a:pt x="1285" y="682"/>
                  </a:cubicBezTo>
                  <a:cubicBezTo>
                    <a:pt x="852" y="815"/>
                    <a:pt x="451" y="1048"/>
                    <a:pt x="151" y="1349"/>
                  </a:cubicBezTo>
                  <a:cubicBezTo>
                    <a:pt x="1" y="1499"/>
                    <a:pt x="122" y="1759"/>
                    <a:pt x="294" y="1759"/>
                  </a:cubicBezTo>
                  <a:cubicBezTo>
                    <a:pt x="313" y="1759"/>
                    <a:pt x="332" y="1755"/>
                    <a:pt x="351" y="1749"/>
                  </a:cubicBezTo>
                  <a:cubicBezTo>
                    <a:pt x="885" y="1682"/>
                    <a:pt x="1385" y="1482"/>
                    <a:pt x="1852" y="1182"/>
                  </a:cubicBezTo>
                  <a:cubicBezTo>
                    <a:pt x="2253" y="948"/>
                    <a:pt x="2553" y="515"/>
                    <a:pt x="2686" y="48"/>
                  </a:cubicBezTo>
                  <a:cubicBezTo>
                    <a:pt x="2686" y="24"/>
                    <a:pt x="2653" y="1"/>
                    <a:pt x="2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68"/>
            <p:cNvSpPr/>
            <p:nvPr/>
          </p:nvSpPr>
          <p:spPr>
            <a:xfrm>
              <a:off x="4019157" y="3210316"/>
              <a:ext cx="48701" cy="67144"/>
            </a:xfrm>
            <a:custGeom>
              <a:avLst/>
              <a:gdLst/>
              <a:ahLst/>
              <a:cxnLst/>
              <a:rect l="l" t="t" r="r" b="b"/>
              <a:pathLst>
                <a:path w="1286" h="1773" extrusionOk="0">
                  <a:moveTo>
                    <a:pt x="53" y="1"/>
                  </a:moveTo>
                  <a:cubicBezTo>
                    <a:pt x="25" y="1"/>
                    <a:pt x="0" y="40"/>
                    <a:pt x="23" y="63"/>
                  </a:cubicBezTo>
                  <a:cubicBezTo>
                    <a:pt x="357" y="630"/>
                    <a:pt x="457" y="1530"/>
                    <a:pt x="1124" y="1764"/>
                  </a:cubicBezTo>
                  <a:cubicBezTo>
                    <a:pt x="1136" y="1770"/>
                    <a:pt x="1149" y="1773"/>
                    <a:pt x="1162" y="1773"/>
                  </a:cubicBezTo>
                  <a:cubicBezTo>
                    <a:pt x="1222" y="1773"/>
                    <a:pt x="1285" y="1713"/>
                    <a:pt x="1258" y="1631"/>
                  </a:cubicBezTo>
                  <a:cubicBezTo>
                    <a:pt x="1158" y="1330"/>
                    <a:pt x="1024" y="1063"/>
                    <a:pt x="791" y="863"/>
                  </a:cubicBezTo>
                  <a:cubicBezTo>
                    <a:pt x="590" y="563"/>
                    <a:pt x="357" y="263"/>
                    <a:pt x="90" y="29"/>
                  </a:cubicBezTo>
                  <a:cubicBezTo>
                    <a:pt x="80" y="9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8"/>
            <p:cNvSpPr/>
            <p:nvPr/>
          </p:nvSpPr>
          <p:spPr>
            <a:xfrm>
              <a:off x="3922737" y="3390090"/>
              <a:ext cx="105203" cy="41165"/>
            </a:xfrm>
            <a:custGeom>
              <a:avLst/>
              <a:gdLst/>
              <a:ahLst/>
              <a:cxnLst/>
              <a:rect l="l" t="t" r="r" b="b"/>
              <a:pathLst>
                <a:path w="2778" h="1087" extrusionOk="0">
                  <a:moveTo>
                    <a:pt x="2553" y="1"/>
                  </a:moveTo>
                  <a:cubicBezTo>
                    <a:pt x="2527" y="1"/>
                    <a:pt x="2499" y="6"/>
                    <a:pt x="2469" y="19"/>
                  </a:cubicBezTo>
                  <a:cubicBezTo>
                    <a:pt x="1669" y="153"/>
                    <a:pt x="868" y="419"/>
                    <a:pt x="134" y="786"/>
                  </a:cubicBezTo>
                  <a:cubicBezTo>
                    <a:pt x="1" y="853"/>
                    <a:pt x="34" y="1087"/>
                    <a:pt x="201" y="1087"/>
                  </a:cubicBezTo>
                  <a:cubicBezTo>
                    <a:pt x="1068" y="1020"/>
                    <a:pt x="1869" y="786"/>
                    <a:pt x="2603" y="319"/>
                  </a:cubicBezTo>
                  <a:cubicBezTo>
                    <a:pt x="2777" y="261"/>
                    <a:pt x="2724" y="1"/>
                    <a:pt x="2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8"/>
            <p:cNvSpPr/>
            <p:nvPr/>
          </p:nvSpPr>
          <p:spPr>
            <a:xfrm>
              <a:off x="4589760" y="2414872"/>
              <a:ext cx="66310" cy="37340"/>
            </a:xfrm>
            <a:custGeom>
              <a:avLst/>
              <a:gdLst/>
              <a:ahLst/>
              <a:cxnLst/>
              <a:rect l="l" t="t" r="r" b="b"/>
              <a:pathLst>
                <a:path w="1751" h="986" extrusionOk="0">
                  <a:moveTo>
                    <a:pt x="1543" y="1"/>
                  </a:moveTo>
                  <a:cubicBezTo>
                    <a:pt x="1518" y="1"/>
                    <a:pt x="1493" y="6"/>
                    <a:pt x="1468" y="18"/>
                  </a:cubicBezTo>
                  <a:cubicBezTo>
                    <a:pt x="1201" y="118"/>
                    <a:pt x="934" y="285"/>
                    <a:pt x="701" y="452"/>
                  </a:cubicBezTo>
                  <a:cubicBezTo>
                    <a:pt x="568" y="552"/>
                    <a:pt x="467" y="619"/>
                    <a:pt x="334" y="719"/>
                  </a:cubicBezTo>
                  <a:cubicBezTo>
                    <a:pt x="267" y="786"/>
                    <a:pt x="167" y="852"/>
                    <a:pt x="67" y="886"/>
                  </a:cubicBezTo>
                  <a:cubicBezTo>
                    <a:pt x="0" y="886"/>
                    <a:pt x="0" y="986"/>
                    <a:pt x="67" y="986"/>
                  </a:cubicBezTo>
                  <a:lnTo>
                    <a:pt x="434" y="986"/>
                  </a:lnTo>
                  <a:cubicBezTo>
                    <a:pt x="601" y="952"/>
                    <a:pt x="768" y="919"/>
                    <a:pt x="901" y="852"/>
                  </a:cubicBezTo>
                  <a:cubicBezTo>
                    <a:pt x="1201" y="719"/>
                    <a:pt x="1468" y="519"/>
                    <a:pt x="1668" y="218"/>
                  </a:cubicBezTo>
                  <a:cubicBezTo>
                    <a:pt x="1750" y="110"/>
                    <a:pt x="1654" y="1"/>
                    <a:pt x="1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8"/>
            <p:cNvSpPr/>
            <p:nvPr/>
          </p:nvSpPr>
          <p:spPr>
            <a:xfrm>
              <a:off x="4598584" y="2562077"/>
              <a:ext cx="97326" cy="38135"/>
            </a:xfrm>
            <a:custGeom>
              <a:avLst/>
              <a:gdLst/>
              <a:ahLst/>
              <a:cxnLst/>
              <a:rect l="l" t="t" r="r" b="b"/>
              <a:pathLst>
                <a:path w="2570" h="1007" extrusionOk="0">
                  <a:moveTo>
                    <a:pt x="2303" y="1"/>
                  </a:moveTo>
                  <a:cubicBezTo>
                    <a:pt x="1535" y="67"/>
                    <a:pt x="835" y="401"/>
                    <a:pt x="101" y="601"/>
                  </a:cubicBezTo>
                  <a:cubicBezTo>
                    <a:pt x="34" y="601"/>
                    <a:pt x="1" y="701"/>
                    <a:pt x="68" y="768"/>
                  </a:cubicBezTo>
                  <a:cubicBezTo>
                    <a:pt x="303" y="936"/>
                    <a:pt x="584" y="1006"/>
                    <a:pt x="875" y="1006"/>
                  </a:cubicBezTo>
                  <a:cubicBezTo>
                    <a:pt x="1448" y="1006"/>
                    <a:pt x="2060" y="733"/>
                    <a:pt x="2436" y="401"/>
                  </a:cubicBezTo>
                  <a:cubicBezTo>
                    <a:pt x="2569" y="268"/>
                    <a:pt x="2503" y="1"/>
                    <a:pt x="2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8"/>
            <p:cNvSpPr/>
            <p:nvPr/>
          </p:nvSpPr>
          <p:spPr>
            <a:xfrm>
              <a:off x="4580898" y="2692050"/>
              <a:ext cx="94524" cy="43134"/>
            </a:xfrm>
            <a:custGeom>
              <a:avLst/>
              <a:gdLst/>
              <a:ahLst/>
              <a:cxnLst/>
              <a:rect l="l" t="t" r="r" b="b"/>
              <a:pathLst>
                <a:path w="2496" h="1139" extrusionOk="0">
                  <a:moveTo>
                    <a:pt x="2338" y="1"/>
                  </a:moveTo>
                  <a:cubicBezTo>
                    <a:pt x="2327" y="1"/>
                    <a:pt x="2315" y="2"/>
                    <a:pt x="2303" y="5"/>
                  </a:cubicBezTo>
                  <a:cubicBezTo>
                    <a:pt x="1535" y="238"/>
                    <a:pt x="802" y="605"/>
                    <a:pt x="68" y="1005"/>
                  </a:cubicBezTo>
                  <a:cubicBezTo>
                    <a:pt x="1" y="1039"/>
                    <a:pt x="34" y="1139"/>
                    <a:pt x="134" y="1139"/>
                  </a:cubicBezTo>
                  <a:cubicBezTo>
                    <a:pt x="935" y="972"/>
                    <a:pt x="1702" y="672"/>
                    <a:pt x="2403" y="238"/>
                  </a:cubicBezTo>
                  <a:cubicBezTo>
                    <a:pt x="2495" y="176"/>
                    <a:pt x="2474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8"/>
            <p:cNvSpPr/>
            <p:nvPr/>
          </p:nvSpPr>
          <p:spPr>
            <a:xfrm>
              <a:off x="4909354" y="2734845"/>
              <a:ext cx="8899" cy="59418"/>
            </a:xfrm>
            <a:custGeom>
              <a:avLst/>
              <a:gdLst/>
              <a:ahLst/>
              <a:cxnLst/>
              <a:rect l="l" t="t" r="r" b="b"/>
              <a:pathLst>
                <a:path w="235" h="1569" extrusionOk="0">
                  <a:moveTo>
                    <a:pt x="118" y="0"/>
                  </a:moveTo>
                  <a:cubicBezTo>
                    <a:pt x="84" y="0"/>
                    <a:pt x="51" y="25"/>
                    <a:pt x="34" y="75"/>
                  </a:cubicBezTo>
                  <a:cubicBezTo>
                    <a:pt x="1" y="542"/>
                    <a:pt x="1" y="1043"/>
                    <a:pt x="1" y="1543"/>
                  </a:cubicBezTo>
                  <a:cubicBezTo>
                    <a:pt x="1" y="1560"/>
                    <a:pt x="18" y="1568"/>
                    <a:pt x="34" y="1568"/>
                  </a:cubicBezTo>
                  <a:cubicBezTo>
                    <a:pt x="51" y="1568"/>
                    <a:pt x="68" y="1560"/>
                    <a:pt x="68" y="1543"/>
                  </a:cubicBezTo>
                  <a:cubicBezTo>
                    <a:pt x="201" y="1076"/>
                    <a:pt x="234" y="542"/>
                    <a:pt x="201" y="75"/>
                  </a:cubicBezTo>
                  <a:cubicBezTo>
                    <a:pt x="184" y="25"/>
                    <a:pt x="151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8"/>
            <p:cNvSpPr/>
            <p:nvPr/>
          </p:nvSpPr>
          <p:spPr>
            <a:xfrm>
              <a:off x="5025239" y="2852737"/>
              <a:ext cx="94978" cy="70741"/>
            </a:xfrm>
            <a:custGeom>
              <a:avLst/>
              <a:gdLst/>
              <a:ahLst/>
              <a:cxnLst/>
              <a:rect l="l" t="t" r="r" b="b"/>
              <a:pathLst>
                <a:path w="2508" h="1868" extrusionOk="0">
                  <a:moveTo>
                    <a:pt x="2156" y="1"/>
                  </a:moveTo>
                  <a:cubicBezTo>
                    <a:pt x="2120" y="1"/>
                    <a:pt x="2082" y="10"/>
                    <a:pt x="2045" y="31"/>
                  </a:cubicBezTo>
                  <a:cubicBezTo>
                    <a:pt x="1244" y="432"/>
                    <a:pt x="577" y="999"/>
                    <a:pt x="76" y="1666"/>
                  </a:cubicBezTo>
                  <a:cubicBezTo>
                    <a:pt x="1" y="1767"/>
                    <a:pt x="97" y="1867"/>
                    <a:pt x="191" y="1867"/>
                  </a:cubicBezTo>
                  <a:cubicBezTo>
                    <a:pt x="222" y="1867"/>
                    <a:pt x="252" y="1857"/>
                    <a:pt x="277" y="1833"/>
                  </a:cubicBezTo>
                  <a:cubicBezTo>
                    <a:pt x="910" y="1332"/>
                    <a:pt x="1678" y="965"/>
                    <a:pt x="2311" y="432"/>
                  </a:cubicBezTo>
                  <a:cubicBezTo>
                    <a:pt x="2508" y="263"/>
                    <a:pt x="2350" y="1"/>
                    <a:pt x="2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8"/>
            <p:cNvSpPr/>
            <p:nvPr/>
          </p:nvSpPr>
          <p:spPr>
            <a:xfrm>
              <a:off x="5024747" y="3020355"/>
              <a:ext cx="133113" cy="30031"/>
            </a:xfrm>
            <a:custGeom>
              <a:avLst/>
              <a:gdLst/>
              <a:ahLst/>
              <a:cxnLst/>
              <a:rect l="l" t="t" r="r" b="b"/>
              <a:pathLst>
                <a:path w="3515" h="793" extrusionOk="0">
                  <a:moveTo>
                    <a:pt x="2968" y="1"/>
                  </a:moveTo>
                  <a:cubicBezTo>
                    <a:pt x="2158" y="1"/>
                    <a:pt x="1387" y="283"/>
                    <a:pt x="554" y="283"/>
                  </a:cubicBezTo>
                  <a:cubicBezTo>
                    <a:pt x="477" y="283"/>
                    <a:pt x="400" y="280"/>
                    <a:pt x="323" y="275"/>
                  </a:cubicBezTo>
                  <a:cubicBezTo>
                    <a:pt x="313" y="274"/>
                    <a:pt x="304" y="274"/>
                    <a:pt x="295" y="274"/>
                  </a:cubicBezTo>
                  <a:cubicBezTo>
                    <a:pt x="21" y="274"/>
                    <a:pt x="0" y="743"/>
                    <a:pt x="323" y="776"/>
                  </a:cubicBezTo>
                  <a:cubicBezTo>
                    <a:pt x="495" y="787"/>
                    <a:pt x="666" y="793"/>
                    <a:pt x="838" y="793"/>
                  </a:cubicBezTo>
                  <a:cubicBezTo>
                    <a:pt x="1665" y="793"/>
                    <a:pt x="2485" y="663"/>
                    <a:pt x="3258" y="442"/>
                  </a:cubicBezTo>
                  <a:cubicBezTo>
                    <a:pt x="3515" y="378"/>
                    <a:pt x="3463" y="6"/>
                    <a:pt x="3223" y="6"/>
                  </a:cubicBezTo>
                  <a:cubicBezTo>
                    <a:pt x="3213" y="6"/>
                    <a:pt x="3202" y="7"/>
                    <a:pt x="3192" y="8"/>
                  </a:cubicBezTo>
                  <a:cubicBezTo>
                    <a:pt x="3117" y="3"/>
                    <a:pt x="3042" y="1"/>
                    <a:pt x="2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8"/>
            <p:cNvSpPr/>
            <p:nvPr/>
          </p:nvSpPr>
          <p:spPr>
            <a:xfrm>
              <a:off x="4744577" y="2856032"/>
              <a:ext cx="108838" cy="44838"/>
            </a:xfrm>
            <a:custGeom>
              <a:avLst/>
              <a:gdLst/>
              <a:ahLst/>
              <a:cxnLst/>
              <a:rect l="l" t="t" r="r" b="b"/>
              <a:pathLst>
                <a:path w="2874" h="1184" extrusionOk="0">
                  <a:moveTo>
                    <a:pt x="229" y="0"/>
                  </a:moveTo>
                  <a:cubicBezTo>
                    <a:pt x="90" y="0"/>
                    <a:pt x="0" y="218"/>
                    <a:pt x="149" y="278"/>
                  </a:cubicBezTo>
                  <a:cubicBezTo>
                    <a:pt x="949" y="678"/>
                    <a:pt x="1817" y="978"/>
                    <a:pt x="2684" y="1178"/>
                  </a:cubicBezTo>
                  <a:cubicBezTo>
                    <a:pt x="2695" y="1182"/>
                    <a:pt x="2706" y="1184"/>
                    <a:pt x="2716" y="1184"/>
                  </a:cubicBezTo>
                  <a:cubicBezTo>
                    <a:pt x="2803" y="1184"/>
                    <a:pt x="2873" y="1071"/>
                    <a:pt x="2784" y="1012"/>
                  </a:cubicBezTo>
                  <a:cubicBezTo>
                    <a:pt x="2017" y="511"/>
                    <a:pt x="1183" y="178"/>
                    <a:pt x="282" y="11"/>
                  </a:cubicBezTo>
                  <a:cubicBezTo>
                    <a:pt x="264" y="4"/>
                    <a:pt x="24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8"/>
            <p:cNvSpPr/>
            <p:nvPr/>
          </p:nvSpPr>
          <p:spPr>
            <a:xfrm>
              <a:off x="4719203" y="2996079"/>
              <a:ext cx="70022" cy="71612"/>
            </a:xfrm>
            <a:custGeom>
              <a:avLst/>
              <a:gdLst/>
              <a:ahLst/>
              <a:cxnLst/>
              <a:rect l="l" t="t" r="r" b="b"/>
              <a:pathLst>
                <a:path w="1849" h="1891" extrusionOk="0">
                  <a:moveTo>
                    <a:pt x="169" y="0"/>
                  </a:moveTo>
                  <a:cubicBezTo>
                    <a:pt x="82" y="0"/>
                    <a:pt x="1" y="132"/>
                    <a:pt x="85" y="216"/>
                  </a:cubicBezTo>
                  <a:cubicBezTo>
                    <a:pt x="619" y="716"/>
                    <a:pt x="1119" y="1350"/>
                    <a:pt x="1653" y="1884"/>
                  </a:cubicBezTo>
                  <a:cubicBezTo>
                    <a:pt x="1666" y="1888"/>
                    <a:pt x="1680" y="1890"/>
                    <a:pt x="1693" y="1890"/>
                  </a:cubicBezTo>
                  <a:cubicBezTo>
                    <a:pt x="1778" y="1890"/>
                    <a:pt x="1848" y="1808"/>
                    <a:pt x="1820" y="1750"/>
                  </a:cubicBezTo>
                  <a:cubicBezTo>
                    <a:pt x="1286" y="1150"/>
                    <a:pt x="852" y="483"/>
                    <a:pt x="218" y="16"/>
                  </a:cubicBezTo>
                  <a:cubicBezTo>
                    <a:pt x="203" y="5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8"/>
            <p:cNvSpPr/>
            <p:nvPr/>
          </p:nvSpPr>
          <p:spPr>
            <a:xfrm>
              <a:off x="5044553" y="3225313"/>
              <a:ext cx="120957" cy="30410"/>
            </a:xfrm>
            <a:custGeom>
              <a:avLst/>
              <a:gdLst/>
              <a:ahLst/>
              <a:cxnLst/>
              <a:rect l="l" t="t" r="r" b="b"/>
              <a:pathLst>
                <a:path w="3194" h="803" extrusionOk="0">
                  <a:moveTo>
                    <a:pt x="167" y="67"/>
                  </a:moveTo>
                  <a:cubicBezTo>
                    <a:pt x="0" y="67"/>
                    <a:pt x="0" y="301"/>
                    <a:pt x="167" y="301"/>
                  </a:cubicBezTo>
                  <a:cubicBezTo>
                    <a:pt x="1068" y="434"/>
                    <a:pt x="1968" y="601"/>
                    <a:pt x="2869" y="801"/>
                  </a:cubicBezTo>
                  <a:cubicBezTo>
                    <a:pt x="2879" y="802"/>
                    <a:pt x="2889" y="803"/>
                    <a:pt x="2898" y="803"/>
                  </a:cubicBezTo>
                  <a:cubicBezTo>
                    <a:pt x="3110" y="803"/>
                    <a:pt x="3194" y="463"/>
                    <a:pt x="3002" y="367"/>
                  </a:cubicBezTo>
                  <a:cubicBezTo>
                    <a:pt x="2135" y="0"/>
                    <a:pt x="1068" y="100"/>
                    <a:pt x="167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8"/>
            <p:cNvSpPr/>
            <p:nvPr/>
          </p:nvSpPr>
          <p:spPr>
            <a:xfrm>
              <a:off x="4995283" y="3360588"/>
              <a:ext cx="46769" cy="121752"/>
            </a:xfrm>
            <a:custGeom>
              <a:avLst/>
              <a:gdLst/>
              <a:ahLst/>
              <a:cxnLst/>
              <a:rect l="l" t="t" r="r" b="b"/>
              <a:pathLst>
                <a:path w="1235" h="3215" extrusionOk="0">
                  <a:moveTo>
                    <a:pt x="221" y="1"/>
                  </a:moveTo>
                  <a:cubicBezTo>
                    <a:pt x="134" y="1"/>
                    <a:pt x="47" y="65"/>
                    <a:pt x="67" y="164"/>
                  </a:cubicBezTo>
                  <a:cubicBezTo>
                    <a:pt x="300" y="1098"/>
                    <a:pt x="0" y="2366"/>
                    <a:pt x="734" y="3133"/>
                  </a:cubicBezTo>
                  <a:cubicBezTo>
                    <a:pt x="778" y="3189"/>
                    <a:pt x="849" y="3215"/>
                    <a:pt x="923" y="3215"/>
                  </a:cubicBezTo>
                  <a:cubicBezTo>
                    <a:pt x="1071" y="3215"/>
                    <a:pt x="1234" y="3111"/>
                    <a:pt x="1234" y="2933"/>
                  </a:cubicBezTo>
                  <a:cubicBezTo>
                    <a:pt x="1134" y="1966"/>
                    <a:pt x="634" y="1032"/>
                    <a:pt x="367" y="98"/>
                  </a:cubicBezTo>
                  <a:cubicBezTo>
                    <a:pt x="340" y="30"/>
                    <a:pt x="28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8"/>
            <p:cNvSpPr/>
            <p:nvPr/>
          </p:nvSpPr>
          <p:spPr>
            <a:xfrm>
              <a:off x="4856296" y="3404064"/>
              <a:ext cx="31621" cy="130765"/>
            </a:xfrm>
            <a:custGeom>
              <a:avLst/>
              <a:gdLst/>
              <a:ahLst/>
              <a:cxnLst/>
              <a:rect l="l" t="t" r="r" b="b"/>
              <a:pathLst>
                <a:path w="835" h="3453" extrusionOk="0">
                  <a:moveTo>
                    <a:pt x="384" y="0"/>
                  </a:moveTo>
                  <a:cubicBezTo>
                    <a:pt x="309" y="0"/>
                    <a:pt x="234" y="50"/>
                    <a:pt x="201" y="150"/>
                  </a:cubicBezTo>
                  <a:cubicBezTo>
                    <a:pt x="1" y="1218"/>
                    <a:pt x="201" y="2285"/>
                    <a:pt x="401" y="3353"/>
                  </a:cubicBezTo>
                  <a:cubicBezTo>
                    <a:pt x="418" y="3419"/>
                    <a:pt x="476" y="3453"/>
                    <a:pt x="535" y="3453"/>
                  </a:cubicBezTo>
                  <a:cubicBezTo>
                    <a:pt x="593" y="3453"/>
                    <a:pt x="651" y="3419"/>
                    <a:pt x="668" y="3353"/>
                  </a:cubicBezTo>
                  <a:cubicBezTo>
                    <a:pt x="835" y="2285"/>
                    <a:pt x="768" y="1185"/>
                    <a:pt x="568" y="150"/>
                  </a:cubicBezTo>
                  <a:cubicBezTo>
                    <a:pt x="535" y="50"/>
                    <a:pt x="460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8"/>
            <p:cNvSpPr/>
            <p:nvPr/>
          </p:nvSpPr>
          <p:spPr>
            <a:xfrm>
              <a:off x="4352271" y="2245664"/>
              <a:ext cx="54343" cy="117473"/>
            </a:xfrm>
            <a:custGeom>
              <a:avLst/>
              <a:gdLst/>
              <a:ahLst/>
              <a:cxnLst/>
              <a:rect l="l" t="t" r="r" b="b"/>
              <a:pathLst>
                <a:path w="1435" h="3102" extrusionOk="0">
                  <a:moveTo>
                    <a:pt x="995" y="1"/>
                  </a:moveTo>
                  <a:cubicBezTo>
                    <a:pt x="935" y="1"/>
                    <a:pt x="876" y="27"/>
                    <a:pt x="834" y="83"/>
                  </a:cubicBezTo>
                  <a:cubicBezTo>
                    <a:pt x="434" y="884"/>
                    <a:pt x="0" y="2185"/>
                    <a:pt x="334" y="3052"/>
                  </a:cubicBezTo>
                  <a:cubicBezTo>
                    <a:pt x="334" y="3085"/>
                    <a:pt x="359" y="3102"/>
                    <a:pt x="388" y="3102"/>
                  </a:cubicBezTo>
                  <a:cubicBezTo>
                    <a:pt x="417" y="3102"/>
                    <a:pt x="451" y="3085"/>
                    <a:pt x="467" y="3052"/>
                  </a:cubicBezTo>
                  <a:cubicBezTo>
                    <a:pt x="1001" y="2285"/>
                    <a:pt x="1435" y="1051"/>
                    <a:pt x="1201" y="150"/>
                  </a:cubicBezTo>
                  <a:cubicBezTo>
                    <a:pt x="1162" y="53"/>
                    <a:pt x="1078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8"/>
            <p:cNvSpPr/>
            <p:nvPr/>
          </p:nvSpPr>
          <p:spPr>
            <a:xfrm>
              <a:off x="4498263" y="2301297"/>
              <a:ext cx="45633" cy="65856"/>
            </a:xfrm>
            <a:custGeom>
              <a:avLst/>
              <a:gdLst/>
              <a:ahLst/>
              <a:cxnLst/>
              <a:rect l="l" t="t" r="r" b="b"/>
              <a:pathLst>
                <a:path w="1205" h="1739" extrusionOk="0">
                  <a:moveTo>
                    <a:pt x="1096" y="0"/>
                  </a:moveTo>
                  <a:cubicBezTo>
                    <a:pt x="1067" y="0"/>
                    <a:pt x="1038" y="15"/>
                    <a:pt x="1015" y="49"/>
                  </a:cubicBezTo>
                  <a:cubicBezTo>
                    <a:pt x="715" y="549"/>
                    <a:pt x="348" y="1016"/>
                    <a:pt x="48" y="1550"/>
                  </a:cubicBezTo>
                  <a:cubicBezTo>
                    <a:pt x="1" y="1644"/>
                    <a:pt x="87" y="1738"/>
                    <a:pt x="177" y="1738"/>
                  </a:cubicBezTo>
                  <a:cubicBezTo>
                    <a:pt x="214" y="1738"/>
                    <a:pt x="252" y="1722"/>
                    <a:pt x="282" y="1683"/>
                  </a:cubicBezTo>
                  <a:cubicBezTo>
                    <a:pt x="615" y="1183"/>
                    <a:pt x="1049" y="749"/>
                    <a:pt x="1182" y="149"/>
                  </a:cubicBezTo>
                  <a:cubicBezTo>
                    <a:pt x="1205" y="60"/>
                    <a:pt x="115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8"/>
            <p:cNvSpPr/>
            <p:nvPr/>
          </p:nvSpPr>
          <p:spPr>
            <a:xfrm>
              <a:off x="4188365" y="2310462"/>
              <a:ext cx="38855" cy="42982"/>
            </a:xfrm>
            <a:custGeom>
              <a:avLst/>
              <a:gdLst/>
              <a:ahLst/>
              <a:cxnLst/>
              <a:rect l="l" t="t" r="r" b="b"/>
              <a:pathLst>
                <a:path w="1026" h="1135" extrusionOk="0">
                  <a:moveTo>
                    <a:pt x="152" y="0"/>
                  </a:moveTo>
                  <a:cubicBezTo>
                    <a:pt x="68" y="0"/>
                    <a:pt x="1" y="87"/>
                    <a:pt x="59" y="173"/>
                  </a:cubicBezTo>
                  <a:cubicBezTo>
                    <a:pt x="292" y="507"/>
                    <a:pt x="559" y="841"/>
                    <a:pt x="859" y="1107"/>
                  </a:cubicBezTo>
                  <a:cubicBezTo>
                    <a:pt x="878" y="1126"/>
                    <a:pt x="899" y="1134"/>
                    <a:pt x="920" y="1134"/>
                  </a:cubicBezTo>
                  <a:cubicBezTo>
                    <a:pt x="974" y="1134"/>
                    <a:pt x="1026" y="1080"/>
                    <a:pt x="1026" y="1007"/>
                  </a:cubicBezTo>
                  <a:cubicBezTo>
                    <a:pt x="926" y="574"/>
                    <a:pt x="626" y="173"/>
                    <a:pt x="192" y="7"/>
                  </a:cubicBezTo>
                  <a:cubicBezTo>
                    <a:pt x="179" y="2"/>
                    <a:pt x="165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8"/>
            <p:cNvSpPr/>
            <p:nvPr/>
          </p:nvSpPr>
          <p:spPr>
            <a:xfrm>
              <a:off x="4591010" y="2925791"/>
              <a:ext cx="129705" cy="54457"/>
            </a:xfrm>
            <a:custGeom>
              <a:avLst/>
              <a:gdLst/>
              <a:ahLst/>
              <a:cxnLst/>
              <a:rect l="l" t="t" r="r" b="b"/>
              <a:pathLst>
                <a:path w="3425" h="1438" extrusionOk="0">
                  <a:moveTo>
                    <a:pt x="3137" y="1"/>
                  </a:moveTo>
                  <a:cubicBezTo>
                    <a:pt x="3126" y="1"/>
                    <a:pt x="3115" y="2"/>
                    <a:pt x="3103" y="4"/>
                  </a:cubicBezTo>
                  <a:cubicBezTo>
                    <a:pt x="2036" y="270"/>
                    <a:pt x="1002" y="704"/>
                    <a:pt x="68" y="1305"/>
                  </a:cubicBezTo>
                  <a:cubicBezTo>
                    <a:pt x="1" y="1338"/>
                    <a:pt x="1" y="1438"/>
                    <a:pt x="101" y="1438"/>
                  </a:cubicBezTo>
                  <a:cubicBezTo>
                    <a:pt x="1202" y="1338"/>
                    <a:pt x="2236" y="737"/>
                    <a:pt x="3236" y="304"/>
                  </a:cubicBezTo>
                  <a:cubicBezTo>
                    <a:pt x="3425" y="241"/>
                    <a:pt x="3318" y="1"/>
                    <a:pt x="3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8"/>
            <p:cNvSpPr/>
            <p:nvPr/>
          </p:nvSpPr>
          <p:spPr>
            <a:xfrm>
              <a:off x="4577452" y="3121887"/>
              <a:ext cx="57411" cy="74907"/>
            </a:xfrm>
            <a:custGeom>
              <a:avLst/>
              <a:gdLst/>
              <a:ahLst/>
              <a:cxnLst/>
              <a:rect l="l" t="t" r="r" b="b"/>
              <a:pathLst>
                <a:path w="1516" h="1978" extrusionOk="0">
                  <a:moveTo>
                    <a:pt x="1318" y="1"/>
                  </a:moveTo>
                  <a:cubicBezTo>
                    <a:pt x="1271" y="1"/>
                    <a:pt x="1225" y="20"/>
                    <a:pt x="1193" y="63"/>
                  </a:cubicBezTo>
                  <a:cubicBezTo>
                    <a:pt x="1026" y="363"/>
                    <a:pt x="792" y="630"/>
                    <a:pt x="592" y="897"/>
                  </a:cubicBezTo>
                  <a:cubicBezTo>
                    <a:pt x="392" y="1230"/>
                    <a:pt x="192" y="1564"/>
                    <a:pt x="25" y="1897"/>
                  </a:cubicBezTo>
                  <a:cubicBezTo>
                    <a:pt x="1" y="1946"/>
                    <a:pt x="30" y="1977"/>
                    <a:pt x="61" y="1977"/>
                  </a:cubicBezTo>
                  <a:cubicBezTo>
                    <a:pt x="72" y="1977"/>
                    <a:pt x="83" y="1973"/>
                    <a:pt x="92" y="1964"/>
                  </a:cubicBezTo>
                  <a:cubicBezTo>
                    <a:pt x="359" y="1697"/>
                    <a:pt x="692" y="1464"/>
                    <a:pt x="959" y="1197"/>
                  </a:cubicBezTo>
                  <a:cubicBezTo>
                    <a:pt x="1226" y="897"/>
                    <a:pt x="1393" y="563"/>
                    <a:pt x="1493" y="196"/>
                  </a:cubicBezTo>
                  <a:cubicBezTo>
                    <a:pt x="1516" y="83"/>
                    <a:pt x="1416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8"/>
            <p:cNvSpPr/>
            <p:nvPr/>
          </p:nvSpPr>
          <p:spPr>
            <a:xfrm>
              <a:off x="4770405" y="3107761"/>
              <a:ext cx="31621" cy="113345"/>
            </a:xfrm>
            <a:custGeom>
              <a:avLst/>
              <a:gdLst/>
              <a:ahLst/>
              <a:cxnLst/>
              <a:rect l="l" t="t" r="r" b="b"/>
              <a:pathLst>
                <a:path w="835" h="2993" extrusionOk="0">
                  <a:moveTo>
                    <a:pt x="723" y="0"/>
                  </a:moveTo>
                  <a:cubicBezTo>
                    <a:pt x="678" y="0"/>
                    <a:pt x="630" y="25"/>
                    <a:pt x="601" y="69"/>
                  </a:cubicBezTo>
                  <a:cubicBezTo>
                    <a:pt x="34" y="769"/>
                    <a:pt x="101" y="2037"/>
                    <a:pt x="1" y="2904"/>
                  </a:cubicBezTo>
                  <a:cubicBezTo>
                    <a:pt x="1" y="2958"/>
                    <a:pt x="48" y="2992"/>
                    <a:pt x="98" y="2992"/>
                  </a:cubicBezTo>
                  <a:cubicBezTo>
                    <a:pt x="141" y="2992"/>
                    <a:pt x="185" y="2966"/>
                    <a:pt x="201" y="2904"/>
                  </a:cubicBezTo>
                  <a:cubicBezTo>
                    <a:pt x="267" y="2437"/>
                    <a:pt x="367" y="1970"/>
                    <a:pt x="468" y="1536"/>
                  </a:cubicBezTo>
                  <a:cubicBezTo>
                    <a:pt x="634" y="1069"/>
                    <a:pt x="734" y="602"/>
                    <a:pt x="834" y="135"/>
                  </a:cubicBezTo>
                  <a:cubicBezTo>
                    <a:pt x="834" y="42"/>
                    <a:pt x="782" y="0"/>
                    <a:pt x="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8"/>
            <p:cNvSpPr/>
            <p:nvPr/>
          </p:nvSpPr>
          <p:spPr>
            <a:xfrm>
              <a:off x="4893713" y="3298821"/>
              <a:ext cx="35749" cy="40445"/>
            </a:xfrm>
            <a:custGeom>
              <a:avLst/>
              <a:gdLst/>
              <a:ahLst/>
              <a:cxnLst/>
              <a:rect l="l" t="t" r="r" b="b"/>
              <a:pathLst>
                <a:path w="944" h="1068" extrusionOk="0">
                  <a:moveTo>
                    <a:pt x="341" y="1"/>
                  </a:moveTo>
                  <a:cubicBezTo>
                    <a:pt x="170" y="1"/>
                    <a:pt x="1" y="129"/>
                    <a:pt x="80" y="328"/>
                  </a:cubicBezTo>
                  <a:cubicBezTo>
                    <a:pt x="147" y="661"/>
                    <a:pt x="380" y="928"/>
                    <a:pt x="714" y="1061"/>
                  </a:cubicBezTo>
                  <a:cubicBezTo>
                    <a:pt x="727" y="1066"/>
                    <a:pt x="741" y="1068"/>
                    <a:pt x="755" y="1068"/>
                  </a:cubicBezTo>
                  <a:cubicBezTo>
                    <a:pt x="846" y="1068"/>
                    <a:pt x="943" y="977"/>
                    <a:pt x="914" y="861"/>
                  </a:cubicBezTo>
                  <a:cubicBezTo>
                    <a:pt x="914" y="761"/>
                    <a:pt x="881" y="628"/>
                    <a:pt x="814" y="561"/>
                  </a:cubicBezTo>
                  <a:cubicBezTo>
                    <a:pt x="714" y="461"/>
                    <a:pt x="647" y="328"/>
                    <a:pt x="614" y="194"/>
                  </a:cubicBezTo>
                  <a:cubicBezTo>
                    <a:pt x="574" y="59"/>
                    <a:pt x="457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8"/>
            <p:cNvSpPr/>
            <p:nvPr/>
          </p:nvSpPr>
          <p:spPr>
            <a:xfrm>
              <a:off x="4986421" y="3135596"/>
              <a:ext cx="55631" cy="24388"/>
            </a:xfrm>
            <a:custGeom>
              <a:avLst/>
              <a:gdLst/>
              <a:ahLst/>
              <a:cxnLst/>
              <a:rect l="l" t="t" r="r" b="b"/>
              <a:pathLst>
                <a:path w="1469" h="644" extrusionOk="0">
                  <a:moveTo>
                    <a:pt x="1101" y="1"/>
                  </a:moveTo>
                  <a:cubicBezTo>
                    <a:pt x="835" y="1"/>
                    <a:pt x="601" y="68"/>
                    <a:pt x="334" y="101"/>
                  </a:cubicBezTo>
                  <a:cubicBezTo>
                    <a:pt x="1" y="134"/>
                    <a:pt x="1" y="601"/>
                    <a:pt x="334" y="635"/>
                  </a:cubicBezTo>
                  <a:cubicBezTo>
                    <a:pt x="386" y="640"/>
                    <a:pt x="438" y="643"/>
                    <a:pt x="491" y="643"/>
                  </a:cubicBezTo>
                  <a:cubicBezTo>
                    <a:pt x="747" y="643"/>
                    <a:pt x="1014" y="578"/>
                    <a:pt x="1235" y="468"/>
                  </a:cubicBezTo>
                  <a:cubicBezTo>
                    <a:pt x="1468" y="334"/>
                    <a:pt x="1368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8"/>
            <p:cNvSpPr/>
            <p:nvPr/>
          </p:nvSpPr>
          <p:spPr>
            <a:xfrm>
              <a:off x="4833006" y="2988808"/>
              <a:ext cx="53283" cy="70060"/>
            </a:xfrm>
            <a:custGeom>
              <a:avLst/>
              <a:gdLst/>
              <a:ahLst/>
              <a:cxnLst/>
              <a:rect l="l" t="t" r="r" b="b"/>
              <a:pathLst>
                <a:path w="1407" h="1850" extrusionOk="0">
                  <a:moveTo>
                    <a:pt x="224" y="1"/>
                  </a:moveTo>
                  <a:cubicBezTo>
                    <a:pt x="110" y="1"/>
                    <a:pt x="0" y="87"/>
                    <a:pt x="49" y="208"/>
                  </a:cubicBezTo>
                  <a:cubicBezTo>
                    <a:pt x="316" y="808"/>
                    <a:pt x="649" y="1342"/>
                    <a:pt x="1116" y="1809"/>
                  </a:cubicBezTo>
                  <a:cubicBezTo>
                    <a:pt x="1145" y="1837"/>
                    <a:pt x="1181" y="1849"/>
                    <a:pt x="1218" y="1849"/>
                  </a:cubicBezTo>
                  <a:cubicBezTo>
                    <a:pt x="1311" y="1849"/>
                    <a:pt x="1407" y="1771"/>
                    <a:pt x="1383" y="1675"/>
                  </a:cubicBezTo>
                  <a:cubicBezTo>
                    <a:pt x="1183" y="1042"/>
                    <a:pt x="816" y="474"/>
                    <a:pt x="349" y="41"/>
                  </a:cubicBezTo>
                  <a:cubicBezTo>
                    <a:pt x="312" y="13"/>
                    <a:pt x="268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8"/>
            <p:cNvSpPr/>
            <p:nvPr/>
          </p:nvSpPr>
          <p:spPr>
            <a:xfrm>
              <a:off x="4867582" y="3123856"/>
              <a:ext cx="31962" cy="39006"/>
            </a:xfrm>
            <a:custGeom>
              <a:avLst/>
              <a:gdLst/>
              <a:ahLst/>
              <a:cxnLst/>
              <a:rect l="l" t="t" r="r" b="b"/>
              <a:pathLst>
                <a:path w="844" h="1030" extrusionOk="0">
                  <a:moveTo>
                    <a:pt x="221" y="0"/>
                  </a:moveTo>
                  <a:cubicBezTo>
                    <a:pt x="96" y="0"/>
                    <a:pt x="0" y="149"/>
                    <a:pt x="103" y="278"/>
                  </a:cubicBezTo>
                  <a:cubicBezTo>
                    <a:pt x="237" y="444"/>
                    <a:pt x="370" y="678"/>
                    <a:pt x="437" y="911"/>
                  </a:cubicBezTo>
                  <a:cubicBezTo>
                    <a:pt x="464" y="993"/>
                    <a:pt x="540" y="1030"/>
                    <a:pt x="617" y="1030"/>
                  </a:cubicBezTo>
                  <a:cubicBezTo>
                    <a:pt x="730" y="1030"/>
                    <a:pt x="843" y="950"/>
                    <a:pt x="804" y="811"/>
                  </a:cubicBezTo>
                  <a:cubicBezTo>
                    <a:pt x="737" y="511"/>
                    <a:pt x="570" y="211"/>
                    <a:pt x="337" y="44"/>
                  </a:cubicBezTo>
                  <a:cubicBezTo>
                    <a:pt x="298" y="14"/>
                    <a:pt x="259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8"/>
            <p:cNvSpPr/>
            <p:nvPr/>
          </p:nvSpPr>
          <p:spPr>
            <a:xfrm>
              <a:off x="4623389" y="3385469"/>
              <a:ext cx="78126" cy="43020"/>
            </a:xfrm>
            <a:custGeom>
              <a:avLst/>
              <a:gdLst/>
              <a:ahLst/>
              <a:cxnLst/>
              <a:rect l="l" t="t" r="r" b="b"/>
              <a:pathLst>
                <a:path w="2063" h="1136" extrusionOk="0">
                  <a:moveTo>
                    <a:pt x="289" y="0"/>
                  </a:moveTo>
                  <a:cubicBezTo>
                    <a:pt x="67" y="0"/>
                    <a:pt x="0" y="346"/>
                    <a:pt x="247" y="408"/>
                  </a:cubicBezTo>
                  <a:cubicBezTo>
                    <a:pt x="747" y="575"/>
                    <a:pt x="1247" y="808"/>
                    <a:pt x="1714" y="1108"/>
                  </a:cubicBezTo>
                  <a:cubicBezTo>
                    <a:pt x="1739" y="1127"/>
                    <a:pt x="1767" y="1135"/>
                    <a:pt x="1796" y="1135"/>
                  </a:cubicBezTo>
                  <a:cubicBezTo>
                    <a:pt x="1923" y="1135"/>
                    <a:pt x="2063" y="977"/>
                    <a:pt x="1981" y="842"/>
                  </a:cubicBezTo>
                  <a:cubicBezTo>
                    <a:pt x="1614" y="308"/>
                    <a:pt x="947" y="174"/>
                    <a:pt x="347" y="8"/>
                  </a:cubicBezTo>
                  <a:cubicBezTo>
                    <a:pt x="326" y="3"/>
                    <a:pt x="30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8"/>
            <p:cNvSpPr/>
            <p:nvPr/>
          </p:nvSpPr>
          <p:spPr>
            <a:xfrm>
              <a:off x="4357535" y="2492432"/>
              <a:ext cx="68052" cy="51617"/>
            </a:xfrm>
            <a:custGeom>
              <a:avLst/>
              <a:gdLst/>
              <a:ahLst/>
              <a:cxnLst/>
              <a:rect l="l" t="t" r="r" b="b"/>
              <a:pathLst>
                <a:path w="1797" h="1363" extrusionOk="0">
                  <a:moveTo>
                    <a:pt x="219" y="1"/>
                  </a:moveTo>
                  <a:cubicBezTo>
                    <a:pt x="79" y="1"/>
                    <a:pt x="1" y="150"/>
                    <a:pt x="61" y="272"/>
                  </a:cubicBezTo>
                  <a:cubicBezTo>
                    <a:pt x="228" y="572"/>
                    <a:pt x="495" y="839"/>
                    <a:pt x="795" y="1039"/>
                  </a:cubicBezTo>
                  <a:cubicBezTo>
                    <a:pt x="998" y="1191"/>
                    <a:pt x="1240" y="1363"/>
                    <a:pt x="1491" y="1363"/>
                  </a:cubicBezTo>
                  <a:cubicBezTo>
                    <a:pt x="1570" y="1363"/>
                    <a:pt x="1650" y="1346"/>
                    <a:pt x="1729" y="1306"/>
                  </a:cubicBezTo>
                  <a:cubicBezTo>
                    <a:pt x="1763" y="1306"/>
                    <a:pt x="1796" y="1239"/>
                    <a:pt x="1763" y="1206"/>
                  </a:cubicBezTo>
                  <a:cubicBezTo>
                    <a:pt x="1529" y="972"/>
                    <a:pt x="1296" y="772"/>
                    <a:pt x="1062" y="572"/>
                  </a:cubicBezTo>
                  <a:cubicBezTo>
                    <a:pt x="862" y="305"/>
                    <a:pt x="562" y="139"/>
                    <a:pt x="262" y="5"/>
                  </a:cubicBezTo>
                  <a:cubicBezTo>
                    <a:pt x="247" y="2"/>
                    <a:pt x="233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8"/>
            <p:cNvSpPr/>
            <p:nvPr/>
          </p:nvSpPr>
          <p:spPr>
            <a:xfrm>
              <a:off x="4206012" y="2607522"/>
              <a:ext cx="110315" cy="99447"/>
            </a:xfrm>
            <a:custGeom>
              <a:avLst/>
              <a:gdLst/>
              <a:ahLst/>
              <a:cxnLst/>
              <a:rect l="l" t="t" r="r" b="b"/>
              <a:pathLst>
                <a:path w="2913" h="2626" extrusionOk="0">
                  <a:moveTo>
                    <a:pt x="2756" y="0"/>
                  </a:moveTo>
                  <a:cubicBezTo>
                    <a:pt x="2727" y="0"/>
                    <a:pt x="2694" y="11"/>
                    <a:pt x="2661" y="35"/>
                  </a:cubicBezTo>
                  <a:cubicBezTo>
                    <a:pt x="1761" y="802"/>
                    <a:pt x="727" y="1503"/>
                    <a:pt x="26" y="2537"/>
                  </a:cubicBezTo>
                  <a:cubicBezTo>
                    <a:pt x="1" y="2562"/>
                    <a:pt x="33" y="2626"/>
                    <a:pt x="80" y="2626"/>
                  </a:cubicBezTo>
                  <a:cubicBezTo>
                    <a:pt x="94" y="2626"/>
                    <a:pt x="110" y="2620"/>
                    <a:pt x="126" y="2603"/>
                  </a:cubicBezTo>
                  <a:cubicBezTo>
                    <a:pt x="1127" y="1936"/>
                    <a:pt x="2061" y="1102"/>
                    <a:pt x="2862" y="202"/>
                  </a:cubicBezTo>
                  <a:cubicBezTo>
                    <a:pt x="2912" y="101"/>
                    <a:pt x="2848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8"/>
            <p:cNvSpPr/>
            <p:nvPr/>
          </p:nvSpPr>
          <p:spPr>
            <a:xfrm>
              <a:off x="4121522" y="2556472"/>
              <a:ext cx="38779" cy="57979"/>
            </a:xfrm>
            <a:custGeom>
              <a:avLst/>
              <a:gdLst/>
              <a:ahLst/>
              <a:cxnLst/>
              <a:rect l="l" t="t" r="r" b="b"/>
              <a:pathLst>
                <a:path w="1024" h="1531" extrusionOk="0">
                  <a:moveTo>
                    <a:pt x="168" y="0"/>
                  </a:moveTo>
                  <a:cubicBezTo>
                    <a:pt x="82" y="0"/>
                    <a:pt x="0" y="60"/>
                    <a:pt x="22" y="149"/>
                  </a:cubicBezTo>
                  <a:cubicBezTo>
                    <a:pt x="122" y="682"/>
                    <a:pt x="423" y="1149"/>
                    <a:pt x="790" y="1516"/>
                  </a:cubicBezTo>
                  <a:cubicBezTo>
                    <a:pt x="799" y="1526"/>
                    <a:pt x="809" y="1530"/>
                    <a:pt x="819" y="1530"/>
                  </a:cubicBezTo>
                  <a:cubicBezTo>
                    <a:pt x="842" y="1530"/>
                    <a:pt x="866" y="1507"/>
                    <a:pt x="890" y="1483"/>
                  </a:cubicBezTo>
                  <a:cubicBezTo>
                    <a:pt x="1023" y="949"/>
                    <a:pt x="556" y="449"/>
                    <a:pt x="289" y="49"/>
                  </a:cubicBezTo>
                  <a:cubicBezTo>
                    <a:pt x="256" y="15"/>
                    <a:pt x="21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8"/>
            <p:cNvSpPr/>
            <p:nvPr/>
          </p:nvSpPr>
          <p:spPr>
            <a:xfrm>
              <a:off x="4040251" y="2883110"/>
              <a:ext cx="82140" cy="25146"/>
            </a:xfrm>
            <a:custGeom>
              <a:avLst/>
              <a:gdLst/>
              <a:ahLst/>
              <a:cxnLst/>
              <a:rect l="l" t="t" r="r" b="b"/>
              <a:pathLst>
                <a:path w="2169" h="664" extrusionOk="0">
                  <a:moveTo>
                    <a:pt x="647" y="1"/>
                  </a:moveTo>
                  <a:cubicBezTo>
                    <a:pt x="467" y="1"/>
                    <a:pt x="284" y="22"/>
                    <a:pt x="100" y="63"/>
                  </a:cubicBezTo>
                  <a:cubicBezTo>
                    <a:pt x="0" y="63"/>
                    <a:pt x="0" y="263"/>
                    <a:pt x="134" y="263"/>
                  </a:cubicBezTo>
                  <a:cubicBezTo>
                    <a:pt x="801" y="330"/>
                    <a:pt x="1434" y="463"/>
                    <a:pt x="2068" y="664"/>
                  </a:cubicBezTo>
                  <a:cubicBezTo>
                    <a:pt x="2102" y="664"/>
                    <a:pt x="2168" y="597"/>
                    <a:pt x="2102" y="564"/>
                  </a:cubicBezTo>
                  <a:cubicBezTo>
                    <a:pt x="1701" y="188"/>
                    <a:pt x="1188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8"/>
            <p:cNvSpPr/>
            <p:nvPr/>
          </p:nvSpPr>
          <p:spPr>
            <a:xfrm>
              <a:off x="3980869" y="3508626"/>
              <a:ext cx="106301" cy="36431"/>
            </a:xfrm>
            <a:custGeom>
              <a:avLst/>
              <a:gdLst/>
              <a:ahLst/>
              <a:cxnLst/>
              <a:rect l="l" t="t" r="r" b="b"/>
              <a:pathLst>
                <a:path w="2807" h="962" extrusionOk="0">
                  <a:moveTo>
                    <a:pt x="2617" y="0"/>
                  </a:moveTo>
                  <a:cubicBezTo>
                    <a:pt x="2592" y="0"/>
                    <a:pt x="2564" y="7"/>
                    <a:pt x="2535" y="25"/>
                  </a:cubicBezTo>
                  <a:cubicBezTo>
                    <a:pt x="1802" y="425"/>
                    <a:pt x="968" y="492"/>
                    <a:pt x="134" y="658"/>
                  </a:cubicBezTo>
                  <a:cubicBezTo>
                    <a:pt x="0" y="692"/>
                    <a:pt x="0" y="859"/>
                    <a:pt x="134" y="925"/>
                  </a:cubicBezTo>
                  <a:cubicBezTo>
                    <a:pt x="298" y="950"/>
                    <a:pt x="462" y="962"/>
                    <a:pt x="627" y="962"/>
                  </a:cubicBezTo>
                  <a:cubicBezTo>
                    <a:pt x="1366" y="962"/>
                    <a:pt x="2096" y="716"/>
                    <a:pt x="2669" y="225"/>
                  </a:cubicBezTo>
                  <a:cubicBezTo>
                    <a:pt x="2807" y="170"/>
                    <a:pt x="2739" y="0"/>
                    <a:pt x="2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8"/>
            <p:cNvSpPr/>
            <p:nvPr/>
          </p:nvSpPr>
          <p:spPr>
            <a:xfrm>
              <a:off x="4515836" y="3568462"/>
              <a:ext cx="101378" cy="61274"/>
            </a:xfrm>
            <a:custGeom>
              <a:avLst/>
              <a:gdLst/>
              <a:ahLst/>
              <a:cxnLst/>
              <a:rect l="l" t="t" r="r" b="b"/>
              <a:pathLst>
                <a:path w="2677" h="1618" extrusionOk="0">
                  <a:moveTo>
                    <a:pt x="171" y="1"/>
                  </a:moveTo>
                  <a:cubicBezTo>
                    <a:pt x="63" y="1"/>
                    <a:pt x="1" y="187"/>
                    <a:pt x="118" y="246"/>
                  </a:cubicBezTo>
                  <a:cubicBezTo>
                    <a:pt x="485" y="446"/>
                    <a:pt x="852" y="680"/>
                    <a:pt x="1185" y="913"/>
                  </a:cubicBezTo>
                  <a:cubicBezTo>
                    <a:pt x="1552" y="1213"/>
                    <a:pt x="1919" y="1447"/>
                    <a:pt x="2353" y="1614"/>
                  </a:cubicBezTo>
                  <a:cubicBezTo>
                    <a:pt x="2365" y="1616"/>
                    <a:pt x="2378" y="1617"/>
                    <a:pt x="2390" y="1617"/>
                  </a:cubicBezTo>
                  <a:cubicBezTo>
                    <a:pt x="2543" y="1617"/>
                    <a:pt x="2676" y="1434"/>
                    <a:pt x="2553" y="1280"/>
                  </a:cubicBezTo>
                  <a:cubicBezTo>
                    <a:pt x="2186" y="1013"/>
                    <a:pt x="1819" y="780"/>
                    <a:pt x="1385" y="580"/>
                  </a:cubicBezTo>
                  <a:cubicBezTo>
                    <a:pt x="1018" y="379"/>
                    <a:pt x="652" y="179"/>
                    <a:pt x="218" y="12"/>
                  </a:cubicBezTo>
                  <a:cubicBezTo>
                    <a:pt x="202" y="4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8"/>
            <p:cNvSpPr/>
            <p:nvPr/>
          </p:nvSpPr>
          <p:spPr>
            <a:xfrm>
              <a:off x="4526591" y="3495409"/>
              <a:ext cx="63167" cy="31432"/>
            </a:xfrm>
            <a:custGeom>
              <a:avLst/>
              <a:gdLst/>
              <a:ahLst/>
              <a:cxnLst/>
              <a:rect l="l" t="t" r="r" b="b"/>
              <a:pathLst>
                <a:path w="1668" h="830" extrusionOk="0">
                  <a:moveTo>
                    <a:pt x="297" y="0"/>
                  </a:moveTo>
                  <a:cubicBezTo>
                    <a:pt x="242" y="0"/>
                    <a:pt x="188" y="3"/>
                    <a:pt x="134" y="7"/>
                  </a:cubicBezTo>
                  <a:cubicBezTo>
                    <a:pt x="34" y="40"/>
                    <a:pt x="1" y="140"/>
                    <a:pt x="67" y="207"/>
                  </a:cubicBezTo>
                  <a:cubicBezTo>
                    <a:pt x="234" y="374"/>
                    <a:pt x="401" y="474"/>
                    <a:pt x="601" y="540"/>
                  </a:cubicBezTo>
                  <a:cubicBezTo>
                    <a:pt x="835" y="641"/>
                    <a:pt x="1035" y="741"/>
                    <a:pt x="1268" y="807"/>
                  </a:cubicBezTo>
                  <a:cubicBezTo>
                    <a:pt x="1303" y="823"/>
                    <a:pt x="1336" y="830"/>
                    <a:pt x="1365" y="830"/>
                  </a:cubicBezTo>
                  <a:cubicBezTo>
                    <a:pt x="1594" y="830"/>
                    <a:pt x="1667" y="425"/>
                    <a:pt x="1402" y="307"/>
                  </a:cubicBezTo>
                  <a:cubicBezTo>
                    <a:pt x="1051" y="103"/>
                    <a:pt x="676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68"/>
            <p:cNvSpPr/>
            <p:nvPr/>
          </p:nvSpPr>
          <p:spPr>
            <a:xfrm>
              <a:off x="4524319" y="2833006"/>
              <a:ext cx="59948" cy="52867"/>
            </a:xfrm>
            <a:custGeom>
              <a:avLst/>
              <a:gdLst/>
              <a:ahLst/>
              <a:cxnLst/>
              <a:rect l="l" t="t" r="r" b="b"/>
              <a:pathLst>
                <a:path w="1583" h="1396" extrusionOk="0">
                  <a:moveTo>
                    <a:pt x="1420" y="1"/>
                  </a:moveTo>
                  <a:cubicBezTo>
                    <a:pt x="1400" y="1"/>
                    <a:pt x="1380" y="6"/>
                    <a:pt x="1362" y="19"/>
                  </a:cubicBezTo>
                  <a:cubicBezTo>
                    <a:pt x="861" y="385"/>
                    <a:pt x="428" y="819"/>
                    <a:pt x="27" y="1319"/>
                  </a:cubicBezTo>
                  <a:cubicBezTo>
                    <a:pt x="0" y="1346"/>
                    <a:pt x="39" y="1395"/>
                    <a:pt x="90" y="1395"/>
                  </a:cubicBezTo>
                  <a:cubicBezTo>
                    <a:pt x="102" y="1395"/>
                    <a:pt x="115" y="1393"/>
                    <a:pt x="127" y="1386"/>
                  </a:cubicBezTo>
                  <a:cubicBezTo>
                    <a:pt x="628" y="1053"/>
                    <a:pt x="1095" y="652"/>
                    <a:pt x="1528" y="185"/>
                  </a:cubicBezTo>
                  <a:cubicBezTo>
                    <a:pt x="1583" y="104"/>
                    <a:pt x="1505" y="1"/>
                    <a:pt x="1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68"/>
            <p:cNvSpPr/>
            <p:nvPr/>
          </p:nvSpPr>
          <p:spPr>
            <a:xfrm>
              <a:off x="4525341" y="3025202"/>
              <a:ext cx="35408" cy="12876"/>
            </a:xfrm>
            <a:custGeom>
              <a:avLst/>
              <a:gdLst/>
              <a:ahLst/>
              <a:cxnLst/>
              <a:rect l="l" t="t" r="r" b="b"/>
              <a:pathLst>
                <a:path w="935" h="340" extrusionOk="0">
                  <a:moveTo>
                    <a:pt x="376" y="0"/>
                  </a:moveTo>
                  <a:cubicBezTo>
                    <a:pt x="318" y="0"/>
                    <a:pt x="259" y="4"/>
                    <a:pt x="200" y="14"/>
                  </a:cubicBezTo>
                  <a:cubicBezTo>
                    <a:pt x="0" y="14"/>
                    <a:pt x="0" y="314"/>
                    <a:pt x="200" y="314"/>
                  </a:cubicBezTo>
                  <a:cubicBezTo>
                    <a:pt x="300" y="331"/>
                    <a:pt x="401" y="339"/>
                    <a:pt x="501" y="339"/>
                  </a:cubicBezTo>
                  <a:cubicBezTo>
                    <a:pt x="601" y="339"/>
                    <a:pt x="701" y="331"/>
                    <a:pt x="801" y="314"/>
                  </a:cubicBezTo>
                  <a:cubicBezTo>
                    <a:pt x="934" y="281"/>
                    <a:pt x="934" y="81"/>
                    <a:pt x="801" y="47"/>
                  </a:cubicBezTo>
                  <a:cubicBezTo>
                    <a:pt x="659" y="24"/>
                    <a:pt x="518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8"/>
            <p:cNvSpPr/>
            <p:nvPr/>
          </p:nvSpPr>
          <p:spPr>
            <a:xfrm>
              <a:off x="4176662" y="3496924"/>
              <a:ext cx="94561" cy="39536"/>
            </a:xfrm>
            <a:custGeom>
              <a:avLst/>
              <a:gdLst/>
              <a:ahLst/>
              <a:cxnLst/>
              <a:rect l="l" t="t" r="r" b="b"/>
              <a:pathLst>
                <a:path w="2497" h="1044" extrusionOk="0">
                  <a:moveTo>
                    <a:pt x="67" y="0"/>
                  </a:moveTo>
                  <a:cubicBezTo>
                    <a:pt x="34" y="0"/>
                    <a:pt x="1" y="33"/>
                    <a:pt x="67" y="67"/>
                  </a:cubicBezTo>
                  <a:cubicBezTo>
                    <a:pt x="835" y="367"/>
                    <a:pt x="1635" y="734"/>
                    <a:pt x="2436" y="1034"/>
                  </a:cubicBezTo>
                  <a:cubicBezTo>
                    <a:pt x="2442" y="1041"/>
                    <a:pt x="2449" y="1043"/>
                    <a:pt x="2454" y="1043"/>
                  </a:cubicBezTo>
                  <a:cubicBezTo>
                    <a:pt x="2479" y="1043"/>
                    <a:pt x="2496" y="994"/>
                    <a:pt x="2469" y="967"/>
                  </a:cubicBezTo>
                  <a:cubicBezTo>
                    <a:pt x="1669" y="601"/>
                    <a:pt x="868" y="267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8"/>
            <p:cNvSpPr/>
            <p:nvPr/>
          </p:nvSpPr>
          <p:spPr>
            <a:xfrm>
              <a:off x="4189652" y="3405693"/>
              <a:ext cx="84034" cy="33326"/>
            </a:xfrm>
            <a:custGeom>
              <a:avLst/>
              <a:gdLst/>
              <a:ahLst/>
              <a:cxnLst/>
              <a:rect l="l" t="t" r="r" b="b"/>
              <a:pathLst>
                <a:path w="2219" h="880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725" y="374"/>
                    <a:pt x="1392" y="641"/>
                    <a:pt x="2093" y="875"/>
                  </a:cubicBezTo>
                  <a:cubicBezTo>
                    <a:pt x="2104" y="878"/>
                    <a:pt x="2114" y="880"/>
                    <a:pt x="2123" y="880"/>
                  </a:cubicBezTo>
                  <a:cubicBezTo>
                    <a:pt x="2199" y="880"/>
                    <a:pt x="2219" y="771"/>
                    <a:pt x="2159" y="741"/>
                  </a:cubicBezTo>
                  <a:cubicBezTo>
                    <a:pt x="1459" y="441"/>
                    <a:pt x="758" y="208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8"/>
            <p:cNvSpPr/>
            <p:nvPr/>
          </p:nvSpPr>
          <p:spPr>
            <a:xfrm>
              <a:off x="4203210" y="3257995"/>
              <a:ext cx="89373" cy="33363"/>
            </a:xfrm>
            <a:custGeom>
              <a:avLst/>
              <a:gdLst/>
              <a:ahLst/>
              <a:cxnLst/>
              <a:rect l="l" t="t" r="r" b="b"/>
              <a:pathLst>
                <a:path w="2360" h="881" extrusionOk="0">
                  <a:moveTo>
                    <a:pt x="2170" y="0"/>
                  </a:moveTo>
                  <a:cubicBezTo>
                    <a:pt x="2158" y="0"/>
                    <a:pt x="2147" y="2"/>
                    <a:pt x="2135" y="5"/>
                  </a:cubicBezTo>
                  <a:cubicBezTo>
                    <a:pt x="1801" y="71"/>
                    <a:pt x="1501" y="171"/>
                    <a:pt x="1201" y="338"/>
                  </a:cubicBezTo>
                  <a:cubicBezTo>
                    <a:pt x="902" y="548"/>
                    <a:pt x="548" y="677"/>
                    <a:pt x="189" y="677"/>
                  </a:cubicBezTo>
                  <a:cubicBezTo>
                    <a:pt x="149" y="677"/>
                    <a:pt x="108" y="675"/>
                    <a:pt x="67" y="672"/>
                  </a:cubicBezTo>
                  <a:cubicBezTo>
                    <a:pt x="34" y="672"/>
                    <a:pt x="0" y="738"/>
                    <a:pt x="34" y="772"/>
                  </a:cubicBezTo>
                  <a:cubicBezTo>
                    <a:pt x="218" y="847"/>
                    <a:pt x="416" y="881"/>
                    <a:pt x="617" y="881"/>
                  </a:cubicBezTo>
                  <a:cubicBezTo>
                    <a:pt x="1215" y="881"/>
                    <a:pt x="1844" y="587"/>
                    <a:pt x="2268" y="238"/>
                  </a:cubicBezTo>
                  <a:cubicBezTo>
                    <a:pt x="2360" y="147"/>
                    <a:pt x="2285" y="0"/>
                    <a:pt x="2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8"/>
            <p:cNvSpPr/>
            <p:nvPr/>
          </p:nvSpPr>
          <p:spPr>
            <a:xfrm>
              <a:off x="4204460" y="3143208"/>
              <a:ext cx="88464" cy="45482"/>
            </a:xfrm>
            <a:custGeom>
              <a:avLst/>
              <a:gdLst/>
              <a:ahLst/>
              <a:cxnLst/>
              <a:rect l="l" t="t" r="r" b="b"/>
              <a:pathLst>
                <a:path w="2336" h="1201" extrusionOk="0">
                  <a:moveTo>
                    <a:pt x="2202" y="0"/>
                  </a:moveTo>
                  <a:cubicBezTo>
                    <a:pt x="1802" y="67"/>
                    <a:pt x="1435" y="200"/>
                    <a:pt x="1135" y="434"/>
                  </a:cubicBezTo>
                  <a:cubicBezTo>
                    <a:pt x="768" y="667"/>
                    <a:pt x="401" y="867"/>
                    <a:pt x="67" y="1101"/>
                  </a:cubicBezTo>
                  <a:cubicBezTo>
                    <a:pt x="1" y="1134"/>
                    <a:pt x="34" y="1201"/>
                    <a:pt x="67" y="1201"/>
                  </a:cubicBezTo>
                  <a:cubicBezTo>
                    <a:pt x="935" y="1201"/>
                    <a:pt x="1735" y="834"/>
                    <a:pt x="2302" y="200"/>
                  </a:cubicBezTo>
                  <a:cubicBezTo>
                    <a:pt x="2336" y="100"/>
                    <a:pt x="2302" y="0"/>
                    <a:pt x="2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8"/>
            <p:cNvSpPr/>
            <p:nvPr/>
          </p:nvSpPr>
          <p:spPr>
            <a:xfrm>
              <a:off x="4205710" y="2884208"/>
              <a:ext cx="81345" cy="53018"/>
            </a:xfrm>
            <a:custGeom>
              <a:avLst/>
              <a:gdLst/>
              <a:ahLst/>
              <a:cxnLst/>
              <a:rect l="l" t="t" r="r" b="b"/>
              <a:pathLst>
                <a:path w="2148" h="1400" extrusionOk="0">
                  <a:moveTo>
                    <a:pt x="68" y="1"/>
                  </a:moveTo>
                  <a:cubicBezTo>
                    <a:pt x="34" y="1"/>
                    <a:pt x="1" y="68"/>
                    <a:pt x="34" y="101"/>
                  </a:cubicBezTo>
                  <a:cubicBezTo>
                    <a:pt x="268" y="334"/>
                    <a:pt x="535" y="535"/>
                    <a:pt x="835" y="701"/>
                  </a:cubicBezTo>
                  <a:cubicBezTo>
                    <a:pt x="1168" y="935"/>
                    <a:pt x="1502" y="1168"/>
                    <a:pt x="1836" y="1368"/>
                  </a:cubicBezTo>
                  <a:cubicBezTo>
                    <a:pt x="1871" y="1390"/>
                    <a:pt x="1907" y="1399"/>
                    <a:pt x="1940" y="1399"/>
                  </a:cubicBezTo>
                  <a:cubicBezTo>
                    <a:pt x="2061" y="1399"/>
                    <a:pt x="2148" y="1273"/>
                    <a:pt x="2069" y="1168"/>
                  </a:cubicBezTo>
                  <a:cubicBezTo>
                    <a:pt x="1602" y="501"/>
                    <a:pt x="868" y="68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8"/>
            <p:cNvSpPr/>
            <p:nvPr/>
          </p:nvSpPr>
          <p:spPr>
            <a:xfrm>
              <a:off x="4320118" y="2958738"/>
              <a:ext cx="135764" cy="45936"/>
            </a:xfrm>
            <a:custGeom>
              <a:avLst/>
              <a:gdLst/>
              <a:ahLst/>
              <a:cxnLst/>
              <a:rect l="l" t="t" r="r" b="b"/>
              <a:pathLst>
                <a:path w="3585" h="1213" extrusionOk="0">
                  <a:moveTo>
                    <a:pt x="3485" y="1"/>
                  </a:moveTo>
                  <a:cubicBezTo>
                    <a:pt x="2317" y="1"/>
                    <a:pt x="1150" y="301"/>
                    <a:pt x="149" y="935"/>
                  </a:cubicBezTo>
                  <a:cubicBezTo>
                    <a:pt x="0" y="994"/>
                    <a:pt x="63" y="1212"/>
                    <a:pt x="197" y="1212"/>
                  </a:cubicBezTo>
                  <a:cubicBezTo>
                    <a:pt x="213" y="1212"/>
                    <a:pt x="231" y="1209"/>
                    <a:pt x="249" y="1202"/>
                  </a:cubicBezTo>
                  <a:cubicBezTo>
                    <a:pt x="1383" y="968"/>
                    <a:pt x="2450" y="601"/>
                    <a:pt x="3518" y="134"/>
                  </a:cubicBezTo>
                  <a:cubicBezTo>
                    <a:pt x="3585" y="101"/>
                    <a:pt x="3551" y="34"/>
                    <a:pt x="3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8"/>
            <p:cNvSpPr/>
            <p:nvPr/>
          </p:nvSpPr>
          <p:spPr>
            <a:xfrm>
              <a:off x="4330798" y="3087349"/>
              <a:ext cx="77028" cy="28440"/>
            </a:xfrm>
            <a:custGeom>
              <a:avLst/>
              <a:gdLst/>
              <a:ahLst/>
              <a:cxnLst/>
              <a:rect l="l" t="t" r="r" b="b"/>
              <a:pathLst>
                <a:path w="2034" h="751" extrusionOk="0">
                  <a:moveTo>
                    <a:pt x="408" y="0"/>
                  </a:moveTo>
                  <a:cubicBezTo>
                    <a:pt x="361" y="0"/>
                    <a:pt x="314" y="2"/>
                    <a:pt x="267" y="7"/>
                  </a:cubicBezTo>
                  <a:cubicBezTo>
                    <a:pt x="100" y="7"/>
                    <a:pt x="0" y="241"/>
                    <a:pt x="167" y="308"/>
                  </a:cubicBezTo>
                  <a:cubicBezTo>
                    <a:pt x="734" y="574"/>
                    <a:pt x="1368" y="741"/>
                    <a:pt x="2002" y="741"/>
                  </a:cubicBezTo>
                  <a:cubicBezTo>
                    <a:pt x="2008" y="748"/>
                    <a:pt x="2014" y="751"/>
                    <a:pt x="2018" y="751"/>
                  </a:cubicBezTo>
                  <a:cubicBezTo>
                    <a:pt x="2034" y="751"/>
                    <a:pt x="2028" y="708"/>
                    <a:pt x="2002" y="708"/>
                  </a:cubicBezTo>
                  <a:cubicBezTo>
                    <a:pt x="1539" y="368"/>
                    <a:pt x="990" y="0"/>
                    <a:pt x="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8"/>
            <p:cNvSpPr/>
            <p:nvPr/>
          </p:nvSpPr>
          <p:spPr>
            <a:xfrm>
              <a:off x="4360148" y="2699776"/>
              <a:ext cx="57487" cy="72559"/>
            </a:xfrm>
            <a:custGeom>
              <a:avLst/>
              <a:gdLst/>
              <a:ahLst/>
              <a:cxnLst/>
              <a:rect l="l" t="t" r="r" b="b"/>
              <a:pathLst>
                <a:path w="1518" h="1916" extrusionOk="0">
                  <a:moveTo>
                    <a:pt x="240" y="0"/>
                  </a:moveTo>
                  <a:cubicBezTo>
                    <a:pt x="112" y="0"/>
                    <a:pt x="0" y="114"/>
                    <a:pt x="26" y="268"/>
                  </a:cubicBezTo>
                  <a:cubicBezTo>
                    <a:pt x="159" y="568"/>
                    <a:pt x="326" y="868"/>
                    <a:pt x="560" y="1101"/>
                  </a:cubicBezTo>
                  <a:cubicBezTo>
                    <a:pt x="826" y="1402"/>
                    <a:pt x="1160" y="1635"/>
                    <a:pt x="1460" y="1902"/>
                  </a:cubicBezTo>
                  <a:cubicBezTo>
                    <a:pt x="1460" y="1912"/>
                    <a:pt x="1466" y="1916"/>
                    <a:pt x="1473" y="1916"/>
                  </a:cubicBezTo>
                  <a:cubicBezTo>
                    <a:pt x="1491" y="1916"/>
                    <a:pt x="1517" y="1892"/>
                    <a:pt x="1494" y="1869"/>
                  </a:cubicBezTo>
                  <a:cubicBezTo>
                    <a:pt x="1460" y="1502"/>
                    <a:pt x="1327" y="1135"/>
                    <a:pt x="1160" y="801"/>
                  </a:cubicBezTo>
                  <a:cubicBezTo>
                    <a:pt x="926" y="501"/>
                    <a:pt x="660" y="234"/>
                    <a:pt x="359" y="34"/>
                  </a:cubicBezTo>
                  <a:cubicBezTo>
                    <a:pt x="320" y="11"/>
                    <a:pt x="280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8"/>
            <p:cNvSpPr/>
            <p:nvPr/>
          </p:nvSpPr>
          <p:spPr>
            <a:xfrm>
              <a:off x="4344696" y="3213346"/>
              <a:ext cx="85700" cy="54040"/>
            </a:xfrm>
            <a:custGeom>
              <a:avLst/>
              <a:gdLst/>
              <a:ahLst/>
              <a:cxnLst/>
              <a:rect l="l" t="t" r="r" b="b"/>
              <a:pathLst>
                <a:path w="2263" h="1427" extrusionOk="0">
                  <a:moveTo>
                    <a:pt x="306" y="0"/>
                  </a:moveTo>
                  <a:cubicBezTo>
                    <a:pt x="260" y="0"/>
                    <a:pt x="214" y="5"/>
                    <a:pt x="167" y="16"/>
                  </a:cubicBezTo>
                  <a:cubicBezTo>
                    <a:pt x="67" y="49"/>
                    <a:pt x="0" y="183"/>
                    <a:pt x="67" y="283"/>
                  </a:cubicBezTo>
                  <a:cubicBezTo>
                    <a:pt x="234" y="617"/>
                    <a:pt x="734" y="750"/>
                    <a:pt x="1068" y="950"/>
                  </a:cubicBezTo>
                  <a:cubicBezTo>
                    <a:pt x="1401" y="1150"/>
                    <a:pt x="1768" y="1317"/>
                    <a:pt x="2168" y="1417"/>
                  </a:cubicBezTo>
                  <a:cubicBezTo>
                    <a:pt x="2175" y="1423"/>
                    <a:pt x="2182" y="1426"/>
                    <a:pt x="2190" y="1426"/>
                  </a:cubicBezTo>
                  <a:cubicBezTo>
                    <a:pt x="2224" y="1426"/>
                    <a:pt x="2262" y="1377"/>
                    <a:pt x="2235" y="1350"/>
                  </a:cubicBezTo>
                  <a:cubicBezTo>
                    <a:pt x="1935" y="1050"/>
                    <a:pt x="1635" y="783"/>
                    <a:pt x="1301" y="550"/>
                  </a:cubicBezTo>
                  <a:cubicBezTo>
                    <a:pt x="1033" y="341"/>
                    <a:pt x="686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8"/>
            <p:cNvSpPr/>
            <p:nvPr/>
          </p:nvSpPr>
          <p:spPr>
            <a:xfrm>
              <a:off x="4349733" y="3364072"/>
              <a:ext cx="82140" cy="22305"/>
            </a:xfrm>
            <a:custGeom>
              <a:avLst/>
              <a:gdLst/>
              <a:ahLst/>
              <a:cxnLst/>
              <a:rect l="l" t="t" r="r" b="b"/>
              <a:pathLst>
                <a:path w="2169" h="589" extrusionOk="0">
                  <a:moveTo>
                    <a:pt x="426" y="1"/>
                  </a:moveTo>
                  <a:cubicBezTo>
                    <a:pt x="362" y="1"/>
                    <a:pt x="298" y="2"/>
                    <a:pt x="234" y="6"/>
                  </a:cubicBezTo>
                  <a:cubicBezTo>
                    <a:pt x="34" y="6"/>
                    <a:pt x="1" y="272"/>
                    <a:pt x="167" y="339"/>
                  </a:cubicBezTo>
                  <a:cubicBezTo>
                    <a:pt x="551" y="501"/>
                    <a:pt x="947" y="589"/>
                    <a:pt x="1341" y="589"/>
                  </a:cubicBezTo>
                  <a:cubicBezTo>
                    <a:pt x="1597" y="589"/>
                    <a:pt x="1852" y="552"/>
                    <a:pt x="2102" y="473"/>
                  </a:cubicBezTo>
                  <a:cubicBezTo>
                    <a:pt x="2169" y="473"/>
                    <a:pt x="2169" y="373"/>
                    <a:pt x="2102" y="373"/>
                  </a:cubicBezTo>
                  <a:cubicBezTo>
                    <a:pt x="1562" y="133"/>
                    <a:pt x="996" y="1"/>
                    <a:pt x="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8"/>
            <p:cNvSpPr/>
            <p:nvPr/>
          </p:nvSpPr>
          <p:spPr>
            <a:xfrm>
              <a:off x="4538293" y="3301055"/>
              <a:ext cx="20753" cy="35939"/>
            </a:xfrm>
            <a:custGeom>
              <a:avLst/>
              <a:gdLst/>
              <a:ahLst/>
              <a:cxnLst/>
              <a:rect l="l" t="t" r="r" b="b"/>
              <a:pathLst>
                <a:path w="548" h="949" extrusionOk="0">
                  <a:moveTo>
                    <a:pt x="477" y="0"/>
                  </a:moveTo>
                  <a:cubicBezTo>
                    <a:pt x="458" y="0"/>
                    <a:pt x="437" y="11"/>
                    <a:pt x="425" y="35"/>
                  </a:cubicBezTo>
                  <a:cubicBezTo>
                    <a:pt x="325" y="335"/>
                    <a:pt x="192" y="602"/>
                    <a:pt x="25" y="869"/>
                  </a:cubicBezTo>
                  <a:cubicBezTo>
                    <a:pt x="1" y="918"/>
                    <a:pt x="48" y="949"/>
                    <a:pt x="88" y="949"/>
                  </a:cubicBezTo>
                  <a:cubicBezTo>
                    <a:pt x="103" y="949"/>
                    <a:pt x="116" y="945"/>
                    <a:pt x="125" y="936"/>
                  </a:cubicBezTo>
                  <a:cubicBezTo>
                    <a:pt x="292" y="669"/>
                    <a:pt x="425" y="402"/>
                    <a:pt x="526" y="102"/>
                  </a:cubicBezTo>
                  <a:cubicBezTo>
                    <a:pt x="547" y="37"/>
                    <a:pt x="513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8"/>
            <p:cNvSpPr/>
            <p:nvPr/>
          </p:nvSpPr>
          <p:spPr>
            <a:xfrm>
              <a:off x="4337425" y="3491849"/>
              <a:ext cx="80549" cy="48171"/>
            </a:xfrm>
            <a:custGeom>
              <a:avLst/>
              <a:gdLst/>
              <a:ahLst/>
              <a:cxnLst/>
              <a:rect l="l" t="t" r="r" b="b"/>
              <a:pathLst>
                <a:path w="2127" h="1272" extrusionOk="0">
                  <a:moveTo>
                    <a:pt x="2060" y="1"/>
                  </a:moveTo>
                  <a:cubicBezTo>
                    <a:pt x="1326" y="101"/>
                    <a:pt x="659" y="401"/>
                    <a:pt x="125" y="935"/>
                  </a:cubicBezTo>
                  <a:cubicBezTo>
                    <a:pt x="1" y="1059"/>
                    <a:pt x="109" y="1271"/>
                    <a:pt x="287" y="1271"/>
                  </a:cubicBezTo>
                  <a:cubicBezTo>
                    <a:pt x="300" y="1271"/>
                    <a:pt x="313" y="1270"/>
                    <a:pt x="326" y="1268"/>
                  </a:cubicBezTo>
                  <a:cubicBezTo>
                    <a:pt x="993" y="1035"/>
                    <a:pt x="1627" y="634"/>
                    <a:pt x="2094" y="101"/>
                  </a:cubicBezTo>
                  <a:cubicBezTo>
                    <a:pt x="2127" y="67"/>
                    <a:pt x="2094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8"/>
            <p:cNvSpPr/>
            <p:nvPr/>
          </p:nvSpPr>
          <p:spPr>
            <a:xfrm>
              <a:off x="3805261" y="3778230"/>
              <a:ext cx="1076303" cy="843100"/>
            </a:xfrm>
            <a:custGeom>
              <a:avLst/>
              <a:gdLst/>
              <a:ahLst/>
              <a:cxnLst/>
              <a:rect l="l" t="t" r="r" b="b"/>
              <a:pathLst>
                <a:path w="28421" h="22263" extrusionOk="0">
                  <a:moveTo>
                    <a:pt x="9151" y="1"/>
                  </a:moveTo>
                  <a:cubicBezTo>
                    <a:pt x="4863" y="1"/>
                    <a:pt x="1301" y="218"/>
                    <a:pt x="368" y="878"/>
                  </a:cubicBezTo>
                  <a:cubicBezTo>
                    <a:pt x="1" y="1145"/>
                    <a:pt x="1735" y="18124"/>
                    <a:pt x="4404" y="20859"/>
                  </a:cubicBezTo>
                  <a:cubicBezTo>
                    <a:pt x="5125" y="21599"/>
                    <a:pt x="10235" y="22263"/>
                    <a:pt x="15056" y="22263"/>
                  </a:cubicBezTo>
                  <a:cubicBezTo>
                    <a:pt x="18713" y="22263"/>
                    <a:pt x="22203" y="21881"/>
                    <a:pt x="23484" y="20859"/>
                  </a:cubicBezTo>
                  <a:cubicBezTo>
                    <a:pt x="26453" y="18491"/>
                    <a:pt x="28421" y="811"/>
                    <a:pt x="28421" y="811"/>
                  </a:cubicBezTo>
                  <a:cubicBezTo>
                    <a:pt x="28421" y="811"/>
                    <a:pt x="17432" y="1"/>
                    <a:pt x="9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68"/>
            <p:cNvSpPr/>
            <p:nvPr/>
          </p:nvSpPr>
          <p:spPr>
            <a:xfrm>
              <a:off x="3720619" y="3600880"/>
              <a:ext cx="1248119" cy="315154"/>
            </a:xfrm>
            <a:custGeom>
              <a:avLst/>
              <a:gdLst/>
              <a:ahLst/>
              <a:cxnLst/>
              <a:rect l="l" t="t" r="r" b="b"/>
              <a:pathLst>
                <a:path w="32958" h="8322" extrusionOk="0">
                  <a:moveTo>
                    <a:pt x="10250" y="1"/>
                  </a:moveTo>
                  <a:cubicBezTo>
                    <a:pt x="5563" y="1"/>
                    <a:pt x="1839" y="107"/>
                    <a:pt x="1368" y="424"/>
                  </a:cubicBezTo>
                  <a:cubicBezTo>
                    <a:pt x="1" y="1325"/>
                    <a:pt x="701" y="5328"/>
                    <a:pt x="1769" y="6695"/>
                  </a:cubicBezTo>
                  <a:cubicBezTo>
                    <a:pt x="2501" y="7626"/>
                    <a:pt x="12414" y="8321"/>
                    <a:pt x="20601" y="8321"/>
                  </a:cubicBezTo>
                  <a:cubicBezTo>
                    <a:pt x="26206" y="8321"/>
                    <a:pt x="31002" y="7995"/>
                    <a:pt x="31490" y="7196"/>
                  </a:cubicBezTo>
                  <a:cubicBezTo>
                    <a:pt x="32657" y="5227"/>
                    <a:pt x="32958" y="524"/>
                    <a:pt x="31590" y="424"/>
                  </a:cubicBezTo>
                  <a:cubicBezTo>
                    <a:pt x="30726" y="359"/>
                    <a:pt x="18864" y="1"/>
                    <a:pt x="10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6" name="Google Shape;3316;p68"/>
          <p:cNvGrpSpPr/>
          <p:nvPr/>
        </p:nvGrpSpPr>
        <p:grpSpPr>
          <a:xfrm rot="1434405">
            <a:off x="-503574" y="3157580"/>
            <a:ext cx="1653827" cy="539960"/>
            <a:chOff x="2564525" y="5223525"/>
            <a:chExt cx="2556110" cy="834547"/>
          </a:xfrm>
        </p:grpSpPr>
        <p:sp>
          <p:nvSpPr>
            <p:cNvPr id="3317" name="Google Shape;3317;p68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8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8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8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8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8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8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8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8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8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7" name="Google Shape;3327;p68"/>
          <p:cNvGrpSpPr/>
          <p:nvPr/>
        </p:nvGrpSpPr>
        <p:grpSpPr>
          <a:xfrm rot="375986">
            <a:off x="7747564" y="1263873"/>
            <a:ext cx="1719436" cy="916246"/>
            <a:chOff x="7463504" y="3075665"/>
            <a:chExt cx="2603050" cy="1387103"/>
          </a:xfrm>
        </p:grpSpPr>
        <p:sp>
          <p:nvSpPr>
            <p:cNvPr id="3328" name="Google Shape;3328;p68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8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8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8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8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8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8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68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8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8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8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8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8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8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8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8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8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8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8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8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8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8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8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8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8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8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8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8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8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8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8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8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8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Google Shape;4274;p8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7824" y="170466"/>
            <a:ext cx="3231876" cy="2666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79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4" name="Google Shape;4284;p82"/>
          <p:cNvGrpSpPr/>
          <p:nvPr/>
        </p:nvGrpSpPr>
        <p:grpSpPr>
          <a:xfrm rot="-445069">
            <a:off x="260933" y="2364640"/>
            <a:ext cx="1659523" cy="1745433"/>
            <a:chOff x="776963" y="2512225"/>
            <a:chExt cx="1659575" cy="1745488"/>
          </a:xfrm>
        </p:grpSpPr>
        <p:sp>
          <p:nvSpPr>
            <p:cNvPr id="4285" name="Google Shape;4285;p82"/>
            <p:cNvSpPr/>
            <p:nvPr/>
          </p:nvSpPr>
          <p:spPr>
            <a:xfrm>
              <a:off x="790413" y="2601988"/>
              <a:ext cx="1646125" cy="1655725"/>
            </a:xfrm>
            <a:custGeom>
              <a:avLst/>
              <a:gdLst/>
              <a:ahLst/>
              <a:cxnLst/>
              <a:rect l="l" t="t" r="r" b="b"/>
              <a:pathLst>
                <a:path w="65845" h="66229" extrusionOk="0">
                  <a:moveTo>
                    <a:pt x="2974" y="1"/>
                  </a:moveTo>
                  <a:cubicBezTo>
                    <a:pt x="1308" y="1"/>
                    <a:pt x="1" y="1385"/>
                    <a:pt x="52" y="3051"/>
                  </a:cubicBezTo>
                  <a:lnTo>
                    <a:pt x="1359" y="63179"/>
                  </a:lnTo>
                  <a:cubicBezTo>
                    <a:pt x="1385" y="64845"/>
                    <a:pt x="2718" y="66203"/>
                    <a:pt x="4409" y="66229"/>
                  </a:cubicBezTo>
                  <a:lnTo>
                    <a:pt x="62846" y="66229"/>
                  </a:lnTo>
                  <a:cubicBezTo>
                    <a:pt x="64512" y="66229"/>
                    <a:pt x="65845" y="64819"/>
                    <a:pt x="65768" y="63179"/>
                  </a:cubicBezTo>
                  <a:lnTo>
                    <a:pt x="64460" y="3051"/>
                  </a:lnTo>
                  <a:cubicBezTo>
                    <a:pt x="64435" y="1385"/>
                    <a:pt x="63102" y="26"/>
                    <a:pt x="6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82"/>
            <p:cNvSpPr/>
            <p:nvPr/>
          </p:nvSpPr>
          <p:spPr>
            <a:xfrm>
              <a:off x="776963" y="2778838"/>
              <a:ext cx="1610225" cy="1430175"/>
            </a:xfrm>
            <a:custGeom>
              <a:avLst/>
              <a:gdLst/>
              <a:ahLst/>
              <a:cxnLst/>
              <a:rect l="l" t="t" r="r" b="b"/>
              <a:pathLst>
                <a:path w="64409" h="57207" extrusionOk="0">
                  <a:moveTo>
                    <a:pt x="3691" y="0"/>
                  </a:moveTo>
                  <a:cubicBezTo>
                    <a:pt x="2384" y="0"/>
                    <a:pt x="2410" y="1564"/>
                    <a:pt x="1103" y="1564"/>
                  </a:cubicBezTo>
                  <a:cubicBezTo>
                    <a:pt x="667" y="1564"/>
                    <a:pt x="257" y="1359"/>
                    <a:pt x="1" y="1026"/>
                  </a:cubicBezTo>
                  <a:lnTo>
                    <a:pt x="1" y="54208"/>
                  </a:lnTo>
                  <a:cubicBezTo>
                    <a:pt x="1" y="55874"/>
                    <a:pt x="1359" y="57207"/>
                    <a:pt x="2999" y="57207"/>
                  </a:cubicBezTo>
                  <a:lnTo>
                    <a:pt x="61436" y="57207"/>
                  </a:lnTo>
                  <a:cubicBezTo>
                    <a:pt x="63076" y="57207"/>
                    <a:pt x="64409" y="55848"/>
                    <a:pt x="64409" y="54208"/>
                  </a:cubicBezTo>
                  <a:lnTo>
                    <a:pt x="64409" y="1026"/>
                  </a:lnTo>
                  <a:cubicBezTo>
                    <a:pt x="64153" y="1359"/>
                    <a:pt x="63743" y="1564"/>
                    <a:pt x="63307" y="1564"/>
                  </a:cubicBezTo>
                  <a:cubicBezTo>
                    <a:pt x="62025" y="1564"/>
                    <a:pt x="62025" y="0"/>
                    <a:pt x="60718" y="0"/>
                  </a:cubicBezTo>
                  <a:cubicBezTo>
                    <a:pt x="59411" y="0"/>
                    <a:pt x="59437" y="1564"/>
                    <a:pt x="58130" y="1564"/>
                  </a:cubicBezTo>
                  <a:cubicBezTo>
                    <a:pt x="56822" y="1564"/>
                    <a:pt x="56848" y="0"/>
                    <a:pt x="55541" y="0"/>
                  </a:cubicBezTo>
                  <a:cubicBezTo>
                    <a:pt x="54234" y="0"/>
                    <a:pt x="54234" y="1564"/>
                    <a:pt x="52927" y="1564"/>
                  </a:cubicBezTo>
                  <a:cubicBezTo>
                    <a:pt x="51645" y="1564"/>
                    <a:pt x="51645" y="0"/>
                    <a:pt x="50338" y="0"/>
                  </a:cubicBezTo>
                  <a:cubicBezTo>
                    <a:pt x="49031" y="0"/>
                    <a:pt x="49057" y="1564"/>
                    <a:pt x="47749" y="1564"/>
                  </a:cubicBezTo>
                  <a:cubicBezTo>
                    <a:pt x="46442" y="1564"/>
                    <a:pt x="46468" y="0"/>
                    <a:pt x="45161" y="0"/>
                  </a:cubicBezTo>
                  <a:cubicBezTo>
                    <a:pt x="43854" y="0"/>
                    <a:pt x="43854" y="1564"/>
                    <a:pt x="42572" y="1564"/>
                  </a:cubicBezTo>
                  <a:cubicBezTo>
                    <a:pt x="41265" y="1564"/>
                    <a:pt x="41291" y="0"/>
                    <a:pt x="39984" y="0"/>
                  </a:cubicBezTo>
                  <a:cubicBezTo>
                    <a:pt x="38676" y="0"/>
                    <a:pt x="38702" y="1564"/>
                    <a:pt x="37395" y="1564"/>
                  </a:cubicBezTo>
                  <a:cubicBezTo>
                    <a:pt x="36062" y="1564"/>
                    <a:pt x="36088" y="0"/>
                    <a:pt x="34781" y="0"/>
                  </a:cubicBezTo>
                  <a:cubicBezTo>
                    <a:pt x="33499" y="0"/>
                    <a:pt x="33499" y="1564"/>
                    <a:pt x="32192" y="1564"/>
                  </a:cubicBezTo>
                  <a:cubicBezTo>
                    <a:pt x="30910" y="1564"/>
                    <a:pt x="30910" y="0"/>
                    <a:pt x="29603" y="0"/>
                  </a:cubicBezTo>
                  <a:cubicBezTo>
                    <a:pt x="28296" y="0"/>
                    <a:pt x="28322" y="1564"/>
                    <a:pt x="27015" y="1564"/>
                  </a:cubicBezTo>
                  <a:cubicBezTo>
                    <a:pt x="25708" y="1564"/>
                    <a:pt x="25733" y="0"/>
                    <a:pt x="24426" y="0"/>
                  </a:cubicBezTo>
                  <a:cubicBezTo>
                    <a:pt x="23119" y="0"/>
                    <a:pt x="23145" y="1564"/>
                    <a:pt x="21837" y="1564"/>
                  </a:cubicBezTo>
                  <a:cubicBezTo>
                    <a:pt x="20505" y="1564"/>
                    <a:pt x="20556" y="0"/>
                    <a:pt x="19223" y="0"/>
                  </a:cubicBezTo>
                  <a:cubicBezTo>
                    <a:pt x="17916" y="0"/>
                    <a:pt x="17942" y="1564"/>
                    <a:pt x="16634" y="1564"/>
                  </a:cubicBezTo>
                  <a:cubicBezTo>
                    <a:pt x="15327" y="1564"/>
                    <a:pt x="15353" y="0"/>
                    <a:pt x="14046" y="0"/>
                  </a:cubicBezTo>
                  <a:cubicBezTo>
                    <a:pt x="12739" y="0"/>
                    <a:pt x="12764" y="1564"/>
                    <a:pt x="11457" y="1564"/>
                  </a:cubicBezTo>
                  <a:cubicBezTo>
                    <a:pt x="10150" y="1564"/>
                    <a:pt x="10176" y="0"/>
                    <a:pt x="8869" y="0"/>
                  </a:cubicBezTo>
                  <a:cubicBezTo>
                    <a:pt x="7561" y="0"/>
                    <a:pt x="7587" y="1564"/>
                    <a:pt x="6280" y="1564"/>
                  </a:cubicBezTo>
                  <a:cubicBezTo>
                    <a:pt x="4973" y="1564"/>
                    <a:pt x="4973" y="0"/>
                    <a:pt x="3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7" name="Google Shape;4287;p82"/>
            <p:cNvGrpSpPr/>
            <p:nvPr/>
          </p:nvGrpSpPr>
          <p:grpSpPr>
            <a:xfrm>
              <a:off x="777214" y="2512225"/>
              <a:ext cx="1609575" cy="433175"/>
              <a:chOff x="777214" y="2512225"/>
              <a:chExt cx="1609575" cy="433175"/>
            </a:xfrm>
          </p:grpSpPr>
          <p:sp>
            <p:nvSpPr>
              <p:cNvPr id="4288" name="Google Shape;4288;p82"/>
              <p:cNvSpPr/>
              <p:nvPr/>
            </p:nvSpPr>
            <p:spPr>
              <a:xfrm>
                <a:off x="777214" y="2596800"/>
                <a:ext cx="1609575" cy="302475"/>
              </a:xfrm>
              <a:custGeom>
                <a:avLst/>
                <a:gdLst/>
                <a:ahLst/>
                <a:cxnLst/>
                <a:rect l="l" t="t" r="r" b="b"/>
                <a:pathLst>
                  <a:path w="64383" h="12099" extrusionOk="0">
                    <a:moveTo>
                      <a:pt x="2973" y="1"/>
                    </a:moveTo>
                    <a:cubicBezTo>
                      <a:pt x="1333" y="1"/>
                      <a:pt x="0" y="1333"/>
                      <a:pt x="0" y="2999"/>
                    </a:cubicBezTo>
                    <a:lnTo>
                      <a:pt x="0" y="12098"/>
                    </a:lnTo>
                    <a:lnTo>
                      <a:pt x="64383" y="12098"/>
                    </a:lnTo>
                    <a:lnTo>
                      <a:pt x="64383" y="2999"/>
                    </a:lnTo>
                    <a:cubicBezTo>
                      <a:pt x="64383" y="1333"/>
                      <a:pt x="63050" y="1"/>
                      <a:pt x="61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82"/>
              <p:cNvSpPr/>
              <p:nvPr/>
            </p:nvSpPr>
            <p:spPr>
              <a:xfrm>
                <a:off x="858950" y="2701875"/>
                <a:ext cx="14359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7438" h="3693" extrusionOk="0">
                    <a:moveTo>
                      <a:pt x="2461" y="1"/>
                    </a:moveTo>
                    <a:cubicBezTo>
                      <a:pt x="821" y="1"/>
                      <a:pt x="1" y="2000"/>
                      <a:pt x="1154" y="3153"/>
                    </a:cubicBezTo>
                    <a:cubicBezTo>
                      <a:pt x="1534" y="3526"/>
                      <a:pt x="1997" y="3692"/>
                      <a:pt x="2450" y="3692"/>
                    </a:cubicBezTo>
                    <a:cubicBezTo>
                      <a:pt x="3401" y="3692"/>
                      <a:pt x="4307" y="2957"/>
                      <a:pt x="4307" y="1846"/>
                    </a:cubicBezTo>
                    <a:cubicBezTo>
                      <a:pt x="4307" y="821"/>
                      <a:pt x="3486" y="1"/>
                      <a:pt x="2461" y="1"/>
                    </a:cubicBezTo>
                    <a:close/>
                    <a:moveTo>
                      <a:pt x="9125" y="1"/>
                    </a:moveTo>
                    <a:cubicBezTo>
                      <a:pt x="7459" y="1"/>
                      <a:pt x="6639" y="2000"/>
                      <a:pt x="7792" y="3153"/>
                    </a:cubicBezTo>
                    <a:cubicBezTo>
                      <a:pt x="8173" y="3526"/>
                      <a:pt x="8636" y="3692"/>
                      <a:pt x="9088" y="3692"/>
                    </a:cubicBezTo>
                    <a:cubicBezTo>
                      <a:pt x="10039" y="3692"/>
                      <a:pt x="10945" y="2957"/>
                      <a:pt x="10945" y="1846"/>
                    </a:cubicBezTo>
                    <a:cubicBezTo>
                      <a:pt x="10945" y="821"/>
                      <a:pt x="10125" y="1"/>
                      <a:pt x="9125" y="1"/>
                    </a:cubicBezTo>
                    <a:close/>
                    <a:moveTo>
                      <a:pt x="15763" y="1"/>
                    </a:moveTo>
                    <a:cubicBezTo>
                      <a:pt x="14097" y="1"/>
                      <a:pt x="13277" y="2000"/>
                      <a:pt x="14456" y="3153"/>
                    </a:cubicBezTo>
                    <a:cubicBezTo>
                      <a:pt x="14828" y="3526"/>
                      <a:pt x="15288" y="3692"/>
                      <a:pt x="15741" y="3692"/>
                    </a:cubicBezTo>
                    <a:cubicBezTo>
                      <a:pt x="16691" y="3692"/>
                      <a:pt x="17609" y="2957"/>
                      <a:pt x="17609" y="1846"/>
                    </a:cubicBezTo>
                    <a:cubicBezTo>
                      <a:pt x="17609" y="821"/>
                      <a:pt x="16788" y="1"/>
                      <a:pt x="15763" y="1"/>
                    </a:cubicBezTo>
                    <a:close/>
                    <a:moveTo>
                      <a:pt x="22401" y="1"/>
                    </a:moveTo>
                    <a:cubicBezTo>
                      <a:pt x="20735" y="1"/>
                      <a:pt x="19915" y="2000"/>
                      <a:pt x="21094" y="3153"/>
                    </a:cubicBezTo>
                    <a:cubicBezTo>
                      <a:pt x="21466" y="3526"/>
                      <a:pt x="21926" y="3692"/>
                      <a:pt x="22379" y="3692"/>
                    </a:cubicBezTo>
                    <a:cubicBezTo>
                      <a:pt x="23329" y="3692"/>
                      <a:pt x="24247" y="2957"/>
                      <a:pt x="24247" y="1846"/>
                    </a:cubicBezTo>
                    <a:cubicBezTo>
                      <a:pt x="24247" y="821"/>
                      <a:pt x="23401" y="1"/>
                      <a:pt x="22401" y="1"/>
                    </a:cubicBezTo>
                    <a:close/>
                    <a:moveTo>
                      <a:pt x="29040" y="1"/>
                    </a:moveTo>
                    <a:cubicBezTo>
                      <a:pt x="27399" y="1"/>
                      <a:pt x="26553" y="2000"/>
                      <a:pt x="27732" y="3153"/>
                    </a:cubicBezTo>
                    <a:cubicBezTo>
                      <a:pt x="28105" y="3526"/>
                      <a:pt x="28565" y="3692"/>
                      <a:pt x="29017" y="3692"/>
                    </a:cubicBezTo>
                    <a:cubicBezTo>
                      <a:pt x="29968" y="3692"/>
                      <a:pt x="30885" y="2957"/>
                      <a:pt x="30885" y="1846"/>
                    </a:cubicBezTo>
                    <a:cubicBezTo>
                      <a:pt x="30885" y="821"/>
                      <a:pt x="30039" y="1"/>
                      <a:pt x="29040" y="1"/>
                    </a:cubicBezTo>
                    <a:close/>
                    <a:moveTo>
                      <a:pt x="35678" y="1"/>
                    </a:moveTo>
                    <a:cubicBezTo>
                      <a:pt x="34037" y="1"/>
                      <a:pt x="33217" y="2000"/>
                      <a:pt x="34371" y="3153"/>
                    </a:cubicBezTo>
                    <a:cubicBezTo>
                      <a:pt x="34743" y="3526"/>
                      <a:pt x="35203" y="3692"/>
                      <a:pt x="35656" y="3692"/>
                    </a:cubicBezTo>
                    <a:cubicBezTo>
                      <a:pt x="36606" y="3692"/>
                      <a:pt x="37523" y="2957"/>
                      <a:pt x="37523" y="1846"/>
                    </a:cubicBezTo>
                    <a:cubicBezTo>
                      <a:pt x="37523" y="821"/>
                      <a:pt x="36703" y="1"/>
                      <a:pt x="35678" y="1"/>
                    </a:cubicBezTo>
                    <a:close/>
                    <a:moveTo>
                      <a:pt x="42316" y="1"/>
                    </a:moveTo>
                    <a:cubicBezTo>
                      <a:pt x="40676" y="1"/>
                      <a:pt x="39856" y="2000"/>
                      <a:pt x="41009" y="3153"/>
                    </a:cubicBezTo>
                    <a:cubicBezTo>
                      <a:pt x="41381" y="3526"/>
                      <a:pt x="41841" y="3692"/>
                      <a:pt x="42294" y="3692"/>
                    </a:cubicBezTo>
                    <a:cubicBezTo>
                      <a:pt x="43244" y="3692"/>
                      <a:pt x="44161" y="2957"/>
                      <a:pt x="44161" y="1846"/>
                    </a:cubicBezTo>
                    <a:cubicBezTo>
                      <a:pt x="44161" y="821"/>
                      <a:pt x="43341" y="1"/>
                      <a:pt x="42316" y="1"/>
                    </a:cubicBezTo>
                    <a:close/>
                    <a:moveTo>
                      <a:pt x="48954" y="1"/>
                    </a:moveTo>
                    <a:cubicBezTo>
                      <a:pt x="47314" y="1"/>
                      <a:pt x="46494" y="2000"/>
                      <a:pt x="47647" y="3153"/>
                    </a:cubicBezTo>
                    <a:cubicBezTo>
                      <a:pt x="48019" y="3526"/>
                      <a:pt x="48479" y="3692"/>
                      <a:pt x="48932" y="3692"/>
                    </a:cubicBezTo>
                    <a:cubicBezTo>
                      <a:pt x="49882" y="3692"/>
                      <a:pt x="50800" y="2957"/>
                      <a:pt x="50800" y="1846"/>
                    </a:cubicBezTo>
                    <a:cubicBezTo>
                      <a:pt x="50800" y="821"/>
                      <a:pt x="49979" y="1"/>
                      <a:pt x="48954" y="1"/>
                    </a:cubicBezTo>
                    <a:close/>
                    <a:moveTo>
                      <a:pt x="55592" y="1"/>
                    </a:moveTo>
                    <a:cubicBezTo>
                      <a:pt x="53952" y="1"/>
                      <a:pt x="53132" y="2000"/>
                      <a:pt x="54285" y="3153"/>
                    </a:cubicBezTo>
                    <a:cubicBezTo>
                      <a:pt x="54666" y="3526"/>
                      <a:pt x="55129" y="3692"/>
                      <a:pt x="55581" y="3692"/>
                    </a:cubicBezTo>
                    <a:cubicBezTo>
                      <a:pt x="56532" y="3692"/>
                      <a:pt x="57438" y="2957"/>
                      <a:pt x="57438" y="1846"/>
                    </a:cubicBezTo>
                    <a:cubicBezTo>
                      <a:pt x="57438" y="821"/>
                      <a:pt x="56618" y="1"/>
                      <a:pt x="55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82"/>
              <p:cNvSpPr/>
              <p:nvPr/>
            </p:nvSpPr>
            <p:spPr>
              <a:xfrm>
                <a:off x="10311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0" y="2012"/>
                      <a:pt x="692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39" y="590"/>
                      <a:pt x="2482" y="590"/>
                    </a:cubicBezTo>
                    <a:cubicBezTo>
                      <a:pt x="3021" y="590"/>
                      <a:pt x="3565" y="823"/>
                      <a:pt x="3947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82"/>
              <p:cNvSpPr/>
              <p:nvPr/>
            </p:nvSpPr>
            <p:spPr>
              <a:xfrm>
                <a:off x="13630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2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9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82"/>
              <p:cNvSpPr/>
              <p:nvPr/>
            </p:nvSpPr>
            <p:spPr>
              <a:xfrm>
                <a:off x="11970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82"/>
              <p:cNvSpPr/>
              <p:nvPr/>
            </p:nvSpPr>
            <p:spPr>
              <a:xfrm>
                <a:off x="2193457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66" y="1"/>
                    </a:moveTo>
                    <a:cubicBezTo>
                      <a:pt x="1895" y="1"/>
                      <a:pt x="1620" y="62"/>
                      <a:pt x="1359" y="192"/>
                    </a:cubicBezTo>
                    <a:cubicBezTo>
                      <a:pt x="334" y="679"/>
                      <a:pt x="0" y="2012"/>
                      <a:pt x="667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29" y="590"/>
                      <a:pt x="2471" y="590"/>
                    </a:cubicBezTo>
                    <a:cubicBezTo>
                      <a:pt x="3009" y="590"/>
                      <a:pt x="3556" y="823"/>
                      <a:pt x="3947" y="1345"/>
                    </a:cubicBezTo>
                    <a:cubicBezTo>
                      <a:pt x="3718" y="523"/>
                      <a:pt x="2961" y="1"/>
                      <a:pt x="2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82"/>
              <p:cNvSpPr/>
              <p:nvPr/>
            </p:nvSpPr>
            <p:spPr>
              <a:xfrm>
                <a:off x="8651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3" y="679"/>
                      <a:pt x="0" y="2012"/>
                      <a:pt x="692" y="2934"/>
                    </a:cubicBezTo>
                    <a:cubicBezTo>
                      <a:pt x="641" y="2781"/>
                      <a:pt x="615" y="2601"/>
                      <a:pt x="615" y="2447"/>
                    </a:cubicBezTo>
                    <a:cubicBezTo>
                      <a:pt x="615" y="1306"/>
                      <a:pt x="1539" y="590"/>
                      <a:pt x="2482" y="590"/>
                    </a:cubicBezTo>
                    <a:cubicBezTo>
                      <a:pt x="3020" y="590"/>
                      <a:pt x="3565" y="823"/>
                      <a:pt x="3947" y="1345"/>
                    </a:cubicBezTo>
                    <a:cubicBezTo>
                      <a:pt x="3718" y="523"/>
                      <a:pt x="2975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82"/>
              <p:cNvSpPr/>
              <p:nvPr/>
            </p:nvSpPr>
            <p:spPr>
              <a:xfrm>
                <a:off x="2027507" y="2700507"/>
                <a:ext cx="9805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945" extrusionOk="0">
                    <a:moveTo>
                      <a:pt x="2141" y="0"/>
                    </a:moveTo>
                    <a:cubicBezTo>
                      <a:pt x="1878" y="0"/>
                      <a:pt x="1611" y="56"/>
                      <a:pt x="1359" y="176"/>
                    </a:cubicBezTo>
                    <a:cubicBezTo>
                      <a:pt x="308" y="689"/>
                      <a:pt x="0" y="2022"/>
                      <a:pt x="692" y="2944"/>
                    </a:cubicBezTo>
                    <a:cubicBezTo>
                      <a:pt x="641" y="2791"/>
                      <a:pt x="615" y="2611"/>
                      <a:pt x="615" y="2457"/>
                    </a:cubicBezTo>
                    <a:cubicBezTo>
                      <a:pt x="599" y="1316"/>
                      <a:pt x="1517" y="600"/>
                      <a:pt x="2457" y="600"/>
                    </a:cubicBezTo>
                    <a:cubicBezTo>
                      <a:pt x="2995" y="600"/>
                      <a:pt x="3540" y="833"/>
                      <a:pt x="3922" y="1355"/>
                    </a:cubicBezTo>
                    <a:cubicBezTo>
                      <a:pt x="3709" y="525"/>
                      <a:pt x="2944" y="0"/>
                      <a:pt x="2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82"/>
              <p:cNvSpPr/>
              <p:nvPr/>
            </p:nvSpPr>
            <p:spPr>
              <a:xfrm>
                <a:off x="1860907" y="2700232"/>
                <a:ext cx="987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56" extrusionOk="0">
                    <a:moveTo>
                      <a:pt x="2161" y="0"/>
                    </a:moveTo>
                    <a:cubicBezTo>
                      <a:pt x="1894" y="0"/>
                      <a:pt x="1621" y="60"/>
                      <a:pt x="1359" y="187"/>
                    </a:cubicBezTo>
                    <a:cubicBezTo>
                      <a:pt x="308" y="700"/>
                      <a:pt x="0" y="2033"/>
                      <a:pt x="692" y="2955"/>
                    </a:cubicBezTo>
                    <a:cubicBezTo>
                      <a:pt x="641" y="2802"/>
                      <a:pt x="616" y="2622"/>
                      <a:pt x="616" y="2468"/>
                    </a:cubicBezTo>
                    <a:cubicBezTo>
                      <a:pt x="616" y="1327"/>
                      <a:pt x="1539" y="611"/>
                      <a:pt x="2482" y="611"/>
                    </a:cubicBezTo>
                    <a:cubicBezTo>
                      <a:pt x="3021" y="611"/>
                      <a:pt x="3565" y="844"/>
                      <a:pt x="3947" y="1366"/>
                    </a:cubicBezTo>
                    <a:cubicBezTo>
                      <a:pt x="3717" y="539"/>
                      <a:pt x="2965" y="0"/>
                      <a:pt x="2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82"/>
              <p:cNvSpPr/>
              <p:nvPr/>
            </p:nvSpPr>
            <p:spPr>
              <a:xfrm>
                <a:off x="1695582" y="2700757"/>
                <a:ext cx="9807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2935" extrusionOk="0">
                    <a:moveTo>
                      <a:pt x="2162" y="1"/>
                    </a:moveTo>
                    <a:cubicBezTo>
                      <a:pt x="1894" y="1"/>
                      <a:pt x="1620" y="62"/>
                      <a:pt x="1359" y="192"/>
                    </a:cubicBezTo>
                    <a:cubicBezTo>
                      <a:pt x="308" y="679"/>
                      <a:pt x="1" y="2012"/>
                      <a:pt x="667" y="2934"/>
                    </a:cubicBezTo>
                    <a:cubicBezTo>
                      <a:pt x="616" y="2781"/>
                      <a:pt x="590" y="2601"/>
                      <a:pt x="590" y="2447"/>
                    </a:cubicBezTo>
                    <a:cubicBezTo>
                      <a:pt x="590" y="1306"/>
                      <a:pt x="1514" y="590"/>
                      <a:pt x="2457" y="590"/>
                    </a:cubicBezTo>
                    <a:cubicBezTo>
                      <a:pt x="2995" y="590"/>
                      <a:pt x="3540" y="823"/>
                      <a:pt x="3922" y="1345"/>
                    </a:cubicBezTo>
                    <a:cubicBezTo>
                      <a:pt x="3693" y="523"/>
                      <a:pt x="2950" y="1"/>
                      <a:pt x="21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82"/>
              <p:cNvSpPr/>
              <p:nvPr/>
            </p:nvSpPr>
            <p:spPr>
              <a:xfrm>
                <a:off x="1537332" y="2700632"/>
                <a:ext cx="9037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914" extrusionOk="0">
                    <a:moveTo>
                      <a:pt x="1854" y="1"/>
                    </a:moveTo>
                    <a:cubicBezTo>
                      <a:pt x="928" y="1"/>
                      <a:pt x="0" y="650"/>
                      <a:pt x="0" y="1837"/>
                    </a:cubicBezTo>
                    <a:cubicBezTo>
                      <a:pt x="0" y="2222"/>
                      <a:pt x="128" y="2606"/>
                      <a:pt x="359" y="2914"/>
                    </a:cubicBezTo>
                    <a:cubicBezTo>
                      <a:pt x="308" y="2760"/>
                      <a:pt x="282" y="2606"/>
                      <a:pt x="282" y="2452"/>
                    </a:cubicBezTo>
                    <a:cubicBezTo>
                      <a:pt x="282" y="1311"/>
                      <a:pt x="1206" y="595"/>
                      <a:pt x="2149" y="595"/>
                    </a:cubicBezTo>
                    <a:cubicBezTo>
                      <a:pt x="2687" y="595"/>
                      <a:pt x="3232" y="828"/>
                      <a:pt x="3614" y="1350"/>
                    </a:cubicBezTo>
                    <a:cubicBezTo>
                      <a:pt x="3361" y="431"/>
                      <a:pt x="2608" y="1"/>
                      <a:pt x="1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82"/>
              <p:cNvSpPr/>
              <p:nvPr/>
            </p:nvSpPr>
            <p:spPr>
              <a:xfrm>
                <a:off x="1579800" y="2512225"/>
                <a:ext cx="353075" cy="433175"/>
              </a:xfrm>
              <a:custGeom>
                <a:avLst/>
                <a:gdLst/>
                <a:ahLst/>
                <a:cxnLst/>
                <a:rect l="l" t="t" r="r" b="b"/>
                <a:pathLst>
                  <a:path w="14123" h="17327" extrusionOk="0">
                    <a:moveTo>
                      <a:pt x="9848" y="0"/>
                    </a:moveTo>
                    <a:cubicBezTo>
                      <a:pt x="8500" y="0"/>
                      <a:pt x="7188" y="733"/>
                      <a:pt x="6511" y="2000"/>
                    </a:cubicBezTo>
                    <a:lnTo>
                      <a:pt x="5793" y="3384"/>
                    </a:lnTo>
                    <a:lnTo>
                      <a:pt x="7023" y="3384"/>
                    </a:lnTo>
                    <a:lnTo>
                      <a:pt x="7485" y="2512"/>
                    </a:lnTo>
                    <a:cubicBezTo>
                      <a:pt x="7952" y="1594"/>
                      <a:pt x="8900" y="1056"/>
                      <a:pt x="9876" y="1056"/>
                    </a:cubicBezTo>
                    <a:cubicBezTo>
                      <a:pt x="10290" y="1056"/>
                      <a:pt x="10709" y="1153"/>
                      <a:pt x="11098" y="1359"/>
                    </a:cubicBezTo>
                    <a:cubicBezTo>
                      <a:pt x="12406" y="2051"/>
                      <a:pt x="12892" y="3691"/>
                      <a:pt x="12175" y="4998"/>
                    </a:cubicBezTo>
                    <a:lnTo>
                      <a:pt x="6998" y="14815"/>
                    </a:lnTo>
                    <a:cubicBezTo>
                      <a:pt x="6519" y="15700"/>
                      <a:pt x="5601" y="16206"/>
                      <a:pt x="4656" y="16206"/>
                    </a:cubicBezTo>
                    <a:cubicBezTo>
                      <a:pt x="4233" y="16206"/>
                      <a:pt x="3805" y="16105"/>
                      <a:pt x="3409" y="15891"/>
                    </a:cubicBezTo>
                    <a:cubicBezTo>
                      <a:pt x="2128" y="15225"/>
                      <a:pt x="1615" y="13610"/>
                      <a:pt x="2307" y="12329"/>
                    </a:cubicBezTo>
                    <a:lnTo>
                      <a:pt x="5972" y="5357"/>
                    </a:lnTo>
                    <a:lnTo>
                      <a:pt x="5024" y="4845"/>
                    </a:lnTo>
                    <a:lnTo>
                      <a:pt x="1333" y="11816"/>
                    </a:lnTo>
                    <a:cubicBezTo>
                      <a:pt x="1" y="14302"/>
                      <a:pt x="1820" y="17301"/>
                      <a:pt x="4640" y="17326"/>
                    </a:cubicBezTo>
                    <a:cubicBezTo>
                      <a:pt x="6024" y="17326"/>
                      <a:pt x="7305" y="16557"/>
                      <a:pt x="7972" y="15327"/>
                    </a:cubicBezTo>
                    <a:lnTo>
                      <a:pt x="13149" y="5537"/>
                    </a:lnTo>
                    <a:cubicBezTo>
                      <a:pt x="14123" y="3691"/>
                      <a:pt x="13431" y="1410"/>
                      <a:pt x="11585" y="436"/>
                    </a:cubicBezTo>
                    <a:cubicBezTo>
                      <a:pt x="11032" y="140"/>
                      <a:pt x="10436" y="0"/>
                      <a:pt x="98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00" name="Google Shape;4300;p82"/>
          <p:cNvSpPr/>
          <p:nvPr/>
        </p:nvSpPr>
        <p:spPr>
          <a:xfrm rot="-445099">
            <a:off x="378243" y="2973436"/>
            <a:ext cx="1359277" cy="19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Don't forget</a:t>
            </a:r>
            <a:endParaRPr sz="1500" b="1" dirty="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4301" name="Google Shape;4301;p82"/>
          <p:cNvSpPr/>
          <p:nvPr/>
        </p:nvSpPr>
        <p:spPr>
          <a:xfrm rot="-445099">
            <a:off x="871519" y="3154584"/>
            <a:ext cx="1359277" cy="9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           ...</a:t>
            </a:r>
            <a:endParaRPr sz="1500" b="1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4302" name="Google Shape;4302;p82"/>
          <p:cNvGrpSpPr/>
          <p:nvPr/>
        </p:nvGrpSpPr>
        <p:grpSpPr>
          <a:xfrm>
            <a:off x="6984109" y="486567"/>
            <a:ext cx="2020813" cy="2171121"/>
            <a:chOff x="6556568" y="836089"/>
            <a:chExt cx="2054716" cy="2207545"/>
          </a:xfrm>
        </p:grpSpPr>
        <p:grpSp>
          <p:nvGrpSpPr>
            <p:cNvPr id="4303" name="Google Shape;4303;p82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4304" name="Google Shape;4304;p82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82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82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82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8" name="Google Shape;4308;p82"/>
            <p:cNvSpPr/>
            <p:nvPr/>
          </p:nvSpPr>
          <p:spPr>
            <a:xfrm rot="821932">
              <a:off x="6972804" y="1590873"/>
              <a:ext cx="1359266" cy="19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Don't forget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  <p:sp>
          <p:nvSpPr>
            <p:cNvPr id="4309" name="Google Shape;4309;p82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sp>
        <p:nvSpPr>
          <p:cNvPr id="4310" name="Google Shape;4310;p82"/>
          <p:cNvSpPr txBox="1">
            <a:spLocks noGrp="1"/>
          </p:cNvSpPr>
          <p:nvPr>
            <p:ph type="title"/>
          </p:nvPr>
        </p:nvSpPr>
        <p:spPr>
          <a:xfrm>
            <a:off x="2555776" y="532376"/>
            <a:ext cx="35817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Evaluation </a:t>
            </a:r>
            <a:endParaRPr sz="4400" dirty="0"/>
          </a:p>
        </p:txBody>
      </p:sp>
      <p:sp>
        <p:nvSpPr>
          <p:cNvPr id="4311" name="Google Shape;4311;p82"/>
          <p:cNvSpPr txBox="1">
            <a:spLocks noGrp="1"/>
          </p:cNvSpPr>
          <p:nvPr>
            <p:ph type="subTitle" idx="1"/>
          </p:nvPr>
        </p:nvSpPr>
        <p:spPr>
          <a:xfrm>
            <a:off x="2168124" y="1620785"/>
            <a:ext cx="4806788" cy="2550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600" dirty="0"/>
              <a:t>In conducting the evaluation there </a:t>
            </a:r>
            <a:r>
              <a:rPr lang="en-US" sz="1600" dirty="0" err="1"/>
              <a:t>arejudgment</a:t>
            </a:r>
            <a:r>
              <a:rPr lang="en-US" sz="1600" dirty="0"/>
              <a:t> to determine the value of </a:t>
            </a:r>
            <a:r>
              <a:rPr lang="en-US" sz="1600" dirty="0" err="1"/>
              <a:t>aquite</a:t>
            </a:r>
            <a:r>
              <a:rPr lang="en-US" sz="1600" dirty="0"/>
              <a:t> a few </a:t>
            </a:r>
            <a:r>
              <a:rPr lang="en-US" sz="1600" dirty="0" err="1"/>
              <a:t>programscontains</a:t>
            </a:r>
            <a:r>
              <a:rPr lang="en-US" sz="1600" dirty="0"/>
              <a:t> a subjective element. </a:t>
            </a:r>
            <a:r>
              <a:rPr lang="en-US" sz="1600" dirty="0" err="1"/>
              <a:t>Evaluationrequire</a:t>
            </a:r>
            <a:r>
              <a:rPr lang="en-US" sz="1600" dirty="0"/>
              <a:t> measurement data </a:t>
            </a:r>
            <a:r>
              <a:rPr lang="en-US" sz="1600" dirty="0" err="1"/>
              <a:t>andinformation</a:t>
            </a:r>
            <a:r>
              <a:rPr lang="en-US" sz="1600" dirty="0"/>
              <a:t> on the results of the assessment that </a:t>
            </a:r>
            <a:r>
              <a:rPr lang="en-US" sz="1600" dirty="0" err="1"/>
              <a:t>hasmany</a:t>
            </a:r>
            <a:r>
              <a:rPr lang="en-US" sz="1600" dirty="0"/>
              <a:t> dimensions, such as </a:t>
            </a:r>
            <a:r>
              <a:rPr lang="en-US" sz="1600" dirty="0" err="1"/>
              <a:t>ability,creativity</a:t>
            </a:r>
            <a:r>
              <a:rPr lang="en-US" sz="1600" dirty="0"/>
              <a:t>, attitudes, interests, </a:t>
            </a:r>
            <a:r>
              <a:rPr lang="en-US" sz="1600" dirty="0" err="1"/>
              <a:t>skills,etc</a:t>
            </a:r>
            <a:r>
              <a:rPr lang="en-US" sz="1600" dirty="0"/>
              <a:t>. therefore, </a:t>
            </a:r>
            <a:r>
              <a:rPr lang="en-US" sz="1600" dirty="0" err="1"/>
              <a:t>toolsThe</a:t>
            </a:r>
            <a:r>
              <a:rPr lang="en-US" sz="1600" dirty="0"/>
              <a:t> measurements used also </a:t>
            </a:r>
            <a:r>
              <a:rPr lang="en-US" sz="1600" dirty="0" err="1"/>
              <a:t>varydepending</a:t>
            </a:r>
            <a:r>
              <a:rPr lang="en-US" sz="1600" dirty="0"/>
              <a:t> on the type of data you </a:t>
            </a:r>
            <a:r>
              <a:rPr lang="en-US" sz="1600" dirty="0" err="1"/>
              <a:t>wantobtained</a:t>
            </a:r>
            <a:endParaRPr dirty="0"/>
          </a:p>
        </p:txBody>
      </p:sp>
      <p:grpSp>
        <p:nvGrpSpPr>
          <p:cNvPr id="4312" name="Google Shape;4312;p82"/>
          <p:cNvGrpSpPr/>
          <p:nvPr/>
        </p:nvGrpSpPr>
        <p:grpSpPr>
          <a:xfrm rot="2065613">
            <a:off x="7905244" y="4183299"/>
            <a:ext cx="1653875" cy="539976"/>
            <a:chOff x="2564525" y="5223525"/>
            <a:chExt cx="2556110" cy="834547"/>
          </a:xfrm>
        </p:grpSpPr>
        <p:sp>
          <p:nvSpPr>
            <p:cNvPr id="4313" name="Google Shape;4313;p8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8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8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8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8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8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8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8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8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8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3" name="Google Shape;4323;p82"/>
          <p:cNvGrpSpPr/>
          <p:nvPr/>
        </p:nvGrpSpPr>
        <p:grpSpPr>
          <a:xfrm>
            <a:off x="-433289" y="983145"/>
            <a:ext cx="1719315" cy="916181"/>
            <a:chOff x="7463504" y="3075665"/>
            <a:chExt cx="2603050" cy="1387103"/>
          </a:xfrm>
        </p:grpSpPr>
        <p:sp>
          <p:nvSpPr>
            <p:cNvPr id="4324" name="Google Shape;4324;p8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8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8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8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8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8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8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8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8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8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8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8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8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8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8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8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8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8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8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8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8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8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8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8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8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8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8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8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8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8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8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8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8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396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731275" y="411510"/>
            <a:ext cx="8179255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Measurement, Assessment, &amp;Evaluation</a:t>
            </a:r>
            <a:endParaRPr dirty="0"/>
          </a:p>
        </p:txBody>
      </p:sp>
      <p:sp>
        <p:nvSpPr>
          <p:cNvPr id="1936" name="Google Shape;1936;p50"/>
          <p:cNvSpPr txBox="1">
            <a:spLocks noGrp="1"/>
          </p:cNvSpPr>
          <p:nvPr>
            <p:ph type="body" idx="1"/>
          </p:nvPr>
        </p:nvSpPr>
        <p:spPr>
          <a:xfrm>
            <a:off x="891300" y="1059582"/>
            <a:ext cx="7281100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dirty="0"/>
              <a:t>Measurement, assessment, and evaluation are hierarchical </a:t>
            </a:r>
            <a:r>
              <a:rPr lang="en-US" sz="1400" dirty="0" err="1"/>
              <a:t>activities.That</a:t>
            </a:r>
            <a:r>
              <a:rPr lang="en-US" sz="1400" dirty="0"/>
              <a:t> is, the three activities are related to the learning </a:t>
            </a:r>
            <a:r>
              <a:rPr lang="en-US" sz="1400" dirty="0" err="1"/>
              <a:t>processTeaching</a:t>
            </a:r>
            <a:r>
              <a:rPr lang="en-US" sz="1400" dirty="0"/>
              <a:t> cannot be separated from one another, as well as in its </a:t>
            </a:r>
            <a:r>
              <a:rPr lang="en-US" sz="1400" dirty="0" err="1"/>
              <a:t>implementationmust</a:t>
            </a:r>
            <a:r>
              <a:rPr lang="en-US" sz="1400" dirty="0"/>
              <a:t> be completed </a:t>
            </a:r>
            <a:r>
              <a:rPr lang="en-US" sz="1400" dirty="0" err="1"/>
              <a:t>sequentially.Table</a:t>
            </a:r>
            <a:r>
              <a:rPr lang="en-US" sz="1400" dirty="0"/>
              <a:t> of Examples of Differences in Measurement, Registration, and Evaluation</a:t>
            </a:r>
            <a:endParaRPr sz="1400" dirty="0"/>
          </a:p>
        </p:txBody>
      </p:sp>
      <p:grpSp>
        <p:nvGrpSpPr>
          <p:cNvPr id="1937" name="Google Shape;1937;p50"/>
          <p:cNvGrpSpPr/>
          <p:nvPr/>
        </p:nvGrpSpPr>
        <p:grpSpPr>
          <a:xfrm>
            <a:off x="7811863" y="2231236"/>
            <a:ext cx="1693701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0"/>
          <p:cNvGrpSpPr/>
          <p:nvPr/>
        </p:nvGrpSpPr>
        <p:grpSpPr>
          <a:xfrm rot="549047">
            <a:off x="-602981" y="3411759"/>
            <a:ext cx="1653892" cy="539981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19"/>
          <a:stretch/>
        </p:blipFill>
        <p:spPr>
          <a:xfrm>
            <a:off x="2267991" y="2252025"/>
            <a:ext cx="5655735" cy="25026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3" name="Google Shape;2743;p61"/>
          <p:cNvGrpSpPr/>
          <p:nvPr/>
        </p:nvGrpSpPr>
        <p:grpSpPr>
          <a:xfrm>
            <a:off x="3505772" y="227740"/>
            <a:ext cx="2006662" cy="1528595"/>
            <a:chOff x="3505772" y="227740"/>
            <a:chExt cx="2006662" cy="1528595"/>
          </a:xfrm>
        </p:grpSpPr>
        <p:grpSp>
          <p:nvGrpSpPr>
            <p:cNvPr id="2744" name="Google Shape;2744;p61"/>
            <p:cNvGrpSpPr/>
            <p:nvPr/>
          </p:nvGrpSpPr>
          <p:grpSpPr>
            <a:xfrm>
              <a:off x="3505772" y="227740"/>
              <a:ext cx="2006662" cy="1528595"/>
              <a:chOff x="3078781" y="91924"/>
              <a:chExt cx="2577269" cy="1963513"/>
            </a:xfrm>
          </p:grpSpPr>
          <p:sp>
            <p:nvSpPr>
              <p:cNvPr id="2745" name="Google Shape;2745;p61"/>
              <p:cNvSpPr/>
              <p:nvPr/>
            </p:nvSpPr>
            <p:spPr>
              <a:xfrm rot="335312">
                <a:off x="3157566" y="205618"/>
                <a:ext cx="2419700" cy="1736126"/>
              </a:xfrm>
              <a:custGeom>
                <a:avLst/>
                <a:gdLst/>
                <a:ahLst/>
                <a:cxnLst/>
                <a:rect l="l" t="t" r="r" b="b"/>
                <a:pathLst>
                  <a:path w="83560" h="59954" extrusionOk="0">
                    <a:moveTo>
                      <a:pt x="53984" y="1"/>
                    </a:moveTo>
                    <a:cubicBezTo>
                      <a:pt x="53643" y="1"/>
                      <a:pt x="53378" y="44"/>
                      <a:pt x="53171" y="76"/>
                    </a:cubicBezTo>
                    <a:cubicBezTo>
                      <a:pt x="52838" y="143"/>
                      <a:pt x="52471" y="243"/>
                      <a:pt x="52171" y="376"/>
                    </a:cubicBezTo>
                    <a:cubicBezTo>
                      <a:pt x="50069" y="1344"/>
                      <a:pt x="48935" y="3846"/>
                      <a:pt x="48401" y="9049"/>
                    </a:cubicBezTo>
                    <a:cubicBezTo>
                      <a:pt x="43231" y="10017"/>
                      <a:pt x="31523" y="12418"/>
                      <a:pt x="21549" y="16255"/>
                    </a:cubicBezTo>
                    <a:cubicBezTo>
                      <a:pt x="8006" y="21458"/>
                      <a:pt x="0" y="28530"/>
                      <a:pt x="1201" y="34234"/>
                    </a:cubicBezTo>
                    <a:cubicBezTo>
                      <a:pt x="1468" y="35435"/>
                      <a:pt x="2235" y="36402"/>
                      <a:pt x="3336" y="36936"/>
                    </a:cubicBezTo>
                    <a:cubicBezTo>
                      <a:pt x="1968" y="39338"/>
                      <a:pt x="2035" y="41339"/>
                      <a:pt x="2635" y="42874"/>
                    </a:cubicBezTo>
                    <a:cubicBezTo>
                      <a:pt x="2943" y="43734"/>
                      <a:pt x="4214" y="46267"/>
                      <a:pt x="7884" y="46267"/>
                    </a:cubicBezTo>
                    <a:cubicBezTo>
                      <a:pt x="8196" y="46267"/>
                      <a:pt x="8525" y="46249"/>
                      <a:pt x="8873" y="46209"/>
                    </a:cubicBezTo>
                    <a:lnTo>
                      <a:pt x="8873" y="46209"/>
                    </a:lnTo>
                    <a:cubicBezTo>
                      <a:pt x="8673" y="47410"/>
                      <a:pt x="8907" y="48644"/>
                      <a:pt x="9474" y="49712"/>
                    </a:cubicBezTo>
                    <a:cubicBezTo>
                      <a:pt x="10408" y="51446"/>
                      <a:pt x="12142" y="52614"/>
                      <a:pt x="14110" y="52847"/>
                    </a:cubicBezTo>
                    <a:cubicBezTo>
                      <a:pt x="13977" y="53781"/>
                      <a:pt x="14077" y="54749"/>
                      <a:pt x="14344" y="55649"/>
                    </a:cubicBezTo>
                    <a:cubicBezTo>
                      <a:pt x="14957" y="57840"/>
                      <a:pt x="16823" y="59953"/>
                      <a:pt x="20188" y="59953"/>
                    </a:cubicBezTo>
                    <a:cubicBezTo>
                      <a:pt x="20667" y="59953"/>
                      <a:pt x="21176" y="59910"/>
                      <a:pt x="21716" y="59819"/>
                    </a:cubicBezTo>
                    <a:cubicBezTo>
                      <a:pt x="26186" y="59018"/>
                      <a:pt x="32190" y="55016"/>
                      <a:pt x="37927" y="50946"/>
                    </a:cubicBezTo>
                    <a:cubicBezTo>
                      <a:pt x="44932" y="46009"/>
                      <a:pt x="49536" y="43174"/>
                      <a:pt x="52171" y="41673"/>
                    </a:cubicBezTo>
                    <a:cubicBezTo>
                      <a:pt x="52738" y="42473"/>
                      <a:pt x="53605" y="43040"/>
                      <a:pt x="54606" y="43207"/>
                    </a:cubicBezTo>
                    <a:cubicBezTo>
                      <a:pt x="54856" y="43257"/>
                      <a:pt x="55106" y="43282"/>
                      <a:pt x="55356" y="43282"/>
                    </a:cubicBezTo>
                    <a:cubicBezTo>
                      <a:pt x="55607" y="43282"/>
                      <a:pt x="55857" y="43257"/>
                      <a:pt x="56107" y="43207"/>
                    </a:cubicBezTo>
                    <a:cubicBezTo>
                      <a:pt x="58709" y="42773"/>
                      <a:pt x="62044" y="39338"/>
                      <a:pt x="66081" y="33033"/>
                    </a:cubicBezTo>
                    <a:cubicBezTo>
                      <a:pt x="69055" y="33418"/>
                      <a:pt x="73665" y="33921"/>
                      <a:pt x="76836" y="33921"/>
                    </a:cubicBezTo>
                    <a:cubicBezTo>
                      <a:pt x="77790" y="33921"/>
                      <a:pt x="78614" y="33875"/>
                      <a:pt x="79223" y="33767"/>
                    </a:cubicBezTo>
                    <a:cubicBezTo>
                      <a:pt x="81292" y="33400"/>
                      <a:pt x="82125" y="32266"/>
                      <a:pt x="82459" y="31365"/>
                    </a:cubicBezTo>
                    <a:cubicBezTo>
                      <a:pt x="83026" y="29931"/>
                      <a:pt x="83560" y="28563"/>
                      <a:pt x="75854" y="17355"/>
                    </a:cubicBezTo>
                    <a:cubicBezTo>
                      <a:pt x="78656" y="7315"/>
                      <a:pt x="77255" y="5614"/>
                      <a:pt x="76488" y="4680"/>
                    </a:cubicBezTo>
                    <a:cubicBezTo>
                      <a:pt x="75690" y="3701"/>
                      <a:pt x="74534" y="3220"/>
                      <a:pt x="73066" y="3220"/>
                    </a:cubicBezTo>
                    <a:cubicBezTo>
                      <a:pt x="72632" y="3220"/>
                      <a:pt x="72172" y="3262"/>
                      <a:pt x="71685" y="3345"/>
                    </a:cubicBezTo>
                    <a:cubicBezTo>
                      <a:pt x="69316" y="3746"/>
                      <a:pt x="65847" y="5213"/>
                      <a:pt x="63579" y="6247"/>
                    </a:cubicBezTo>
                    <a:cubicBezTo>
                      <a:pt x="58170" y="758"/>
                      <a:pt x="55409" y="1"/>
                      <a:pt x="539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6675" dir="2880000" algn="bl" rotWithShape="0">
                  <a:srgbClr val="000000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1"/>
              <p:cNvSpPr/>
              <p:nvPr/>
            </p:nvSpPr>
            <p:spPr>
              <a:xfrm rot="335312">
                <a:off x="3605643" y="1095634"/>
                <a:ext cx="1071259" cy="730630"/>
              </a:xfrm>
              <a:custGeom>
                <a:avLst/>
                <a:gdLst/>
                <a:ahLst/>
                <a:cxnLst/>
                <a:rect l="l" t="t" r="r" b="b"/>
                <a:pathLst>
                  <a:path w="36994" h="25231" extrusionOk="0">
                    <a:moveTo>
                      <a:pt x="35759" y="0"/>
                    </a:moveTo>
                    <a:cubicBezTo>
                      <a:pt x="32290" y="467"/>
                      <a:pt x="14010" y="8039"/>
                      <a:pt x="5237" y="15411"/>
                    </a:cubicBezTo>
                    <a:lnTo>
                      <a:pt x="5237" y="15444"/>
                    </a:lnTo>
                    <a:cubicBezTo>
                      <a:pt x="1935" y="18213"/>
                      <a:pt x="0" y="20982"/>
                      <a:pt x="701" y="23317"/>
                    </a:cubicBezTo>
                    <a:cubicBezTo>
                      <a:pt x="1099" y="24669"/>
                      <a:pt x="2047" y="25230"/>
                      <a:pt x="3361" y="25230"/>
                    </a:cubicBezTo>
                    <a:cubicBezTo>
                      <a:pt x="7104" y="25230"/>
                      <a:pt x="13815" y="20672"/>
                      <a:pt x="19247" y="16845"/>
                    </a:cubicBezTo>
                    <a:cubicBezTo>
                      <a:pt x="31923" y="7906"/>
                      <a:pt x="36893" y="5771"/>
                      <a:pt x="36893" y="5771"/>
                    </a:cubicBezTo>
                    <a:lnTo>
                      <a:pt x="36993" y="5737"/>
                    </a:lnTo>
                    <a:cubicBezTo>
                      <a:pt x="36560" y="4070"/>
                      <a:pt x="36126" y="1868"/>
                      <a:pt x="3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1"/>
              <p:cNvSpPr/>
              <p:nvPr/>
            </p:nvSpPr>
            <p:spPr>
              <a:xfrm rot="335312">
                <a:off x="4413737" y="358162"/>
                <a:ext cx="1078991" cy="1062485"/>
              </a:xfrm>
              <a:custGeom>
                <a:avLst/>
                <a:gdLst/>
                <a:ahLst/>
                <a:cxnLst/>
                <a:rect l="l" t="t" r="r" b="b"/>
                <a:pathLst>
                  <a:path w="37261" h="36691" extrusionOk="0">
                    <a:moveTo>
                      <a:pt x="11319" y="0"/>
                    </a:moveTo>
                    <a:cubicBezTo>
                      <a:pt x="11167" y="0"/>
                      <a:pt x="11029" y="27"/>
                      <a:pt x="10909" y="83"/>
                    </a:cubicBezTo>
                    <a:cubicBezTo>
                      <a:pt x="9508" y="683"/>
                      <a:pt x="9007" y="5320"/>
                      <a:pt x="8807" y="8556"/>
                    </a:cubicBezTo>
                    <a:cubicBezTo>
                      <a:pt x="8707" y="10324"/>
                      <a:pt x="8707" y="11658"/>
                      <a:pt x="8707" y="11658"/>
                    </a:cubicBezTo>
                    <a:cubicBezTo>
                      <a:pt x="8707" y="11658"/>
                      <a:pt x="34" y="14727"/>
                      <a:pt x="1" y="17229"/>
                    </a:cubicBezTo>
                    <a:cubicBezTo>
                      <a:pt x="1" y="17562"/>
                      <a:pt x="134" y="17896"/>
                      <a:pt x="335" y="18163"/>
                    </a:cubicBezTo>
                    <a:cubicBezTo>
                      <a:pt x="1435" y="19730"/>
                      <a:pt x="4871" y="21665"/>
                      <a:pt x="7173" y="22799"/>
                    </a:cubicBezTo>
                    <a:cubicBezTo>
                      <a:pt x="8440" y="23433"/>
                      <a:pt x="9374" y="23833"/>
                      <a:pt x="9374" y="23833"/>
                    </a:cubicBezTo>
                    <a:cubicBezTo>
                      <a:pt x="9374" y="23833"/>
                      <a:pt x="9608" y="25735"/>
                      <a:pt x="9975" y="28070"/>
                    </a:cubicBezTo>
                    <a:cubicBezTo>
                      <a:pt x="10275" y="29971"/>
                      <a:pt x="10709" y="32139"/>
                      <a:pt x="11142" y="33840"/>
                    </a:cubicBezTo>
                    <a:cubicBezTo>
                      <a:pt x="11576" y="35408"/>
                      <a:pt x="12043" y="36576"/>
                      <a:pt x="12543" y="36676"/>
                    </a:cubicBezTo>
                    <a:cubicBezTo>
                      <a:pt x="12597" y="36686"/>
                      <a:pt x="12652" y="36690"/>
                      <a:pt x="12709" y="36690"/>
                    </a:cubicBezTo>
                    <a:cubicBezTo>
                      <a:pt x="15386" y="36690"/>
                      <a:pt x="21750" y="26202"/>
                      <a:pt x="21750" y="26202"/>
                    </a:cubicBezTo>
                    <a:cubicBezTo>
                      <a:pt x="21750" y="26202"/>
                      <a:pt x="30052" y="27328"/>
                      <a:pt x="34313" y="27328"/>
                    </a:cubicBezTo>
                    <a:cubicBezTo>
                      <a:pt x="35685" y="27328"/>
                      <a:pt x="36639" y="27211"/>
                      <a:pt x="36761" y="26902"/>
                    </a:cubicBezTo>
                    <a:cubicBezTo>
                      <a:pt x="37261" y="25601"/>
                      <a:pt x="29622" y="14627"/>
                      <a:pt x="29622" y="14627"/>
                    </a:cubicBezTo>
                    <a:cubicBezTo>
                      <a:pt x="29622" y="14627"/>
                      <a:pt x="32524" y="4953"/>
                      <a:pt x="31290" y="3485"/>
                    </a:cubicBezTo>
                    <a:cubicBezTo>
                      <a:pt x="31135" y="3295"/>
                      <a:pt x="30834" y="3213"/>
                      <a:pt x="30428" y="3213"/>
                    </a:cubicBezTo>
                    <a:cubicBezTo>
                      <a:pt x="27699" y="3213"/>
                      <a:pt x="20215" y="6955"/>
                      <a:pt x="20215" y="6955"/>
                    </a:cubicBezTo>
                    <a:cubicBezTo>
                      <a:pt x="20215" y="6955"/>
                      <a:pt x="13794" y="0"/>
                      <a:pt x="11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1"/>
              <p:cNvSpPr/>
              <p:nvPr/>
            </p:nvSpPr>
            <p:spPr>
              <a:xfrm rot="335312">
                <a:off x="3288359" y="510784"/>
                <a:ext cx="1381337" cy="643410"/>
              </a:xfrm>
              <a:custGeom>
                <a:avLst/>
                <a:gdLst/>
                <a:ahLst/>
                <a:cxnLst/>
                <a:rect l="l" t="t" r="r" b="b"/>
                <a:pathLst>
                  <a:path w="47702" h="22219" extrusionOk="0">
                    <a:moveTo>
                      <a:pt x="47701" y="1"/>
                    </a:moveTo>
                    <a:cubicBezTo>
                      <a:pt x="45933" y="268"/>
                      <a:pt x="31056" y="2803"/>
                      <a:pt x="18981" y="7439"/>
                    </a:cubicBezTo>
                    <a:cubicBezTo>
                      <a:pt x="6105" y="12410"/>
                      <a:pt x="1" y="18581"/>
                      <a:pt x="668" y="21716"/>
                    </a:cubicBezTo>
                    <a:cubicBezTo>
                      <a:pt x="735" y="22062"/>
                      <a:pt x="1072" y="22218"/>
                      <a:pt x="1637" y="22218"/>
                    </a:cubicBezTo>
                    <a:cubicBezTo>
                      <a:pt x="3307" y="22218"/>
                      <a:pt x="6974" y="20858"/>
                      <a:pt x="11609" y="19014"/>
                    </a:cubicBezTo>
                    <a:cubicBezTo>
                      <a:pt x="19548" y="15845"/>
                      <a:pt x="30322" y="11309"/>
                      <a:pt x="39128" y="9674"/>
                    </a:cubicBezTo>
                    <a:lnTo>
                      <a:pt x="39229" y="9608"/>
                    </a:lnTo>
                    <a:cubicBezTo>
                      <a:pt x="39028" y="9341"/>
                      <a:pt x="38895" y="9007"/>
                      <a:pt x="38895" y="8674"/>
                    </a:cubicBezTo>
                    <a:cubicBezTo>
                      <a:pt x="38928" y="6172"/>
                      <a:pt x="47601" y="3103"/>
                      <a:pt x="47601" y="3103"/>
                    </a:cubicBezTo>
                    <a:cubicBezTo>
                      <a:pt x="47601" y="3103"/>
                      <a:pt x="47601" y="1769"/>
                      <a:pt x="47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1"/>
              <p:cNvSpPr/>
              <p:nvPr/>
            </p:nvSpPr>
            <p:spPr>
              <a:xfrm rot="335312">
                <a:off x="3440086" y="932313"/>
                <a:ext cx="1220970" cy="679086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23451" extrusionOk="0">
                    <a:moveTo>
                      <a:pt x="39362" y="0"/>
                    </a:moveTo>
                    <a:lnTo>
                      <a:pt x="39362" y="34"/>
                    </a:lnTo>
                    <a:cubicBezTo>
                      <a:pt x="39362" y="34"/>
                      <a:pt x="32790" y="767"/>
                      <a:pt x="21849" y="5671"/>
                    </a:cubicBezTo>
                    <a:cubicBezTo>
                      <a:pt x="18647" y="7105"/>
                      <a:pt x="15144" y="8973"/>
                      <a:pt x="11775" y="10775"/>
                    </a:cubicBezTo>
                    <a:cubicBezTo>
                      <a:pt x="9274" y="12342"/>
                      <a:pt x="0" y="18480"/>
                      <a:pt x="1902" y="21983"/>
                    </a:cubicBezTo>
                    <a:cubicBezTo>
                      <a:pt x="2485" y="23054"/>
                      <a:pt x="3466" y="23451"/>
                      <a:pt x="4600" y="23451"/>
                    </a:cubicBezTo>
                    <a:cubicBezTo>
                      <a:pt x="7032" y="23451"/>
                      <a:pt x="10165" y="21625"/>
                      <a:pt x="11575" y="20715"/>
                    </a:cubicBezTo>
                    <a:cubicBezTo>
                      <a:pt x="20348" y="13310"/>
                      <a:pt x="38628" y="5738"/>
                      <a:pt x="42097" y="5271"/>
                    </a:cubicBezTo>
                    <a:lnTo>
                      <a:pt x="42164" y="5271"/>
                    </a:lnTo>
                    <a:cubicBezTo>
                      <a:pt x="41797" y="2936"/>
                      <a:pt x="41563" y="1034"/>
                      <a:pt x="41563" y="1034"/>
                    </a:cubicBezTo>
                    <a:cubicBezTo>
                      <a:pt x="41563" y="1034"/>
                      <a:pt x="40629" y="634"/>
                      <a:pt x="39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1"/>
              <p:cNvSpPr/>
              <p:nvPr/>
            </p:nvSpPr>
            <p:spPr>
              <a:xfrm rot="335312">
                <a:off x="3273971" y="785971"/>
                <a:ext cx="1322408" cy="622271"/>
              </a:xfrm>
              <a:custGeom>
                <a:avLst/>
                <a:gdLst/>
                <a:ahLst/>
                <a:cxnLst/>
                <a:rect l="l" t="t" r="r" b="b"/>
                <a:pathLst>
                  <a:path w="45667" h="21489" extrusionOk="0">
                    <a:moveTo>
                      <a:pt x="38829" y="1"/>
                    </a:moveTo>
                    <a:lnTo>
                      <a:pt x="38728" y="67"/>
                    </a:lnTo>
                    <a:cubicBezTo>
                      <a:pt x="29922" y="1702"/>
                      <a:pt x="19148" y="6272"/>
                      <a:pt x="11209" y="9407"/>
                    </a:cubicBezTo>
                    <a:cubicBezTo>
                      <a:pt x="8840" y="10742"/>
                      <a:pt x="1" y="16145"/>
                      <a:pt x="1535" y="20248"/>
                    </a:cubicBezTo>
                    <a:cubicBezTo>
                      <a:pt x="1860" y="21116"/>
                      <a:pt x="2606" y="21489"/>
                      <a:pt x="3674" y="21489"/>
                    </a:cubicBezTo>
                    <a:cubicBezTo>
                      <a:pt x="6671" y="21489"/>
                      <a:pt x="12204" y="18559"/>
                      <a:pt x="18080" y="15412"/>
                    </a:cubicBezTo>
                    <a:cubicBezTo>
                      <a:pt x="21483" y="13610"/>
                      <a:pt x="24952" y="11742"/>
                      <a:pt x="28154" y="10308"/>
                    </a:cubicBezTo>
                    <a:cubicBezTo>
                      <a:pt x="39129" y="5404"/>
                      <a:pt x="45667" y="4671"/>
                      <a:pt x="45667" y="4671"/>
                    </a:cubicBezTo>
                    <a:lnTo>
                      <a:pt x="45667" y="4637"/>
                    </a:lnTo>
                    <a:cubicBezTo>
                      <a:pt x="43365" y="3503"/>
                      <a:pt x="39929" y="1602"/>
                      <a:pt x="38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1" name="Google Shape;2751;p61"/>
            <p:cNvGrpSpPr/>
            <p:nvPr/>
          </p:nvGrpSpPr>
          <p:grpSpPr>
            <a:xfrm>
              <a:off x="4763722" y="762782"/>
              <a:ext cx="322556" cy="182289"/>
              <a:chOff x="786152" y="1103856"/>
              <a:chExt cx="541747" cy="306214"/>
            </a:xfrm>
          </p:grpSpPr>
          <p:sp>
            <p:nvSpPr>
              <p:cNvPr id="2752" name="Google Shape;2752;p61"/>
              <p:cNvSpPr/>
              <p:nvPr/>
            </p:nvSpPr>
            <p:spPr>
              <a:xfrm rot="-656563">
                <a:off x="804643" y="1122359"/>
                <a:ext cx="215574" cy="215531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237" extrusionOk="0">
                    <a:moveTo>
                      <a:pt x="1039" y="1"/>
                    </a:moveTo>
                    <a:cubicBezTo>
                      <a:pt x="910" y="1"/>
                      <a:pt x="830" y="92"/>
                      <a:pt x="801" y="207"/>
                    </a:cubicBezTo>
                    <a:lnTo>
                      <a:pt x="801" y="308"/>
                    </a:lnTo>
                    <a:cubicBezTo>
                      <a:pt x="801" y="408"/>
                      <a:pt x="801" y="508"/>
                      <a:pt x="801" y="608"/>
                    </a:cubicBezTo>
                    <a:cubicBezTo>
                      <a:pt x="801" y="941"/>
                      <a:pt x="801" y="1275"/>
                      <a:pt x="868" y="1642"/>
                    </a:cubicBezTo>
                    <a:cubicBezTo>
                      <a:pt x="868" y="1875"/>
                      <a:pt x="935" y="2109"/>
                      <a:pt x="1001" y="2342"/>
                    </a:cubicBezTo>
                    <a:cubicBezTo>
                      <a:pt x="1035" y="2442"/>
                      <a:pt x="1068" y="2576"/>
                      <a:pt x="1135" y="2709"/>
                    </a:cubicBezTo>
                    <a:lnTo>
                      <a:pt x="67" y="3944"/>
                    </a:lnTo>
                    <a:cubicBezTo>
                      <a:pt x="1" y="4044"/>
                      <a:pt x="1" y="4210"/>
                      <a:pt x="101" y="4277"/>
                    </a:cubicBezTo>
                    <a:cubicBezTo>
                      <a:pt x="134" y="4310"/>
                      <a:pt x="201" y="4344"/>
                      <a:pt x="234" y="4344"/>
                    </a:cubicBezTo>
                    <a:cubicBezTo>
                      <a:pt x="301" y="4344"/>
                      <a:pt x="368" y="4310"/>
                      <a:pt x="434" y="4244"/>
                    </a:cubicBezTo>
                    <a:lnTo>
                      <a:pt x="1335" y="3176"/>
                    </a:lnTo>
                    <a:cubicBezTo>
                      <a:pt x="1502" y="3410"/>
                      <a:pt x="1669" y="3610"/>
                      <a:pt x="1902" y="3777"/>
                    </a:cubicBezTo>
                    <a:lnTo>
                      <a:pt x="1335" y="4911"/>
                    </a:lnTo>
                    <a:cubicBezTo>
                      <a:pt x="1268" y="5044"/>
                      <a:pt x="1335" y="5178"/>
                      <a:pt x="1435" y="5211"/>
                    </a:cubicBezTo>
                    <a:cubicBezTo>
                      <a:pt x="1452" y="5228"/>
                      <a:pt x="1468" y="5236"/>
                      <a:pt x="1485" y="5236"/>
                    </a:cubicBezTo>
                    <a:cubicBezTo>
                      <a:pt x="1502" y="5236"/>
                      <a:pt x="1518" y="5228"/>
                      <a:pt x="1535" y="5211"/>
                    </a:cubicBezTo>
                    <a:cubicBezTo>
                      <a:pt x="1635" y="5211"/>
                      <a:pt x="1702" y="5178"/>
                      <a:pt x="1735" y="5111"/>
                    </a:cubicBezTo>
                    <a:lnTo>
                      <a:pt x="2269" y="3977"/>
                    </a:lnTo>
                    <a:cubicBezTo>
                      <a:pt x="2503" y="4044"/>
                      <a:pt x="2703" y="4077"/>
                      <a:pt x="2970" y="4077"/>
                    </a:cubicBezTo>
                    <a:lnTo>
                      <a:pt x="3036" y="4077"/>
                    </a:lnTo>
                    <a:lnTo>
                      <a:pt x="3170" y="5044"/>
                    </a:lnTo>
                    <a:cubicBezTo>
                      <a:pt x="3203" y="5144"/>
                      <a:pt x="3303" y="5211"/>
                      <a:pt x="3403" y="5211"/>
                    </a:cubicBezTo>
                    <a:lnTo>
                      <a:pt x="3437" y="5211"/>
                    </a:lnTo>
                    <a:cubicBezTo>
                      <a:pt x="3570" y="5211"/>
                      <a:pt x="3637" y="5078"/>
                      <a:pt x="3637" y="4944"/>
                    </a:cubicBezTo>
                    <a:lnTo>
                      <a:pt x="3470" y="4010"/>
                    </a:lnTo>
                    <a:lnTo>
                      <a:pt x="3670" y="3977"/>
                    </a:lnTo>
                    <a:lnTo>
                      <a:pt x="3904" y="3877"/>
                    </a:lnTo>
                    <a:cubicBezTo>
                      <a:pt x="4204" y="3743"/>
                      <a:pt x="4471" y="3510"/>
                      <a:pt x="4704" y="3276"/>
                    </a:cubicBezTo>
                    <a:cubicBezTo>
                      <a:pt x="4871" y="3043"/>
                      <a:pt x="5004" y="2776"/>
                      <a:pt x="5104" y="2476"/>
                    </a:cubicBezTo>
                    <a:cubicBezTo>
                      <a:pt x="5171" y="2242"/>
                      <a:pt x="5238" y="2009"/>
                      <a:pt x="5238" y="1775"/>
                    </a:cubicBezTo>
                    <a:cubicBezTo>
                      <a:pt x="5238" y="1542"/>
                      <a:pt x="5238" y="1342"/>
                      <a:pt x="5238" y="1141"/>
                    </a:cubicBezTo>
                    <a:cubicBezTo>
                      <a:pt x="5238" y="975"/>
                      <a:pt x="5204" y="808"/>
                      <a:pt x="5171" y="708"/>
                    </a:cubicBezTo>
                    <a:cubicBezTo>
                      <a:pt x="5171" y="608"/>
                      <a:pt x="5138" y="508"/>
                      <a:pt x="5104" y="408"/>
                    </a:cubicBezTo>
                    <a:lnTo>
                      <a:pt x="5104" y="308"/>
                    </a:lnTo>
                    <a:cubicBezTo>
                      <a:pt x="5071" y="207"/>
                      <a:pt x="4971" y="107"/>
                      <a:pt x="4838" y="107"/>
                    </a:cubicBezTo>
                    <a:cubicBezTo>
                      <a:pt x="4704" y="141"/>
                      <a:pt x="4604" y="241"/>
                      <a:pt x="4604" y="374"/>
                    </a:cubicBezTo>
                    <a:lnTo>
                      <a:pt x="4604" y="741"/>
                    </a:lnTo>
                    <a:cubicBezTo>
                      <a:pt x="4604" y="1041"/>
                      <a:pt x="4571" y="1342"/>
                      <a:pt x="4504" y="1642"/>
                    </a:cubicBezTo>
                    <a:cubicBezTo>
                      <a:pt x="4471" y="1842"/>
                      <a:pt x="4404" y="2042"/>
                      <a:pt x="4337" y="2209"/>
                    </a:cubicBezTo>
                    <a:cubicBezTo>
                      <a:pt x="4270" y="2376"/>
                      <a:pt x="4170" y="2576"/>
                      <a:pt x="4037" y="2709"/>
                    </a:cubicBezTo>
                    <a:cubicBezTo>
                      <a:pt x="3904" y="2843"/>
                      <a:pt x="3737" y="2976"/>
                      <a:pt x="3570" y="3043"/>
                    </a:cubicBezTo>
                    <a:lnTo>
                      <a:pt x="3437" y="3110"/>
                    </a:lnTo>
                    <a:lnTo>
                      <a:pt x="3236" y="3143"/>
                    </a:lnTo>
                    <a:lnTo>
                      <a:pt x="3170" y="3176"/>
                    </a:lnTo>
                    <a:lnTo>
                      <a:pt x="2936" y="3176"/>
                    </a:lnTo>
                    <a:cubicBezTo>
                      <a:pt x="2769" y="3176"/>
                      <a:pt x="2603" y="3143"/>
                      <a:pt x="2436" y="3043"/>
                    </a:cubicBezTo>
                    <a:cubicBezTo>
                      <a:pt x="2269" y="2943"/>
                      <a:pt x="2136" y="2776"/>
                      <a:pt x="2036" y="2643"/>
                    </a:cubicBezTo>
                    <a:cubicBezTo>
                      <a:pt x="1969" y="2543"/>
                      <a:pt x="1902" y="2442"/>
                      <a:pt x="1869" y="2342"/>
                    </a:cubicBezTo>
                    <a:cubicBezTo>
                      <a:pt x="1802" y="2242"/>
                      <a:pt x="1769" y="2176"/>
                      <a:pt x="1735" y="2076"/>
                    </a:cubicBezTo>
                    <a:cubicBezTo>
                      <a:pt x="1669" y="1875"/>
                      <a:pt x="1602" y="1675"/>
                      <a:pt x="1535" y="1475"/>
                    </a:cubicBezTo>
                    <a:cubicBezTo>
                      <a:pt x="1435" y="1108"/>
                      <a:pt x="1368" y="775"/>
                      <a:pt x="1335" y="541"/>
                    </a:cubicBezTo>
                    <a:cubicBezTo>
                      <a:pt x="1302" y="341"/>
                      <a:pt x="1302" y="207"/>
                      <a:pt x="1302" y="207"/>
                    </a:cubicBezTo>
                    <a:cubicBezTo>
                      <a:pt x="1268" y="74"/>
                      <a:pt x="1202" y="7"/>
                      <a:pt x="1102" y="7"/>
                    </a:cubicBezTo>
                    <a:cubicBezTo>
                      <a:pt x="1080" y="3"/>
                      <a:pt x="1059" y="1"/>
                      <a:pt x="1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1"/>
              <p:cNvSpPr/>
              <p:nvPr/>
            </p:nvSpPr>
            <p:spPr>
              <a:xfrm>
                <a:off x="1042572" y="1275741"/>
                <a:ext cx="285328" cy="134330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3264" extrusionOk="0">
                    <a:moveTo>
                      <a:pt x="6644" y="1"/>
                    </a:moveTo>
                    <a:cubicBezTo>
                      <a:pt x="6553" y="1"/>
                      <a:pt x="6464" y="52"/>
                      <a:pt x="6438" y="170"/>
                    </a:cubicBezTo>
                    <a:cubicBezTo>
                      <a:pt x="6371" y="270"/>
                      <a:pt x="6338" y="337"/>
                      <a:pt x="6271" y="437"/>
                    </a:cubicBezTo>
                    <a:cubicBezTo>
                      <a:pt x="6138" y="670"/>
                      <a:pt x="5971" y="870"/>
                      <a:pt x="5804" y="1071"/>
                    </a:cubicBezTo>
                    <a:cubicBezTo>
                      <a:pt x="5704" y="1204"/>
                      <a:pt x="5571" y="1337"/>
                      <a:pt x="5437" y="1438"/>
                    </a:cubicBezTo>
                    <a:cubicBezTo>
                      <a:pt x="5304" y="1571"/>
                      <a:pt x="5137" y="1671"/>
                      <a:pt x="5004" y="1771"/>
                    </a:cubicBezTo>
                    <a:cubicBezTo>
                      <a:pt x="4837" y="1905"/>
                      <a:pt x="4637" y="2005"/>
                      <a:pt x="4470" y="2071"/>
                    </a:cubicBezTo>
                    <a:cubicBezTo>
                      <a:pt x="4270" y="2138"/>
                      <a:pt x="4070" y="2205"/>
                      <a:pt x="3870" y="2271"/>
                    </a:cubicBezTo>
                    <a:cubicBezTo>
                      <a:pt x="3669" y="2305"/>
                      <a:pt x="3469" y="2338"/>
                      <a:pt x="3236" y="2372"/>
                    </a:cubicBezTo>
                    <a:cubicBezTo>
                      <a:pt x="3036" y="2405"/>
                      <a:pt x="2835" y="2405"/>
                      <a:pt x="2635" y="2405"/>
                    </a:cubicBezTo>
                    <a:cubicBezTo>
                      <a:pt x="2519" y="2388"/>
                      <a:pt x="2410" y="2388"/>
                      <a:pt x="2310" y="2388"/>
                    </a:cubicBezTo>
                    <a:cubicBezTo>
                      <a:pt x="2210" y="2388"/>
                      <a:pt x="2118" y="2388"/>
                      <a:pt x="2035" y="2372"/>
                    </a:cubicBezTo>
                    <a:cubicBezTo>
                      <a:pt x="1835" y="2338"/>
                      <a:pt x="1635" y="2305"/>
                      <a:pt x="1468" y="2271"/>
                    </a:cubicBezTo>
                    <a:cubicBezTo>
                      <a:pt x="1134" y="2238"/>
                      <a:pt x="834" y="2171"/>
                      <a:pt x="634" y="2138"/>
                    </a:cubicBezTo>
                    <a:lnTo>
                      <a:pt x="334" y="2071"/>
                    </a:lnTo>
                    <a:lnTo>
                      <a:pt x="300" y="2071"/>
                    </a:lnTo>
                    <a:cubicBezTo>
                      <a:pt x="283" y="2065"/>
                      <a:pt x="265" y="2063"/>
                      <a:pt x="247" y="2063"/>
                    </a:cubicBezTo>
                    <a:cubicBezTo>
                      <a:pt x="167" y="2063"/>
                      <a:pt x="94" y="2122"/>
                      <a:pt x="67" y="2205"/>
                    </a:cubicBezTo>
                    <a:cubicBezTo>
                      <a:pt x="0" y="2305"/>
                      <a:pt x="33" y="2472"/>
                      <a:pt x="167" y="2538"/>
                    </a:cubicBezTo>
                    <a:lnTo>
                      <a:pt x="467" y="2672"/>
                    </a:lnTo>
                    <a:lnTo>
                      <a:pt x="834" y="2805"/>
                    </a:lnTo>
                    <a:cubicBezTo>
                      <a:pt x="967" y="2905"/>
                      <a:pt x="1134" y="2939"/>
                      <a:pt x="1301" y="3005"/>
                    </a:cubicBezTo>
                    <a:lnTo>
                      <a:pt x="1868" y="3172"/>
                    </a:lnTo>
                    <a:cubicBezTo>
                      <a:pt x="2102" y="3205"/>
                      <a:pt x="2335" y="3239"/>
                      <a:pt x="2569" y="3239"/>
                    </a:cubicBezTo>
                    <a:cubicBezTo>
                      <a:pt x="2685" y="3255"/>
                      <a:pt x="2802" y="3264"/>
                      <a:pt x="2923" y="3264"/>
                    </a:cubicBezTo>
                    <a:cubicBezTo>
                      <a:pt x="3044" y="3264"/>
                      <a:pt x="3169" y="3255"/>
                      <a:pt x="3302" y="3239"/>
                    </a:cubicBezTo>
                    <a:cubicBezTo>
                      <a:pt x="3569" y="3239"/>
                      <a:pt x="3803" y="3205"/>
                      <a:pt x="4070" y="3139"/>
                    </a:cubicBezTo>
                    <a:cubicBezTo>
                      <a:pt x="4337" y="3072"/>
                      <a:pt x="4570" y="2972"/>
                      <a:pt x="4837" y="2872"/>
                    </a:cubicBezTo>
                    <a:cubicBezTo>
                      <a:pt x="5037" y="2772"/>
                      <a:pt x="5271" y="2638"/>
                      <a:pt x="5471" y="2472"/>
                    </a:cubicBezTo>
                    <a:cubicBezTo>
                      <a:pt x="5671" y="2338"/>
                      <a:pt x="5838" y="2171"/>
                      <a:pt x="6004" y="1971"/>
                    </a:cubicBezTo>
                    <a:cubicBezTo>
                      <a:pt x="6138" y="1838"/>
                      <a:pt x="6271" y="1671"/>
                      <a:pt x="6371" y="1471"/>
                    </a:cubicBezTo>
                    <a:cubicBezTo>
                      <a:pt x="6471" y="1337"/>
                      <a:pt x="6571" y="1171"/>
                      <a:pt x="6638" y="1004"/>
                    </a:cubicBezTo>
                    <a:cubicBezTo>
                      <a:pt x="6705" y="870"/>
                      <a:pt x="6738" y="737"/>
                      <a:pt x="6772" y="637"/>
                    </a:cubicBezTo>
                    <a:cubicBezTo>
                      <a:pt x="6805" y="504"/>
                      <a:pt x="6838" y="403"/>
                      <a:pt x="6872" y="270"/>
                    </a:cubicBezTo>
                    <a:lnTo>
                      <a:pt x="6872" y="303"/>
                    </a:lnTo>
                    <a:cubicBezTo>
                      <a:pt x="6932" y="121"/>
                      <a:pt x="6785" y="1"/>
                      <a:pt x="6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4" name="Google Shape;2754;p61"/>
            <p:cNvSpPr/>
            <p:nvPr/>
          </p:nvSpPr>
          <p:spPr>
            <a:xfrm rot="-1830048" flipH="1">
              <a:off x="5019440" y="678124"/>
              <a:ext cx="118682" cy="118652"/>
            </a:xfrm>
            <a:custGeom>
              <a:avLst/>
              <a:gdLst/>
              <a:ahLst/>
              <a:cxnLst/>
              <a:rect l="l" t="t" r="r" b="b"/>
              <a:pathLst>
                <a:path w="5238" h="5237" extrusionOk="0">
                  <a:moveTo>
                    <a:pt x="1039" y="1"/>
                  </a:moveTo>
                  <a:cubicBezTo>
                    <a:pt x="910" y="1"/>
                    <a:pt x="830" y="92"/>
                    <a:pt x="801" y="207"/>
                  </a:cubicBezTo>
                  <a:lnTo>
                    <a:pt x="801" y="308"/>
                  </a:lnTo>
                  <a:cubicBezTo>
                    <a:pt x="801" y="408"/>
                    <a:pt x="801" y="508"/>
                    <a:pt x="801" y="608"/>
                  </a:cubicBezTo>
                  <a:cubicBezTo>
                    <a:pt x="801" y="941"/>
                    <a:pt x="801" y="1275"/>
                    <a:pt x="868" y="1642"/>
                  </a:cubicBezTo>
                  <a:cubicBezTo>
                    <a:pt x="868" y="1875"/>
                    <a:pt x="935" y="2109"/>
                    <a:pt x="1001" y="2342"/>
                  </a:cubicBezTo>
                  <a:cubicBezTo>
                    <a:pt x="1035" y="2442"/>
                    <a:pt x="1068" y="2576"/>
                    <a:pt x="1135" y="2709"/>
                  </a:cubicBezTo>
                  <a:lnTo>
                    <a:pt x="67" y="3944"/>
                  </a:lnTo>
                  <a:cubicBezTo>
                    <a:pt x="1" y="4044"/>
                    <a:pt x="1" y="4210"/>
                    <a:pt x="101" y="4277"/>
                  </a:cubicBezTo>
                  <a:cubicBezTo>
                    <a:pt x="134" y="4310"/>
                    <a:pt x="201" y="4344"/>
                    <a:pt x="234" y="4344"/>
                  </a:cubicBezTo>
                  <a:cubicBezTo>
                    <a:pt x="301" y="4344"/>
                    <a:pt x="368" y="4310"/>
                    <a:pt x="434" y="4244"/>
                  </a:cubicBezTo>
                  <a:lnTo>
                    <a:pt x="1335" y="3176"/>
                  </a:lnTo>
                  <a:cubicBezTo>
                    <a:pt x="1502" y="3410"/>
                    <a:pt x="1669" y="3610"/>
                    <a:pt x="1902" y="3777"/>
                  </a:cubicBezTo>
                  <a:lnTo>
                    <a:pt x="1335" y="4911"/>
                  </a:lnTo>
                  <a:cubicBezTo>
                    <a:pt x="1268" y="5044"/>
                    <a:pt x="1335" y="5178"/>
                    <a:pt x="1435" y="5211"/>
                  </a:cubicBezTo>
                  <a:cubicBezTo>
                    <a:pt x="1452" y="5228"/>
                    <a:pt x="1468" y="5236"/>
                    <a:pt x="1485" y="5236"/>
                  </a:cubicBezTo>
                  <a:cubicBezTo>
                    <a:pt x="1502" y="5236"/>
                    <a:pt x="1518" y="5228"/>
                    <a:pt x="1535" y="5211"/>
                  </a:cubicBezTo>
                  <a:cubicBezTo>
                    <a:pt x="1635" y="5211"/>
                    <a:pt x="1702" y="5178"/>
                    <a:pt x="1735" y="5111"/>
                  </a:cubicBezTo>
                  <a:lnTo>
                    <a:pt x="2269" y="3977"/>
                  </a:lnTo>
                  <a:cubicBezTo>
                    <a:pt x="2503" y="4044"/>
                    <a:pt x="2703" y="4077"/>
                    <a:pt x="2970" y="4077"/>
                  </a:cubicBezTo>
                  <a:lnTo>
                    <a:pt x="3036" y="4077"/>
                  </a:lnTo>
                  <a:lnTo>
                    <a:pt x="3170" y="5044"/>
                  </a:lnTo>
                  <a:cubicBezTo>
                    <a:pt x="3203" y="5144"/>
                    <a:pt x="3303" y="5211"/>
                    <a:pt x="3403" y="5211"/>
                  </a:cubicBezTo>
                  <a:lnTo>
                    <a:pt x="3437" y="5211"/>
                  </a:lnTo>
                  <a:cubicBezTo>
                    <a:pt x="3570" y="5211"/>
                    <a:pt x="3637" y="5078"/>
                    <a:pt x="3637" y="4944"/>
                  </a:cubicBezTo>
                  <a:lnTo>
                    <a:pt x="3470" y="4010"/>
                  </a:lnTo>
                  <a:lnTo>
                    <a:pt x="3670" y="3977"/>
                  </a:lnTo>
                  <a:lnTo>
                    <a:pt x="3904" y="3877"/>
                  </a:lnTo>
                  <a:cubicBezTo>
                    <a:pt x="4204" y="3743"/>
                    <a:pt x="4471" y="3510"/>
                    <a:pt x="4704" y="3276"/>
                  </a:cubicBezTo>
                  <a:cubicBezTo>
                    <a:pt x="4871" y="3043"/>
                    <a:pt x="5004" y="2776"/>
                    <a:pt x="5104" y="2476"/>
                  </a:cubicBezTo>
                  <a:cubicBezTo>
                    <a:pt x="5171" y="2242"/>
                    <a:pt x="5238" y="2009"/>
                    <a:pt x="5238" y="1775"/>
                  </a:cubicBezTo>
                  <a:cubicBezTo>
                    <a:pt x="5238" y="1542"/>
                    <a:pt x="5238" y="1342"/>
                    <a:pt x="5238" y="1141"/>
                  </a:cubicBezTo>
                  <a:cubicBezTo>
                    <a:pt x="5238" y="975"/>
                    <a:pt x="5204" y="808"/>
                    <a:pt x="5171" y="708"/>
                  </a:cubicBezTo>
                  <a:cubicBezTo>
                    <a:pt x="5171" y="608"/>
                    <a:pt x="5138" y="508"/>
                    <a:pt x="5104" y="408"/>
                  </a:cubicBezTo>
                  <a:lnTo>
                    <a:pt x="5104" y="308"/>
                  </a:lnTo>
                  <a:cubicBezTo>
                    <a:pt x="5071" y="207"/>
                    <a:pt x="4971" y="107"/>
                    <a:pt x="4838" y="107"/>
                  </a:cubicBezTo>
                  <a:cubicBezTo>
                    <a:pt x="4704" y="141"/>
                    <a:pt x="4604" y="241"/>
                    <a:pt x="4604" y="374"/>
                  </a:cubicBezTo>
                  <a:lnTo>
                    <a:pt x="4604" y="741"/>
                  </a:lnTo>
                  <a:cubicBezTo>
                    <a:pt x="4604" y="1041"/>
                    <a:pt x="4571" y="1342"/>
                    <a:pt x="4504" y="1642"/>
                  </a:cubicBezTo>
                  <a:cubicBezTo>
                    <a:pt x="4471" y="1842"/>
                    <a:pt x="4404" y="2042"/>
                    <a:pt x="4337" y="2209"/>
                  </a:cubicBezTo>
                  <a:cubicBezTo>
                    <a:pt x="4270" y="2376"/>
                    <a:pt x="4170" y="2576"/>
                    <a:pt x="4037" y="2709"/>
                  </a:cubicBezTo>
                  <a:cubicBezTo>
                    <a:pt x="3904" y="2843"/>
                    <a:pt x="3737" y="2976"/>
                    <a:pt x="3570" y="3043"/>
                  </a:cubicBezTo>
                  <a:lnTo>
                    <a:pt x="3437" y="3110"/>
                  </a:lnTo>
                  <a:lnTo>
                    <a:pt x="3236" y="3143"/>
                  </a:lnTo>
                  <a:lnTo>
                    <a:pt x="3170" y="3176"/>
                  </a:lnTo>
                  <a:lnTo>
                    <a:pt x="2936" y="3176"/>
                  </a:lnTo>
                  <a:cubicBezTo>
                    <a:pt x="2769" y="3176"/>
                    <a:pt x="2603" y="3143"/>
                    <a:pt x="2436" y="3043"/>
                  </a:cubicBezTo>
                  <a:cubicBezTo>
                    <a:pt x="2269" y="2943"/>
                    <a:pt x="2136" y="2776"/>
                    <a:pt x="2036" y="2643"/>
                  </a:cubicBezTo>
                  <a:cubicBezTo>
                    <a:pt x="1969" y="2543"/>
                    <a:pt x="1902" y="2442"/>
                    <a:pt x="1869" y="2342"/>
                  </a:cubicBezTo>
                  <a:cubicBezTo>
                    <a:pt x="1802" y="2242"/>
                    <a:pt x="1769" y="2176"/>
                    <a:pt x="1735" y="2076"/>
                  </a:cubicBezTo>
                  <a:cubicBezTo>
                    <a:pt x="1669" y="1875"/>
                    <a:pt x="1602" y="1675"/>
                    <a:pt x="1535" y="1475"/>
                  </a:cubicBezTo>
                  <a:cubicBezTo>
                    <a:pt x="1435" y="1108"/>
                    <a:pt x="1368" y="775"/>
                    <a:pt x="1335" y="541"/>
                  </a:cubicBezTo>
                  <a:cubicBezTo>
                    <a:pt x="1302" y="341"/>
                    <a:pt x="1302" y="207"/>
                    <a:pt x="1302" y="207"/>
                  </a:cubicBezTo>
                  <a:cubicBezTo>
                    <a:pt x="1268" y="74"/>
                    <a:pt x="1202" y="7"/>
                    <a:pt x="1102" y="7"/>
                  </a:cubicBezTo>
                  <a:cubicBezTo>
                    <a:pt x="1080" y="3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5" name="Google Shape;2755;p61"/>
          <p:cNvSpPr txBox="1">
            <a:spLocks noGrp="1"/>
          </p:cNvSpPr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 </a:t>
            </a:r>
            <a:endParaRPr dirty="0"/>
          </a:p>
        </p:txBody>
      </p:sp>
      <p:grpSp>
        <p:nvGrpSpPr>
          <p:cNvPr id="2756" name="Google Shape;2756;p61"/>
          <p:cNvGrpSpPr/>
          <p:nvPr/>
        </p:nvGrpSpPr>
        <p:grpSpPr>
          <a:xfrm>
            <a:off x="3777301" y="3635023"/>
            <a:ext cx="1850261" cy="992565"/>
            <a:chOff x="3339725" y="3202700"/>
            <a:chExt cx="2512576" cy="1348045"/>
          </a:xfrm>
        </p:grpSpPr>
        <p:sp>
          <p:nvSpPr>
            <p:cNvPr id="2757" name="Google Shape;2757;p61"/>
            <p:cNvSpPr/>
            <p:nvPr/>
          </p:nvSpPr>
          <p:spPr>
            <a:xfrm>
              <a:off x="3528946" y="3600212"/>
              <a:ext cx="129130" cy="41104"/>
            </a:xfrm>
            <a:custGeom>
              <a:avLst/>
              <a:gdLst/>
              <a:ahLst/>
              <a:cxnLst/>
              <a:rect l="l" t="t" r="r" b="b"/>
              <a:pathLst>
                <a:path w="3170" h="1009" fill="none" extrusionOk="0">
                  <a:moveTo>
                    <a:pt x="3169" y="1009"/>
                  </a:moveTo>
                  <a:lnTo>
                    <a:pt x="1" y="1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1"/>
            <p:cNvSpPr/>
            <p:nvPr/>
          </p:nvSpPr>
          <p:spPr>
            <a:xfrm>
              <a:off x="5535505" y="3600212"/>
              <a:ext cx="127663" cy="41104"/>
            </a:xfrm>
            <a:custGeom>
              <a:avLst/>
              <a:gdLst/>
              <a:ahLst/>
              <a:cxnLst/>
              <a:rect l="l" t="t" r="r" b="b"/>
              <a:pathLst>
                <a:path w="3134" h="1009" fill="none" extrusionOk="0">
                  <a:moveTo>
                    <a:pt x="1" y="1009"/>
                  </a:moveTo>
                  <a:lnTo>
                    <a:pt x="3133" y="1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1"/>
            <p:cNvSpPr/>
            <p:nvPr/>
          </p:nvSpPr>
          <p:spPr>
            <a:xfrm>
              <a:off x="3339725" y="3202700"/>
              <a:ext cx="2512576" cy="1348045"/>
            </a:xfrm>
            <a:custGeom>
              <a:avLst/>
              <a:gdLst/>
              <a:ahLst/>
              <a:cxnLst/>
              <a:rect l="l" t="t" r="r" b="b"/>
              <a:pathLst>
                <a:path w="61681" h="33091" extrusionOk="0">
                  <a:moveTo>
                    <a:pt x="13287" y="10299"/>
                  </a:moveTo>
                  <a:lnTo>
                    <a:pt x="13035" y="10479"/>
                  </a:lnTo>
                  <a:lnTo>
                    <a:pt x="13035" y="10479"/>
                  </a:lnTo>
                  <a:lnTo>
                    <a:pt x="13107" y="10335"/>
                  </a:lnTo>
                  <a:lnTo>
                    <a:pt x="13287" y="10299"/>
                  </a:lnTo>
                  <a:close/>
                  <a:moveTo>
                    <a:pt x="28950" y="1"/>
                  </a:moveTo>
                  <a:cubicBezTo>
                    <a:pt x="28230" y="1"/>
                    <a:pt x="27546" y="217"/>
                    <a:pt x="26934" y="649"/>
                  </a:cubicBezTo>
                  <a:lnTo>
                    <a:pt x="20741" y="5042"/>
                  </a:lnTo>
                  <a:cubicBezTo>
                    <a:pt x="18940" y="4646"/>
                    <a:pt x="17104" y="4430"/>
                    <a:pt x="15232" y="4430"/>
                  </a:cubicBezTo>
                  <a:cubicBezTo>
                    <a:pt x="13539" y="4430"/>
                    <a:pt x="11847" y="4610"/>
                    <a:pt x="10191" y="4970"/>
                  </a:cubicBezTo>
                  <a:cubicBezTo>
                    <a:pt x="9759" y="4862"/>
                    <a:pt x="9326" y="4826"/>
                    <a:pt x="8894" y="4790"/>
                  </a:cubicBezTo>
                  <a:lnTo>
                    <a:pt x="8678" y="4790"/>
                  </a:lnTo>
                  <a:cubicBezTo>
                    <a:pt x="6446" y="4790"/>
                    <a:pt x="4286" y="5726"/>
                    <a:pt x="2737" y="7310"/>
                  </a:cubicBezTo>
                  <a:cubicBezTo>
                    <a:pt x="1837" y="8642"/>
                    <a:pt x="1801" y="10335"/>
                    <a:pt x="2557" y="11739"/>
                  </a:cubicBezTo>
                  <a:cubicBezTo>
                    <a:pt x="2773" y="11991"/>
                    <a:pt x="2989" y="12243"/>
                    <a:pt x="3277" y="12459"/>
                  </a:cubicBezTo>
                  <a:cubicBezTo>
                    <a:pt x="3529" y="12783"/>
                    <a:pt x="3817" y="13071"/>
                    <a:pt x="4177" y="13251"/>
                  </a:cubicBezTo>
                  <a:cubicBezTo>
                    <a:pt x="4213" y="13323"/>
                    <a:pt x="4286" y="13395"/>
                    <a:pt x="4322" y="13467"/>
                  </a:cubicBezTo>
                  <a:cubicBezTo>
                    <a:pt x="4430" y="13611"/>
                    <a:pt x="4574" y="13755"/>
                    <a:pt x="4718" y="13899"/>
                  </a:cubicBezTo>
                  <a:cubicBezTo>
                    <a:pt x="5114" y="14511"/>
                    <a:pt x="5726" y="14980"/>
                    <a:pt x="6446" y="15160"/>
                  </a:cubicBezTo>
                  <a:lnTo>
                    <a:pt x="2449" y="18004"/>
                  </a:lnTo>
                  <a:cubicBezTo>
                    <a:pt x="1" y="19732"/>
                    <a:pt x="757" y="23585"/>
                    <a:pt x="3709" y="24269"/>
                  </a:cubicBezTo>
                  <a:lnTo>
                    <a:pt x="11667" y="26070"/>
                  </a:lnTo>
                  <a:lnTo>
                    <a:pt x="11667" y="30462"/>
                  </a:lnTo>
                  <a:cubicBezTo>
                    <a:pt x="11667" y="31903"/>
                    <a:pt x="12819" y="33091"/>
                    <a:pt x="14259" y="33091"/>
                  </a:cubicBezTo>
                  <a:lnTo>
                    <a:pt x="47386" y="33091"/>
                  </a:lnTo>
                  <a:cubicBezTo>
                    <a:pt x="48826" y="33091"/>
                    <a:pt x="50014" y="31903"/>
                    <a:pt x="50014" y="30462"/>
                  </a:cubicBezTo>
                  <a:lnTo>
                    <a:pt x="50014" y="24737"/>
                  </a:lnTo>
                  <a:cubicBezTo>
                    <a:pt x="50014" y="23153"/>
                    <a:pt x="49798" y="21605"/>
                    <a:pt x="49438" y="20092"/>
                  </a:cubicBezTo>
                  <a:lnTo>
                    <a:pt x="59196" y="13359"/>
                  </a:lnTo>
                  <a:cubicBezTo>
                    <a:pt x="61680" y="11667"/>
                    <a:pt x="60996" y="7778"/>
                    <a:pt x="58044" y="7058"/>
                  </a:cubicBezTo>
                  <a:lnTo>
                    <a:pt x="58044" y="7094"/>
                  </a:lnTo>
                  <a:lnTo>
                    <a:pt x="29814" y="109"/>
                  </a:lnTo>
                  <a:cubicBezTo>
                    <a:pt x="29526" y="37"/>
                    <a:pt x="29238" y="1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30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61"/>
            <p:cNvGrpSpPr/>
            <p:nvPr/>
          </p:nvGrpSpPr>
          <p:grpSpPr>
            <a:xfrm>
              <a:off x="3536279" y="3430054"/>
              <a:ext cx="1113295" cy="385825"/>
              <a:chOff x="3536279" y="3430054"/>
              <a:chExt cx="1113295" cy="385825"/>
            </a:xfrm>
          </p:grpSpPr>
          <p:sp>
            <p:nvSpPr>
              <p:cNvPr id="2761" name="Google Shape;2761;p61"/>
              <p:cNvSpPr/>
              <p:nvPr/>
            </p:nvSpPr>
            <p:spPr>
              <a:xfrm>
                <a:off x="3746031" y="3430054"/>
                <a:ext cx="903543" cy="385825"/>
              </a:xfrm>
              <a:custGeom>
                <a:avLst/>
                <a:gdLst/>
                <a:ahLst/>
                <a:cxnLst/>
                <a:rect l="l" t="t" r="r" b="b"/>
                <a:pathLst>
                  <a:path w="22181" h="9471" fill="none" extrusionOk="0">
                    <a:moveTo>
                      <a:pt x="22181" y="9471"/>
                    </a:moveTo>
                    <a:cubicBezTo>
                      <a:pt x="17068" y="2989"/>
                      <a:pt x="7958" y="1"/>
                      <a:pt x="1" y="216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61"/>
              <p:cNvSpPr/>
              <p:nvPr/>
            </p:nvSpPr>
            <p:spPr>
              <a:xfrm>
                <a:off x="3536279" y="3501955"/>
                <a:ext cx="230316" cy="192159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4717" fill="none" extrusionOk="0">
                    <a:moveTo>
                      <a:pt x="1" y="1692"/>
                    </a:moveTo>
                    <a:cubicBezTo>
                      <a:pt x="1045" y="612"/>
                      <a:pt x="2485" y="0"/>
                      <a:pt x="3997" y="36"/>
                    </a:cubicBezTo>
                    <a:cubicBezTo>
                      <a:pt x="4465" y="0"/>
                      <a:pt x="4898" y="180"/>
                      <a:pt x="5222" y="468"/>
                    </a:cubicBezTo>
                    <a:cubicBezTo>
                      <a:pt x="5366" y="612"/>
                      <a:pt x="5438" y="828"/>
                      <a:pt x="5510" y="1044"/>
                    </a:cubicBezTo>
                    <a:cubicBezTo>
                      <a:pt x="5654" y="1908"/>
                      <a:pt x="5294" y="2809"/>
                      <a:pt x="4609" y="3385"/>
                    </a:cubicBezTo>
                    <a:cubicBezTo>
                      <a:pt x="3961" y="3961"/>
                      <a:pt x="3205" y="4393"/>
                      <a:pt x="2377" y="4717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61"/>
              <p:cNvSpPr/>
              <p:nvPr/>
            </p:nvSpPr>
            <p:spPr>
              <a:xfrm>
                <a:off x="3570009" y="3525419"/>
                <a:ext cx="176057" cy="104166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2557" fill="none" extrusionOk="0">
                    <a:moveTo>
                      <a:pt x="1" y="2557"/>
                    </a:moveTo>
                    <a:lnTo>
                      <a:pt x="4322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1"/>
              <p:cNvSpPr/>
              <p:nvPr/>
            </p:nvSpPr>
            <p:spPr>
              <a:xfrm>
                <a:off x="3542145" y="3522486"/>
                <a:ext cx="196587" cy="79234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1945" fill="none" extrusionOk="0">
                    <a:moveTo>
                      <a:pt x="1" y="1945"/>
                    </a:moveTo>
                    <a:cubicBezTo>
                      <a:pt x="1441" y="936"/>
                      <a:pt x="3097" y="288"/>
                      <a:pt x="482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61"/>
              <p:cNvSpPr/>
              <p:nvPr/>
            </p:nvSpPr>
            <p:spPr>
              <a:xfrm>
                <a:off x="3611071" y="3513687"/>
                <a:ext cx="139395" cy="155495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817" fill="none" extrusionOk="0">
                    <a:moveTo>
                      <a:pt x="1" y="3817"/>
                    </a:moveTo>
                    <a:lnTo>
                      <a:pt x="1801" y="2449"/>
                    </a:lnTo>
                    <a:cubicBezTo>
                      <a:pt x="2233" y="2161"/>
                      <a:pt x="2629" y="1837"/>
                      <a:pt x="2954" y="1440"/>
                    </a:cubicBezTo>
                    <a:cubicBezTo>
                      <a:pt x="3278" y="1044"/>
                      <a:pt x="3422" y="504"/>
                      <a:pt x="3350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6" name="Google Shape;2766;p61"/>
            <p:cNvSpPr/>
            <p:nvPr/>
          </p:nvSpPr>
          <p:spPr>
            <a:xfrm>
              <a:off x="3922054" y="3523953"/>
              <a:ext cx="1349428" cy="907998"/>
            </a:xfrm>
            <a:custGeom>
              <a:avLst/>
              <a:gdLst/>
              <a:ahLst/>
              <a:cxnLst/>
              <a:rect l="l" t="t" r="r" b="b"/>
              <a:pathLst>
                <a:path w="33127" h="22289" extrusionOk="0">
                  <a:moveTo>
                    <a:pt x="16564" y="0"/>
                  </a:moveTo>
                  <a:cubicBezTo>
                    <a:pt x="7418" y="0"/>
                    <a:pt x="0" y="7418"/>
                    <a:pt x="0" y="16563"/>
                  </a:cubicBezTo>
                  <a:lnTo>
                    <a:pt x="0" y="22288"/>
                  </a:lnTo>
                  <a:lnTo>
                    <a:pt x="33127" y="22288"/>
                  </a:lnTo>
                  <a:lnTo>
                    <a:pt x="33127" y="16563"/>
                  </a:lnTo>
                  <a:cubicBezTo>
                    <a:pt x="33127" y="7418"/>
                    <a:pt x="25709" y="0"/>
                    <a:pt x="16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3477618" y="3298066"/>
              <a:ext cx="2238266" cy="1041984"/>
            </a:xfrm>
            <a:custGeom>
              <a:avLst/>
              <a:gdLst/>
              <a:ahLst/>
              <a:cxnLst/>
              <a:rect l="l" t="t" r="r" b="b"/>
              <a:pathLst>
                <a:path w="54947" h="25578" extrusionOk="0">
                  <a:moveTo>
                    <a:pt x="25559" y="0"/>
                  </a:moveTo>
                  <a:cubicBezTo>
                    <a:pt x="25385" y="0"/>
                    <a:pt x="25217" y="48"/>
                    <a:pt x="25097" y="144"/>
                  </a:cubicBezTo>
                  <a:lnTo>
                    <a:pt x="612" y="17499"/>
                  </a:lnTo>
                  <a:cubicBezTo>
                    <a:pt x="0" y="17931"/>
                    <a:pt x="180" y="18868"/>
                    <a:pt x="901" y="19084"/>
                  </a:cubicBezTo>
                  <a:lnTo>
                    <a:pt x="29274" y="25565"/>
                  </a:lnTo>
                  <a:cubicBezTo>
                    <a:pt x="29333" y="25573"/>
                    <a:pt x="29393" y="25578"/>
                    <a:pt x="29451" y="25578"/>
                  </a:cubicBezTo>
                  <a:cubicBezTo>
                    <a:pt x="29641" y="25578"/>
                    <a:pt x="29820" y="25531"/>
                    <a:pt x="29958" y="25421"/>
                  </a:cubicBezTo>
                  <a:lnTo>
                    <a:pt x="54335" y="8570"/>
                  </a:lnTo>
                  <a:cubicBezTo>
                    <a:pt x="54947" y="8138"/>
                    <a:pt x="54767" y="7202"/>
                    <a:pt x="54047" y="6985"/>
                  </a:cubicBezTo>
                  <a:lnTo>
                    <a:pt x="25817" y="36"/>
                  </a:lnTo>
                  <a:cubicBezTo>
                    <a:pt x="25733" y="12"/>
                    <a:pt x="25645" y="0"/>
                    <a:pt x="25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8" name="Google Shape;2768;p61"/>
          <p:cNvGrpSpPr/>
          <p:nvPr/>
        </p:nvGrpSpPr>
        <p:grpSpPr>
          <a:xfrm rot="-1062919">
            <a:off x="-922502" y="3861307"/>
            <a:ext cx="1654020" cy="540023"/>
            <a:chOff x="2564525" y="5223525"/>
            <a:chExt cx="2556110" cy="834547"/>
          </a:xfrm>
        </p:grpSpPr>
        <p:sp>
          <p:nvSpPr>
            <p:cNvPr id="2769" name="Google Shape;2769;p6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9" name="Google Shape;2779;p61"/>
          <p:cNvGrpSpPr/>
          <p:nvPr/>
        </p:nvGrpSpPr>
        <p:grpSpPr>
          <a:xfrm rot="1358433">
            <a:off x="7973679" y="910284"/>
            <a:ext cx="1719595" cy="916331"/>
            <a:chOff x="7463504" y="3075665"/>
            <a:chExt cx="2603050" cy="1387103"/>
          </a:xfrm>
        </p:grpSpPr>
        <p:sp>
          <p:nvSpPr>
            <p:cNvPr id="2780" name="Google Shape;2780;p6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p69"/>
          <p:cNvSpPr txBox="1">
            <a:spLocks noGrp="1"/>
          </p:cNvSpPr>
          <p:nvPr>
            <p:ph type="title"/>
          </p:nvPr>
        </p:nvSpPr>
        <p:spPr>
          <a:xfrm>
            <a:off x="774732" y="2355726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Annisa Putri Arifa</a:t>
            </a:r>
            <a:endParaRPr sz="2000" dirty="0"/>
          </a:p>
        </p:txBody>
      </p:sp>
      <p:sp>
        <p:nvSpPr>
          <p:cNvPr id="3366" name="Google Shape;3366;p69"/>
          <p:cNvSpPr txBox="1">
            <a:spLocks noGrp="1"/>
          </p:cNvSpPr>
          <p:nvPr>
            <p:ph type="subTitle" idx="1"/>
          </p:nvPr>
        </p:nvSpPr>
        <p:spPr>
          <a:xfrm>
            <a:off x="611560" y="3829245"/>
            <a:ext cx="2415300" cy="406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2213022024</a:t>
            </a:r>
            <a:endParaRPr dirty="0"/>
          </a:p>
        </p:txBody>
      </p:sp>
      <p:sp>
        <p:nvSpPr>
          <p:cNvPr id="3367" name="Google Shape;3367;p69"/>
          <p:cNvSpPr txBox="1">
            <a:spLocks noGrp="1"/>
          </p:cNvSpPr>
          <p:nvPr>
            <p:ph type="title" idx="2"/>
          </p:nvPr>
        </p:nvSpPr>
        <p:spPr>
          <a:xfrm>
            <a:off x="721189" y="339053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3368" name="Google Shape;3368;p69"/>
          <p:cNvSpPr txBox="1">
            <a:spLocks noGrp="1"/>
          </p:cNvSpPr>
          <p:nvPr>
            <p:ph type="title" idx="3"/>
          </p:nvPr>
        </p:nvSpPr>
        <p:spPr>
          <a:xfrm>
            <a:off x="3113800" y="2355726"/>
            <a:ext cx="2605964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Candra Julian Pratama</a:t>
            </a:r>
            <a:endParaRPr sz="2000" dirty="0"/>
          </a:p>
        </p:txBody>
      </p:sp>
      <p:sp>
        <p:nvSpPr>
          <p:cNvPr id="3370" name="Google Shape;3370;p69"/>
          <p:cNvSpPr txBox="1">
            <a:spLocks noGrp="1"/>
          </p:cNvSpPr>
          <p:nvPr>
            <p:ph type="title" idx="5"/>
          </p:nvPr>
        </p:nvSpPr>
        <p:spPr>
          <a:xfrm>
            <a:off x="5838731" y="2355726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Dinda Tara Cahyani</a:t>
            </a:r>
            <a:endParaRPr sz="2000" dirty="0"/>
          </a:p>
        </p:txBody>
      </p:sp>
      <p:grpSp>
        <p:nvGrpSpPr>
          <p:cNvPr id="3372" name="Google Shape;3372;p69"/>
          <p:cNvGrpSpPr/>
          <p:nvPr/>
        </p:nvGrpSpPr>
        <p:grpSpPr>
          <a:xfrm>
            <a:off x="-742512" y="406361"/>
            <a:ext cx="1693701" cy="857873"/>
            <a:chOff x="0" y="6078527"/>
            <a:chExt cx="2501774" cy="1267169"/>
          </a:xfrm>
        </p:grpSpPr>
        <p:sp>
          <p:nvSpPr>
            <p:cNvPr id="3373" name="Google Shape;3373;p6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69"/>
          <p:cNvGrpSpPr/>
          <p:nvPr/>
        </p:nvGrpSpPr>
        <p:grpSpPr>
          <a:xfrm rot="2084330">
            <a:off x="4257594" y="4882202"/>
            <a:ext cx="1653874" cy="539975"/>
            <a:chOff x="2564525" y="5223525"/>
            <a:chExt cx="2556110" cy="834547"/>
          </a:xfrm>
        </p:grpSpPr>
        <p:sp>
          <p:nvSpPr>
            <p:cNvPr id="3380" name="Google Shape;3380;p6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6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6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90" name="Google Shape;3390;p69"/>
          <p:cNvPicPr preferRelativeResize="0"/>
          <p:nvPr/>
        </p:nvPicPr>
        <p:blipFill rotWithShape="1">
          <a:blip r:embed="rId3">
            <a:alphaModFix/>
          </a:blip>
          <a:srcRect l="3633" t="1821" b="1811"/>
          <a:stretch/>
        </p:blipFill>
        <p:spPr>
          <a:xfrm>
            <a:off x="3859574" y="1064362"/>
            <a:ext cx="1198981" cy="115068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pic>
      <p:pic>
        <p:nvPicPr>
          <p:cNvPr id="3391" name="Google Shape;3391;p69"/>
          <p:cNvPicPr preferRelativeResize="0"/>
          <p:nvPr/>
        </p:nvPicPr>
        <p:blipFill rotWithShape="1">
          <a:blip r:embed="rId4">
            <a:alphaModFix/>
          </a:blip>
          <a:srcRect l="3840" t="6194" r="3849" b="1495"/>
          <a:stretch/>
        </p:blipFill>
        <p:spPr>
          <a:xfrm>
            <a:off x="1333600" y="1071084"/>
            <a:ext cx="1150168" cy="11668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pic>
      <p:pic>
        <p:nvPicPr>
          <p:cNvPr id="3392" name="Google Shape;3392;p69"/>
          <p:cNvPicPr preferRelativeResize="0"/>
          <p:nvPr/>
        </p:nvPicPr>
        <p:blipFill rotWithShape="1">
          <a:blip r:embed="rId5">
            <a:alphaModFix/>
          </a:blip>
          <a:srcRect l="3663" t="4054" r="1170" b="780"/>
          <a:stretch/>
        </p:blipFill>
        <p:spPr>
          <a:xfrm>
            <a:off x="6362200" y="1071083"/>
            <a:ext cx="1162128" cy="11668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pic>
      <p:pic>
        <p:nvPicPr>
          <p:cNvPr id="32" name="Google Shape;3392;p69"/>
          <p:cNvPicPr preferRelativeResize="0"/>
          <p:nvPr/>
        </p:nvPicPr>
        <p:blipFill rotWithShape="1">
          <a:blip r:embed="rId5">
            <a:alphaModFix/>
          </a:blip>
          <a:srcRect l="3663" t="4054" r="1170" b="780"/>
          <a:stretch/>
        </p:blipFill>
        <p:spPr>
          <a:xfrm>
            <a:off x="2627123" y="3003798"/>
            <a:ext cx="1162128" cy="11668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pic>
      <p:pic>
        <p:nvPicPr>
          <p:cNvPr id="33" name="Google Shape;3391;p69"/>
          <p:cNvPicPr preferRelativeResize="0"/>
          <p:nvPr/>
        </p:nvPicPr>
        <p:blipFill rotWithShape="1">
          <a:blip r:embed="rId4">
            <a:alphaModFix/>
          </a:blip>
          <a:srcRect l="3840" t="6194" r="3849" b="1495"/>
          <a:stretch/>
        </p:blipFill>
        <p:spPr>
          <a:xfrm>
            <a:off x="5146370" y="2986779"/>
            <a:ext cx="1150168" cy="11668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pic>
      <p:sp>
        <p:nvSpPr>
          <p:cNvPr id="34" name="Google Shape;3366;p69"/>
          <p:cNvSpPr txBox="1">
            <a:spLocks noGrp="1"/>
          </p:cNvSpPr>
          <p:nvPr>
            <p:ph type="subTitle" idx="1"/>
          </p:nvPr>
        </p:nvSpPr>
        <p:spPr>
          <a:xfrm>
            <a:off x="3275165" y="2715766"/>
            <a:ext cx="2415300" cy="406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2213022019</a:t>
            </a:r>
            <a:endParaRPr dirty="0"/>
          </a:p>
        </p:txBody>
      </p:sp>
      <p:sp>
        <p:nvSpPr>
          <p:cNvPr id="35" name="Google Shape;3366;p69"/>
          <p:cNvSpPr txBox="1">
            <a:spLocks noGrp="1"/>
          </p:cNvSpPr>
          <p:nvPr>
            <p:ph type="subTitle" idx="1"/>
          </p:nvPr>
        </p:nvSpPr>
        <p:spPr>
          <a:xfrm>
            <a:off x="5837527" y="2715766"/>
            <a:ext cx="2415300" cy="406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2213022005</a:t>
            </a:r>
            <a:endParaRPr dirty="0"/>
          </a:p>
        </p:txBody>
      </p:sp>
      <p:sp>
        <p:nvSpPr>
          <p:cNvPr id="36" name="Google Shape;3365;p69"/>
          <p:cNvSpPr txBox="1">
            <a:spLocks/>
          </p:cNvSpPr>
          <p:nvPr/>
        </p:nvSpPr>
        <p:spPr>
          <a:xfrm>
            <a:off x="2014909" y="4229729"/>
            <a:ext cx="241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2000" dirty="0" err="1" smtClean="0"/>
              <a:t>Okta</a:t>
            </a:r>
            <a:r>
              <a:rPr lang="en-US" sz="2000" dirty="0" smtClean="0"/>
              <a:t> </a:t>
            </a:r>
            <a:r>
              <a:rPr lang="en-US" sz="2000" dirty="0" err="1" smtClean="0"/>
              <a:t>Irmanita</a:t>
            </a:r>
            <a:endParaRPr lang="en-US" sz="2000" dirty="0"/>
          </a:p>
        </p:txBody>
      </p:sp>
      <p:sp>
        <p:nvSpPr>
          <p:cNvPr id="37" name="Google Shape;3365;p69"/>
          <p:cNvSpPr txBox="1">
            <a:spLocks/>
          </p:cNvSpPr>
          <p:nvPr/>
        </p:nvSpPr>
        <p:spPr>
          <a:xfrm>
            <a:off x="4464742" y="4227736"/>
            <a:ext cx="241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2000" dirty="0" err="1" smtClean="0"/>
              <a:t>Uswatun</a:t>
            </a:r>
            <a:r>
              <a:rPr lang="en-US" sz="2000" dirty="0" smtClean="0"/>
              <a:t> </a:t>
            </a:r>
            <a:r>
              <a:rPr lang="en-US" sz="2000" dirty="0" err="1" smtClean="0"/>
              <a:t>Hasanah</a:t>
            </a:r>
            <a:endParaRPr lang="en-US" sz="2000" dirty="0"/>
          </a:p>
        </p:txBody>
      </p:sp>
      <p:sp>
        <p:nvSpPr>
          <p:cNvPr id="38" name="Google Shape;3366;p69"/>
          <p:cNvSpPr txBox="1">
            <a:spLocks noGrp="1"/>
          </p:cNvSpPr>
          <p:nvPr>
            <p:ph type="subTitle" idx="1"/>
          </p:nvPr>
        </p:nvSpPr>
        <p:spPr>
          <a:xfrm>
            <a:off x="701034" y="2715766"/>
            <a:ext cx="2415300" cy="406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2213022014</a:t>
            </a:r>
            <a:endParaRPr dirty="0"/>
          </a:p>
        </p:txBody>
      </p:sp>
      <p:sp>
        <p:nvSpPr>
          <p:cNvPr id="39" name="Google Shape;3366;p69"/>
          <p:cNvSpPr txBox="1">
            <a:spLocks noGrp="1"/>
          </p:cNvSpPr>
          <p:nvPr>
            <p:ph type="subTitle" idx="1"/>
          </p:nvPr>
        </p:nvSpPr>
        <p:spPr>
          <a:xfrm>
            <a:off x="5858570" y="3834185"/>
            <a:ext cx="2415300" cy="406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2213022005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03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79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n-US" dirty="0"/>
              <a:t>Material Discussion</a:t>
            </a:r>
            <a:endParaRPr dirty="0"/>
          </a:p>
        </p:txBody>
      </p:sp>
      <p:sp>
        <p:nvSpPr>
          <p:cNvPr id="4043" name="Google Shape;4043;p79"/>
          <p:cNvSpPr/>
          <p:nvPr/>
        </p:nvSpPr>
        <p:spPr>
          <a:xfrm>
            <a:off x="2486405" y="1893810"/>
            <a:ext cx="1284877" cy="1274390"/>
          </a:xfrm>
          <a:custGeom>
            <a:avLst/>
            <a:gdLst/>
            <a:ahLst/>
            <a:cxnLst/>
            <a:rect l="l" t="t" r="r" b="b"/>
            <a:pathLst>
              <a:path w="25486" h="25278" extrusionOk="0">
                <a:moveTo>
                  <a:pt x="12746" y="4905"/>
                </a:moveTo>
                <a:cubicBezTo>
                  <a:pt x="13701" y="4905"/>
                  <a:pt x="14672" y="5083"/>
                  <a:pt x="15613" y="5460"/>
                </a:cubicBezTo>
                <a:cubicBezTo>
                  <a:pt x="19580" y="7047"/>
                  <a:pt x="21508" y="11545"/>
                  <a:pt x="19923" y="15511"/>
                </a:cubicBezTo>
                <a:cubicBezTo>
                  <a:pt x="18714" y="18534"/>
                  <a:pt x="15811" y="20374"/>
                  <a:pt x="12742" y="20374"/>
                </a:cubicBezTo>
                <a:cubicBezTo>
                  <a:pt x="11786" y="20374"/>
                  <a:pt x="10814" y="20196"/>
                  <a:pt x="9873" y="19819"/>
                </a:cubicBezTo>
                <a:cubicBezTo>
                  <a:pt x="5908" y="18234"/>
                  <a:pt x="3978" y="13734"/>
                  <a:pt x="5563" y="9769"/>
                </a:cubicBezTo>
                <a:cubicBezTo>
                  <a:pt x="6772" y="6745"/>
                  <a:pt x="9676" y="4905"/>
                  <a:pt x="12746" y="4905"/>
                </a:cubicBezTo>
                <a:close/>
                <a:moveTo>
                  <a:pt x="15551" y="1"/>
                </a:moveTo>
                <a:cubicBezTo>
                  <a:pt x="15240" y="1"/>
                  <a:pt x="14946" y="187"/>
                  <a:pt x="14824" y="492"/>
                </a:cubicBezTo>
                <a:lnTo>
                  <a:pt x="14047" y="2435"/>
                </a:lnTo>
                <a:cubicBezTo>
                  <a:pt x="13612" y="2378"/>
                  <a:pt x="13174" y="2350"/>
                  <a:pt x="12736" y="2350"/>
                </a:cubicBezTo>
                <a:cubicBezTo>
                  <a:pt x="12218" y="2350"/>
                  <a:pt x="11700" y="2390"/>
                  <a:pt x="11187" y="2469"/>
                </a:cubicBezTo>
                <a:lnTo>
                  <a:pt x="10364" y="547"/>
                </a:lnTo>
                <a:cubicBezTo>
                  <a:pt x="10238" y="251"/>
                  <a:pt x="9949" y="73"/>
                  <a:pt x="9646" y="73"/>
                </a:cubicBezTo>
                <a:cubicBezTo>
                  <a:pt x="9543" y="73"/>
                  <a:pt x="9438" y="93"/>
                  <a:pt x="9338" y="137"/>
                </a:cubicBezTo>
                <a:lnTo>
                  <a:pt x="6036" y="1553"/>
                </a:lnTo>
                <a:cubicBezTo>
                  <a:pt x="5640" y="1722"/>
                  <a:pt x="5456" y="2182"/>
                  <a:pt x="5626" y="2579"/>
                </a:cubicBezTo>
                <a:lnTo>
                  <a:pt x="6449" y="4501"/>
                </a:lnTo>
                <a:cubicBezTo>
                  <a:pt x="5690" y="5085"/>
                  <a:pt x="5019" y="5775"/>
                  <a:pt x="4452" y="6549"/>
                </a:cubicBezTo>
                <a:lnTo>
                  <a:pt x="2510" y="5772"/>
                </a:lnTo>
                <a:cubicBezTo>
                  <a:pt x="2414" y="5734"/>
                  <a:pt x="2316" y="5716"/>
                  <a:pt x="2219" y="5716"/>
                </a:cubicBezTo>
                <a:cubicBezTo>
                  <a:pt x="1910" y="5716"/>
                  <a:pt x="1616" y="5901"/>
                  <a:pt x="1493" y="6208"/>
                </a:cubicBezTo>
                <a:lnTo>
                  <a:pt x="161" y="9542"/>
                </a:lnTo>
                <a:cubicBezTo>
                  <a:pt x="0" y="9944"/>
                  <a:pt x="194" y="10398"/>
                  <a:pt x="596" y="10558"/>
                </a:cubicBezTo>
                <a:lnTo>
                  <a:pt x="2537" y="11335"/>
                </a:lnTo>
                <a:cubicBezTo>
                  <a:pt x="2415" y="12285"/>
                  <a:pt x="2426" y="13249"/>
                  <a:pt x="2572" y="14195"/>
                </a:cubicBezTo>
                <a:lnTo>
                  <a:pt x="651" y="15018"/>
                </a:lnTo>
                <a:cubicBezTo>
                  <a:pt x="253" y="15189"/>
                  <a:pt x="71" y="15649"/>
                  <a:pt x="241" y="16046"/>
                </a:cubicBezTo>
                <a:lnTo>
                  <a:pt x="1655" y="19347"/>
                </a:lnTo>
                <a:cubicBezTo>
                  <a:pt x="1781" y="19643"/>
                  <a:pt x="2070" y="19821"/>
                  <a:pt x="2373" y="19821"/>
                </a:cubicBezTo>
                <a:cubicBezTo>
                  <a:pt x="2476" y="19821"/>
                  <a:pt x="2581" y="19800"/>
                  <a:pt x="2681" y="19756"/>
                </a:cubicBezTo>
                <a:lnTo>
                  <a:pt x="4603" y="18933"/>
                </a:lnTo>
                <a:cubicBezTo>
                  <a:pt x="5189" y="19692"/>
                  <a:pt x="5879" y="20365"/>
                  <a:pt x="6651" y="20930"/>
                </a:cubicBezTo>
                <a:lnTo>
                  <a:pt x="5874" y="22873"/>
                </a:lnTo>
                <a:cubicBezTo>
                  <a:pt x="5714" y="23273"/>
                  <a:pt x="5909" y="23728"/>
                  <a:pt x="6310" y="23888"/>
                </a:cubicBezTo>
                <a:lnTo>
                  <a:pt x="9645" y="25222"/>
                </a:lnTo>
                <a:cubicBezTo>
                  <a:pt x="9740" y="25260"/>
                  <a:pt x="9838" y="25278"/>
                  <a:pt x="9935" y="25278"/>
                </a:cubicBezTo>
                <a:cubicBezTo>
                  <a:pt x="10245" y="25278"/>
                  <a:pt x="10538" y="25092"/>
                  <a:pt x="10660" y="24786"/>
                </a:cubicBezTo>
                <a:lnTo>
                  <a:pt x="11437" y="22845"/>
                </a:lnTo>
                <a:cubicBezTo>
                  <a:pt x="11871" y="22901"/>
                  <a:pt x="12308" y="22929"/>
                  <a:pt x="12745" y="22929"/>
                </a:cubicBezTo>
                <a:cubicBezTo>
                  <a:pt x="13264" y="22929"/>
                  <a:pt x="13784" y="22889"/>
                  <a:pt x="14299" y="22810"/>
                </a:cubicBezTo>
                <a:lnTo>
                  <a:pt x="15122" y="24732"/>
                </a:lnTo>
                <a:cubicBezTo>
                  <a:pt x="15248" y="25028"/>
                  <a:pt x="15536" y="25206"/>
                  <a:pt x="15839" y="25206"/>
                </a:cubicBezTo>
                <a:cubicBezTo>
                  <a:pt x="15943" y="25206"/>
                  <a:pt x="16047" y="25185"/>
                  <a:pt x="16148" y="25142"/>
                </a:cubicBezTo>
                <a:lnTo>
                  <a:pt x="19449" y="23728"/>
                </a:lnTo>
                <a:cubicBezTo>
                  <a:pt x="19846" y="23558"/>
                  <a:pt x="20030" y="23098"/>
                  <a:pt x="19860" y="22701"/>
                </a:cubicBezTo>
                <a:lnTo>
                  <a:pt x="19037" y="20780"/>
                </a:lnTo>
                <a:cubicBezTo>
                  <a:pt x="19794" y="20194"/>
                  <a:pt x="20467" y="19503"/>
                  <a:pt x="21034" y="18732"/>
                </a:cubicBezTo>
                <a:lnTo>
                  <a:pt x="22975" y="19508"/>
                </a:lnTo>
                <a:cubicBezTo>
                  <a:pt x="23070" y="19546"/>
                  <a:pt x="23168" y="19564"/>
                  <a:pt x="23265" y="19564"/>
                </a:cubicBezTo>
                <a:cubicBezTo>
                  <a:pt x="23576" y="19564"/>
                  <a:pt x="23869" y="19378"/>
                  <a:pt x="23992" y="19073"/>
                </a:cubicBezTo>
                <a:lnTo>
                  <a:pt x="25326" y="15737"/>
                </a:lnTo>
                <a:cubicBezTo>
                  <a:pt x="25486" y="15337"/>
                  <a:pt x="25290" y="14882"/>
                  <a:pt x="24890" y="14722"/>
                </a:cubicBezTo>
                <a:lnTo>
                  <a:pt x="22948" y="13945"/>
                </a:lnTo>
                <a:cubicBezTo>
                  <a:pt x="23071" y="12994"/>
                  <a:pt x="23060" y="12032"/>
                  <a:pt x="22914" y="11084"/>
                </a:cubicBezTo>
                <a:lnTo>
                  <a:pt x="24835" y="10261"/>
                </a:lnTo>
                <a:cubicBezTo>
                  <a:pt x="25231" y="10091"/>
                  <a:pt x="25415" y="9631"/>
                  <a:pt x="25245" y="9234"/>
                </a:cubicBezTo>
                <a:lnTo>
                  <a:pt x="23830" y="5934"/>
                </a:lnTo>
                <a:cubicBezTo>
                  <a:pt x="23703" y="5637"/>
                  <a:pt x="23414" y="5459"/>
                  <a:pt x="23111" y="5459"/>
                </a:cubicBezTo>
                <a:cubicBezTo>
                  <a:pt x="23008" y="5459"/>
                  <a:pt x="22904" y="5479"/>
                  <a:pt x="22803" y="5522"/>
                </a:cubicBezTo>
                <a:lnTo>
                  <a:pt x="20882" y="6347"/>
                </a:lnTo>
                <a:cubicBezTo>
                  <a:pt x="20297" y="5588"/>
                  <a:pt x="19607" y="4915"/>
                  <a:pt x="18835" y="4348"/>
                </a:cubicBezTo>
                <a:lnTo>
                  <a:pt x="19610" y="2408"/>
                </a:lnTo>
                <a:cubicBezTo>
                  <a:pt x="19770" y="2006"/>
                  <a:pt x="19577" y="1551"/>
                  <a:pt x="19175" y="1391"/>
                </a:cubicBezTo>
                <a:lnTo>
                  <a:pt x="15841" y="57"/>
                </a:lnTo>
                <a:cubicBezTo>
                  <a:pt x="15745" y="19"/>
                  <a:pt x="15647" y="1"/>
                  <a:pt x="15551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4" name="Google Shape;4044;p79"/>
          <p:cNvSpPr/>
          <p:nvPr/>
        </p:nvSpPr>
        <p:spPr>
          <a:xfrm>
            <a:off x="2525319" y="3342003"/>
            <a:ext cx="1211674" cy="1211573"/>
          </a:xfrm>
          <a:custGeom>
            <a:avLst/>
            <a:gdLst/>
            <a:ahLst/>
            <a:cxnLst/>
            <a:rect l="l" t="t" r="r" b="b"/>
            <a:pathLst>
              <a:path w="24034" h="24032" extrusionOk="0">
                <a:moveTo>
                  <a:pt x="12017" y="4775"/>
                </a:moveTo>
                <a:cubicBezTo>
                  <a:pt x="16016" y="4775"/>
                  <a:pt x="19258" y="8018"/>
                  <a:pt x="19258" y="12017"/>
                </a:cubicBezTo>
                <a:cubicBezTo>
                  <a:pt x="19258" y="16015"/>
                  <a:pt x="16016" y="19256"/>
                  <a:pt x="12019" y="19256"/>
                </a:cubicBezTo>
                <a:lnTo>
                  <a:pt x="12017" y="19256"/>
                </a:lnTo>
                <a:cubicBezTo>
                  <a:pt x="8019" y="19256"/>
                  <a:pt x="4778" y="16015"/>
                  <a:pt x="4778" y="12017"/>
                </a:cubicBezTo>
                <a:cubicBezTo>
                  <a:pt x="4778" y="8018"/>
                  <a:pt x="8019" y="4775"/>
                  <a:pt x="12017" y="4775"/>
                </a:cubicBezTo>
                <a:close/>
                <a:moveTo>
                  <a:pt x="10336" y="0"/>
                </a:moveTo>
                <a:cubicBezTo>
                  <a:pt x="9932" y="0"/>
                  <a:pt x="9604" y="327"/>
                  <a:pt x="9604" y="732"/>
                </a:cubicBezTo>
                <a:lnTo>
                  <a:pt x="9604" y="2689"/>
                </a:lnTo>
                <a:cubicBezTo>
                  <a:pt x="8734" y="2913"/>
                  <a:pt x="7902" y="3259"/>
                  <a:pt x="7128" y="3714"/>
                </a:cubicBezTo>
                <a:lnTo>
                  <a:pt x="5745" y="2330"/>
                </a:lnTo>
                <a:cubicBezTo>
                  <a:pt x="5602" y="2187"/>
                  <a:pt x="5415" y="2115"/>
                  <a:pt x="5228" y="2115"/>
                </a:cubicBezTo>
                <a:cubicBezTo>
                  <a:pt x="5040" y="2115"/>
                  <a:pt x="4853" y="2187"/>
                  <a:pt x="4710" y="2330"/>
                </a:cubicBezTo>
                <a:lnTo>
                  <a:pt x="2332" y="4708"/>
                </a:lnTo>
                <a:cubicBezTo>
                  <a:pt x="2046" y="4995"/>
                  <a:pt x="2046" y="5457"/>
                  <a:pt x="2332" y="5744"/>
                </a:cubicBezTo>
                <a:lnTo>
                  <a:pt x="3716" y="7128"/>
                </a:lnTo>
                <a:cubicBezTo>
                  <a:pt x="3260" y="7900"/>
                  <a:pt x="2915" y="8734"/>
                  <a:pt x="2691" y="9602"/>
                </a:cubicBezTo>
                <a:lnTo>
                  <a:pt x="734" y="9602"/>
                </a:lnTo>
                <a:cubicBezTo>
                  <a:pt x="329" y="9602"/>
                  <a:pt x="1" y="9930"/>
                  <a:pt x="1" y="10335"/>
                </a:cubicBezTo>
                <a:lnTo>
                  <a:pt x="1" y="13698"/>
                </a:lnTo>
                <a:cubicBezTo>
                  <a:pt x="1" y="14101"/>
                  <a:pt x="329" y="14430"/>
                  <a:pt x="734" y="14430"/>
                </a:cubicBezTo>
                <a:lnTo>
                  <a:pt x="2691" y="14430"/>
                </a:lnTo>
                <a:cubicBezTo>
                  <a:pt x="2915" y="15298"/>
                  <a:pt x="3260" y="16132"/>
                  <a:pt x="3716" y="16904"/>
                </a:cubicBezTo>
                <a:lnTo>
                  <a:pt x="2332" y="18289"/>
                </a:lnTo>
                <a:cubicBezTo>
                  <a:pt x="2046" y="18574"/>
                  <a:pt x="2046" y="19038"/>
                  <a:pt x="2332" y="19323"/>
                </a:cubicBezTo>
                <a:lnTo>
                  <a:pt x="4710" y="21701"/>
                </a:lnTo>
                <a:cubicBezTo>
                  <a:pt x="4853" y="21845"/>
                  <a:pt x="5040" y="21916"/>
                  <a:pt x="5228" y="21916"/>
                </a:cubicBezTo>
                <a:cubicBezTo>
                  <a:pt x="5415" y="21916"/>
                  <a:pt x="5602" y="21845"/>
                  <a:pt x="5745" y="21701"/>
                </a:cubicBezTo>
                <a:lnTo>
                  <a:pt x="7128" y="20318"/>
                </a:lnTo>
                <a:cubicBezTo>
                  <a:pt x="7902" y="20774"/>
                  <a:pt x="8736" y="21118"/>
                  <a:pt x="9604" y="21343"/>
                </a:cubicBezTo>
                <a:lnTo>
                  <a:pt x="9604" y="23299"/>
                </a:lnTo>
                <a:cubicBezTo>
                  <a:pt x="9604" y="23705"/>
                  <a:pt x="9932" y="24031"/>
                  <a:pt x="10336" y="24031"/>
                </a:cubicBezTo>
                <a:lnTo>
                  <a:pt x="13699" y="24031"/>
                </a:lnTo>
                <a:cubicBezTo>
                  <a:pt x="14104" y="24031"/>
                  <a:pt x="14432" y="23705"/>
                  <a:pt x="14432" y="23299"/>
                </a:cubicBezTo>
                <a:lnTo>
                  <a:pt x="14432" y="21343"/>
                </a:lnTo>
                <a:cubicBezTo>
                  <a:pt x="15300" y="21118"/>
                  <a:pt x="16134" y="20773"/>
                  <a:pt x="16906" y="20318"/>
                </a:cubicBezTo>
                <a:lnTo>
                  <a:pt x="18290" y="21701"/>
                </a:lnTo>
                <a:cubicBezTo>
                  <a:pt x="18433" y="21844"/>
                  <a:pt x="18620" y="21915"/>
                  <a:pt x="18808" y="21915"/>
                </a:cubicBezTo>
                <a:cubicBezTo>
                  <a:pt x="18995" y="21915"/>
                  <a:pt x="19182" y="21844"/>
                  <a:pt x="19326" y="21701"/>
                </a:cubicBezTo>
                <a:lnTo>
                  <a:pt x="21704" y="19323"/>
                </a:lnTo>
                <a:cubicBezTo>
                  <a:pt x="21989" y="19037"/>
                  <a:pt x="21989" y="18574"/>
                  <a:pt x="21704" y="18287"/>
                </a:cubicBezTo>
                <a:lnTo>
                  <a:pt x="20320" y="16904"/>
                </a:lnTo>
                <a:cubicBezTo>
                  <a:pt x="20775" y="16130"/>
                  <a:pt x="21121" y="15298"/>
                  <a:pt x="21345" y="14430"/>
                </a:cubicBezTo>
                <a:lnTo>
                  <a:pt x="23302" y="14430"/>
                </a:lnTo>
                <a:cubicBezTo>
                  <a:pt x="23705" y="14430"/>
                  <a:pt x="24034" y="14101"/>
                  <a:pt x="24034" y="13696"/>
                </a:cubicBezTo>
                <a:lnTo>
                  <a:pt x="24034" y="10334"/>
                </a:lnTo>
                <a:cubicBezTo>
                  <a:pt x="24034" y="9930"/>
                  <a:pt x="23705" y="9602"/>
                  <a:pt x="23302" y="9602"/>
                </a:cubicBezTo>
                <a:lnTo>
                  <a:pt x="21343" y="9602"/>
                </a:lnTo>
                <a:cubicBezTo>
                  <a:pt x="21121" y="8734"/>
                  <a:pt x="20775" y="7900"/>
                  <a:pt x="20320" y="7128"/>
                </a:cubicBezTo>
                <a:lnTo>
                  <a:pt x="21704" y="5744"/>
                </a:lnTo>
                <a:cubicBezTo>
                  <a:pt x="21989" y="5457"/>
                  <a:pt x="21989" y="4995"/>
                  <a:pt x="21704" y="4708"/>
                </a:cubicBezTo>
                <a:lnTo>
                  <a:pt x="19326" y="2330"/>
                </a:lnTo>
                <a:cubicBezTo>
                  <a:pt x="19182" y="2187"/>
                  <a:pt x="18995" y="2115"/>
                  <a:pt x="18808" y="2115"/>
                </a:cubicBezTo>
                <a:cubicBezTo>
                  <a:pt x="18620" y="2115"/>
                  <a:pt x="18433" y="2187"/>
                  <a:pt x="18290" y="2330"/>
                </a:cubicBezTo>
                <a:lnTo>
                  <a:pt x="16906" y="3714"/>
                </a:lnTo>
                <a:cubicBezTo>
                  <a:pt x="16133" y="3259"/>
                  <a:pt x="15300" y="2913"/>
                  <a:pt x="14430" y="2689"/>
                </a:cubicBezTo>
                <a:lnTo>
                  <a:pt x="14430" y="732"/>
                </a:lnTo>
                <a:cubicBezTo>
                  <a:pt x="14430" y="327"/>
                  <a:pt x="14104" y="0"/>
                  <a:pt x="13699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5" name="Google Shape;4045;p79"/>
          <p:cNvSpPr/>
          <p:nvPr/>
        </p:nvSpPr>
        <p:spPr>
          <a:xfrm>
            <a:off x="1238378" y="2738048"/>
            <a:ext cx="1294103" cy="1284171"/>
          </a:xfrm>
          <a:custGeom>
            <a:avLst/>
            <a:gdLst/>
            <a:ahLst/>
            <a:cxnLst/>
            <a:rect l="l" t="t" r="r" b="b"/>
            <a:pathLst>
              <a:path w="25669" h="25472" extrusionOk="0">
                <a:moveTo>
                  <a:pt x="12840" y="5002"/>
                </a:moveTo>
                <a:cubicBezTo>
                  <a:pt x="13949" y="5002"/>
                  <a:pt x="15075" y="5242"/>
                  <a:pt x="16144" y="5747"/>
                </a:cubicBezTo>
                <a:cubicBezTo>
                  <a:pt x="20003" y="7575"/>
                  <a:pt x="21651" y="12185"/>
                  <a:pt x="19822" y="16044"/>
                </a:cubicBezTo>
                <a:cubicBezTo>
                  <a:pt x="18501" y="18836"/>
                  <a:pt x="15726" y="20470"/>
                  <a:pt x="12830" y="20470"/>
                </a:cubicBezTo>
                <a:cubicBezTo>
                  <a:pt x="11721" y="20470"/>
                  <a:pt x="10595" y="20230"/>
                  <a:pt x="9525" y="19724"/>
                </a:cubicBezTo>
                <a:cubicBezTo>
                  <a:pt x="5666" y="17897"/>
                  <a:pt x="4018" y="13286"/>
                  <a:pt x="5845" y="9427"/>
                </a:cubicBezTo>
                <a:cubicBezTo>
                  <a:pt x="7167" y="6636"/>
                  <a:pt x="9944" y="5002"/>
                  <a:pt x="12840" y="5002"/>
                </a:cubicBezTo>
                <a:close/>
                <a:moveTo>
                  <a:pt x="10471" y="1"/>
                </a:moveTo>
                <a:cubicBezTo>
                  <a:pt x="10383" y="1"/>
                  <a:pt x="10294" y="16"/>
                  <a:pt x="10208" y="47"/>
                </a:cubicBezTo>
                <a:lnTo>
                  <a:pt x="6824" y="1256"/>
                </a:lnTo>
                <a:cubicBezTo>
                  <a:pt x="6417" y="1401"/>
                  <a:pt x="6206" y="1848"/>
                  <a:pt x="6351" y="2255"/>
                </a:cubicBezTo>
                <a:lnTo>
                  <a:pt x="7054" y="4223"/>
                </a:lnTo>
                <a:cubicBezTo>
                  <a:pt x="6262" y="4761"/>
                  <a:pt x="5548" y="5408"/>
                  <a:pt x="4934" y="6145"/>
                </a:cubicBezTo>
                <a:lnTo>
                  <a:pt x="3045" y="5249"/>
                </a:lnTo>
                <a:cubicBezTo>
                  <a:pt x="2937" y="5199"/>
                  <a:pt x="2823" y="5174"/>
                  <a:pt x="2711" y="5174"/>
                </a:cubicBezTo>
                <a:cubicBezTo>
                  <a:pt x="2418" y="5174"/>
                  <a:pt x="2137" y="5340"/>
                  <a:pt x="2004" y="5623"/>
                </a:cubicBezTo>
                <a:lnTo>
                  <a:pt x="467" y="8868"/>
                </a:lnTo>
                <a:cubicBezTo>
                  <a:pt x="282" y="9259"/>
                  <a:pt x="449" y="9725"/>
                  <a:pt x="840" y="9909"/>
                </a:cubicBezTo>
                <a:lnTo>
                  <a:pt x="2729" y="10804"/>
                </a:lnTo>
                <a:cubicBezTo>
                  <a:pt x="2548" y="11744"/>
                  <a:pt x="2500" y="12707"/>
                  <a:pt x="2587" y="13661"/>
                </a:cubicBezTo>
                <a:lnTo>
                  <a:pt x="619" y="14364"/>
                </a:lnTo>
                <a:cubicBezTo>
                  <a:pt x="212" y="14510"/>
                  <a:pt x="1" y="14957"/>
                  <a:pt x="145" y="15363"/>
                </a:cubicBezTo>
                <a:lnTo>
                  <a:pt x="1354" y="18747"/>
                </a:lnTo>
                <a:cubicBezTo>
                  <a:pt x="1467" y="19067"/>
                  <a:pt x="1768" y="19265"/>
                  <a:pt x="2089" y="19265"/>
                </a:cubicBezTo>
                <a:cubicBezTo>
                  <a:pt x="2177" y="19265"/>
                  <a:pt x="2266" y="19251"/>
                  <a:pt x="2353" y="19219"/>
                </a:cubicBezTo>
                <a:lnTo>
                  <a:pt x="4321" y="18516"/>
                </a:lnTo>
                <a:cubicBezTo>
                  <a:pt x="4859" y="19309"/>
                  <a:pt x="5506" y="20023"/>
                  <a:pt x="6243" y="20637"/>
                </a:cubicBezTo>
                <a:lnTo>
                  <a:pt x="5347" y="22526"/>
                </a:lnTo>
                <a:cubicBezTo>
                  <a:pt x="5163" y="22917"/>
                  <a:pt x="5330" y="23383"/>
                  <a:pt x="5721" y="23567"/>
                </a:cubicBezTo>
                <a:lnTo>
                  <a:pt x="8966" y="25104"/>
                </a:lnTo>
                <a:cubicBezTo>
                  <a:pt x="9074" y="25155"/>
                  <a:pt x="9188" y="25179"/>
                  <a:pt x="9300" y="25179"/>
                </a:cubicBezTo>
                <a:cubicBezTo>
                  <a:pt x="9593" y="25179"/>
                  <a:pt x="9874" y="25014"/>
                  <a:pt x="10007" y="24731"/>
                </a:cubicBezTo>
                <a:lnTo>
                  <a:pt x="10902" y="22842"/>
                </a:lnTo>
                <a:cubicBezTo>
                  <a:pt x="11540" y="22964"/>
                  <a:pt x="12187" y="23026"/>
                  <a:pt x="12836" y="23026"/>
                </a:cubicBezTo>
                <a:cubicBezTo>
                  <a:pt x="13144" y="23026"/>
                  <a:pt x="13452" y="23012"/>
                  <a:pt x="13759" y="22984"/>
                </a:cubicBezTo>
                <a:lnTo>
                  <a:pt x="14462" y="24952"/>
                </a:lnTo>
                <a:cubicBezTo>
                  <a:pt x="14577" y="25272"/>
                  <a:pt x="14878" y="25471"/>
                  <a:pt x="15200" y="25471"/>
                </a:cubicBezTo>
                <a:cubicBezTo>
                  <a:pt x="15286" y="25471"/>
                  <a:pt x="15375" y="25457"/>
                  <a:pt x="15461" y="25426"/>
                </a:cubicBezTo>
                <a:lnTo>
                  <a:pt x="18845" y="24217"/>
                </a:lnTo>
                <a:cubicBezTo>
                  <a:pt x="19252" y="24071"/>
                  <a:pt x="19463" y="23625"/>
                  <a:pt x="19318" y="23218"/>
                </a:cubicBezTo>
                <a:lnTo>
                  <a:pt x="18615" y="21250"/>
                </a:lnTo>
                <a:cubicBezTo>
                  <a:pt x="19407" y="20712"/>
                  <a:pt x="20121" y="20065"/>
                  <a:pt x="20735" y="19328"/>
                </a:cubicBezTo>
                <a:lnTo>
                  <a:pt x="22624" y="20223"/>
                </a:lnTo>
                <a:cubicBezTo>
                  <a:pt x="22732" y="20274"/>
                  <a:pt x="22846" y="20298"/>
                  <a:pt x="22958" y="20298"/>
                </a:cubicBezTo>
                <a:cubicBezTo>
                  <a:pt x="23251" y="20298"/>
                  <a:pt x="23532" y="20133"/>
                  <a:pt x="23665" y="19850"/>
                </a:cubicBezTo>
                <a:lnTo>
                  <a:pt x="25202" y="16604"/>
                </a:lnTo>
                <a:cubicBezTo>
                  <a:pt x="25387" y="16214"/>
                  <a:pt x="25220" y="15748"/>
                  <a:pt x="24829" y="15564"/>
                </a:cubicBezTo>
                <a:lnTo>
                  <a:pt x="22940" y="14668"/>
                </a:lnTo>
                <a:cubicBezTo>
                  <a:pt x="23121" y="13727"/>
                  <a:pt x="23169" y="12766"/>
                  <a:pt x="23082" y="11812"/>
                </a:cubicBezTo>
                <a:lnTo>
                  <a:pt x="25050" y="11107"/>
                </a:lnTo>
                <a:cubicBezTo>
                  <a:pt x="25457" y="10963"/>
                  <a:pt x="25668" y="10515"/>
                  <a:pt x="25523" y="10108"/>
                </a:cubicBezTo>
                <a:lnTo>
                  <a:pt x="24315" y="6726"/>
                </a:lnTo>
                <a:cubicBezTo>
                  <a:pt x="24201" y="6406"/>
                  <a:pt x="23898" y="6207"/>
                  <a:pt x="23577" y="6207"/>
                </a:cubicBezTo>
                <a:cubicBezTo>
                  <a:pt x="23491" y="6207"/>
                  <a:pt x="23402" y="6221"/>
                  <a:pt x="23316" y="6252"/>
                </a:cubicBezTo>
                <a:lnTo>
                  <a:pt x="21348" y="6956"/>
                </a:lnTo>
                <a:cubicBezTo>
                  <a:pt x="20810" y="6162"/>
                  <a:pt x="20163" y="5450"/>
                  <a:pt x="19426" y="4836"/>
                </a:cubicBezTo>
                <a:lnTo>
                  <a:pt x="20320" y="2947"/>
                </a:lnTo>
                <a:cubicBezTo>
                  <a:pt x="20506" y="2556"/>
                  <a:pt x="20339" y="2090"/>
                  <a:pt x="19948" y="1906"/>
                </a:cubicBezTo>
                <a:lnTo>
                  <a:pt x="16703" y="369"/>
                </a:lnTo>
                <a:cubicBezTo>
                  <a:pt x="16595" y="318"/>
                  <a:pt x="16481" y="294"/>
                  <a:pt x="16369" y="294"/>
                </a:cubicBezTo>
                <a:cubicBezTo>
                  <a:pt x="16076" y="294"/>
                  <a:pt x="15795" y="459"/>
                  <a:pt x="15662" y="742"/>
                </a:cubicBezTo>
                <a:lnTo>
                  <a:pt x="14767" y="2631"/>
                </a:lnTo>
                <a:cubicBezTo>
                  <a:pt x="14130" y="2508"/>
                  <a:pt x="13485" y="2447"/>
                  <a:pt x="12839" y="2447"/>
                </a:cubicBezTo>
                <a:cubicBezTo>
                  <a:pt x="12529" y="2447"/>
                  <a:pt x="12219" y="2461"/>
                  <a:pt x="11910" y="2489"/>
                </a:cubicBezTo>
                <a:lnTo>
                  <a:pt x="11207" y="521"/>
                </a:lnTo>
                <a:cubicBezTo>
                  <a:pt x="11092" y="200"/>
                  <a:pt x="10791" y="1"/>
                  <a:pt x="10471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6" name="Google Shape;4046;p79"/>
          <p:cNvSpPr/>
          <p:nvPr/>
        </p:nvSpPr>
        <p:spPr>
          <a:xfrm>
            <a:off x="1266085" y="1468148"/>
            <a:ext cx="1154655" cy="115455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7" name="Google Shape;4047;p79"/>
          <p:cNvGrpSpPr/>
          <p:nvPr/>
        </p:nvGrpSpPr>
        <p:grpSpPr>
          <a:xfrm>
            <a:off x="2868198" y="1743167"/>
            <a:ext cx="567836" cy="116411"/>
            <a:chOff x="4644280" y="1290523"/>
            <a:chExt cx="143716" cy="29463"/>
          </a:xfrm>
        </p:grpSpPr>
        <p:sp>
          <p:nvSpPr>
            <p:cNvPr id="4048" name="Google Shape;4048;p79"/>
            <p:cNvSpPr/>
            <p:nvPr/>
          </p:nvSpPr>
          <p:spPr>
            <a:xfrm>
              <a:off x="4736292" y="1294223"/>
              <a:ext cx="51704" cy="25762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79"/>
            <p:cNvSpPr/>
            <p:nvPr/>
          </p:nvSpPr>
          <p:spPr>
            <a:xfrm>
              <a:off x="4700066" y="1290523"/>
              <a:ext cx="32206" cy="7988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79"/>
            <p:cNvSpPr/>
            <p:nvPr/>
          </p:nvSpPr>
          <p:spPr>
            <a:xfrm>
              <a:off x="4644280" y="1300641"/>
              <a:ext cx="20225" cy="13283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79"/>
            <p:cNvSpPr/>
            <p:nvPr/>
          </p:nvSpPr>
          <p:spPr>
            <a:xfrm>
              <a:off x="4667822" y="1291888"/>
              <a:ext cx="27779" cy="11433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2" name="Google Shape;4052;p79"/>
          <p:cNvGrpSpPr/>
          <p:nvPr/>
        </p:nvGrpSpPr>
        <p:grpSpPr>
          <a:xfrm>
            <a:off x="1579018" y="1351686"/>
            <a:ext cx="567735" cy="116511"/>
            <a:chOff x="4356567" y="1191441"/>
            <a:chExt cx="143690" cy="29488"/>
          </a:xfrm>
        </p:grpSpPr>
        <p:sp>
          <p:nvSpPr>
            <p:cNvPr id="4053" name="Google Shape;4053;p79"/>
            <p:cNvSpPr/>
            <p:nvPr/>
          </p:nvSpPr>
          <p:spPr>
            <a:xfrm>
              <a:off x="4448554" y="1195154"/>
              <a:ext cx="51704" cy="25775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79"/>
            <p:cNvSpPr/>
            <p:nvPr/>
          </p:nvSpPr>
          <p:spPr>
            <a:xfrm>
              <a:off x="4412341" y="1191441"/>
              <a:ext cx="32206" cy="8013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79"/>
            <p:cNvSpPr/>
            <p:nvPr/>
          </p:nvSpPr>
          <p:spPr>
            <a:xfrm>
              <a:off x="4356567" y="1201573"/>
              <a:ext cx="20212" cy="1327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79"/>
            <p:cNvSpPr/>
            <p:nvPr/>
          </p:nvSpPr>
          <p:spPr>
            <a:xfrm>
              <a:off x="4380084" y="1192832"/>
              <a:ext cx="27779" cy="11433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7" name="Google Shape;4057;p79"/>
          <p:cNvGrpSpPr/>
          <p:nvPr/>
        </p:nvGrpSpPr>
        <p:grpSpPr>
          <a:xfrm>
            <a:off x="1585845" y="4084156"/>
            <a:ext cx="567785" cy="116461"/>
            <a:chOff x="4339009" y="1863727"/>
            <a:chExt cx="143703" cy="29476"/>
          </a:xfrm>
        </p:grpSpPr>
        <p:sp>
          <p:nvSpPr>
            <p:cNvPr id="4058" name="Google Shape;4058;p79"/>
            <p:cNvSpPr/>
            <p:nvPr/>
          </p:nvSpPr>
          <p:spPr>
            <a:xfrm>
              <a:off x="4339009" y="1863727"/>
              <a:ext cx="51691" cy="25762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79"/>
            <p:cNvSpPr/>
            <p:nvPr/>
          </p:nvSpPr>
          <p:spPr>
            <a:xfrm>
              <a:off x="4394732" y="1885202"/>
              <a:ext cx="32193" cy="8001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79"/>
            <p:cNvSpPr/>
            <p:nvPr/>
          </p:nvSpPr>
          <p:spPr>
            <a:xfrm>
              <a:off x="4462488" y="1869814"/>
              <a:ext cx="20225" cy="13258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79"/>
            <p:cNvSpPr/>
            <p:nvPr/>
          </p:nvSpPr>
          <p:spPr>
            <a:xfrm>
              <a:off x="4431392" y="1880392"/>
              <a:ext cx="27804" cy="11433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2" name="Google Shape;4062;p79"/>
          <p:cNvGrpSpPr/>
          <p:nvPr/>
        </p:nvGrpSpPr>
        <p:grpSpPr>
          <a:xfrm>
            <a:off x="1062123" y="3071046"/>
            <a:ext cx="116713" cy="564609"/>
            <a:chOff x="4206459" y="1607315"/>
            <a:chExt cx="29539" cy="142899"/>
          </a:xfrm>
        </p:grpSpPr>
        <p:sp>
          <p:nvSpPr>
            <p:cNvPr id="4063" name="Google Shape;4063;p79"/>
            <p:cNvSpPr/>
            <p:nvPr/>
          </p:nvSpPr>
          <p:spPr>
            <a:xfrm>
              <a:off x="4209840" y="1607315"/>
              <a:ext cx="26158" cy="50989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79"/>
            <p:cNvSpPr/>
            <p:nvPr/>
          </p:nvSpPr>
          <p:spPr>
            <a:xfrm>
              <a:off x="4206459" y="1662910"/>
              <a:ext cx="8230" cy="3178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79"/>
            <p:cNvSpPr/>
            <p:nvPr/>
          </p:nvSpPr>
          <p:spPr>
            <a:xfrm>
              <a:off x="4216194" y="1730768"/>
              <a:ext cx="14227" cy="19446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79"/>
            <p:cNvSpPr/>
            <p:nvPr/>
          </p:nvSpPr>
          <p:spPr>
            <a:xfrm>
              <a:off x="4207607" y="1699506"/>
              <a:ext cx="12045" cy="27153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7" name="Google Shape;4067;p79"/>
          <p:cNvGrpSpPr/>
          <p:nvPr/>
        </p:nvGrpSpPr>
        <p:grpSpPr>
          <a:xfrm>
            <a:off x="1160010" y="2239614"/>
            <a:ext cx="399747" cy="426468"/>
            <a:chOff x="1541010" y="2315814"/>
            <a:chExt cx="399747" cy="426468"/>
          </a:xfrm>
        </p:grpSpPr>
        <p:sp>
          <p:nvSpPr>
            <p:cNvPr id="4068" name="Google Shape;4068;p79"/>
            <p:cNvSpPr/>
            <p:nvPr/>
          </p:nvSpPr>
          <p:spPr>
            <a:xfrm>
              <a:off x="1541010" y="2315814"/>
              <a:ext cx="105821" cy="206651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79"/>
            <p:cNvSpPr/>
            <p:nvPr/>
          </p:nvSpPr>
          <p:spPr>
            <a:xfrm>
              <a:off x="1642346" y="2533913"/>
              <a:ext cx="96242" cy="99923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79"/>
            <p:cNvSpPr/>
            <p:nvPr/>
          </p:nvSpPr>
          <p:spPr>
            <a:xfrm>
              <a:off x="1855959" y="2698875"/>
              <a:ext cx="84798" cy="43407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79"/>
            <p:cNvSpPr/>
            <p:nvPr/>
          </p:nvSpPr>
          <p:spPr>
            <a:xfrm>
              <a:off x="1744439" y="2636359"/>
              <a:ext cx="100628" cy="69724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2" name="Google Shape;4072;p79"/>
          <p:cNvGrpSpPr/>
          <p:nvPr/>
        </p:nvGrpSpPr>
        <p:grpSpPr>
          <a:xfrm>
            <a:off x="3836942" y="2269510"/>
            <a:ext cx="116764" cy="564609"/>
            <a:chOff x="4889463" y="1423737"/>
            <a:chExt cx="29552" cy="142899"/>
          </a:xfrm>
        </p:grpSpPr>
        <p:sp>
          <p:nvSpPr>
            <p:cNvPr id="4073" name="Google Shape;4073;p79"/>
            <p:cNvSpPr/>
            <p:nvPr/>
          </p:nvSpPr>
          <p:spPr>
            <a:xfrm>
              <a:off x="4889463" y="1515647"/>
              <a:ext cx="26158" cy="50989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79"/>
            <p:cNvSpPr/>
            <p:nvPr/>
          </p:nvSpPr>
          <p:spPr>
            <a:xfrm>
              <a:off x="4910772" y="1479256"/>
              <a:ext cx="8243" cy="3178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79"/>
            <p:cNvSpPr/>
            <p:nvPr/>
          </p:nvSpPr>
          <p:spPr>
            <a:xfrm>
              <a:off x="4895052" y="1423737"/>
              <a:ext cx="14215" cy="19446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79"/>
            <p:cNvSpPr/>
            <p:nvPr/>
          </p:nvSpPr>
          <p:spPr>
            <a:xfrm>
              <a:off x="4905783" y="1447292"/>
              <a:ext cx="12071" cy="27153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7" name="Google Shape;4077;p79"/>
          <p:cNvGrpSpPr/>
          <p:nvPr/>
        </p:nvGrpSpPr>
        <p:grpSpPr>
          <a:xfrm>
            <a:off x="3371502" y="4212386"/>
            <a:ext cx="429293" cy="396875"/>
            <a:chOff x="4771663" y="1876896"/>
            <a:chExt cx="108651" cy="100447"/>
          </a:xfrm>
        </p:grpSpPr>
        <p:sp>
          <p:nvSpPr>
            <p:cNvPr id="4078" name="Google Shape;4078;p79"/>
            <p:cNvSpPr/>
            <p:nvPr/>
          </p:nvSpPr>
          <p:spPr>
            <a:xfrm>
              <a:off x="4771663" y="1951210"/>
              <a:ext cx="53184" cy="26132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79"/>
            <p:cNvSpPr/>
            <p:nvPr/>
          </p:nvSpPr>
          <p:spPr>
            <a:xfrm>
              <a:off x="4826850" y="1927897"/>
              <a:ext cx="26081" cy="23529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79"/>
            <p:cNvSpPr/>
            <p:nvPr/>
          </p:nvSpPr>
          <p:spPr>
            <a:xfrm>
              <a:off x="4868600" y="1876896"/>
              <a:ext cx="11714" cy="20531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79"/>
            <p:cNvSpPr/>
            <p:nvPr/>
          </p:nvSpPr>
          <p:spPr>
            <a:xfrm>
              <a:off x="4852804" y="1901038"/>
              <a:ext cx="18528" cy="24589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2" name="Google Shape;4082;p79"/>
          <p:cNvSpPr txBox="1"/>
          <p:nvPr/>
        </p:nvSpPr>
        <p:spPr>
          <a:xfrm>
            <a:off x="4261100" y="1627407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Activity 1</a:t>
            </a:r>
            <a:endParaRPr sz="3100" b="1" dirty="0">
              <a:solidFill>
                <a:schemeClr val="dk1"/>
              </a:solidFill>
              <a:highlight>
                <a:schemeClr val="dk2"/>
              </a:highlight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083" name="Google Shape;4083;p79"/>
          <p:cNvSpPr txBox="1"/>
          <p:nvPr/>
        </p:nvSpPr>
        <p:spPr>
          <a:xfrm>
            <a:off x="4261100" y="2265274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00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Understanding of learning evaluation</a:t>
            </a:r>
            <a:endParaRPr sz="1500" dirty="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4084" name="Google Shape;4084;p79"/>
          <p:cNvSpPr txBox="1"/>
          <p:nvPr/>
        </p:nvSpPr>
        <p:spPr>
          <a:xfrm>
            <a:off x="6432285" y="1488514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 dirty="0">
                <a:solidFill>
                  <a:schemeClr val="dk1"/>
                </a:solidFill>
                <a:highlight>
                  <a:schemeClr val="accent2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Activity 2</a:t>
            </a:r>
            <a:endParaRPr sz="3100" b="1" dirty="0">
              <a:solidFill>
                <a:schemeClr val="dk1"/>
              </a:solidFill>
              <a:highlight>
                <a:schemeClr val="accent2"/>
              </a:highlight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085" name="Google Shape;4085;p79"/>
          <p:cNvSpPr txBox="1"/>
          <p:nvPr/>
        </p:nvSpPr>
        <p:spPr>
          <a:xfrm>
            <a:off x="6376176" y="2145800"/>
            <a:ext cx="270913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00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the purpose of the function &amp; usefulness of the evaluation of learning physics</a:t>
            </a:r>
            <a:endParaRPr sz="1500" dirty="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4086" name="Google Shape;4086;p79"/>
          <p:cNvSpPr txBox="1"/>
          <p:nvPr/>
        </p:nvSpPr>
        <p:spPr>
          <a:xfrm>
            <a:off x="4261100" y="2891350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 dirty="0">
                <a:solidFill>
                  <a:schemeClr val="dk1"/>
                </a:solidFill>
                <a:highlight>
                  <a:schemeClr val="lt2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Activity 3</a:t>
            </a:r>
            <a:endParaRPr sz="3100" b="1" dirty="0">
              <a:solidFill>
                <a:schemeClr val="dk1"/>
              </a:solidFill>
              <a:highlight>
                <a:schemeClr val="lt2"/>
              </a:highlight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087" name="Google Shape;4087;p79"/>
          <p:cNvSpPr txBox="1"/>
          <p:nvPr/>
        </p:nvSpPr>
        <p:spPr>
          <a:xfrm>
            <a:off x="4261100" y="3500687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00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physics learning evaluation measurement</a:t>
            </a:r>
            <a:endParaRPr sz="1500" dirty="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4088" name="Google Shape;4088;p79"/>
          <p:cNvSpPr txBox="1"/>
          <p:nvPr/>
        </p:nvSpPr>
        <p:spPr>
          <a:xfrm>
            <a:off x="6433879" y="2876826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 dirty="0">
                <a:solidFill>
                  <a:schemeClr val="dk1"/>
                </a:solidFill>
                <a:highlight>
                  <a:schemeClr val="accent3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Activity 4</a:t>
            </a:r>
            <a:endParaRPr sz="3100" b="1" dirty="0">
              <a:solidFill>
                <a:schemeClr val="dk1"/>
              </a:solidFill>
              <a:highlight>
                <a:schemeClr val="accent3"/>
              </a:highlight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089" name="Google Shape;4089;p79"/>
          <p:cNvSpPr txBox="1"/>
          <p:nvPr/>
        </p:nvSpPr>
        <p:spPr>
          <a:xfrm>
            <a:off x="6394049" y="3435302"/>
            <a:ext cx="257560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00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physics learning evaluation </a:t>
            </a:r>
            <a:r>
              <a:rPr lang="en-US" sz="1500" dirty="0" err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evaluation</a:t>
            </a:r>
            <a:endParaRPr sz="1500" dirty="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4090" name="Google Shape;4090;p79"/>
          <p:cNvGrpSpPr/>
          <p:nvPr/>
        </p:nvGrpSpPr>
        <p:grpSpPr>
          <a:xfrm rot="852999">
            <a:off x="-759462" y="4006978"/>
            <a:ext cx="1653843" cy="539965"/>
            <a:chOff x="2564525" y="5223525"/>
            <a:chExt cx="2556110" cy="834547"/>
          </a:xfrm>
        </p:grpSpPr>
        <p:sp>
          <p:nvSpPr>
            <p:cNvPr id="4091" name="Google Shape;4091;p7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7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7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7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7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7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7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7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7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7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1" name="Google Shape;4101;p79"/>
          <p:cNvGrpSpPr/>
          <p:nvPr/>
        </p:nvGrpSpPr>
        <p:grpSpPr>
          <a:xfrm rot="-753422">
            <a:off x="7994099" y="14511"/>
            <a:ext cx="1719312" cy="916180"/>
            <a:chOff x="7463504" y="3075665"/>
            <a:chExt cx="2603050" cy="1387103"/>
          </a:xfrm>
        </p:grpSpPr>
        <p:sp>
          <p:nvSpPr>
            <p:cNvPr id="4102" name="Google Shape;4102;p7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7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7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7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7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7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7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7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7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7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7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7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7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7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7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7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7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7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7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7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7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7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7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7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7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7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7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7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7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7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7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7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7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5" name="Google Shape;4135;p79"/>
          <p:cNvSpPr/>
          <p:nvPr/>
        </p:nvSpPr>
        <p:spPr>
          <a:xfrm>
            <a:off x="2940780" y="3704659"/>
            <a:ext cx="380763" cy="486257"/>
          </a:xfrm>
          <a:custGeom>
            <a:avLst/>
            <a:gdLst/>
            <a:ahLst/>
            <a:cxnLst/>
            <a:rect l="l" t="t" r="r" b="b"/>
            <a:pathLst>
              <a:path w="163769" h="209143" extrusionOk="0">
                <a:moveTo>
                  <a:pt x="98306" y="4109"/>
                </a:moveTo>
                <a:cubicBezTo>
                  <a:pt x="102562" y="4109"/>
                  <a:pt x="107273" y="6546"/>
                  <a:pt x="108133" y="10670"/>
                </a:cubicBezTo>
                <a:cubicBezTo>
                  <a:pt x="108158" y="10695"/>
                  <a:pt x="108158" y="10719"/>
                  <a:pt x="108158" y="10744"/>
                </a:cubicBezTo>
                <a:cubicBezTo>
                  <a:pt x="108158" y="10817"/>
                  <a:pt x="108133" y="10866"/>
                  <a:pt x="108133" y="10940"/>
                </a:cubicBezTo>
                <a:cubicBezTo>
                  <a:pt x="107815" y="15302"/>
                  <a:pt x="107276" y="19714"/>
                  <a:pt x="106761" y="24003"/>
                </a:cubicBezTo>
                <a:cubicBezTo>
                  <a:pt x="106148" y="29027"/>
                  <a:pt x="105511" y="34248"/>
                  <a:pt x="105241" y="39444"/>
                </a:cubicBezTo>
                <a:cubicBezTo>
                  <a:pt x="97104" y="39591"/>
                  <a:pt x="89507" y="41772"/>
                  <a:pt x="83380" y="45816"/>
                </a:cubicBezTo>
                <a:cubicBezTo>
                  <a:pt x="83747" y="34542"/>
                  <a:pt x="83992" y="23170"/>
                  <a:pt x="84139" y="11920"/>
                </a:cubicBezTo>
                <a:cubicBezTo>
                  <a:pt x="84139" y="11749"/>
                  <a:pt x="84115" y="11577"/>
                  <a:pt x="84066" y="11406"/>
                </a:cubicBezTo>
                <a:cubicBezTo>
                  <a:pt x="87448" y="8293"/>
                  <a:pt x="91835" y="4886"/>
                  <a:pt x="96908" y="4200"/>
                </a:cubicBezTo>
                <a:cubicBezTo>
                  <a:pt x="97365" y="4139"/>
                  <a:pt x="97832" y="4109"/>
                  <a:pt x="98306" y="4109"/>
                </a:cubicBezTo>
                <a:close/>
                <a:moveTo>
                  <a:pt x="123600" y="8350"/>
                </a:moveTo>
                <a:cubicBezTo>
                  <a:pt x="124498" y="8350"/>
                  <a:pt x="125372" y="8421"/>
                  <a:pt x="126221" y="8563"/>
                </a:cubicBezTo>
                <a:cubicBezTo>
                  <a:pt x="130682" y="9298"/>
                  <a:pt x="135510" y="12950"/>
                  <a:pt x="135828" y="17802"/>
                </a:cubicBezTo>
                <a:cubicBezTo>
                  <a:pt x="135387" y="20964"/>
                  <a:pt x="134873" y="24199"/>
                  <a:pt x="134382" y="27336"/>
                </a:cubicBezTo>
                <a:cubicBezTo>
                  <a:pt x="133402" y="33586"/>
                  <a:pt x="132397" y="40032"/>
                  <a:pt x="131809" y="46355"/>
                </a:cubicBezTo>
                <a:cubicBezTo>
                  <a:pt x="126319" y="42850"/>
                  <a:pt x="119530" y="40596"/>
                  <a:pt x="111614" y="39738"/>
                </a:cubicBezTo>
                <a:cubicBezTo>
                  <a:pt x="110854" y="39640"/>
                  <a:pt x="110094" y="39591"/>
                  <a:pt x="109334" y="39542"/>
                </a:cubicBezTo>
                <a:cubicBezTo>
                  <a:pt x="109604" y="34517"/>
                  <a:pt x="110217" y="29420"/>
                  <a:pt x="110829" y="24493"/>
                </a:cubicBezTo>
                <a:cubicBezTo>
                  <a:pt x="111344" y="20253"/>
                  <a:pt x="111883" y="15842"/>
                  <a:pt x="112202" y="11479"/>
                </a:cubicBezTo>
                <a:cubicBezTo>
                  <a:pt x="116326" y="9397"/>
                  <a:pt x="120142" y="8350"/>
                  <a:pt x="123600" y="8350"/>
                </a:cubicBezTo>
                <a:close/>
                <a:moveTo>
                  <a:pt x="53675" y="29248"/>
                </a:moveTo>
                <a:lnTo>
                  <a:pt x="53675" y="29248"/>
                </a:lnTo>
                <a:cubicBezTo>
                  <a:pt x="53111" y="34787"/>
                  <a:pt x="52744" y="40350"/>
                  <a:pt x="52572" y="45938"/>
                </a:cubicBezTo>
                <a:cubicBezTo>
                  <a:pt x="43724" y="49296"/>
                  <a:pt x="35440" y="55766"/>
                  <a:pt x="30048" y="63291"/>
                </a:cubicBezTo>
                <a:cubicBezTo>
                  <a:pt x="30048" y="62997"/>
                  <a:pt x="30024" y="62702"/>
                  <a:pt x="30024" y="62408"/>
                </a:cubicBezTo>
                <a:cubicBezTo>
                  <a:pt x="29950" y="60644"/>
                  <a:pt x="29901" y="58830"/>
                  <a:pt x="29779" y="57065"/>
                </a:cubicBezTo>
                <a:cubicBezTo>
                  <a:pt x="29730" y="56036"/>
                  <a:pt x="29632" y="54443"/>
                  <a:pt x="29019" y="52923"/>
                </a:cubicBezTo>
                <a:cubicBezTo>
                  <a:pt x="34141" y="44272"/>
                  <a:pt x="41298" y="36797"/>
                  <a:pt x="49729" y="31331"/>
                </a:cubicBezTo>
                <a:cubicBezTo>
                  <a:pt x="50979" y="30522"/>
                  <a:pt x="52302" y="29738"/>
                  <a:pt x="53675" y="29248"/>
                </a:cubicBezTo>
                <a:close/>
                <a:moveTo>
                  <a:pt x="106148" y="43537"/>
                </a:moveTo>
                <a:cubicBezTo>
                  <a:pt x="107790" y="43537"/>
                  <a:pt x="109481" y="43610"/>
                  <a:pt x="111173" y="43806"/>
                </a:cubicBezTo>
                <a:cubicBezTo>
                  <a:pt x="115633" y="44296"/>
                  <a:pt x="121907" y="45546"/>
                  <a:pt x="127691" y="48708"/>
                </a:cubicBezTo>
                <a:cubicBezTo>
                  <a:pt x="125976" y="50007"/>
                  <a:pt x="124530" y="51992"/>
                  <a:pt x="123451" y="54590"/>
                </a:cubicBezTo>
                <a:cubicBezTo>
                  <a:pt x="122741" y="56330"/>
                  <a:pt x="122226" y="58119"/>
                  <a:pt x="121711" y="59835"/>
                </a:cubicBezTo>
                <a:cubicBezTo>
                  <a:pt x="121246" y="61428"/>
                  <a:pt x="120804" y="62972"/>
                  <a:pt x="120216" y="64418"/>
                </a:cubicBezTo>
                <a:cubicBezTo>
                  <a:pt x="117324" y="71575"/>
                  <a:pt x="110805" y="76672"/>
                  <a:pt x="103967" y="77114"/>
                </a:cubicBezTo>
                <a:cubicBezTo>
                  <a:pt x="103650" y="77133"/>
                  <a:pt x="103332" y="77143"/>
                  <a:pt x="103013" y="77143"/>
                </a:cubicBezTo>
                <a:cubicBezTo>
                  <a:pt x="98591" y="77143"/>
                  <a:pt x="93988" y="75262"/>
                  <a:pt x="90536" y="72016"/>
                </a:cubicBezTo>
                <a:cubicBezTo>
                  <a:pt x="89384" y="70937"/>
                  <a:pt x="88355" y="69736"/>
                  <a:pt x="87276" y="68437"/>
                </a:cubicBezTo>
                <a:cubicBezTo>
                  <a:pt x="86027" y="66967"/>
                  <a:pt x="84752" y="65447"/>
                  <a:pt x="83233" y="64099"/>
                </a:cubicBezTo>
                <a:cubicBezTo>
                  <a:pt x="80708" y="61845"/>
                  <a:pt x="77841" y="60546"/>
                  <a:pt x="75096" y="60325"/>
                </a:cubicBezTo>
                <a:cubicBezTo>
                  <a:pt x="76002" y="58830"/>
                  <a:pt x="76983" y="57433"/>
                  <a:pt x="78061" y="56110"/>
                </a:cubicBezTo>
                <a:cubicBezTo>
                  <a:pt x="80267" y="53414"/>
                  <a:pt x="82767" y="51134"/>
                  <a:pt x="85536" y="49296"/>
                </a:cubicBezTo>
                <a:cubicBezTo>
                  <a:pt x="91247" y="45522"/>
                  <a:pt x="98428" y="43537"/>
                  <a:pt x="106148" y="43537"/>
                </a:cubicBezTo>
                <a:close/>
                <a:moveTo>
                  <a:pt x="52474" y="50399"/>
                </a:moveTo>
                <a:lnTo>
                  <a:pt x="52474" y="50399"/>
                </a:lnTo>
                <a:cubicBezTo>
                  <a:pt x="52425" y="55325"/>
                  <a:pt x="52523" y="60276"/>
                  <a:pt x="52793" y="65202"/>
                </a:cubicBezTo>
                <a:cubicBezTo>
                  <a:pt x="52572" y="65227"/>
                  <a:pt x="52376" y="65251"/>
                  <a:pt x="52180" y="65325"/>
                </a:cubicBezTo>
                <a:cubicBezTo>
                  <a:pt x="44190" y="68388"/>
                  <a:pt x="37181" y="73878"/>
                  <a:pt x="32230" y="80839"/>
                </a:cubicBezTo>
                <a:cubicBezTo>
                  <a:pt x="31249" y="77628"/>
                  <a:pt x="30735" y="74148"/>
                  <a:pt x="30441" y="70570"/>
                </a:cubicBezTo>
                <a:cubicBezTo>
                  <a:pt x="30441" y="70545"/>
                  <a:pt x="30465" y="70545"/>
                  <a:pt x="30465" y="70545"/>
                </a:cubicBezTo>
                <a:cubicBezTo>
                  <a:pt x="34632" y="62090"/>
                  <a:pt x="43087" y="54418"/>
                  <a:pt x="52474" y="50399"/>
                </a:cubicBezTo>
                <a:close/>
                <a:moveTo>
                  <a:pt x="52964" y="69442"/>
                </a:moveTo>
                <a:cubicBezTo>
                  <a:pt x="52866" y="77187"/>
                  <a:pt x="48822" y="88853"/>
                  <a:pt x="44754" y="95348"/>
                </a:cubicBezTo>
                <a:cubicBezTo>
                  <a:pt x="41960" y="93780"/>
                  <a:pt x="39386" y="92113"/>
                  <a:pt x="37279" y="89907"/>
                </a:cubicBezTo>
                <a:cubicBezTo>
                  <a:pt x="35980" y="88510"/>
                  <a:pt x="34901" y="86966"/>
                  <a:pt x="34043" y="85324"/>
                </a:cubicBezTo>
                <a:cubicBezTo>
                  <a:pt x="34215" y="85177"/>
                  <a:pt x="34362" y="85030"/>
                  <a:pt x="34485" y="84834"/>
                </a:cubicBezTo>
                <a:cubicBezTo>
                  <a:pt x="38872" y="77947"/>
                  <a:pt x="45415" y="72506"/>
                  <a:pt x="52964" y="69442"/>
                </a:cubicBezTo>
                <a:close/>
                <a:moveTo>
                  <a:pt x="131637" y="51257"/>
                </a:moveTo>
                <a:cubicBezTo>
                  <a:pt x="135289" y="54026"/>
                  <a:pt x="138500" y="57776"/>
                  <a:pt x="140510" y="62874"/>
                </a:cubicBezTo>
                <a:cubicBezTo>
                  <a:pt x="142274" y="67310"/>
                  <a:pt x="143181" y="72506"/>
                  <a:pt x="143230" y="78388"/>
                </a:cubicBezTo>
                <a:cubicBezTo>
                  <a:pt x="143279" y="86427"/>
                  <a:pt x="141735" y="93461"/>
                  <a:pt x="138598" y="99245"/>
                </a:cubicBezTo>
                <a:cubicBezTo>
                  <a:pt x="138500" y="99466"/>
                  <a:pt x="138353" y="99662"/>
                  <a:pt x="138230" y="99882"/>
                </a:cubicBezTo>
                <a:cubicBezTo>
                  <a:pt x="134358" y="99588"/>
                  <a:pt x="130216" y="97554"/>
                  <a:pt x="125976" y="93804"/>
                </a:cubicBezTo>
                <a:cubicBezTo>
                  <a:pt x="125608" y="93485"/>
                  <a:pt x="125241" y="93167"/>
                  <a:pt x="124873" y="92824"/>
                </a:cubicBezTo>
                <a:cubicBezTo>
                  <a:pt x="123574" y="91623"/>
                  <a:pt x="122201" y="90397"/>
                  <a:pt x="120608" y="89392"/>
                </a:cubicBezTo>
                <a:cubicBezTo>
                  <a:pt x="117901" y="87695"/>
                  <a:pt x="114641" y="86833"/>
                  <a:pt x="111294" y="86833"/>
                </a:cubicBezTo>
                <a:cubicBezTo>
                  <a:pt x="108793" y="86833"/>
                  <a:pt x="106245" y="87315"/>
                  <a:pt x="103844" y="88290"/>
                </a:cubicBezTo>
                <a:cubicBezTo>
                  <a:pt x="98943" y="90275"/>
                  <a:pt x="94605" y="94245"/>
                  <a:pt x="91615" y="99441"/>
                </a:cubicBezTo>
                <a:cubicBezTo>
                  <a:pt x="91247" y="100103"/>
                  <a:pt x="90904" y="100789"/>
                  <a:pt x="90561" y="101426"/>
                </a:cubicBezTo>
                <a:cubicBezTo>
                  <a:pt x="89801" y="102872"/>
                  <a:pt x="89090" y="104220"/>
                  <a:pt x="88183" y="105348"/>
                </a:cubicBezTo>
                <a:cubicBezTo>
                  <a:pt x="86517" y="107406"/>
                  <a:pt x="84041" y="108803"/>
                  <a:pt x="81443" y="109196"/>
                </a:cubicBezTo>
                <a:cubicBezTo>
                  <a:pt x="81345" y="109196"/>
                  <a:pt x="81272" y="109220"/>
                  <a:pt x="81198" y="109245"/>
                </a:cubicBezTo>
                <a:cubicBezTo>
                  <a:pt x="79483" y="108166"/>
                  <a:pt x="77963" y="106941"/>
                  <a:pt x="76664" y="105593"/>
                </a:cubicBezTo>
                <a:cubicBezTo>
                  <a:pt x="68013" y="96623"/>
                  <a:pt x="67473" y="81329"/>
                  <a:pt x="70758" y="70129"/>
                </a:cubicBezTo>
                <a:cubicBezTo>
                  <a:pt x="71321" y="68241"/>
                  <a:pt x="72008" y="66379"/>
                  <a:pt x="72841" y="64590"/>
                </a:cubicBezTo>
                <a:cubicBezTo>
                  <a:pt x="73311" y="64455"/>
                  <a:pt x="73793" y="64393"/>
                  <a:pt x="74280" y="64393"/>
                </a:cubicBezTo>
                <a:cubicBezTo>
                  <a:pt x="76534" y="64393"/>
                  <a:pt x="78879" y="65712"/>
                  <a:pt x="80512" y="67163"/>
                </a:cubicBezTo>
                <a:cubicBezTo>
                  <a:pt x="81811" y="68315"/>
                  <a:pt x="82938" y="69663"/>
                  <a:pt x="84139" y="71109"/>
                </a:cubicBezTo>
                <a:cubicBezTo>
                  <a:pt x="85267" y="72408"/>
                  <a:pt x="86419" y="73756"/>
                  <a:pt x="87718" y="75006"/>
                </a:cubicBezTo>
                <a:cubicBezTo>
                  <a:pt x="91909" y="78952"/>
                  <a:pt x="97546" y="81256"/>
                  <a:pt x="103011" y="81256"/>
                </a:cubicBezTo>
                <a:cubicBezTo>
                  <a:pt x="103403" y="81256"/>
                  <a:pt x="103820" y="81231"/>
                  <a:pt x="104212" y="81207"/>
                </a:cubicBezTo>
                <a:cubicBezTo>
                  <a:pt x="112594" y="80667"/>
                  <a:pt x="120559" y="74540"/>
                  <a:pt x="124015" y="65962"/>
                </a:cubicBezTo>
                <a:cubicBezTo>
                  <a:pt x="124677" y="64296"/>
                  <a:pt x="125167" y="62604"/>
                  <a:pt x="125657" y="60987"/>
                </a:cubicBezTo>
                <a:cubicBezTo>
                  <a:pt x="126147" y="59296"/>
                  <a:pt x="126613" y="57703"/>
                  <a:pt x="127250" y="56159"/>
                </a:cubicBezTo>
                <a:cubicBezTo>
                  <a:pt x="128010" y="54320"/>
                  <a:pt x="129358" y="51968"/>
                  <a:pt x="131466" y="51330"/>
                </a:cubicBezTo>
                <a:cubicBezTo>
                  <a:pt x="131515" y="51330"/>
                  <a:pt x="131588" y="51281"/>
                  <a:pt x="131637" y="51257"/>
                </a:cubicBezTo>
                <a:close/>
                <a:moveTo>
                  <a:pt x="111302" y="90928"/>
                </a:moveTo>
                <a:cubicBezTo>
                  <a:pt x="113880" y="90928"/>
                  <a:pt x="116374" y="91582"/>
                  <a:pt x="118427" y="92873"/>
                </a:cubicBezTo>
                <a:cubicBezTo>
                  <a:pt x="119726" y="93682"/>
                  <a:pt x="120878" y="94735"/>
                  <a:pt x="122128" y="95863"/>
                </a:cubicBezTo>
                <a:cubicBezTo>
                  <a:pt x="122496" y="96206"/>
                  <a:pt x="122863" y="96549"/>
                  <a:pt x="123255" y="96892"/>
                </a:cubicBezTo>
                <a:cubicBezTo>
                  <a:pt x="127422" y="100568"/>
                  <a:pt x="131613" y="102848"/>
                  <a:pt x="135706" y="103657"/>
                </a:cubicBezTo>
                <a:cubicBezTo>
                  <a:pt x="131760" y="108607"/>
                  <a:pt x="123280" y="116083"/>
                  <a:pt x="107888" y="116083"/>
                </a:cubicBezTo>
                <a:cubicBezTo>
                  <a:pt x="103795" y="116083"/>
                  <a:pt x="99188" y="115543"/>
                  <a:pt x="94065" y="114293"/>
                </a:cubicBezTo>
                <a:cubicBezTo>
                  <a:pt x="91198" y="113607"/>
                  <a:pt x="88673" y="112798"/>
                  <a:pt x="86394" y="111892"/>
                </a:cubicBezTo>
                <a:cubicBezTo>
                  <a:pt x="88306" y="110936"/>
                  <a:pt x="90021" y="109588"/>
                  <a:pt x="91369" y="107946"/>
                </a:cubicBezTo>
                <a:cubicBezTo>
                  <a:pt x="92546" y="106475"/>
                  <a:pt x="93379" y="104882"/>
                  <a:pt x="94188" y="103338"/>
                </a:cubicBezTo>
                <a:cubicBezTo>
                  <a:pt x="94531" y="102676"/>
                  <a:pt x="94850" y="102088"/>
                  <a:pt x="95168" y="101475"/>
                </a:cubicBezTo>
                <a:cubicBezTo>
                  <a:pt x="97693" y="97064"/>
                  <a:pt x="101320" y="93731"/>
                  <a:pt x="105388" y="92088"/>
                </a:cubicBezTo>
                <a:cubicBezTo>
                  <a:pt x="107302" y="91312"/>
                  <a:pt x="109327" y="90928"/>
                  <a:pt x="111302" y="90928"/>
                </a:cubicBezTo>
                <a:close/>
                <a:moveTo>
                  <a:pt x="20153" y="105309"/>
                </a:moveTo>
                <a:cubicBezTo>
                  <a:pt x="20470" y="105309"/>
                  <a:pt x="20774" y="105335"/>
                  <a:pt x="21054" y="105397"/>
                </a:cubicBezTo>
                <a:cubicBezTo>
                  <a:pt x="22402" y="105691"/>
                  <a:pt x="23652" y="106965"/>
                  <a:pt x="24828" y="108191"/>
                </a:cubicBezTo>
                <a:cubicBezTo>
                  <a:pt x="26397" y="109784"/>
                  <a:pt x="28014" y="111377"/>
                  <a:pt x="29558" y="112921"/>
                </a:cubicBezTo>
                <a:cubicBezTo>
                  <a:pt x="34828" y="118166"/>
                  <a:pt x="40269" y="123582"/>
                  <a:pt x="44558" y="129660"/>
                </a:cubicBezTo>
                <a:cubicBezTo>
                  <a:pt x="45734" y="131352"/>
                  <a:pt x="46886" y="133190"/>
                  <a:pt x="47180" y="135077"/>
                </a:cubicBezTo>
                <a:cubicBezTo>
                  <a:pt x="47450" y="136866"/>
                  <a:pt x="47033" y="138974"/>
                  <a:pt x="45832" y="141547"/>
                </a:cubicBezTo>
                <a:cubicBezTo>
                  <a:pt x="42254" y="149390"/>
                  <a:pt x="34975" y="155958"/>
                  <a:pt x="25294" y="160076"/>
                </a:cubicBezTo>
                <a:cubicBezTo>
                  <a:pt x="15833" y="144341"/>
                  <a:pt x="11201" y="126082"/>
                  <a:pt x="8260" y="107750"/>
                </a:cubicBezTo>
                <a:cubicBezTo>
                  <a:pt x="9706" y="107455"/>
                  <a:pt x="11005" y="107112"/>
                  <a:pt x="12280" y="106794"/>
                </a:cubicBezTo>
                <a:cubicBezTo>
                  <a:pt x="14142" y="106328"/>
                  <a:pt x="15907" y="105887"/>
                  <a:pt x="18039" y="105544"/>
                </a:cubicBezTo>
                <a:cubicBezTo>
                  <a:pt x="18726" y="105427"/>
                  <a:pt x="19469" y="105309"/>
                  <a:pt x="20153" y="105309"/>
                </a:cubicBezTo>
                <a:close/>
                <a:moveTo>
                  <a:pt x="69304" y="7120"/>
                </a:moveTo>
                <a:cubicBezTo>
                  <a:pt x="73040" y="7120"/>
                  <a:pt x="77018" y="9262"/>
                  <a:pt x="80046" y="11798"/>
                </a:cubicBezTo>
                <a:cubicBezTo>
                  <a:pt x="80046" y="11822"/>
                  <a:pt x="80022" y="11847"/>
                  <a:pt x="80022" y="11871"/>
                </a:cubicBezTo>
                <a:cubicBezTo>
                  <a:pt x="79875" y="24003"/>
                  <a:pt x="79605" y="36282"/>
                  <a:pt x="79189" y="48414"/>
                </a:cubicBezTo>
                <a:cubicBezTo>
                  <a:pt x="79189" y="48610"/>
                  <a:pt x="79213" y="48781"/>
                  <a:pt x="79262" y="48978"/>
                </a:cubicBezTo>
                <a:cubicBezTo>
                  <a:pt x="77694" y="50350"/>
                  <a:pt x="76223" y="51870"/>
                  <a:pt x="74875" y="53536"/>
                </a:cubicBezTo>
                <a:cubicBezTo>
                  <a:pt x="71297" y="57948"/>
                  <a:pt x="68503" y="63291"/>
                  <a:pt x="66836" y="68977"/>
                </a:cubicBezTo>
                <a:cubicBezTo>
                  <a:pt x="64875" y="75594"/>
                  <a:pt x="64287" y="82898"/>
                  <a:pt x="65194" y="89515"/>
                </a:cubicBezTo>
                <a:cubicBezTo>
                  <a:pt x="66223" y="97186"/>
                  <a:pt x="69164" y="103730"/>
                  <a:pt x="73699" y="108436"/>
                </a:cubicBezTo>
                <a:cubicBezTo>
                  <a:pt x="78110" y="113019"/>
                  <a:pt x="84286" y="116132"/>
                  <a:pt x="93110" y="118288"/>
                </a:cubicBezTo>
                <a:cubicBezTo>
                  <a:pt x="98109" y="119514"/>
                  <a:pt x="103036" y="120126"/>
                  <a:pt x="107741" y="120126"/>
                </a:cubicBezTo>
                <a:cubicBezTo>
                  <a:pt x="111663" y="120126"/>
                  <a:pt x="115413" y="119685"/>
                  <a:pt x="118893" y="118852"/>
                </a:cubicBezTo>
                <a:cubicBezTo>
                  <a:pt x="127986" y="116671"/>
                  <a:pt x="135191" y="111794"/>
                  <a:pt x="140289" y="104367"/>
                </a:cubicBezTo>
                <a:cubicBezTo>
                  <a:pt x="140975" y="103338"/>
                  <a:pt x="141637" y="102284"/>
                  <a:pt x="142225" y="101181"/>
                </a:cubicBezTo>
                <a:cubicBezTo>
                  <a:pt x="145656" y="94784"/>
                  <a:pt x="147396" y="87113"/>
                  <a:pt x="147323" y="78364"/>
                </a:cubicBezTo>
                <a:cubicBezTo>
                  <a:pt x="147274" y="71967"/>
                  <a:pt x="146269" y="66256"/>
                  <a:pt x="144333" y="61379"/>
                </a:cubicBezTo>
                <a:cubicBezTo>
                  <a:pt x="142421" y="56575"/>
                  <a:pt x="139480" y="52507"/>
                  <a:pt x="135608" y="49174"/>
                </a:cubicBezTo>
                <a:cubicBezTo>
                  <a:pt x="135657" y="49027"/>
                  <a:pt x="135706" y="48879"/>
                  <a:pt x="135706" y="48708"/>
                </a:cubicBezTo>
                <a:cubicBezTo>
                  <a:pt x="136245" y="41894"/>
                  <a:pt x="137348" y="34811"/>
                  <a:pt x="138426" y="27974"/>
                </a:cubicBezTo>
                <a:cubicBezTo>
                  <a:pt x="138892" y="25106"/>
                  <a:pt x="139358" y="22165"/>
                  <a:pt x="139774" y="19273"/>
                </a:cubicBezTo>
                <a:cubicBezTo>
                  <a:pt x="141268" y="18931"/>
                  <a:pt x="142728" y="18773"/>
                  <a:pt x="144127" y="18773"/>
                </a:cubicBezTo>
                <a:cubicBezTo>
                  <a:pt x="150049" y="18773"/>
                  <a:pt x="154895" y="21596"/>
                  <a:pt x="156759" y="25204"/>
                </a:cubicBezTo>
                <a:cubicBezTo>
                  <a:pt x="158229" y="28047"/>
                  <a:pt x="158352" y="31674"/>
                  <a:pt x="158450" y="34860"/>
                </a:cubicBezTo>
                <a:cubicBezTo>
                  <a:pt x="159038" y="52360"/>
                  <a:pt x="159651" y="70472"/>
                  <a:pt x="154112" y="87334"/>
                </a:cubicBezTo>
                <a:cubicBezTo>
                  <a:pt x="151391" y="95642"/>
                  <a:pt x="147151" y="103559"/>
                  <a:pt x="143058" y="111230"/>
                </a:cubicBezTo>
                <a:cubicBezTo>
                  <a:pt x="140362" y="116254"/>
                  <a:pt x="137593" y="121450"/>
                  <a:pt x="135216" y="126768"/>
                </a:cubicBezTo>
                <a:cubicBezTo>
                  <a:pt x="130927" y="136425"/>
                  <a:pt x="127912" y="146571"/>
                  <a:pt x="126270" y="156988"/>
                </a:cubicBezTo>
                <a:lnTo>
                  <a:pt x="126147" y="157698"/>
                </a:lnTo>
                <a:cubicBezTo>
                  <a:pt x="125437" y="162184"/>
                  <a:pt x="124726" y="166791"/>
                  <a:pt x="121760" y="169512"/>
                </a:cubicBezTo>
                <a:cubicBezTo>
                  <a:pt x="119236" y="171840"/>
                  <a:pt x="115364" y="172477"/>
                  <a:pt x="111638" y="172943"/>
                </a:cubicBezTo>
                <a:cubicBezTo>
                  <a:pt x="97775" y="174653"/>
                  <a:pt x="83685" y="175110"/>
                  <a:pt x="69693" y="175110"/>
                </a:cubicBezTo>
                <a:cubicBezTo>
                  <a:pt x="61621" y="175110"/>
                  <a:pt x="53581" y="174958"/>
                  <a:pt x="45636" y="174806"/>
                </a:cubicBezTo>
                <a:cubicBezTo>
                  <a:pt x="42401" y="174732"/>
                  <a:pt x="38749" y="174659"/>
                  <a:pt x="35906" y="173114"/>
                </a:cubicBezTo>
                <a:cubicBezTo>
                  <a:pt x="33921" y="172012"/>
                  <a:pt x="32328" y="170198"/>
                  <a:pt x="30539" y="167845"/>
                </a:cubicBezTo>
                <a:cubicBezTo>
                  <a:pt x="29485" y="166473"/>
                  <a:pt x="28480" y="165051"/>
                  <a:pt x="27524" y="163605"/>
                </a:cubicBezTo>
                <a:cubicBezTo>
                  <a:pt x="37818" y="159046"/>
                  <a:pt x="45636" y="151865"/>
                  <a:pt x="49557" y="143263"/>
                </a:cubicBezTo>
                <a:cubicBezTo>
                  <a:pt x="51102" y="139930"/>
                  <a:pt x="51641" y="137038"/>
                  <a:pt x="51224" y="134440"/>
                </a:cubicBezTo>
                <a:cubicBezTo>
                  <a:pt x="50807" y="131719"/>
                  <a:pt x="49386" y="129391"/>
                  <a:pt x="47915" y="127308"/>
                </a:cubicBezTo>
                <a:cubicBezTo>
                  <a:pt x="43406" y="120935"/>
                  <a:pt x="37842" y="115372"/>
                  <a:pt x="32450" y="110029"/>
                </a:cubicBezTo>
                <a:cubicBezTo>
                  <a:pt x="30906" y="108485"/>
                  <a:pt x="29313" y="106892"/>
                  <a:pt x="27769" y="105323"/>
                </a:cubicBezTo>
                <a:cubicBezTo>
                  <a:pt x="26323" y="103804"/>
                  <a:pt x="24485" y="101941"/>
                  <a:pt x="21936" y="101377"/>
                </a:cubicBezTo>
                <a:cubicBezTo>
                  <a:pt x="21341" y="101246"/>
                  <a:pt x="20755" y="101196"/>
                  <a:pt x="20189" y="101196"/>
                </a:cubicBezTo>
                <a:cubicBezTo>
                  <a:pt x="19169" y="101196"/>
                  <a:pt x="18213" y="101358"/>
                  <a:pt x="17377" y="101500"/>
                </a:cubicBezTo>
                <a:cubicBezTo>
                  <a:pt x="15074" y="101867"/>
                  <a:pt x="13137" y="102358"/>
                  <a:pt x="11275" y="102823"/>
                </a:cubicBezTo>
                <a:cubicBezTo>
                  <a:pt x="10123" y="103117"/>
                  <a:pt x="8922" y="103412"/>
                  <a:pt x="7623" y="103706"/>
                </a:cubicBezTo>
                <a:cubicBezTo>
                  <a:pt x="7206" y="100985"/>
                  <a:pt x="6839" y="98265"/>
                  <a:pt x="6496" y="95544"/>
                </a:cubicBezTo>
                <a:cubicBezTo>
                  <a:pt x="5221" y="85790"/>
                  <a:pt x="4094" y="75300"/>
                  <a:pt x="4437" y="64908"/>
                </a:cubicBezTo>
                <a:cubicBezTo>
                  <a:pt x="4510" y="62408"/>
                  <a:pt x="4682" y="59810"/>
                  <a:pt x="5883" y="57776"/>
                </a:cubicBezTo>
                <a:cubicBezTo>
                  <a:pt x="8383" y="53561"/>
                  <a:pt x="14485" y="52899"/>
                  <a:pt x="20245" y="52899"/>
                </a:cubicBezTo>
                <a:cubicBezTo>
                  <a:pt x="20466" y="52899"/>
                  <a:pt x="20686" y="52923"/>
                  <a:pt x="20907" y="52923"/>
                </a:cubicBezTo>
                <a:cubicBezTo>
                  <a:pt x="22426" y="52923"/>
                  <a:pt x="23970" y="52997"/>
                  <a:pt x="24730" y="53732"/>
                </a:cubicBezTo>
                <a:cubicBezTo>
                  <a:pt x="25465" y="54443"/>
                  <a:pt x="25612" y="55938"/>
                  <a:pt x="25686" y="57286"/>
                </a:cubicBezTo>
                <a:cubicBezTo>
                  <a:pt x="25784" y="59026"/>
                  <a:pt x="25857" y="60815"/>
                  <a:pt x="25931" y="62555"/>
                </a:cubicBezTo>
                <a:cubicBezTo>
                  <a:pt x="26323" y="73462"/>
                  <a:pt x="26740" y="84736"/>
                  <a:pt x="34313" y="92726"/>
                </a:cubicBezTo>
                <a:cubicBezTo>
                  <a:pt x="37597" y="96206"/>
                  <a:pt x="41788" y="98436"/>
                  <a:pt x="45832" y="100593"/>
                </a:cubicBezTo>
                <a:cubicBezTo>
                  <a:pt x="46739" y="101083"/>
                  <a:pt x="47695" y="101573"/>
                  <a:pt x="48577" y="102088"/>
                </a:cubicBezTo>
                <a:cubicBezTo>
                  <a:pt x="57082" y="106818"/>
                  <a:pt x="63527" y="112455"/>
                  <a:pt x="67743" y="118828"/>
                </a:cubicBezTo>
                <a:cubicBezTo>
                  <a:pt x="72694" y="126352"/>
                  <a:pt x="74483" y="135028"/>
                  <a:pt x="72620" y="142626"/>
                </a:cubicBezTo>
                <a:cubicBezTo>
                  <a:pt x="70488" y="151522"/>
                  <a:pt x="63576" y="158654"/>
                  <a:pt x="57131" y="164463"/>
                </a:cubicBezTo>
                <a:cubicBezTo>
                  <a:pt x="56273" y="165223"/>
                  <a:pt x="56199" y="166522"/>
                  <a:pt x="56959" y="167355"/>
                </a:cubicBezTo>
                <a:cubicBezTo>
                  <a:pt x="57365" y="167800"/>
                  <a:pt x="57925" y="168029"/>
                  <a:pt x="58486" y="168029"/>
                </a:cubicBezTo>
                <a:cubicBezTo>
                  <a:pt x="58975" y="168029"/>
                  <a:pt x="59463" y="167856"/>
                  <a:pt x="59851" y="167502"/>
                </a:cubicBezTo>
                <a:cubicBezTo>
                  <a:pt x="66787" y="161277"/>
                  <a:pt x="74189" y="153581"/>
                  <a:pt x="76615" y="143606"/>
                </a:cubicBezTo>
                <a:cubicBezTo>
                  <a:pt x="78723" y="134905"/>
                  <a:pt x="76738" y="125053"/>
                  <a:pt x="71174" y="116573"/>
                </a:cubicBezTo>
                <a:cubicBezTo>
                  <a:pt x="66591" y="109637"/>
                  <a:pt x="59680" y="103559"/>
                  <a:pt x="50587" y="98510"/>
                </a:cubicBezTo>
                <a:cubicBezTo>
                  <a:pt x="49852" y="98093"/>
                  <a:pt x="49116" y="97701"/>
                  <a:pt x="48381" y="97309"/>
                </a:cubicBezTo>
                <a:cubicBezTo>
                  <a:pt x="53013" y="89736"/>
                  <a:pt x="57572" y="76182"/>
                  <a:pt x="57033" y="67604"/>
                </a:cubicBezTo>
                <a:cubicBezTo>
                  <a:pt x="56052" y="52507"/>
                  <a:pt x="56591" y="37238"/>
                  <a:pt x="58626" y="22238"/>
                </a:cubicBezTo>
                <a:cubicBezTo>
                  <a:pt x="59361" y="16822"/>
                  <a:pt x="60807" y="10278"/>
                  <a:pt x="65586" y="7950"/>
                </a:cubicBezTo>
                <a:cubicBezTo>
                  <a:pt x="66765" y="7373"/>
                  <a:pt x="68020" y="7120"/>
                  <a:pt x="69304" y="7120"/>
                </a:cubicBezTo>
                <a:close/>
                <a:moveTo>
                  <a:pt x="121711" y="174511"/>
                </a:moveTo>
                <a:cubicBezTo>
                  <a:pt x="126466" y="178653"/>
                  <a:pt x="129358" y="184781"/>
                  <a:pt x="129456" y="191104"/>
                </a:cubicBezTo>
                <a:cubicBezTo>
                  <a:pt x="129481" y="192942"/>
                  <a:pt x="129211" y="197501"/>
                  <a:pt x="126221" y="199878"/>
                </a:cubicBezTo>
                <a:cubicBezTo>
                  <a:pt x="124334" y="201373"/>
                  <a:pt x="121711" y="201814"/>
                  <a:pt x="118721" y="202206"/>
                </a:cubicBezTo>
                <a:cubicBezTo>
                  <a:pt x="110707" y="203236"/>
                  <a:pt x="102791" y="203971"/>
                  <a:pt x="94972" y="204437"/>
                </a:cubicBezTo>
                <a:cubicBezTo>
                  <a:pt x="97178" y="200687"/>
                  <a:pt x="98403" y="196373"/>
                  <a:pt x="98403" y="192011"/>
                </a:cubicBezTo>
                <a:cubicBezTo>
                  <a:pt x="98428" y="187256"/>
                  <a:pt x="97055" y="182550"/>
                  <a:pt x="94507" y="178580"/>
                </a:cubicBezTo>
                <a:cubicBezTo>
                  <a:pt x="100413" y="178237"/>
                  <a:pt x="106295" y="177747"/>
                  <a:pt x="112153" y="177011"/>
                </a:cubicBezTo>
                <a:cubicBezTo>
                  <a:pt x="115413" y="176619"/>
                  <a:pt x="118795" y="176056"/>
                  <a:pt x="121711" y="174511"/>
                </a:cubicBezTo>
                <a:close/>
                <a:moveTo>
                  <a:pt x="34803" y="177134"/>
                </a:moveTo>
                <a:cubicBezTo>
                  <a:pt x="38332" y="178751"/>
                  <a:pt x="42303" y="178825"/>
                  <a:pt x="45563" y="178899"/>
                </a:cubicBezTo>
                <a:cubicBezTo>
                  <a:pt x="53601" y="179046"/>
                  <a:pt x="61738" y="179217"/>
                  <a:pt x="69924" y="179217"/>
                </a:cubicBezTo>
                <a:cubicBezTo>
                  <a:pt x="76517" y="179217"/>
                  <a:pt x="83134" y="179095"/>
                  <a:pt x="89752" y="178825"/>
                </a:cubicBezTo>
                <a:cubicBezTo>
                  <a:pt x="89825" y="178997"/>
                  <a:pt x="89899" y="179144"/>
                  <a:pt x="90021" y="179315"/>
                </a:cubicBezTo>
                <a:cubicBezTo>
                  <a:pt x="92815" y="182918"/>
                  <a:pt x="94335" y="187428"/>
                  <a:pt x="94310" y="191986"/>
                </a:cubicBezTo>
                <a:cubicBezTo>
                  <a:pt x="94286" y="196545"/>
                  <a:pt x="92742" y="201030"/>
                  <a:pt x="89923" y="204633"/>
                </a:cubicBezTo>
                <a:cubicBezTo>
                  <a:pt x="89899" y="204657"/>
                  <a:pt x="89874" y="204682"/>
                  <a:pt x="89850" y="204731"/>
                </a:cubicBezTo>
                <a:cubicBezTo>
                  <a:pt x="85060" y="204939"/>
                  <a:pt x="80316" y="205043"/>
                  <a:pt x="75625" y="205043"/>
                </a:cubicBezTo>
                <a:cubicBezTo>
                  <a:pt x="67596" y="205043"/>
                  <a:pt x="59722" y="204737"/>
                  <a:pt x="52033" y="204118"/>
                </a:cubicBezTo>
                <a:cubicBezTo>
                  <a:pt x="47327" y="203726"/>
                  <a:pt x="41788" y="203162"/>
                  <a:pt x="36372" y="201912"/>
                </a:cubicBezTo>
                <a:cubicBezTo>
                  <a:pt x="34387" y="201447"/>
                  <a:pt x="32254" y="200785"/>
                  <a:pt x="31372" y="199290"/>
                </a:cubicBezTo>
                <a:cubicBezTo>
                  <a:pt x="30661" y="198089"/>
                  <a:pt x="30808" y="196251"/>
                  <a:pt x="31004" y="194633"/>
                </a:cubicBezTo>
                <a:cubicBezTo>
                  <a:pt x="31691" y="188702"/>
                  <a:pt x="32965" y="182820"/>
                  <a:pt x="34803" y="177134"/>
                </a:cubicBezTo>
                <a:close/>
                <a:moveTo>
                  <a:pt x="98339" y="1"/>
                </a:moveTo>
                <a:cubicBezTo>
                  <a:pt x="97676" y="1"/>
                  <a:pt x="97017" y="44"/>
                  <a:pt x="96369" y="132"/>
                </a:cubicBezTo>
                <a:cubicBezTo>
                  <a:pt x="90463" y="940"/>
                  <a:pt x="85561" y="4519"/>
                  <a:pt x="81787" y="7925"/>
                </a:cubicBezTo>
                <a:cubicBezTo>
                  <a:pt x="77658" y="4698"/>
                  <a:pt x="73332" y="3014"/>
                  <a:pt x="69366" y="3014"/>
                </a:cubicBezTo>
                <a:cubicBezTo>
                  <a:pt x="67398" y="3014"/>
                  <a:pt x="65520" y="3428"/>
                  <a:pt x="63797" y="4274"/>
                </a:cubicBezTo>
                <a:cubicBezTo>
                  <a:pt x="57253" y="7460"/>
                  <a:pt x="55440" y="15253"/>
                  <a:pt x="54557" y="21699"/>
                </a:cubicBezTo>
                <a:cubicBezTo>
                  <a:pt x="54410" y="22753"/>
                  <a:pt x="54288" y="23807"/>
                  <a:pt x="54165" y="24885"/>
                </a:cubicBezTo>
                <a:cubicBezTo>
                  <a:pt x="51665" y="25376"/>
                  <a:pt x="49484" y="26601"/>
                  <a:pt x="47499" y="27900"/>
                </a:cubicBezTo>
                <a:cubicBezTo>
                  <a:pt x="38896" y="33488"/>
                  <a:pt x="31519" y="41012"/>
                  <a:pt x="26127" y="49762"/>
                </a:cubicBezTo>
                <a:cubicBezTo>
                  <a:pt x="24338" y="48855"/>
                  <a:pt x="22279" y="48830"/>
                  <a:pt x="20956" y="48806"/>
                </a:cubicBezTo>
                <a:cubicBezTo>
                  <a:pt x="20760" y="48805"/>
                  <a:pt x="20563" y="48804"/>
                  <a:pt x="20367" y="48804"/>
                </a:cubicBezTo>
                <a:cubicBezTo>
                  <a:pt x="13377" y="48804"/>
                  <a:pt x="5929" y="49710"/>
                  <a:pt x="2354" y="55693"/>
                </a:cubicBezTo>
                <a:cubicBezTo>
                  <a:pt x="662" y="58536"/>
                  <a:pt x="417" y="61894"/>
                  <a:pt x="319" y="64786"/>
                </a:cubicBezTo>
                <a:cubicBezTo>
                  <a:pt x="1" y="75472"/>
                  <a:pt x="1128" y="86133"/>
                  <a:pt x="2427" y="96083"/>
                </a:cubicBezTo>
                <a:cubicBezTo>
                  <a:pt x="5785" y="122014"/>
                  <a:pt x="11103" y="148949"/>
                  <a:pt x="27279" y="170320"/>
                </a:cubicBezTo>
                <a:cubicBezTo>
                  <a:pt x="28455" y="171889"/>
                  <a:pt x="29730" y="173458"/>
                  <a:pt x="31274" y="174806"/>
                </a:cubicBezTo>
                <a:cubicBezTo>
                  <a:pt x="29142" y="181055"/>
                  <a:pt x="27696" y="187575"/>
                  <a:pt x="26911" y="194143"/>
                </a:cubicBezTo>
                <a:cubicBezTo>
                  <a:pt x="26642" y="196422"/>
                  <a:pt x="26470" y="199069"/>
                  <a:pt x="27843" y="201398"/>
                </a:cubicBezTo>
                <a:cubicBezTo>
                  <a:pt x="29509" y="204192"/>
                  <a:pt x="32622" y="205245"/>
                  <a:pt x="35440" y="205907"/>
                </a:cubicBezTo>
                <a:cubicBezTo>
                  <a:pt x="41102" y="207231"/>
                  <a:pt x="46837" y="207794"/>
                  <a:pt x="51714" y="208211"/>
                </a:cubicBezTo>
                <a:cubicBezTo>
                  <a:pt x="59484" y="208824"/>
                  <a:pt x="67424" y="209142"/>
                  <a:pt x="75537" y="209142"/>
                </a:cubicBezTo>
                <a:cubicBezTo>
                  <a:pt x="89678" y="209142"/>
                  <a:pt x="104310" y="208187"/>
                  <a:pt x="119236" y="206275"/>
                </a:cubicBezTo>
                <a:cubicBezTo>
                  <a:pt x="122716" y="205809"/>
                  <a:pt x="126049" y="205245"/>
                  <a:pt x="128770" y="203089"/>
                </a:cubicBezTo>
                <a:cubicBezTo>
                  <a:pt x="133034" y="199706"/>
                  <a:pt x="133598" y="194069"/>
                  <a:pt x="133549" y="191030"/>
                </a:cubicBezTo>
                <a:cubicBezTo>
                  <a:pt x="133451" y="183849"/>
                  <a:pt x="130289" y="176889"/>
                  <a:pt x="125069" y="172012"/>
                </a:cubicBezTo>
                <a:cubicBezTo>
                  <a:pt x="128623" y="168311"/>
                  <a:pt x="129456" y="163041"/>
                  <a:pt x="130191" y="158336"/>
                </a:cubicBezTo>
                <a:lnTo>
                  <a:pt x="130314" y="157625"/>
                </a:lnTo>
                <a:cubicBezTo>
                  <a:pt x="131907" y="147576"/>
                  <a:pt x="134823" y="137748"/>
                  <a:pt x="138965" y="128435"/>
                </a:cubicBezTo>
                <a:cubicBezTo>
                  <a:pt x="141269" y="123264"/>
                  <a:pt x="144014" y="118141"/>
                  <a:pt x="146686" y="113166"/>
                </a:cubicBezTo>
                <a:cubicBezTo>
                  <a:pt x="150852" y="105348"/>
                  <a:pt x="155190" y="97260"/>
                  <a:pt x="158033" y="88608"/>
                </a:cubicBezTo>
                <a:cubicBezTo>
                  <a:pt x="163768" y="71060"/>
                  <a:pt x="163131" y="51747"/>
                  <a:pt x="162543" y="34713"/>
                </a:cubicBezTo>
                <a:cubicBezTo>
                  <a:pt x="162420" y="31111"/>
                  <a:pt x="162298" y="26993"/>
                  <a:pt x="160411" y="23317"/>
                </a:cubicBezTo>
                <a:cubicBezTo>
                  <a:pt x="157307" y="17326"/>
                  <a:pt x="150630" y="14717"/>
                  <a:pt x="144111" y="14717"/>
                </a:cubicBezTo>
                <a:cubicBezTo>
                  <a:pt x="142550" y="14717"/>
                  <a:pt x="140997" y="14866"/>
                  <a:pt x="139505" y="15155"/>
                </a:cubicBezTo>
                <a:cubicBezTo>
                  <a:pt x="138034" y="9911"/>
                  <a:pt x="132985" y="5523"/>
                  <a:pt x="126883" y="4519"/>
                </a:cubicBezTo>
                <a:cubicBezTo>
                  <a:pt x="125821" y="4342"/>
                  <a:pt x="124732" y="4253"/>
                  <a:pt x="123619" y="4253"/>
                </a:cubicBezTo>
                <a:cubicBezTo>
                  <a:pt x="119799" y="4253"/>
                  <a:pt x="115684" y="5293"/>
                  <a:pt x="111320" y="7362"/>
                </a:cubicBezTo>
                <a:cubicBezTo>
                  <a:pt x="110266" y="5180"/>
                  <a:pt x="108477" y="3342"/>
                  <a:pt x="106099" y="2019"/>
                </a:cubicBezTo>
                <a:cubicBezTo>
                  <a:pt x="103762" y="703"/>
                  <a:pt x="101016" y="1"/>
                  <a:pt x="98339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6" name="Google Shape;4136;p79"/>
          <p:cNvGrpSpPr/>
          <p:nvPr/>
        </p:nvGrpSpPr>
        <p:grpSpPr>
          <a:xfrm>
            <a:off x="1646025" y="3140676"/>
            <a:ext cx="478807" cy="478915"/>
            <a:chOff x="1189375" y="238150"/>
            <a:chExt cx="5227150" cy="5228325"/>
          </a:xfrm>
        </p:grpSpPr>
        <p:sp>
          <p:nvSpPr>
            <p:cNvPr id="4137" name="Google Shape;4137;p79"/>
            <p:cNvSpPr/>
            <p:nvPr/>
          </p:nvSpPr>
          <p:spPr>
            <a:xfrm>
              <a:off x="2118275" y="3174100"/>
              <a:ext cx="1458300" cy="1494600"/>
            </a:xfrm>
            <a:custGeom>
              <a:avLst/>
              <a:gdLst/>
              <a:ahLst/>
              <a:cxnLst/>
              <a:rect l="l" t="t" r="r" b="b"/>
              <a:pathLst>
                <a:path w="58332" h="59784" extrusionOk="0">
                  <a:moveTo>
                    <a:pt x="51714" y="4492"/>
                  </a:moveTo>
                  <a:cubicBezTo>
                    <a:pt x="50856" y="9149"/>
                    <a:pt x="48871" y="14100"/>
                    <a:pt x="47082" y="18536"/>
                  </a:cubicBezTo>
                  <a:lnTo>
                    <a:pt x="46640" y="19663"/>
                  </a:lnTo>
                  <a:cubicBezTo>
                    <a:pt x="46224" y="20717"/>
                    <a:pt x="45636" y="22163"/>
                    <a:pt x="46003" y="23781"/>
                  </a:cubicBezTo>
                  <a:cubicBezTo>
                    <a:pt x="46273" y="24957"/>
                    <a:pt x="46935" y="25815"/>
                    <a:pt x="47547" y="26550"/>
                  </a:cubicBezTo>
                  <a:cubicBezTo>
                    <a:pt x="48013" y="27089"/>
                    <a:pt x="48479" y="27628"/>
                    <a:pt x="48944" y="28168"/>
                  </a:cubicBezTo>
                  <a:cubicBezTo>
                    <a:pt x="50905" y="30398"/>
                    <a:pt x="52792" y="32555"/>
                    <a:pt x="53674" y="34908"/>
                  </a:cubicBezTo>
                  <a:lnTo>
                    <a:pt x="40562" y="34687"/>
                  </a:lnTo>
                  <a:cubicBezTo>
                    <a:pt x="40146" y="34687"/>
                    <a:pt x="39361" y="34687"/>
                    <a:pt x="38602" y="35153"/>
                  </a:cubicBezTo>
                  <a:cubicBezTo>
                    <a:pt x="37621" y="35716"/>
                    <a:pt x="37278" y="36672"/>
                    <a:pt x="37131" y="37138"/>
                  </a:cubicBezTo>
                  <a:cubicBezTo>
                    <a:pt x="34950" y="43093"/>
                    <a:pt x="32401" y="48976"/>
                    <a:pt x="29533" y="54637"/>
                  </a:cubicBezTo>
                  <a:cubicBezTo>
                    <a:pt x="27548" y="51475"/>
                    <a:pt x="26396" y="47799"/>
                    <a:pt x="25195" y="43951"/>
                  </a:cubicBezTo>
                  <a:cubicBezTo>
                    <a:pt x="24583" y="42040"/>
                    <a:pt x="23970" y="40079"/>
                    <a:pt x="23235" y="38167"/>
                  </a:cubicBezTo>
                  <a:cubicBezTo>
                    <a:pt x="23039" y="37628"/>
                    <a:pt x="22695" y="36721"/>
                    <a:pt x="21911" y="35986"/>
                  </a:cubicBezTo>
                  <a:cubicBezTo>
                    <a:pt x="21102" y="35251"/>
                    <a:pt x="20097" y="35006"/>
                    <a:pt x="19460" y="34834"/>
                  </a:cubicBezTo>
                  <a:cubicBezTo>
                    <a:pt x="16103" y="33976"/>
                    <a:pt x="12720" y="33020"/>
                    <a:pt x="9436" y="31991"/>
                  </a:cubicBezTo>
                  <a:cubicBezTo>
                    <a:pt x="7843" y="31476"/>
                    <a:pt x="6397" y="30986"/>
                    <a:pt x="5147" y="30300"/>
                  </a:cubicBezTo>
                  <a:lnTo>
                    <a:pt x="18700" y="22947"/>
                  </a:lnTo>
                  <a:cubicBezTo>
                    <a:pt x="19166" y="22678"/>
                    <a:pt x="19975" y="22236"/>
                    <a:pt x="20490" y="21354"/>
                  </a:cubicBezTo>
                  <a:cubicBezTo>
                    <a:pt x="21053" y="20398"/>
                    <a:pt x="21004" y="19393"/>
                    <a:pt x="20980" y="18805"/>
                  </a:cubicBezTo>
                  <a:lnTo>
                    <a:pt x="20269" y="6624"/>
                  </a:lnTo>
                  <a:lnTo>
                    <a:pt x="20269" y="6624"/>
                  </a:lnTo>
                  <a:cubicBezTo>
                    <a:pt x="24043" y="7703"/>
                    <a:pt x="27695" y="9222"/>
                    <a:pt x="31151" y="11110"/>
                  </a:cubicBezTo>
                  <a:cubicBezTo>
                    <a:pt x="31788" y="11477"/>
                    <a:pt x="32670" y="11943"/>
                    <a:pt x="33749" y="11992"/>
                  </a:cubicBezTo>
                  <a:cubicBezTo>
                    <a:pt x="33779" y="11993"/>
                    <a:pt x="33808" y="11993"/>
                    <a:pt x="33838" y="11993"/>
                  </a:cubicBezTo>
                  <a:cubicBezTo>
                    <a:pt x="34854" y="11993"/>
                    <a:pt x="35726" y="11592"/>
                    <a:pt x="36298" y="11330"/>
                  </a:cubicBezTo>
                  <a:cubicBezTo>
                    <a:pt x="37768" y="10644"/>
                    <a:pt x="39239" y="9884"/>
                    <a:pt x="40783" y="9100"/>
                  </a:cubicBezTo>
                  <a:cubicBezTo>
                    <a:pt x="44386" y="7237"/>
                    <a:pt x="48062" y="5350"/>
                    <a:pt x="51714" y="4492"/>
                  </a:cubicBezTo>
                  <a:close/>
                  <a:moveTo>
                    <a:pt x="54131" y="0"/>
                  </a:moveTo>
                  <a:cubicBezTo>
                    <a:pt x="54077" y="0"/>
                    <a:pt x="54023" y="3"/>
                    <a:pt x="53969" y="7"/>
                  </a:cubicBezTo>
                  <a:cubicBezTo>
                    <a:pt x="48675" y="424"/>
                    <a:pt x="43699" y="2973"/>
                    <a:pt x="38896" y="5448"/>
                  </a:cubicBezTo>
                  <a:cubicBezTo>
                    <a:pt x="37401" y="6232"/>
                    <a:pt x="35979" y="6968"/>
                    <a:pt x="34582" y="7605"/>
                  </a:cubicBezTo>
                  <a:cubicBezTo>
                    <a:pt x="34362" y="7703"/>
                    <a:pt x="33994" y="7874"/>
                    <a:pt x="33871" y="7874"/>
                  </a:cubicBezTo>
                  <a:cubicBezTo>
                    <a:pt x="33749" y="7874"/>
                    <a:pt x="33381" y="7654"/>
                    <a:pt x="33112" y="7507"/>
                  </a:cubicBezTo>
                  <a:cubicBezTo>
                    <a:pt x="28896" y="5203"/>
                    <a:pt x="24436" y="3438"/>
                    <a:pt x="19779" y="2262"/>
                  </a:cubicBezTo>
                  <a:cubicBezTo>
                    <a:pt x="19420" y="2168"/>
                    <a:pt x="19081" y="2122"/>
                    <a:pt x="18762" y="2122"/>
                  </a:cubicBezTo>
                  <a:cubicBezTo>
                    <a:pt x="18081" y="2122"/>
                    <a:pt x="17494" y="2334"/>
                    <a:pt x="17009" y="2752"/>
                  </a:cubicBezTo>
                  <a:cubicBezTo>
                    <a:pt x="15980" y="3634"/>
                    <a:pt x="16054" y="4884"/>
                    <a:pt x="16078" y="5301"/>
                  </a:cubicBezTo>
                  <a:lnTo>
                    <a:pt x="16887" y="19050"/>
                  </a:lnTo>
                  <a:cubicBezTo>
                    <a:pt x="16887" y="19099"/>
                    <a:pt x="16887" y="19173"/>
                    <a:pt x="16887" y="19246"/>
                  </a:cubicBezTo>
                  <a:cubicBezTo>
                    <a:pt x="16838" y="19295"/>
                    <a:pt x="16789" y="19320"/>
                    <a:pt x="16740" y="19344"/>
                  </a:cubicBezTo>
                  <a:lnTo>
                    <a:pt x="2206" y="27236"/>
                  </a:lnTo>
                  <a:cubicBezTo>
                    <a:pt x="98" y="28364"/>
                    <a:pt x="0" y="29883"/>
                    <a:pt x="123" y="30668"/>
                  </a:cubicBezTo>
                  <a:cubicBezTo>
                    <a:pt x="294" y="31819"/>
                    <a:pt x="1128" y="32481"/>
                    <a:pt x="1446" y="32726"/>
                  </a:cubicBezTo>
                  <a:cubicBezTo>
                    <a:pt x="3456" y="34319"/>
                    <a:pt x="5784" y="35128"/>
                    <a:pt x="8186" y="35888"/>
                  </a:cubicBezTo>
                  <a:cubicBezTo>
                    <a:pt x="11568" y="36966"/>
                    <a:pt x="15000" y="37947"/>
                    <a:pt x="18431" y="38804"/>
                  </a:cubicBezTo>
                  <a:cubicBezTo>
                    <a:pt x="18651" y="38878"/>
                    <a:pt x="19068" y="38976"/>
                    <a:pt x="19142" y="39025"/>
                  </a:cubicBezTo>
                  <a:cubicBezTo>
                    <a:pt x="19215" y="39123"/>
                    <a:pt x="19362" y="39491"/>
                    <a:pt x="19411" y="39638"/>
                  </a:cubicBezTo>
                  <a:cubicBezTo>
                    <a:pt x="20097" y="41427"/>
                    <a:pt x="20686" y="43314"/>
                    <a:pt x="21274" y="45177"/>
                  </a:cubicBezTo>
                  <a:cubicBezTo>
                    <a:pt x="22646" y="49588"/>
                    <a:pt x="24092" y="54147"/>
                    <a:pt x="26911" y="58093"/>
                  </a:cubicBezTo>
                  <a:cubicBezTo>
                    <a:pt x="27793" y="59343"/>
                    <a:pt x="28847" y="59784"/>
                    <a:pt x="29754" y="59784"/>
                  </a:cubicBezTo>
                  <a:cubicBezTo>
                    <a:pt x="30195" y="59784"/>
                    <a:pt x="30587" y="59686"/>
                    <a:pt x="30930" y="59514"/>
                  </a:cubicBezTo>
                  <a:cubicBezTo>
                    <a:pt x="31837" y="59098"/>
                    <a:pt x="32229" y="58313"/>
                    <a:pt x="32425" y="57946"/>
                  </a:cubicBezTo>
                  <a:cubicBezTo>
                    <a:pt x="35636" y="51770"/>
                    <a:pt x="38479" y="45348"/>
                    <a:pt x="40881" y="38804"/>
                  </a:cubicBezTo>
                  <a:lnTo>
                    <a:pt x="56199" y="39050"/>
                  </a:lnTo>
                  <a:cubicBezTo>
                    <a:pt x="56226" y="39051"/>
                    <a:pt x="56253" y="39051"/>
                    <a:pt x="56280" y="39051"/>
                  </a:cubicBezTo>
                  <a:cubicBezTo>
                    <a:pt x="56838" y="39051"/>
                    <a:pt x="57369" y="38810"/>
                    <a:pt x="57743" y="38412"/>
                  </a:cubicBezTo>
                  <a:cubicBezTo>
                    <a:pt x="58135" y="37996"/>
                    <a:pt x="58331" y="37432"/>
                    <a:pt x="58282" y="36844"/>
                  </a:cubicBezTo>
                  <a:cubicBezTo>
                    <a:pt x="57915" y="32187"/>
                    <a:pt x="54802" y="28633"/>
                    <a:pt x="52032" y="25472"/>
                  </a:cubicBezTo>
                  <a:cubicBezTo>
                    <a:pt x="51567" y="24932"/>
                    <a:pt x="51126" y="24418"/>
                    <a:pt x="50684" y="23903"/>
                  </a:cubicBezTo>
                  <a:cubicBezTo>
                    <a:pt x="50464" y="23633"/>
                    <a:pt x="50072" y="23168"/>
                    <a:pt x="49998" y="22874"/>
                  </a:cubicBezTo>
                  <a:cubicBezTo>
                    <a:pt x="49925" y="22506"/>
                    <a:pt x="50219" y="21771"/>
                    <a:pt x="50439" y="21183"/>
                  </a:cubicBezTo>
                  <a:lnTo>
                    <a:pt x="50905" y="20080"/>
                  </a:lnTo>
                  <a:cubicBezTo>
                    <a:pt x="53135" y="14516"/>
                    <a:pt x="55660" y="8217"/>
                    <a:pt x="56174" y="2213"/>
                  </a:cubicBezTo>
                  <a:cubicBezTo>
                    <a:pt x="56223" y="1625"/>
                    <a:pt x="56003" y="1036"/>
                    <a:pt x="55586" y="595"/>
                  </a:cubicBezTo>
                  <a:cubicBezTo>
                    <a:pt x="55186" y="217"/>
                    <a:pt x="54664" y="0"/>
                    <a:pt x="54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79"/>
            <p:cNvSpPr/>
            <p:nvPr/>
          </p:nvSpPr>
          <p:spPr>
            <a:xfrm>
              <a:off x="1904425" y="4219950"/>
              <a:ext cx="681375" cy="624600"/>
            </a:xfrm>
            <a:custGeom>
              <a:avLst/>
              <a:gdLst/>
              <a:ahLst/>
              <a:cxnLst/>
              <a:rect l="l" t="t" r="r" b="b"/>
              <a:pathLst>
                <a:path w="27255" h="24984" extrusionOk="0">
                  <a:moveTo>
                    <a:pt x="4675" y="4092"/>
                  </a:moveTo>
                  <a:cubicBezTo>
                    <a:pt x="4720" y="4092"/>
                    <a:pt x="4772" y="4094"/>
                    <a:pt x="4829" y="4102"/>
                  </a:cubicBezTo>
                  <a:cubicBezTo>
                    <a:pt x="6667" y="4372"/>
                    <a:pt x="9412" y="6406"/>
                    <a:pt x="11446" y="7877"/>
                  </a:cubicBezTo>
                  <a:cubicBezTo>
                    <a:pt x="12108" y="8367"/>
                    <a:pt x="12721" y="8833"/>
                    <a:pt x="13309" y="9225"/>
                  </a:cubicBezTo>
                  <a:cubicBezTo>
                    <a:pt x="16691" y="11529"/>
                    <a:pt x="19216" y="13710"/>
                    <a:pt x="21250" y="16038"/>
                  </a:cubicBezTo>
                  <a:cubicBezTo>
                    <a:pt x="22034" y="16970"/>
                    <a:pt x="22965" y="18171"/>
                    <a:pt x="23063" y="19371"/>
                  </a:cubicBezTo>
                  <a:cubicBezTo>
                    <a:pt x="23088" y="19813"/>
                    <a:pt x="22916" y="20303"/>
                    <a:pt x="22622" y="20646"/>
                  </a:cubicBezTo>
                  <a:cubicBezTo>
                    <a:pt x="22524" y="20744"/>
                    <a:pt x="22377" y="20891"/>
                    <a:pt x="22230" y="20891"/>
                  </a:cubicBezTo>
                  <a:cubicBezTo>
                    <a:pt x="22220" y="20892"/>
                    <a:pt x="22210" y="20892"/>
                    <a:pt x="22200" y="20892"/>
                  </a:cubicBezTo>
                  <a:cubicBezTo>
                    <a:pt x="21730" y="20892"/>
                    <a:pt x="20946" y="20345"/>
                    <a:pt x="20515" y="20033"/>
                  </a:cubicBezTo>
                  <a:cubicBezTo>
                    <a:pt x="17083" y="17607"/>
                    <a:pt x="13750" y="14935"/>
                    <a:pt x="10613" y="12141"/>
                  </a:cubicBezTo>
                  <a:cubicBezTo>
                    <a:pt x="10221" y="11798"/>
                    <a:pt x="9804" y="11431"/>
                    <a:pt x="9363" y="11087"/>
                  </a:cubicBezTo>
                  <a:cubicBezTo>
                    <a:pt x="7402" y="9421"/>
                    <a:pt x="5393" y="7681"/>
                    <a:pt x="4633" y="5647"/>
                  </a:cubicBezTo>
                  <a:cubicBezTo>
                    <a:pt x="4363" y="4936"/>
                    <a:pt x="4388" y="4323"/>
                    <a:pt x="4486" y="4102"/>
                  </a:cubicBezTo>
                  <a:cubicBezTo>
                    <a:pt x="4519" y="4102"/>
                    <a:pt x="4584" y="4092"/>
                    <a:pt x="4675" y="4092"/>
                  </a:cubicBezTo>
                  <a:close/>
                  <a:moveTo>
                    <a:pt x="4583" y="1"/>
                  </a:moveTo>
                  <a:cubicBezTo>
                    <a:pt x="2790" y="1"/>
                    <a:pt x="1772" y="900"/>
                    <a:pt x="1300" y="1480"/>
                  </a:cubicBezTo>
                  <a:cubicBezTo>
                    <a:pt x="1" y="3098"/>
                    <a:pt x="197" y="5426"/>
                    <a:pt x="785" y="7068"/>
                  </a:cubicBezTo>
                  <a:cubicBezTo>
                    <a:pt x="1912" y="10107"/>
                    <a:pt x="4461" y="12288"/>
                    <a:pt x="6716" y="14200"/>
                  </a:cubicBezTo>
                  <a:cubicBezTo>
                    <a:pt x="7108" y="14543"/>
                    <a:pt x="7500" y="14886"/>
                    <a:pt x="7893" y="15205"/>
                  </a:cubicBezTo>
                  <a:cubicBezTo>
                    <a:pt x="11152" y="18097"/>
                    <a:pt x="14583" y="20842"/>
                    <a:pt x="18137" y="23366"/>
                  </a:cubicBezTo>
                  <a:cubicBezTo>
                    <a:pt x="19240" y="24151"/>
                    <a:pt x="20564" y="24984"/>
                    <a:pt x="22181" y="24984"/>
                  </a:cubicBezTo>
                  <a:lnTo>
                    <a:pt x="22475" y="24984"/>
                  </a:lnTo>
                  <a:cubicBezTo>
                    <a:pt x="23701" y="24910"/>
                    <a:pt x="24853" y="24322"/>
                    <a:pt x="25710" y="23342"/>
                  </a:cubicBezTo>
                  <a:cubicBezTo>
                    <a:pt x="26715" y="22190"/>
                    <a:pt x="27254" y="20597"/>
                    <a:pt x="27132" y="19077"/>
                  </a:cubicBezTo>
                  <a:cubicBezTo>
                    <a:pt x="26960" y="16675"/>
                    <a:pt x="25563" y="14764"/>
                    <a:pt x="24338" y="13367"/>
                  </a:cubicBezTo>
                  <a:cubicBezTo>
                    <a:pt x="22083" y="10744"/>
                    <a:pt x="19289" y="8342"/>
                    <a:pt x="15613" y="5843"/>
                  </a:cubicBezTo>
                  <a:cubicBezTo>
                    <a:pt x="15098" y="5499"/>
                    <a:pt x="14510" y="5058"/>
                    <a:pt x="13873" y="4593"/>
                  </a:cubicBezTo>
                  <a:cubicBezTo>
                    <a:pt x="11373" y="2754"/>
                    <a:pt x="8260" y="451"/>
                    <a:pt x="5393" y="59"/>
                  </a:cubicBezTo>
                  <a:cubicBezTo>
                    <a:pt x="5107" y="19"/>
                    <a:pt x="4837" y="1"/>
                    <a:pt x="45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79"/>
            <p:cNvSpPr/>
            <p:nvPr/>
          </p:nvSpPr>
          <p:spPr>
            <a:xfrm>
              <a:off x="1189375" y="238150"/>
              <a:ext cx="5227150" cy="5228325"/>
            </a:xfrm>
            <a:custGeom>
              <a:avLst/>
              <a:gdLst/>
              <a:ahLst/>
              <a:cxnLst/>
              <a:rect l="l" t="t" r="r" b="b"/>
              <a:pathLst>
                <a:path w="209086" h="209133" extrusionOk="0">
                  <a:moveTo>
                    <a:pt x="145613" y="4107"/>
                  </a:moveTo>
                  <a:cubicBezTo>
                    <a:pt x="145951" y="4107"/>
                    <a:pt x="146260" y="4151"/>
                    <a:pt x="146539" y="4239"/>
                  </a:cubicBezTo>
                  <a:cubicBezTo>
                    <a:pt x="147838" y="4631"/>
                    <a:pt x="148843" y="6004"/>
                    <a:pt x="149921" y="7621"/>
                  </a:cubicBezTo>
                  <a:lnTo>
                    <a:pt x="156097" y="16861"/>
                  </a:lnTo>
                  <a:cubicBezTo>
                    <a:pt x="155632" y="17278"/>
                    <a:pt x="155191" y="17694"/>
                    <a:pt x="154749" y="18135"/>
                  </a:cubicBezTo>
                  <a:lnTo>
                    <a:pt x="152225" y="20537"/>
                  </a:lnTo>
                  <a:cubicBezTo>
                    <a:pt x="152127" y="20464"/>
                    <a:pt x="152029" y="20415"/>
                    <a:pt x="151931" y="20341"/>
                  </a:cubicBezTo>
                  <a:cubicBezTo>
                    <a:pt x="150313" y="19532"/>
                    <a:pt x="148843" y="18234"/>
                    <a:pt x="147421" y="17008"/>
                  </a:cubicBezTo>
                  <a:cubicBezTo>
                    <a:pt x="145166" y="15047"/>
                    <a:pt x="142838" y="13038"/>
                    <a:pt x="140804" y="10832"/>
                  </a:cubicBezTo>
                  <a:cubicBezTo>
                    <a:pt x="140093" y="10048"/>
                    <a:pt x="139407" y="9239"/>
                    <a:pt x="139309" y="8479"/>
                  </a:cubicBezTo>
                  <a:cubicBezTo>
                    <a:pt x="139235" y="7866"/>
                    <a:pt x="139529" y="7107"/>
                    <a:pt x="140093" y="6494"/>
                  </a:cubicBezTo>
                  <a:cubicBezTo>
                    <a:pt x="140681" y="5881"/>
                    <a:pt x="141515" y="5342"/>
                    <a:pt x="142740" y="4827"/>
                  </a:cubicBezTo>
                  <a:cubicBezTo>
                    <a:pt x="143872" y="4347"/>
                    <a:pt x="144825" y="4107"/>
                    <a:pt x="145613" y="4107"/>
                  </a:cubicBezTo>
                  <a:close/>
                  <a:moveTo>
                    <a:pt x="131531" y="17375"/>
                  </a:moveTo>
                  <a:cubicBezTo>
                    <a:pt x="131702" y="17375"/>
                    <a:pt x="131864" y="17399"/>
                    <a:pt x="132005" y="17449"/>
                  </a:cubicBezTo>
                  <a:cubicBezTo>
                    <a:pt x="132397" y="17621"/>
                    <a:pt x="132839" y="18013"/>
                    <a:pt x="133329" y="18503"/>
                  </a:cubicBezTo>
                  <a:cubicBezTo>
                    <a:pt x="136784" y="21885"/>
                    <a:pt x="140044" y="25562"/>
                    <a:pt x="143010" y="29410"/>
                  </a:cubicBezTo>
                  <a:lnTo>
                    <a:pt x="142078" y="30316"/>
                  </a:lnTo>
                  <a:cubicBezTo>
                    <a:pt x="141613" y="30758"/>
                    <a:pt x="141122" y="31223"/>
                    <a:pt x="140657" y="31713"/>
                  </a:cubicBezTo>
                  <a:cubicBezTo>
                    <a:pt x="136809" y="29630"/>
                    <a:pt x="133206" y="27106"/>
                    <a:pt x="129996" y="24165"/>
                  </a:cubicBezTo>
                  <a:cubicBezTo>
                    <a:pt x="129285" y="23503"/>
                    <a:pt x="128525" y="22768"/>
                    <a:pt x="128280" y="22008"/>
                  </a:cubicBezTo>
                  <a:cubicBezTo>
                    <a:pt x="128084" y="21297"/>
                    <a:pt x="128304" y="20292"/>
                    <a:pt x="128893" y="19287"/>
                  </a:cubicBezTo>
                  <a:cubicBezTo>
                    <a:pt x="129358" y="18528"/>
                    <a:pt x="129897" y="17964"/>
                    <a:pt x="130486" y="17645"/>
                  </a:cubicBezTo>
                  <a:cubicBezTo>
                    <a:pt x="130826" y="17467"/>
                    <a:pt x="131197" y="17375"/>
                    <a:pt x="131531" y="17375"/>
                  </a:cubicBezTo>
                  <a:close/>
                  <a:moveTo>
                    <a:pt x="191047" y="46492"/>
                  </a:moveTo>
                  <a:cubicBezTo>
                    <a:pt x="191071" y="46492"/>
                    <a:pt x="191096" y="46517"/>
                    <a:pt x="191120" y="46517"/>
                  </a:cubicBezTo>
                  <a:cubicBezTo>
                    <a:pt x="195213" y="47840"/>
                    <a:pt x="199870" y="49335"/>
                    <a:pt x="203154" y="52276"/>
                  </a:cubicBezTo>
                  <a:cubicBezTo>
                    <a:pt x="203938" y="52987"/>
                    <a:pt x="204870" y="54041"/>
                    <a:pt x="204894" y="55046"/>
                  </a:cubicBezTo>
                  <a:cubicBezTo>
                    <a:pt x="204943" y="55781"/>
                    <a:pt x="204527" y="56639"/>
                    <a:pt x="204086" y="57448"/>
                  </a:cubicBezTo>
                  <a:cubicBezTo>
                    <a:pt x="203032" y="59433"/>
                    <a:pt x="202002" y="60487"/>
                    <a:pt x="200948" y="60707"/>
                  </a:cubicBezTo>
                  <a:cubicBezTo>
                    <a:pt x="200788" y="60744"/>
                    <a:pt x="200619" y="60763"/>
                    <a:pt x="200441" y="60763"/>
                  </a:cubicBezTo>
                  <a:cubicBezTo>
                    <a:pt x="199558" y="60763"/>
                    <a:pt x="198463" y="60310"/>
                    <a:pt x="197199" y="59433"/>
                  </a:cubicBezTo>
                  <a:cubicBezTo>
                    <a:pt x="194674" y="57693"/>
                    <a:pt x="192566" y="55413"/>
                    <a:pt x="190336" y="53036"/>
                  </a:cubicBezTo>
                  <a:cubicBezTo>
                    <a:pt x="189454" y="52080"/>
                    <a:pt x="188547" y="51124"/>
                    <a:pt x="187616" y="50193"/>
                  </a:cubicBezTo>
                  <a:cubicBezTo>
                    <a:pt x="188768" y="48992"/>
                    <a:pt x="189919" y="47742"/>
                    <a:pt x="191047" y="46492"/>
                  </a:cubicBezTo>
                  <a:close/>
                  <a:moveTo>
                    <a:pt x="168058" y="14606"/>
                  </a:moveTo>
                  <a:cubicBezTo>
                    <a:pt x="169724" y="14606"/>
                    <a:pt x="171538" y="15194"/>
                    <a:pt x="173670" y="16469"/>
                  </a:cubicBezTo>
                  <a:cubicBezTo>
                    <a:pt x="180606" y="20635"/>
                    <a:pt x="187150" y="26370"/>
                    <a:pt x="192640" y="33061"/>
                  </a:cubicBezTo>
                  <a:cubicBezTo>
                    <a:pt x="193277" y="33821"/>
                    <a:pt x="193890" y="34630"/>
                    <a:pt x="193963" y="35341"/>
                  </a:cubicBezTo>
                  <a:cubicBezTo>
                    <a:pt x="194061" y="36272"/>
                    <a:pt x="193277" y="37424"/>
                    <a:pt x="192395" y="38527"/>
                  </a:cubicBezTo>
                  <a:cubicBezTo>
                    <a:pt x="186758" y="45683"/>
                    <a:pt x="180067" y="52105"/>
                    <a:pt x="173670" y="57987"/>
                  </a:cubicBezTo>
                  <a:cubicBezTo>
                    <a:pt x="170771" y="60671"/>
                    <a:pt x="167421" y="63298"/>
                    <a:pt x="164130" y="63298"/>
                  </a:cubicBezTo>
                  <a:cubicBezTo>
                    <a:pt x="163665" y="63298"/>
                    <a:pt x="163201" y="63246"/>
                    <a:pt x="162739" y="63134"/>
                  </a:cubicBezTo>
                  <a:cubicBezTo>
                    <a:pt x="161097" y="62741"/>
                    <a:pt x="159578" y="61565"/>
                    <a:pt x="158083" y="60413"/>
                  </a:cubicBezTo>
                  <a:lnTo>
                    <a:pt x="142789" y="48624"/>
                  </a:lnTo>
                  <a:cubicBezTo>
                    <a:pt x="141490" y="47620"/>
                    <a:pt x="140191" y="46615"/>
                    <a:pt x="139505" y="45340"/>
                  </a:cubicBezTo>
                  <a:cubicBezTo>
                    <a:pt x="138451" y="43380"/>
                    <a:pt x="139039" y="40855"/>
                    <a:pt x="139922" y="39164"/>
                  </a:cubicBezTo>
                  <a:cubicBezTo>
                    <a:pt x="141098" y="36934"/>
                    <a:pt x="143034" y="35071"/>
                    <a:pt x="144921" y="33257"/>
                  </a:cubicBezTo>
                  <a:lnTo>
                    <a:pt x="157592" y="21077"/>
                  </a:lnTo>
                  <a:cubicBezTo>
                    <a:pt x="161661" y="17180"/>
                    <a:pt x="164553" y="14606"/>
                    <a:pt x="168058" y="14606"/>
                  </a:cubicBezTo>
                  <a:close/>
                  <a:moveTo>
                    <a:pt x="141760" y="53011"/>
                  </a:moveTo>
                  <a:lnTo>
                    <a:pt x="155583" y="63673"/>
                  </a:lnTo>
                  <a:cubicBezTo>
                    <a:pt x="155754" y="63820"/>
                    <a:pt x="155950" y="63967"/>
                    <a:pt x="156146" y="64089"/>
                  </a:cubicBezTo>
                  <a:cubicBezTo>
                    <a:pt x="153646" y="67104"/>
                    <a:pt x="151122" y="70070"/>
                    <a:pt x="148573" y="73035"/>
                  </a:cubicBezTo>
                  <a:lnTo>
                    <a:pt x="137079" y="62962"/>
                  </a:lnTo>
                  <a:cubicBezTo>
                    <a:pt x="136098" y="62104"/>
                    <a:pt x="135118" y="61246"/>
                    <a:pt x="134137" y="60340"/>
                  </a:cubicBezTo>
                  <a:lnTo>
                    <a:pt x="141760" y="53011"/>
                  </a:lnTo>
                  <a:close/>
                  <a:moveTo>
                    <a:pt x="179136" y="58526"/>
                  </a:moveTo>
                  <a:cubicBezTo>
                    <a:pt x="182322" y="60291"/>
                    <a:pt x="185312" y="62398"/>
                    <a:pt x="188057" y="64776"/>
                  </a:cubicBezTo>
                  <a:cubicBezTo>
                    <a:pt x="189478" y="66026"/>
                    <a:pt x="190998" y="67521"/>
                    <a:pt x="191218" y="69187"/>
                  </a:cubicBezTo>
                  <a:cubicBezTo>
                    <a:pt x="191365" y="70266"/>
                    <a:pt x="190973" y="71467"/>
                    <a:pt x="190165" y="72373"/>
                  </a:cubicBezTo>
                  <a:cubicBezTo>
                    <a:pt x="189380" y="73305"/>
                    <a:pt x="188179" y="73966"/>
                    <a:pt x="186807" y="74310"/>
                  </a:cubicBezTo>
                  <a:cubicBezTo>
                    <a:pt x="186470" y="74382"/>
                    <a:pt x="185991" y="74466"/>
                    <a:pt x="185483" y="74466"/>
                  </a:cubicBezTo>
                  <a:cubicBezTo>
                    <a:pt x="184957" y="74466"/>
                    <a:pt x="184401" y="74376"/>
                    <a:pt x="183939" y="74089"/>
                  </a:cubicBezTo>
                  <a:cubicBezTo>
                    <a:pt x="183204" y="73648"/>
                    <a:pt x="182616" y="72618"/>
                    <a:pt x="182101" y="71712"/>
                  </a:cubicBezTo>
                  <a:lnTo>
                    <a:pt x="176121" y="61295"/>
                  </a:lnTo>
                  <a:cubicBezTo>
                    <a:pt x="176219" y="61197"/>
                    <a:pt x="176342" y="61099"/>
                    <a:pt x="176440" y="61026"/>
                  </a:cubicBezTo>
                  <a:cubicBezTo>
                    <a:pt x="177346" y="60193"/>
                    <a:pt x="178229" y="59359"/>
                    <a:pt x="179136" y="58526"/>
                  </a:cubicBezTo>
                  <a:close/>
                  <a:moveTo>
                    <a:pt x="131196" y="63207"/>
                  </a:moveTo>
                  <a:cubicBezTo>
                    <a:pt x="132250" y="64187"/>
                    <a:pt x="133329" y="65119"/>
                    <a:pt x="134383" y="66050"/>
                  </a:cubicBezTo>
                  <a:lnTo>
                    <a:pt x="145877" y="76123"/>
                  </a:lnTo>
                  <a:cubicBezTo>
                    <a:pt x="143083" y="79309"/>
                    <a:pt x="140265" y="82471"/>
                    <a:pt x="137422" y="85608"/>
                  </a:cubicBezTo>
                  <a:cubicBezTo>
                    <a:pt x="132593" y="80780"/>
                    <a:pt x="127471" y="76197"/>
                    <a:pt x="122104" y="71957"/>
                  </a:cubicBezTo>
                  <a:lnTo>
                    <a:pt x="131196" y="63207"/>
                  </a:lnTo>
                  <a:close/>
                  <a:moveTo>
                    <a:pt x="119138" y="74849"/>
                  </a:moveTo>
                  <a:cubicBezTo>
                    <a:pt x="124555" y="79113"/>
                    <a:pt x="129775" y="83745"/>
                    <a:pt x="134652" y="88647"/>
                  </a:cubicBezTo>
                  <a:cubicBezTo>
                    <a:pt x="132128" y="91392"/>
                    <a:pt x="129579" y="94137"/>
                    <a:pt x="127005" y="96833"/>
                  </a:cubicBezTo>
                  <a:lnTo>
                    <a:pt x="110585" y="83084"/>
                  </a:lnTo>
                  <a:lnTo>
                    <a:pt x="119138" y="74849"/>
                  </a:lnTo>
                  <a:close/>
                  <a:moveTo>
                    <a:pt x="107619" y="85951"/>
                  </a:moveTo>
                  <a:lnTo>
                    <a:pt x="124162" y="99823"/>
                  </a:lnTo>
                  <a:cubicBezTo>
                    <a:pt x="121932" y="102152"/>
                    <a:pt x="119702" y="104455"/>
                    <a:pt x="117423" y="106735"/>
                  </a:cubicBezTo>
                  <a:cubicBezTo>
                    <a:pt x="117324" y="106612"/>
                    <a:pt x="117226" y="106490"/>
                    <a:pt x="117104" y="106392"/>
                  </a:cubicBezTo>
                  <a:cubicBezTo>
                    <a:pt x="111638" y="101833"/>
                    <a:pt x="105977" y="97348"/>
                    <a:pt x="100315" y="92985"/>
                  </a:cubicBezTo>
                  <a:lnTo>
                    <a:pt x="107619" y="85951"/>
                  </a:lnTo>
                  <a:close/>
                  <a:moveTo>
                    <a:pt x="97350" y="95877"/>
                  </a:moveTo>
                  <a:cubicBezTo>
                    <a:pt x="103134" y="100313"/>
                    <a:pt x="108893" y="104897"/>
                    <a:pt x="114481" y="109553"/>
                  </a:cubicBezTo>
                  <a:cubicBezTo>
                    <a:pt x="114506" y="109578"/>
                    <a:pt x="114555" y="109602"/>
                    <a:pt x="114579" y="109627"/>
                  </a:cubicBezTo>
                  <a:cubicBezTo>
                    <a:pt x="112864" y="111342"/>
                    <a:pt x="111148" y="113058"/>
                    <a:pt x="109408" y="114749"/>
                  </a:cubicBezTo>
                  <a:cubicBezTo>
                    <a:pt x="109310" y="114847"/>
                    <a:pt x="109114" y="115043"/>
                    <a:pt x="108967" y="115141"/>
                  </a:cubicBezTo>
                  <a:cubicBezTo>
                    <a:pt x="108869" y="115117"/>
                    <a:pt x="108673" y="115019"/>
                    <a:pt x="108452" y="114896"/>
                  </a:cubicBezTo>
                  <a:cubicBezTo>
                    <a:pt x="102668" y="111882"/>
                    <a:pt x="97570" y="107887"/>
                    <a:pt x="93257" y="103009"/>
                  </a:cubicBezTo>
                  <a:cubicBezTo>
                    <a:pt x="92963" y="102666"/>
                    <a:pt x="92375" y="102029"/>
                    <a:pt x="92326" y="101588"/>
                  </a:cubicBezTo>
                  <a:cubicBezTo>
                    <a:pt x="92203" y="100828"/>
                    <a:pt x="93502" y="99578"/>
                    <a:pt x="93968" y="99112"/>
                  </a:cubicBezTo>
                  <a:lnTo>
                    <a:pt x="97350" y="95877"/>
                  </a:lnTo>
                  <a:close/>
                  <a:moveTo>
                    <a:pt x="92798" y="87559"/>
                  </a:moveTo>
                  <a:cubicBezTo>
                    <a:pt x="94899" y="87559"/>
                    <a:pt x="96994" y="87897"/>
                    <a:pt x="98967" y="88598"/>
                  </a:cubicBezTo>
                  <a:lnTo>
                    <a:pt x="91125" y="96171"/>
                  </a:lnTo>
                  <a:cubicBezTo>
                    <a:pt x="90071" y="97201"/>
                    <a:pt x="87840" y="99358"/>
                    <a:pt x="88257" y="102201"/>
                  </a:cubicBezTo>
                  <a:cubicBezTo>
                    <a:pt x="88478" y="103696"/>
                    <a:pt x="89360" y="104799"/>
                    <a:pt x="90193" y="105730"/>
                  </a:cubicBezTo>
                  <a:cubicBezTo>
                    <a:pt x="94825" y="110999"/>
                    <a:pt x="100340" y="115288"/>
                    <a:pt x="106541" y="118548"/>
                  </a:cubicBezTo>
                  <a:cubicBezTo>
                    <a:pt x="107055" y="118818"/>
                    <a:pt x="107962" y="119283"/>
                    <a:pt x="109041" y="119283"/>
                  </a:cubicBezTo>
                  <a:cubicBezTo>
                    <a:pt x="109237" y="119283"/>
                    <a:pt x="109433" y="119259"/>
                    <a:pt x="109653" y="119234"/>
                  </a:cubicBezTo>
                  <a:cubicBezTo>
                    <a:pt x="110928" y="119014"/>
                    <a:pt x="111761" y="118180"/>
                    <a:pt x="112276" y="117666"/>
                  </a:cubicBezTo>
                  <a:cubicBezTo>
                    <a:pt x="116075" y="113965"/>
                    <a:pt x="119824" y="110190"/>
                    <a:pt x="123550" y="106367"/>
                  </a:cubicBezTo>
                  <a:cubicBezTo>
                    <a:pt x="128255" y="109161"/>
                    <a:pt x="128966" y="116342"/>
                    <a:pt x="126662" y="121342"/>
                  </a:cubicBezTo>
                  <a:cubicBezTo>
                    <a:pt x="124138" y="126807"/>
                    <a:pt x="119040" y="130729"/>
                    <a:pt x="113624" y="134626"/>
                  </a:cubicBezTo>
                  <a:lnTo>
                    <a:pt x="113232" y="134895"/>
                  </a:lnTo>
                  <a:cubicBezTo>
                    <a:pt x="107766" y="138792"/>
                    <a:pt x="102105" y="142812"/>
                    <a:pt x="98722" y="148865"/>
                  </a:cubicBezTo>
                  <a:cubicBezTo>
                    <a:pt x="96173" y="153424"/>
                    <a:pt x="95291" y="158522"/>
                    <a:pt x="94433" y="163423"/>
                  </a:cubicBezTo>
                  <a:cubicBezTo>
                    <a:pt x="93747" y="167345"/>
                    <a:pt x="93110" y="171046"/>
                    <a:pt x="91688" y="174477"/>
                  </a:cubicBezTo>
                  <a:cubicBezTo>
                    <a:pt x="89066" y="180898"/>
                    <a:pt x="83527" y="186511"/>
                    <a:pt x="76125" y="190236"/>
                  </a:cubicBezTo>
                  <a:cubicBezTo>
                    <a:pt x="74336" y="191143"/>
                    <a:pt x="72424" y="191927"/>
                    <a:pt x="70464" y="192564"/>
                  </a:cubicBezTo>
                  <a:cubicBezTo>
                    <a:pt x="66126" y="193984"/>
                    <a:pt x="61494" y="194692"/>
                    <a:pt x="56846" y="194692"/>
                  </a:cubicBezTo>
                  <a:cubicBezTo>
                    <a:pt x="51540" y="194692"/>
                    <a:pt x="46212" y="193769"/>
                    <a:pt x="41274" y="191927"/>
                  </a:cubicBezTo>
                  <a:cubicBezTo>
                    <a:pt x="31446" y="188251"/>
                    <a:pt x="24118" y="181364"/>
                    <a:pt x="20662" y="172492"/>
                  </a:cubicBezTo>
                  <a:cubicBezTo>
                    <a:pt x="16593" y="162125"/>
                    <a:pt x="15368" y="146341"/>
                    <a:pt x="22255" y="136219"/>
                  </a:cubicBezTo>
                  <a:cubicBezTo>
                    <a:pt x="25368" y="131611"/>
                    <a:pt x="30073" y="127739"/>
                    <a:pt x="35857" y="124994"/>
                  </a:cubicBezTo>
                  <a:cubicBezTo>
                    <a:pt x="39313" y="123352"/>
                    <a:pt x="43185" y="122077"/>
                    <a:pt x="46911" y="120852"/>
                  </a:cubicBezTo>
                  <a:cubicBezTo>
                    <a:pt x="55048" y="118180"/>
                    <a:pt x="63454" y="115386"/>
                    <a:pt x="69091" y="108573"/>
                  </a:cubicBezTo>
                  <a:cubicBezTo>
                    <a:pt x="71003" y="106245"/>
                    <a:pt x="72424" y="103622"/>
                    <a:pt x="73772" y="101098"/>
                  </a:cubicBezTo>
                  <a:cubicBezTo>
                    <a:pt x="75169" y="98500"/>
                    <a:pt x="76493" y="96073"/>
                    <a:pt x="78282" y="93990"/>
                  </a:cubicBezTo>
                  <a:cubicBezTo>
                    <a:pt x="81823" y="89848"/>
                    <a:pt x="87333" y="87559"/>
                    <a:pt x="92798" y="87559"/>
                  </a:cubicBezTo>
                  <a:close/>
                  <a:moveTo>
                    <a:pt x="93978" y="80522"/>
                  </a:moveTo>
                  <a:cubicBezTo>
                    <a:pt x="97857" y="80522"/>
                    <a:pt x="101734" y="81139"/>
                    <a:pt x="105413" y="82373"/>
                  </a:cubicBezTo>
                  <a:lnTo>
                    <a:pt x="102154" y="85510"/>
                  </a:lnTo>
                  <a:cubicBezTo>
                    <a:pt x="102080" y="85461"/>
                    <a:pt x="102006" y="85412"/>
                    <a:pt x="101908" y="85388"/>
                  </a:cubicBezTo>
                  <a:cubicBezTo>
                    <a:pt x="99070" y="84105"/>
                    <a:pt x="95967" y="83491"/>
                    <a:pt x="92850" y="83491"/>
                  </a:cubicBezTo>
                  <a:cubicBezTo>
                    <a:pt x="86200" y="83491"/>
                    <a:pt x="79492" y="86287"/>
                    <a:pt x="75169" y="91343"/>
                  </a:cubicBezTo>
                  <a:cubicBezTo>
                    <a:pt x="73111" y="93745"/>
                    <a:pt x="71616" y="96490"/>
                    <a:pt x="70170" y="99137"/>
                  </a:cubicBezTo>
                  <a:cubicBezTo>
                    <a:pt x="68846" y="101612"/>
                    <a:pt x="67572" y="103941"/>
                    <a:pt x="65905" y="105950"/>
                  </a:cubicBezTo>
                  <a:cubicBezTo>
                    <a:pt x="61052" y="111882"/>
                    <a:pt x="53553" y="114332"/>
                    <a:pt x="45612" y="116955"/>
                  </a:cubicBezTo>
                  <a:cubicBezTo>
                    <a:pt x="41764" y="118229"/>
                    <a:pt x="37794" y="119553"/>
                    <a:pt x="34093" y="121293"/>
                  </a:cubicBezTo>
                  <a:cubicBezTo>
                    <a:pt x="27671" y="124332"/>
                    <a:pt x="22402" y="128695"/>
                    <a:pt x="18848" y="133915"/>
                  </a:cubicBezTo>
                  <a:cubicBezTo>
                    <a:pt x="11128" y="145262"/>
                    <a:pt x="12402" y="162639"/>
                    <a:pt x="16839" y="173987"/>
                  </a:cubicBezTo>
                  <a:cubicBezTo>
                    <a:pt x="20735" y="183962"/>
                    <a:pt x="28921" y="191682"/>
                    <a:pt x="39852" y="195751"/>
                  </a:cubicBezTo>
                  <a:cubicBezTo>
                    <a:pt x="45244" y="197785"/>
                    <a:pt x="51077" y="198790"/>
                    <a:pt x="56886" y="198790"/>
                  </a:cubicBezTo>
                  <a:cubicBezTo>
                    <a:pt x="61959" y="198790"/>
                    <a:pt x="67008" y="198030"/>
                    <a:pt x="71738" y="196461"/>
                  </a:cubicBezTo>
                  <a:cubicBezTo>
                    <a:pt x="73895" y="195775"/>
                    <a:pt x="76003" y="194893"/>
                    <a:pt x="77988" y="193888"/>
                  </a:cubicBezTo>
                  <a:cubicBezTo>
                    <a:pt x="86247" y="189721"/>
                    <a:pt x="92473" y="183374"/>
                    <a:pt x="95487" y="176021"/>
                  </a:cubicBezTo>
                  <a:cubicBezTo>
                    <a:pt x="97080" y="172173"/>
                    <a:pt x="97791" y="168105"/>
                    <a:pt x="98477" y="164134"/>
                  </a:cubicBezTo>
                  <a:cubicBezTo>
                    <a:pt x="99311" y="159331"/>
                    <a:pt x="100095" y="154796"/>
                    <a:pt x="102301" y="150850"/>
                  </a:cubicBezTo>
                  <a:cubicBezTo>
                    <a:pt x="105242" y="145630"/>
                    <a:pt x="110511" y="141856"/>
                    <a:pt x="115609" y="138228"/>
                  </a:cubicBezTo>
                  <a:lnTo>
                    <a:pt x="116001" y="137959"/>
                  </a:lnTo>
                  <a:cubicBezTo>
                    <a:pt x="121908" y="133743"/>
                    <a:pt x="127447" y="129454"/>
                    <a:pt x="130388" y="123082"/>
                  </a:cubicBezTo>
                  <a:cubicBezTo>
                    <a:pt x="131956" y="119675"/>
                    <a:pt x="132446" y="115631"/>
                    <a:pt x="131736" y="111980"/>
                  </a:cubicBezTo>
                  <a:cubicBezTo>
                    <a:pt x="131000" y="108303"/>
                    <a:pt x="129138" y="105289"/>
                    <a:pt x="126442" y="103352"/>
                  </a:cubicBezTo>
                  <a:cubicBezTo>
                    <a:pt x="127422" y="102348"/>
                    <a:pt x="128402" y="101318"/>
                    <a:pt x="129383" y="100289"/>
                  </a:cubicBezTo>
                  <a:cubicBezTo>
                    <a:pt x="134873" y="105632"/>
                    <a:pt x="136711" y="114921"/>
                    <a:pt x="133917" y="123523"/>
                  </a:cubicBezTo>
                  <a:cubicBezTo>
                    <a:pt x="131613" y="130729"/>
                    <a:pt x="126491" y="137567"/>
                    <a:pt x="118280" y="144429"/>
                  </a:cubicBezTo>
                  <a:cubicBezTo>
                    <a:pt x="117594" y="144993"/>
                    <a:pt x="116883" y="145557"/>
                    <a:pt x="116197" y="146145"/>
                  </a:cubicBezTo>
                  <a:cubicBezTo>
                    <a:pt x="111271" y="150140"/>
                    <a:pt x="106197" y="154306"/>
                    <a:pt x="103967" y="160458"/>
                  </a:cubicBezTo>
                  <a:cubicBezTo>
                    <a:pt x="102791" y="163644"/>
                    <a:pt x="102570" y="166953"/>
                    <a:pt x="102350" y="170163"/>
                  </a:cubicBezTo>
                  <a:cubicBezTo>
                    <a:pt x="102227" y="172173"/>
                    <a:pt x="102080" y="174085"/>
                    <a:pt x="101737" y="175947"/>
                  </a:cubicBezTo>
                  <a:cubicBezTo>
                    <a:pt x="100560" y="182222"/>
                    <a:pt x="96590" y="188496"/>
                    <a:pt x="90536" y="193643"/>
                  </a:cubicBezTo>
                  <a:cubicBezTo>
                    <a:pt x="81880" y="200972"/>
                    <a:pt x="70114" y="205009"/>
                    <a:pt x="58260" y="205009"/>
                  </a:cubicBezTo>
                  <a:cubicBezTo>
                    <a:pt x="55010" y="205009"/>
                    <a:pt x="51754" y="204706"/>
                    <a:pt x="48553" y="204084"/>
                  </a:cubicBezTo>
                  <a:cubicBezTo>
                    <a:pt x="34191" y="201265"/>
                    <a:pt x="20882" y="192393"/>
                    <a:pt x="12010" y="179722"/>
                  </a:cubicBezTo>
                  <a:cubicBezTo>
                    <a:pt x="8138" y="174183"/>
                    <a:pt x="5761" y="168766"/>
                    <a:pt x="4927" y="163620"/>
                  </a:cubicBezTo>
                  <a:cubicBezTo>
                    <a:pt x="4143" y="158791"/>
                    <a:pt x="4584" y="153326"/>
                    <a:pt x="6251" y="147370"/>
                  </a:cubicBezTo>
                  <a:cubicBezTo>
                    <a:pt x="10001" y="133792"/>
                    <a:pt x="18530" y="122690"/>
                    <a:pt x="29657" y="116955"/>
                  </a:cubicBezTo>
                  <a:cubicBezTo>
                    <a:pt x="34215" y="114578"/>
                    <a:pt x="39607" y="112935"/>
                    <a:pt x="45636" y="112029"/>
                  </a:cubicBezTo>
                  <a:cubicBezTo>
                    <a:pt x="45955" y="111980"/>
                    <a:pt x="46249" y="111955"/>
                    <a:pt x="46568" y="111906"/>
                  </a:cubicBezTo>
                  <a:cubicBezTo>
                    <a:pt x="50244" y="111367"/>
                    <a:pt x="54410" y="110779"/>
                    <a:pt x="57425" y="107887"/>
                  </a:cubicBezTo>
                  <a:cubicBezTo>
                    <a:pt x="59190" y="106196"/>
                    <a:pt x="60170" y="104063"/>
                    <a:pt x="61101" y="102029"/>
                  </a:cubicBezTo>
                  <a:cubicBezTo>
                    <a:pt x="61297" y="101637"/>
                    <a:pt x="61469" y="101245"/>
                    <a:pt x="61641" y="100853"/>
                  </a:cubicBezTo>
                  <a:cubicBezTo>
                    <a:pt x="65488" y="92814"/>
                    <a:pt x="72449" y="86319"/>
                    <a:pt x="80733" y="83035"/>
                  </a:cubicBezTo>
                  <a:cubicBezTo>
                    <a:pt x="84940" y="81360"/>
                    <a:pt x="89460" y="80522"/>
                    <a:pt x="93978" y="80522"/>
                  </a:cubicBezTo>
                  <a:close/>
                  <a:moveTo>
                    <a:pt x="145622" y="0"/>
                  </a:moveTo>
                  <a:cubicBezTo>
                    <a:pt x="144269" y="0"/>
                    <a:pt x="142784" y="345"/>
                    <a:pt x="141147" y="1053"/>
                  </a:cubicBezTo>
                  <a:cubicBezTo>
                    <a:pt x="140020" y="1519"/>
                    <a:pt x="138378" y="2303"/>
                    <a:pt x="137103" y="3700"/>
                  </a:cubicBezTo>
                  <a:cubicBezTo>
                    <a:pt x="135682" y="5219"/>
                    <a:pt x="134995" y="7156"/>
                    <a:pt x="135240" y="8994"/>
                  </a:cubicBezTo>
                  <a:cubicBezTo>
                    <a:pt x="135485" y="10905"/>
                    <a:pt x="136613" y="12351"/>
                    <a:pt x="137789" y="13626"/>
                  </a:cubicBezTo>
                  <a:cubicBezTo>
                    <a:pt x="139971" y="15979"/>
                    <a:pt x="142397" y="18062"/>
                    <a:pt x="144725" y="20096"/>
                  </a:cubicBezTo>
                  <a:cubicBezTo>
                    <a:pt x="146098" y="21297"/>
                    <a:pt x="147519" y="22523"/>
                    <a:pt x="149161" y="23503"/>
                  </a:cubicBezTo>
                  <a:lnTo>
                    <a:pt x="145975" y="26542"/>
                  </a:lnTo>
                  <a:cubicBezTo>
                    <a:pt x="142985" y="22670"/>
                    <a:pt x="139701" y="18969"/>
                    <a:pt x="136172" y="15562"/>
                  </a:cubicBezTo>
                  <a:cubicBezTo>
                    <a:pt x="135412" y="14802"/>
                    <a:pt x="134603" y="14067"/>
                    <a:pt x="133500" y="13650"/>
                  </a:cubicBezTo>
                  <a:cubicBezTo>
                    <a:pt x="132874" y="13402"/>
                    <a:pt x="132194" y="13278"/>
                    <a:pt x="131502" y="13278"/>
                  </a:cubicBezTo>
                  <a:cubicBezTo>
                    <a:pt x="130489" y="13278"/>
                    <a:pt x="129447" y="13543"/>
                    <a:pt x="128500" y="14067"/>
                  </a:cubicBezTo>
                  <a:cubicBezTo>
                    <a:pt x="127275" y="14729"/>
                    <a:pt x="126246" y="15783"/>
                    <a:pt x="125388" y="17180"/>
                  </a:cubicBezTo>
                  <a:cubicBezTo>
                    <a:pt x="124162" y="19214"/>
                    <a:pt x="123795" y="21346"/>
                    <a:pt x="124358" y="23209"/>
                  </a:cubicBezTo>
                  <a:cubicBezTo>
                    <a:pt x="124898" y="24949"/>
                    <a:pt x="126123" y="26174"/>
                    <a:pt x="127226" y="27179"/>
                  </a:cubicBezTo>
                  <a:cubicBezTo>
                    <a:pt x="130461" y="30145"/>
                    <a:pt x="134039" y="32718"/>
                    <a:pt x="137838" y="34850"/>
                  </a:cubicBezTo>
                  <a:cubicBezTo>
                    <a:pt x="137275" y="35610"/>
                    <a:pt x="136735" y="36395"/>
                    <a:pt x="136294" y="37252"/>
                  </a:cubicBezTo>
                  <a:cubicBezTo>
                    <a:pt x="134505" y="40659"/>
                    <a:pt x="134358" y="44409"/>
                    <a:pt x="135878" y="47252"/>
                  </a:cubicBezTo>
                  <a:cubicBezTo>
                    <a:pt x="136564" y="48526"/>
                    <a:pt x="137520" y="49556"/>
                    <a:pt x="138500" y="50438"/>
                  </a:cubicBezTo>
                  <a:lnTo>
                    <a:pt x="130192" y="58477"/>
                  </a:lnTo>
                  <a:cubicBezTo>
                    <a:pt x="129996" y="58575"/>
                    <a:pt x="129824" y="58673"/>
                    <a:pt x="129677" y="58845"/>
                  </a:cubicBezTo>
                  <a:cubicBezTo>
                    <a:pt x="129530" y="58967"/>
                    <a:pt x="129432" y="59139"/>
                    <a:pt x="129334" y="59286"/>
                  </a:cubicBezTo>
                  <a:lnTo>
                    <a:pt x="108673" y="79236"/>
                  </a:lnTo>
                  <a:cubicBezTo>
                    <a:pt x="108575" y="79162"/>
                    <a:pt x="108452" y="79113"/>
                    <a:pt x="108330" y="79064"/>
                  </a:cubicBezTo>
                  <a:cubicBezTo>
                    <a:pt x="103768" y="77302"/>
                    <a:pt x="98880" y="76426"/>
                    <a:pt x="93990" y="76426"/>
                  </a:cubicBezTo>
                  <a:cubicBezTo>
                    <a:pt x="88948" y="76426"/>
                    <a:pt x="83904" y="77358"/>
                    <a:pt x="79213" y="79211"/>
                  </a:cubicBezTo>
                  <a:cubicBezTo>
                    <a:pt x="69998" y="82888"/>
                    <a:pt x="62229" y="90142"/>
                    <a:pt x="57940" y="99088"/>
                  </a:cubicBezTo>
                  <a:cubicBezTo>
                    <a:pt x="57744" y="99505"/>
                    <a:pt x="57572" y="99897"/>
                    <a:pt x="57376" y="100313"/>
                  </a:cubicBezTo>
                  <a:cubicBezTo>
                    <a:pt x="56567" y="102078"/>
                    <a:pt x="55783" y="103769"/>
                    <a:pt x="54582" y="104921"/>
                  </a:cubicBezTo>
                  <a:cubicBezTo>
                    <a:pt x="52523" y="106906"/>
                    <a:pt x="49215" y="107372"/>
                    <a:pt x="45979" y="107838"/>
                  </a:cubicBezTo>
                  <a:cubicBezTo>
                    <a:pt x="45661" y="107887"/>
                    <a:pt x="45342" y="107936"/>
                    <a:pt x="45024" y="107985"/>
                  </a:cubicBezTo>
                  <a:cubicBezTo>
                    <a:pt x="38553" y="108940"/>
                    <a:pt x="32745" y="110730"/>
                    <a:pt x="27769" y="113303"/>
                  </a:cubicBezTo>
                  <a:cubicBezTo>
                    <a:pt x="15638" y="119577"/>
                    <a:pt x="6349" y="131611"/>
                    <a:pt x="2280" y="146292"/>
                  </a:cubicBezTo>
                  <a:cubicBezTo>
                    <a:pt x="491" y="152811"/>
                    <a:pt x="1" y="158865"/>
                    <a:pt x="883" y="164281"/>
                  </a:cubicBezTo>
                  <a:cubicBezTo>
                    <a:pt x="1815" y="170041"/>
                    <a:pt x="4437" y="176021"/>
                    <a:pt x="8653" y="182075"/>
                  </a:cubicBezTo>
                  <a:cubicBezTo>
                    <a:pt x="18113" y="195628"/>
                    <a:pt x="32377" y="205088"/>
                    <a:pt x="47769" y="208103"/>
                  </a:cubicBezTo>
                  <a:cubicBezTo>
                    <a:pt x="51347" y="208789"/>
                    <a:pt x="54950" y="209132"/>
                    <a:pt x="58503" y="209132"/>
                  </a:cubicBezTo>
                  <a:cubicBezTo>
                    <a:pt x="71272" y="209132"/>
                    <a:pt x="83698" y="204794"/>
                    <a:pt x="93183" y="196755"/>
                  </a:cubicBezTo>
                  <a:cubicBezTo>
                    <a:pt x="97963" y="192711"/>
                    <a:pt x="104041" y="185923"/>
                    <a:pt x="105781" y="176707"/>
                  </a:cubicBezTo>
                  <a:cubicBezTo>
                    <a:pt x="106173" y="174599"/>
                    <a:pt x="106320" y="172467"/>
                    <a:pt x="106443" y="170433"/>
                  </a:cubicBezTo>
                  <a:cubicBezTo>
                    <a:pt x="106663" y="167394"/>
                    <a:pt x="106859" y="164502"/>
                    <a:pt x="107815" y="161879"/>
                  </a:cubicBezTo>
                  <a:cubicBezTo>
                    <a:pt x="109678" y="156757"/>
                    <a:pt x="114310" y="152983"/>
                    <a:pt x="118795" y="149306"/>
                  </a:cubicBezTo>
                  <a:cubicBezTo>
                    <a:pt x="119506" y="148743"/>
                    <a:pt x="120217" y="148155"/>
                    <a:pt x="120903" y="147566"/>
                  </a:cubicBezTo>
                  <a:cubicBezTo>
                    <a:pt x="129726" y="140189"/>
                    <a:pt x="135265" y="132739"/>
                    <a:pt x="137838" y="124798"/>
                  </a:cubicBezTo>
                  <a:cubicBezTo>
                    <a:pt x="141073" y="114700"/>
                    <a:pt x="138819" y="103720"/>
                    <a:pt x="132201" y="97323"/>
                  </a:cubicBezTo>
                  <a:cubicBezTo>
                    <a:pt x="141662" y="87250"/>
                    <a:pt x="150828" y="76883"/>
                    <a:pt x="159627" y="66344"/>
                  </a:cubicBezTo>
                  <a:cubicBezTo>
                    <a:pt x="160313" y="66663"/>
                    <a:pt x="161024" y="66957"/>
                    <a:pt x="161783" y="67129"/>
                  </a:cubicBezTo>
                  <a:cubicBezTo>
                    <a:pt x="162592" y="67325"/>
                    <a:pt x="163376" y="67423"/>
                    <a:pt x="164161" y="67423"/>
                  </a:cubicBezTo>
                  <a:cubicBezTo>
                    <a:pt x="167322" y="67423"/>
                    <a:pt x="170263" y="65928"/>
                    <a:pt x="172910" y="63967"/>
                  </a:cubicBezTo>
                  <a:lnTo>
                    <a:pt x="178547" y="73746"/>
                  </a:lnTo>
                  <a:cubicBezTo>
                    <a:pt x="179234" y="74947"/>
                    <a:pt x="180165" y="76613"/>
                    <a:pt x="181807" y="77594"/>
                  </a:cubicBezTo>
                  <a:cubicBezTo>
                    <a:pt x="183008" y="78329"/>
                    <a:pt x="184282" y="78574"/>
                    <a:pt x="185459" y="78574"/>
                  </a:cubicBezTo>
                  <a:cubicBezTo>
                    <a:pt x="186292" y="78574"/>
                    <a:pt x="187076" y="78452"/>
                    <a:pt x="187738" y="78280"/>
                  </a:cubicBezTo>
                  <a:cubicBezTo>
                    <a:pt x="189944" y="77765"/>
                    <a:pt x="191905" y="76638"/>
                    <a:pt x="193253" y="75069"/>
                  </a:cubicBezTo>
                  <a:cubicBezTo>
                    <a:pt x="194846" y="73280"/>
                    <a:pt x="195581" y="70854"/>
                    <a:pt x="195287" y="68624"/>
                  </a:cubicBezTo>
                  <a:cubicBezTo>
                    <a:pt x="194870" y="65609"/>
                    <a:pt x="192762" y="63428"/>
                    <a:pt x="190753" y="61688"/>
                  </a:cubicBezTo>
                  <a:cubicBezTo>
                    <a:pt x="188106" y="59384"/>
                    <a:pt x="185263" y="57350"/>
                    <a:pt x="182248" y="55560"/>
                  </a:cubicBezTo>
                  <a:cubicBezTo>
                    <a:pt x="183082" y="54752"/>
                    <a:pt x="183915" y="53943"/>
                    <a:pt x="184748" y="53110"/>
                  </a:cubicBezTo>
                  <a:cubicBezTo>
                    <a:pt x="185630" y="53992"/>
                    <a:pt x="186488" y="54923"/>
                    <a:pt x="187346" y="55830"/>
                  </a:cubicBezTo>
                  <a:cubicBezTo>
                    <a:pt x="189625" y="58281"/>
                    <a:pt x="191978" y="60805"/>
                    <a:pt x="194870" y="62790"/>
                  </a:cubicBezTo>
                  <a:cubicBezTo>
                    <a:pt x="196880" y="64187"/>
                    <a:pt x="198718" y="64874"/>
                    <a:pt x="200458" y="64874"/>
                  </a:cubicBezTo>
                  <a:cubicBezTo>
                    <a:pt x="200899" y="64874"/>
                    <a:pt x="201365" y="64825"/>
                    <a:pt x="201806" y="64727"/>
                  </a:cubicBezTo>
                  <a:cubicBezTo>
                    <a:pt x="205262" y="63991"/>
                    <a:pt x="207100" y="60536"/>
                    <a:pt x="207713" y="59384"/>
                  </a:cubicBezTo>
                  <a:cubicBezTo>
                    <a:pt x="208399" y="58109"/>
                    <a:pt x="209085" y="56590"/>
                    <a:pt x="209012" y="54874"/>
                  </a:cubicBezTo>
                  <a:cubicBezTo>
                    <a:pt x="208914" y="52913"/>
                    <a:pt x="207884" y="51026"/>
                    <a:pt x="205899" y="49237"/>
                  </a:cubicBezTo>
                  <a:cubicBezTo>
                    <a:pt x="202419" y="46100"/>
                    <a:pt x="198032" y="44458"/>
                    <a:pt x="193939" y="43134"/>
                  </a:cubicBezTo>
                  <a:cubicBezTo>
                    <a:pt x="194503" y="42448"/>
                    <a:pt x="195066" y="41762"/>
                    <a:pt x="195630" y="41076"/>
                  </a:cubicBezTo>
                  <a:cubicBezTo>
                    <a:pt x="197027" y="39287"/>
                    <a:pt x="198301" y="37301"/>
                    <a:pt x="198032" y="34899"/>
                  </a:cubicBezTo>
                  <a:cubicBezTo>
                    <a:pt x="197836" y="33061"/>
                    <a:pt x="196782" y="31640"/>
                    <a:pt x="195802" y="30439"/>
                  </a:cubicBezTo>
                  <a:cubicBezTo>
                    <a:pt x="190042" y="23405"/>
                    <a:pt x="183106" y="17376"/>
                    <a:pt x="175778" y="12964"/>
                  </a:cubicBezTo>
                  <a:cubicBezTo>
                    <a:pt x="172887" y="11226"/>
                    <a:pt x="170339" y="10514"/>
                    <a:pt x="168036" y="10514"/>
                  </a:cubicBezTo>
                  <a:cubicBezTo>
                    <a:pt x="164658" y="10514"/>
                    <a:pt x="161809" y="12046"/>
                    <a:pt x="159185" y="14116"/>
                  </a:cubicBezTo>
                  <a:lnTo>
                    <a:pt x="153328" y="5342"/>
                  </a:lnTo>
                  <a:cubicBezTo>
                    <a:pt x="152225" y="3700"/>
                    <a:pt x="150534" y="1200"/>
                    <a:pt x="147764" y="318"/>
                  </a:cubicBezTo>
                  <a:cubicBezTo>
                    <a:pt x="147089" y="107"/>
                    <a:pt x="146376" y="0"/>
                    <a:pt x="1456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0" name="Google Shape;4140;p79"/>
          <p:cNvGrpSpPr/>
          <p:nvPr/>
        </p:nvGrpSpPr>
        <p:grpSpPr>
          <a:xfrm>
            <a:off x="2921904" y="2319516"/>
            <a:ext cx="460420" cy="422963"/>
            <a:chOff x="1188150" y="452350"/>
            <a:chExt cx="5232050" cy="4806400"/>
          </a:xfrm>
        </p:grpSpPr>
        <p:sp>
          <p:nvSpPr>
            <p:cNvPr id="4141" name="Google Shape;4141;p79"/>
            <p:cNvSpPr/>
            <p:nvPr/>
          </p:nvSpPr>
          <p:spPr>
            <a:xfrm>
              <a:off x="1188150" y="452350"/>
              <a:ext cx="5232050" cy="4806400"/>
            </a:xfrm>
            <a:custGeom>
              <a:avLst/>
              <a:gdLst/>
              <a:ahLst/>
              <a:cxnLst/>
              <a:rect l="l" t="t" r="r" b="b"/>
              <a:pathLst>
                <a:path w="209282" h="192256" extrusionOk="0">
                  <a:moveTo>
                    <a:pt x="129162" y="11455"/>
                  </a:moveTo>
                  <a:lnTo>
                    <a:pt x="129162" y="11455"/>
                  </a:lnTo>
                  <a:cubicBezTo>
                    <a:pt x="129040" y="15082"/>
                    <a:pt x="129726" y="18709"/>
                    <a:pt x="131221" y="22067"/>
                  </a:cubicBezTo>
                  <a:cubicBezTo>
                    <a:pt x="126420" y="23890"/>
                    <a:pt x="121251" y="24816"/>
                    <a:pt x="116102" y="24816"/>
                  </a:cubicBezTo>
                  <a:cubicBezTo>
                    <a:pt x="113498" y="24816"/>
                    <a:pt x="110898" y="24579"/>
                    <a:pt x="108354" y="24101"/>
                  </a:cubicBezTo>
                  <a:cubicBezTo>
                    <a:pt x="106050" y="23685"/>
                    <a:pt x="102105" y="22533"/>
                    <a:pt x="101394" y="19714"/>
                  </a:cubicBezTo>
                  <a:cubicBezTo>
                    <a:pt x="101026" y="18293"/>
                    <a:pt x="101614" y="16577"/>
                    <a:pt x="102889" y="15303"/>
                  </a:cubicBezTo>
                  <a:cubicBezTo>
                    <a:pt x="104041" y="14151"/>
                    <a:pt x="105781" y="13293"/>
                    <a:pt x="108060" y="12729"/>
                  </a:cubicBezTo>
                  <a:cubicBezTo>
                    <a:pt x="110701" y="12092"/>
                    <a:pt x="113428" y="11971"/>
                    <a:pt x="116274" y="11971"/>
                  </a:cubicBezTo>
                  <a:cubicBezTo>
                    <a:pt x="117152" y="11971"/>
                    <a:pt x="118041" y="11982"/>
                    <a:pt x="118942" y="11994"/>
                  </a:cubicBezTo>
                  <a:cubicBezTo>
                    <a:pt x="119614" y="11999"/>
                    <a:pt x="120289" y="12004"/>
                    <a:pt x="120967" y="12004"/>
                  </a:cubicBezTo>
                  <a:cubicBezTo>
                    <a:pt x="123680" y="12004"/>
                    <a:pt x="126437" y="11925"/>
                    <a:pt x="129162" y="11455"/>
                  </a:cubicBezTo>
                  <a:close/>
                  <a:moveTo>
                    <a:pt x="137581" y="4075"/>
                  </a:moveTo>
                  <a:cubicBezTo>
                    <a:pt x="137626" y="4075"/>
                    <a:pt x="137671" y="4076"/>
                    <a:pt x="137716" y="4078"/>
                  </a:cubicBezTo>
                  <a:cubicBezTo>
                    <a:pt x="138427" y="4127"/>
                    <a:pt x="138941" y="4372"/>
                    <a:pt x="139235" y="4813"/>
                  </a:cubicBezTo>
                  <a:cubicBezTo>
                    <a:pt x="141368" y="8195"/>
                    <a:pt x="142299" y="13611"/>
                    <a:pt x="142814" y="16552"/>
                  </a:cubicBezTo>
                  <a:cubicBezTo>
                    <a:pt x="143132" y="18366"/>
                    <a:pt x="143353" y="20302"/>
                    <a:pt x="142863" y="21993"/>
                  </a:cubicBezTo>
                  <a:cubicBezTo>
                    <a:pt x="142421" y="23488"/>
                    <a:pt x="141319" y="24665"/>
                    <a:pt x="140167" y="24885"/>
                  </a:cubicBezTo>
                  <a:cubicBezTo>
                    <a:pt x="140029" y="24908"/>
                    <a:pt x="139888" y="24919"/>
                    <a:pt x="139745" y="24919"/>
                  </a:cubicBezTo>
                  <a:cubicBezTo>
                    <a:pt x="138944" y="24919"/>
                    <a:pt x="138072" y="24574"/>
                    <a:pt x="137324" y="23930"/>
                  </a:cubicBezTo>
                  <a:cubicBezTo>
                    <a:pt x="136490" y="23219"/>
                    <a:pt x="135780" y="22190"/>
                    <a:pt x="135093" y="20694"/>
                  </a:cubicBezTo>
                  <a:cubicBezTo>
                    <a:pt x="133157" y="16552"/>
                    <a:pt x="132740" y="11626"/>
                    <a:pt x="133917" y="7215"/>
                  </a:cubicBezTo>
                  <a:cubicBezTo>
                    <a:pt x="134064" y="6602"/>
                    <a:pt x="134285" y="5916"/>
                    <a:pt x="134628" y="5450"/>
                  </a:cubicBezTo>
                  <a:cubicBezTo>
                    <a:pt x="135240" y="4649"/>
                    <a:pt x="136464" y="4075"/>
                    <a:pt x="137581" y="4075"/>
                  </a:cubicBezTo>
                  <a:close/>
                  <a:moveTo>
                    <a:pt x="39877" y="44002"/>
                  </a:moveTo>
                  <a:cubicBezTo>
                    <a:pt x="41102" y="44002"/>
                    <a:pt x="42377" y="44100"/>
                    <a:pt x="43676" y="44321"/>
                  </a:cubicBezTo>
                  <a:cubicBezTo>
                    <a:pt x="47229" y="44909"/>
                    <a:pt x="50636" y="46208"/>
                    <a:pt x="54214" y="47581"/>
                  </a:cubicBezTo>
                  <a:cubicBezTo>
                    <a:pt x="58479" y="49223"/>
                    <a:pt x="62890" y="50914"/>
                    <a:pt x="67621" y="51330"/>
                  </a:cubicBezTo>
                  <a:cubicBezTo>
                    <a:pt x="68331" y="51392"/>
                    <a:pt x="69048" y="51423"/>
                    <a:pt x="69772" y="51423"/>
                  </a:cubicBezTo>
                  <a:cubicBezTo>
                    <a:pt x="72222" y="51423"/>
                    <a:pt x="74742" y="51069"/>
                    <a:pt x="77277" y="50350"/>
                  </a:cubicBezTo>
                  <a:cubicBezTo>
                    <a:pt x="77449" y="50301"/>
                    <a:pt x="77620" y="50252"/>
                    <a:pt x="77816" y="50203"/>
                  </a:cubicBezTo>
                  <a:cubicBezTo>
                    <a:pt x="78709" y="49943"/>
                    <a:pt x="79245" y="49814"/>
                    <a:pt x="79619" y="49814"/>
                  </a:cubicBezTo>
                  <a:cubicBezTo>
                    <a:pt x="79984" y="49814"/>
                    <a:pt x="80197" y="49936"/>
                    <a:pt x="80439" y="50179"/>
                  </a:cubicBezTo>
                  <a:cubicBezTo>
                    <a:pt x="82032" y="51747"/>
                    <a:pt x="82547" y="56551"/>
                    <a:pt x="79753" y="60472"/>
                  </a:cubicBezTo>
                  <a:cubicBezTo>
                    <a:pt x="77571" y="63511"/>
                    <a:pt x="73797" y="65864"/>
                    <a:pt x="68233" y="67604"/>
                  </a:cubicBezTo>
                  <a:cubicBezTo>
                    <a:pt x="62652" y="69376"/>
                    <a:pt x="56799" y="70265"/>
                    <a:pt x="50939" y="70265"/>
                  </a:cubicBezTo>
                  <a:cubicBezTo>
                    <a:pt x="47639" y="70265"/>
                    <a:pt x="44336" y="69983"/>
                    <a:pt x="41078" y="69418"/>
                  </a:cubicBezTo>
                  <a:cubicBezTo>
                    <a:pt x="36593" y="68634"/>
                    <a:pt x="33284" y="67457"/>
                    <a:pt x="30637" y="65717"/>
                  </a:cubicBezTo>
                  <a:cubicBezTo>
                    <a:pt x="27475" y="63609"/>
                    <a:pt x="25417" y="60619"/>
                    <a:pt x="24951" y="57507"/>
                  </a:cubicBezTo>
                  <a:cubicBezTo>
                    <a:pt x="24387" y="53536"/>
                    <a:pt x="26642" y="49051"/>
                    <a:pt x="30441" y="46576"/>
                  </a:cubicBezTo>
                  <a:cubicBezTo>
                    <a:pt x="33063" y="44860"/>
                    <a:pt x="36323" y="44002"/>
                    <a:pt x="39877" y="44002"/>
                  </a:cubicBezTo>
                  <a:close/>
                  <a:moveTo>
                    <a:pt x="138059" y="67457"/>
                  </a:moveTo>
                  <a:lnTo>
                    <a:pt x="140926" y="76623"/>
                  </a:lnTo>
                  <a:cubicBezTo>
                    <a:pt x="140951" y="76673"/>
                    <a:pt x="140951" y="76697"/>
                    <a:pt x="140975" y="76746"/>
                  </a:cubicBezTo>
                  <a:cubicBezTo>
                    <a:pt x="138059" y="77212"/>
                    <a:pt x="135265" y="77947"/>
                    <a:pt x="132593" y="78952"/>
                  </a:cubicBezTo>
                  <a:cubicBezTo>
                    <a:pt x="132569" y="78927"/>
                    <a:pt x="132569" y="78903"/>
                    <a:pt x="132569" y="78854"/>
                  </a:cubicBezTo>
                  <a:cubicBezTo>
                    <a:pt x="131662" y="76133"/>
                    <a:pt x="131000" y="73339"/>
                    <a:pt x="130535" y="70521"/>
                  </a:cubicBezTo>
                  <a:cubicBezTo>
                    <a:pt x="133084" y="69467"/>
                    <a:pt x="135608" y="68438"/>
                    <a:pt x="138059" y="67457"/>
                  </a:cubicBezTo>
                  <a:close/>
                  <a:moveTo>
                    <a:pt x="58307" y="73903"/>
                  </a:moveTo>
                  <a:cubicBezTo>
                    <a:pt x="59214" y="79025"/>
                    <a:pt x="62008" y="83682"/>
                    <a:pt x="66077" y="86917"/>
                  </a:cubicBezTo>
                  <a:cubicBezTo>
                    <a:pt x="64435" y="88094"/>
                    <a:pt x="62817" y="89295"/>
                    <a:pt x="61199" y="90520"/>
                  </a:cubicBezTo>
                  <a:cubicBezTo>
                    <a:pt x="61101" y="90397"/>
                    <a:pt x="60954" y="90299"/>
                    <a:pt x="60832" y="90226"/>
                  </a:cubicBezTo>
                  <a:cubicBezTo>
                    <a:pt x="57744" y="88339"/>
                    <a:pt x="55195" y="85496"/>
                    <a:pt x="53675" y="82236"/>
                  </a:cubicBezTo>
                  <a:cubicBezTo>
                    <a:pt x="53087" y="80937"/>
                    <a:pt x="52621" y="79565"/>
                    <a:pt x="52156" y="78119"/>
                  </a:cubicBezTo>
                  <a:cubicBezTo>
                    <a:pt x="51739" y="76869"/>
                    <a:pt x="51298" y="75594"/>
                    <a:pt x="50783" y="74344"/>
                  </a:cubicBezTo>
                  <a:lnTo>
                    <a:pt x="50906" y="74344"/>
                  </a:lnTo>
                  <a:cubicBezTo>
                    <a:pt x="53381" y="74344"/>
                    <a:pt x="55856" y="74197"/>
                    <a:pt x="58307" y="73903"/>
                  </a:cubicBezTo>
                  <a:close/>
                  <a:moveTo>
                    <a:pt x="161864" y="6882"/>
                  </a:moveTo>
                  <a:cubicBezTo>
                    <a:pt x="164072" y="6882"/>
                    <a:pt x="166278" y="7065"/>
                    <a:pt x="168450" y="7435"/>
                  </a:cubicBezTo>
                  <a:cubicBezTo>
                    <a:pt x="173719" y="8342"/>
                    <a:pt x="177592" y="10278"/>
                    <a:pt x="179920" y="13121"/>
                  </a:cubicBezTo>
                  <a:cubicBezTo>
                    <a:pt x="183915" y="17999"/>
                    <a:pt x="183204" y="25327"/>
                    <a:pt x="181194" y="30547"/>
                  </a:cubicBezTo>
                  <a:cubicBezTo>
                    <a:pt x="177371" y="40424"/>
                    <a:pt x="169111" y="47311"/>
                    <a:pt x="162837" y="51306"/>
                  </a:cubicBezTo>
                  <a:cubicBezTo>
                    <a:pt x="155387" y="56110"/>
                    <a:pt x="146882" y="59492"/>
                    <a:pt x="138672" y="62801"/>
                  </a:cubicBezTo>
                  <a:lnTo>
                    <a:pt x="136539" y="63658"/>
                  </a:lnTo>
                  <a:cubicBezTo>
                    <a:pt x="115388" y="72163"/>
                    <a:pt x="90806" y="82971"/>
                    <a:pt x="68797" y="98608"/>
                  </a:cubicBezTo>
                  <a:cubicBezTo>
                    <a:pt x="48136" y="113289"/>
                    <a:pt x="36225" y="129244"/>
                    <a:pt x="33333" y="146106"/>
                  </a:cubicBezTo>
                  <a:cubicBezTo>
                    <a:pt x="33161" y="146008"/>
                    <a:pt x="32990" y="145934"/>
                    <a:pt x="32818" y="145861"/>
                  </a:cubicBezTo>
                  <a:cubicBezTo>
                    <a:pt x="30980" y="145101"/>
                    <a:pt x="29142" y="144562"/>
                    <a:pt x="27279" y="144219"/>
                  </a:cubicBezTo>
                  <a:cubicBezTo>
                    <a:pt x="28774" y="130690"/>
                    <a:pt x="36862" y="117382"/>
                    <a:pt x="51960" y="103559"/>
                  </a:cubicBezTo>
                  <a:cubicBezTo>
                    <a:pt x="65194" y="91476"/>
                    <a:pt x="80145" y="81525"/>
                    <a:pt x="96418" y="74001"/>
                  </a:cubicBezTo>
                  <a:cubicBezTo>
                    <a:pt x="103305" y="70839"/>
                    <a:pt x="110511" y="68045"/>
                    <a:pt x="117496" y="65349"/>
                  </a:cubicBezTo>
                  <a:cubicBezTo>
                    <a:pt x="126368" y="61943"/>
                    <a:pt x="135534" y="58413"/>
                    <a:pt x="144186" y="54002"/>
                  </a:cubicBezTo>
                  <a:cubicBezTo>
                    <a:pt x="153499" y="49272"/>
                    <a:pt x="160264" y="44468"/>
                    <a:pt x="165533" y="38855"/>
                  </a:cubicBezTo>
                  <a:cubicBezTo>
                    <a:pt x="168254" y="35939"/>
                    <a:pt x="174234" y="28366"/>
                    <a:pt x="170852" y="20915"/>
                  </a:cubicBezTo>
                  <a:cubicBezTo>
                    <a:pt x="168866" y="16528"/>
                    <a:pt x="163916" y="13660"/>
                    <a:pt x="158254" y="13611"/>
                  </a:cubicBezTo>
                  <a:cubicBezTo>
                    <a:pt x="158215" y="13611"/>
                    <a:pt x="158175" y="13611"/>
                    <a:pt x="158136" y="13611"/>
                  </a:cubicBezTo>
                  <a:cubicBezTo>
                    <a:pt x="154185" y="13611"/>
                    <a:pt x="150450" y="14827"/>
                    <a:pt x="146931" y="16258"/>
                  </a:cubicBezTo>
                  <a:cubicBezTo>
                    <a:pt x="146907" y="16111"/>
                    <a:pt x="146882" y="15989"/>
                    <a:pt x="146858" y="15842"/>
                  </a:cubicBezTo>
                  <a:cubicBezTo>
                    <a:pt x="146539" y="13979"/>
                    <a:pt x="146171" y="12092"/>
                    <a:pt x="145706" y="10278"/>
                  </a:cubicBezTo>
                  <a:cubicBezTo>
                    <a:pt x="150770" y="8035"/>
                    <a:pt x="156324" y="6882"/>
                    <a:pt x="161864" y="6882"/>
                  </a:cubicBezTo>
                  <a:close/>
                  <a:moveTo>
                    <a:pt x="149308" y="80153"/>
                  </a:moveTo>
                  <a:cubicBezTo>
                    <a:pt x="156416" y="80153"/>
                    <a:pt x="163916" y="81672"/>
                    <a:pt x="171170" y="84736"/>
                  </a:cubicBezTo>
                  <a:cubicBezTo>
                    <a:pt x="183768" y="90005"/>
                    <a:pt x="194257" y="99711"/>
                    <a:pt x="199993" y="111377"/>
                  </a:cubicBezTo>
                  <a:cubicBezTo>
                    <a:pt x="202394" y="116254"/>
                    <a:pt x="203889" y="121156"/>
                    <a:pt x="204453" y="125960"/>
                  </a:cubicBezTo>
                  <a:cubicBezTo>
                    <a:pt x="205139" y="131768"/>
                    <a:pt x="204551" y="138165"/>
                    <a:pt x="202639" y="145493"/>
                  </a:cubicBezTo>
                  <a:cubicBezTo>
                    <a:pt x="200189" y="154855"/>
                    <a:pt x="196341" y="162968"/>
                    <a:pt x="191218" y="169585"/>
                  </a:cubicBezTo>
                  <a:cubicBezTo>
                    <a:pt x="185459" y="176987"/>
                    <a:pt x="178204" y="182330"/>
                    <a:pt x="170190" y="185075"/>
                  </a:cubicBezTo>
                  <a:cubicBezTo>
                    <a:pt x="165667" y="186621"/>
                    <a:pt x="160718" y="187393"/>
                    <a:pt x="155384" y="187393"/>
                  </a:cubicBezTo>
                  <a:cubicBezTo>
                    <a:pt x="150400" y="187393"/>
                    <a:pt x="145079" y="186719"/>
                    <a:pt x="139456" y="185369"/>
                  </a:cubicBezTo>
                  <a:cubicBezTo>
                    <a:pt x="131098" y="183335"/>
                    <a:pt x="123378" y="179928"/>
                    <a:pt x="117104" y="175516"/>
                  </a:cubicBezTo>
                  <a:cubicBezTo>
                    <a:pt x="110045" y="170566"/>
                    <a:pt x="105021" y="164561"/>
                    <a:pt x="102154" y="157625"/>
                  </a:cubicBezTo>
                  <a:cubicBezTo>
                    <a:pt x="99801" y="151914"/>
                    <a:pt x="98771" y="145322"/>
                    <a:pt x="99016" y="137430"/>
                  </a:cubicBezTo>
                  <a:cubicBezTo>
                    <a:pt x="99458" y="122455"/>
                    <a:pt x="104408" y="108460"/>
                    <a:pt x="112962" y="98069"/>
                  </a:cubicBezTo>
                  <a:cubicBezTo>
                    <a:pt x="118158" y="91745"/>
                    <a:pt x="124824" y="86721"/>
                    <a:pt x="132201" y="83510"/>
                  </a:cubicBezTo>
                  <a:cubicBezTo>
                    <a:pt x="137397" y="81256"/>
                    <a:pt x="143206" y="80153"/>
                    <a:pt x="149308" y="80153"/>
                  </a:cubicBezTo>
                  <a:close/>
                  <a:moveTo>
                    <a:pt x="22979" y="147908"/>
                  </a:moveTo>
                  <a:cubicBezTo>
                    <a:pt x="25655" y="147908"/>
                    <a:pt x="28480" y="148489"/>
                    <a:pt x="31225" y="149635"/>
                  </a:cubicBezTo>
                  <a:cubicBezTo>
                    <a:pt x="35980" y="151620"/>
                    <a:pt x="39926" y="155272"/>
                    <a:pt x="42083" y="159659"/>
                  </a:cubicBezTo>
                  <a:cubicBezTo>
                    <a:pt x="42965" y="161473"/>
                    <a:pt x="43529" y="163287"/>
                    <a:pt x="43749" y="165051"/>
                  </a:cubicBezTo>
                  <a:cubicBezTo>
                    <a:pt x="43994" y="167232"/>
                    <a:pt x="43774" y="169610"/>
                    <a:pt x="43038" y="172379"/>
                  </a:cubicBezTo>
                  <a:cubicBezTo>
                    <a:pt x="42107" y="175958"/>
                    <a:pt x="40661" y="179046"/>
                    <a:pt x="38725" y="181521"/>
                  </a:cubicBezTo>
                  <a:cubicBezTo>
                    <a:pt x="36617" y="184242"/>
                    <a:pt x="33848" y="186300"/>
                    <a:pt x="30931" y="187305"/>
                  </a:cubicBezTo>
                  <a:cubicBezTo>
                    <a:pt x="29264" y="187869"/>
                    <a:pt x="27431" y="188151"/>
                    <a:pt x="25447" y="188151"/>
                  </a:cubicBezTo>
                  <a:cubicBezTo>
                    <a:pt x="23551" y="188151"/>
                    <a:pt x="21519" y="187894"/>
                    <a:pt x="19363" y="187379"/>
                  </a:cubicBezTo>
                  <a:cubicBezTo>
                    <a:pt x="12598" y="185737"/>
                    <a:pt x="7354" y="181889"/>
                    <a:pt x="5368" y="177060"/>
                  </a:cubicBezTo>
                  <a:cubicBezTo>
                    <a:pt x="4486" y="174953"/>
                    <a:pt x="4118" y="172477"/>
                    <a:pt x="4192" y="169512"/>
                  </a:cubicBezTo>
                  <a:cubicBezTo>
                    <a:pt x="4364" y="163826"/>
                    <a:pt x="6251" y="158532"/>
                    <a:pt x="9486" y="154586"/>
                  </a:cubicBezTo>
                  <a:cubicBezTo>
                    <a:pt x="11422" y="152233"/>
                    <a:pt x="13922" y="150346"/>
                    <a:pt x="16691" y="149145"/>
                  </a:cubicBezTo>
                  <a:cubicBezTo>
                    <a:pt x="18593" y="148317"/>
                    <a:pt x="20734" y="147908"/>
                    <a:pt x="22979" y="147908"/>
                  </a:cubicBezTo>
                  <a:close/>
                  <a:moveTo>
                    <a:pt x="137526" y="0"/>
                  </a:moveTo>
                  <a:cubicBezTo>
                    <a:pt x="135122" y="0"/>
                    <a:pt x="132745" y="1154"/>
                    <a:pt x="131368" y="2975"/>
                  </a:cubicBezTo>
                  <a:cubicBezTo>
                    <a:pt x="130584" y="4004"/>
                    <a:pt x="130216" y="5180"/>
                    <a:pt x="129946" y="6161"/>
                  </a:cubicBezTo>
                  <a:cubicBezTo>
                    <a:pt x="129873" y="6504"/>
                    <a:pt x="129775" y="6823"/>
                    <a:pt x="129701" y="7166"/>
                  </a:cubicBezTo>
                  <a:cubicBezTo>
                    <a:pt x="126985" y="7815"/>
                    <a:pt x="124141" y="7911"/>
                    <a:pt x="121184" y="7911"/>
                  </a:cubicBezTo>
                  <a:cubicBezTo>
                    <a:pt x="120460" y="7911"/>
                    <a:pt x="119729" y="7906"/>
                    <a:pt x="118991" y="7901"/>
                  </a:cubicBezTo>
                  <a:cubicBezTo>
                    <a:pt x="118130" y="7890"/>
                    <a:pt x="117263" y="7879"/>
                    <a:pt x="116390" y="7879"/>
                  </a:cubicBezTo>
                  <a:cubicBezTo>
                    <a:pt x="113313" y="7879"/>
                    <a:pt x="110179" y="8014"/>
                    <a:pt x="107104" y="8759"/>
                  </a:cubicBezTo>
                  <a:cubicBezTo>
                    <a:pt x="104090" y="9494"/>
                    <a:pt x="101688" y="10719"/>
                    <a:pt x="99997" y="12411"/>
                  </a:cubicBezTo>
                  <a:cubicBezTo>
                    <a:pt x="97693" y="14714"/>
                    <a:pt x="96688" y="17900"/>
                    <a:pt x="97423" y="20719"/>
                  </a:cubicBezTo>
                  <a:cubicBezTo>
                    <a:pt x="98355" y="24444"/>
                    <a:pt x="101982" y="27067"/>
                    <a:pt x="107594" y="28121"/>
                  </a:cubicBezTo>
                  <a:cubicBezTo>
                    <a:pt x="110388" y="28660"/>
                    <a:pt x="113231" y="28905"/>
                    <a:pt x="116075" y="28905"/>
                  </a:cubicBezTo>
                  <a:cubicBezTo>
                    <a:pt x="121099" y="28905"/>
                    <a:pt x="126123" y="28096"/>
                    <a:pt x="130878" y="26528"/>
                  </a:cubicBezTo>
                  <a:lnTo>
                    <a:pt x="130878" y="26528"/>
                  </a:lnTo>
                  <a:cubicBezTo>
                    <a:pt x="129873" y="30130"/>
                    <a:pt x="126785" y="32973"/>
                    <a:pt x="123746" y="34370"/>
                  </a:cubicBezTo>
                  <a:cubicBezTo>
                    <a:pt x="121191" y="35530"/>
                    <a:pt x="118211" y="36102"/>
                    <a:pt x="114701" y="36102"/>
                  </a:cubicBezTo>
                  <a:cubicBezTo>
                    <a:pt x="113092" y="36102"/>
                    <a:pt x="111372" y="35982"/>
                    <a:pt x="109531" y="35743"/>
                  </a:cubicBezTo>
                  <a:cubicBezTo>
                    <a:pt x="109441" y="35731"/>
                    <a:pt x="109352" y="35725"/>
                    <a:pt x="109264" y="35725"/>
                  </a:cubicBezTo>
                  <a:cubicBezTo>
                    <a:pt x="108267" y="35725"/>
                    <a:pt x="107385" y="36471"/>
                    <a:pt x="107227" y="37507"/>
                  </a:cubicBezTo>
                  <a:cubicBezTo>
                    <a:pt x="107080" y="38610"/>
                    <a:pt x="107864" y="39640"/>
                    <a:pt x="108991" y="39787"/>
                  </a:cubicBezTo>
                  <a:cubicBezTo>
                    <a:pt x="111026" y="40056"/>
                    <a:pt x="112913" y="40203"/>
                    <a:pt x="114702" y="40203"/>
                  </a:cubicBezTo>
                  <a:cubicBezTo>
                    <a:pt x="118819" y="40203"/>
                    <a:pt x="122373" y="39493"/>
                    <a:pt x="125461" y="38071"/>
                  </a:cubicBezTo>
                  <a:cubicBezTo>
                    <a:pt x="130241" y="35890"/>
                    <a:pt x="133770" y="31748"/>
                    <a:pt x="134897" y="27238"/>
                  </a:cubicBezTo>
                  <a:cubicBezTo>
                    <a:pt x="136368" y="28390"/>
                    <a:pt x="138059" y="29003"/>
                    <a:pt x="139725" y="29003"/>
                  </a:cubicBezTo>
                  <a:cubicBezTo>
                    <a:pt x="140118" y="29003"/>
                    <a:pt x="140485" y="28978"/>
                    <a:pt x="140853" y="28905"/>
                  </a:cubicBezTo>
                  <a:cubicBezTo>
                    <a:pt x="143573" y="28439"/>
                    <a:pt x="145902" y="26160"/>
                    <a:pt x="146784" y="23145"/>
                  </a:cubicBezTo>
                  <a:cubicBezTo>
                    <a:pt x="147054" y="22288"/>
                    <a:pt x="147176" y="21430"/>
                    <a:pt x="147225" y="20547"/>
                  </a:cubicBezTo>
                  <a:cubicBezTo>
                    <a:pt x="150901" y="19003"/>
                    <a:pt x="154529" y="17704"/>
                    <a:pt x="158205" y="17704"/>
                  </a:cubicBezTo>
                  <a:cubicBezTo>
                    <a:pt x="161563" y="17753"/>
                    <a:pt x="165607" y="19273"/>
                    <a:pt x="167126" y="22606"/>
                  </a:cubicBezTo>
                  <a:cubicBezTo>
                    <a:pt x="169553" y="27974"/>
                    <a:pt x="164234" y="34248"/>
                    <a:pt x="162543" y="36061"/>
                  </a:cubicBezTo>
                  <a:cubicBezTo>
                    <a:pt x="157617" y="41306"/>
                    <a:pt x="151196" y="45840"/>
                    <a:pt x="142348" y="50350"/>
                  </a:cubicBezTo>
                  <a:cubicBezTo>
                    <a:pt x="133868" y="54664"/>
                    <a:pt x="124800" y="58168"/>
                    <a:pt x="116025" y="61551"/>
                  </a:cubicBezTo>
                  <a:cubicBezTo>
                    <a:pt x="108991" y="64247"/>
                    <a:pt x="101712" y="67065"/>
                    <a:pt x="94703" y="70300"/>
                  </a:cubicBezTo>
                  <a:cubicBezTo>
                    <a:pt x="85880" y="74369"/>
                    <a:pt x="77449" y="79148"/>
                    <a:pt x="69459" y="84564"/>
                  </a:cubicBezTo>
                  <a:cubicBezTo>
                    <a:pt x="69312" y="84319"/>
                    <a:pt x="69140" y="84123"/>
                    <a:pt x="68895" y="83927"/>
                  </a:cubicBezTo>
                  <a:cubicBezTo>
                    <a:pt x="65537" y="81378"/>
                    <a:pt x="63136" y="77457"/>
                    <a:pt x="62351" y="73290"/>
                  </a:cubicBezTo>
                  <a:cubicBezTo>
                    <a:pt x="64753" y="72849"/>
                    <a:pt x="67130" y="72261"/>
                    <a:pt x="69483" y="71501"/>
                  </a:cubicBezTo>
                  <a:cubicBezTo>
                    <a:pt x="75905" y="69491"/>
                    <a:pt x="80365" y="66648"/>
                    <a:pt x="83086" y="62850"/>
                  </a:cubicBezTo>
                  <a:cubicBezTo>
                    <a:pt x="85855" y="58977"/>
                    <a:pt x="87473" y="51428"/>
                    <a:pt x="83355" y="47286"/>
                  </a:cubicBezTo>
                  <a:cubicBezTo>
                    <a:pt x="82142" y="46073"/>
                    <a:pt x="80867" y="45703"/>
                    <a:pt x="79661" y="45703"/>
                  </a:cubicBezTo>
                  <a:cubicBezTo>
                    <a:pt x="78576" y="45703"/>
                    <a:pt x="77546" y="46002"/>
                    <a:pt x="76664" y="46257"/>
                  </a:cubicBezTo>
                  <a:cubicBezTo>
                    <a:pt x="76493" y="46306"/>
                    <a:pt x="76321" y="46355"/>
                    <a:pt x="76174" y="46404"/>
                  </a:cubicBezTo>
                  <a:cubicBezTo>
                    <a:pt x="73963" y="47020"/>
                    <a:pt x="71797" y="47333"/>
                    <a:pt x="69699" y="47333"/>
                  </a:cubicBezTo>
                  <a:cubicBezTo>
                    <a:pt x="69124" y="47333"/>
                    <a:pt x="68553" y="47309"/>
                    <a:pt x="67988" y="47262"/>
                  </a:cubicBezTo>
                  <a:cubicBezTo>
                    <a:pt x="63822" y="46894"/>
                    <a:pt x="59876" y="45375"/>
                    <a:pt x="55685" y="43757"/>
                  </a:cubicBezTo>
                  <a:cubicBezTo>
                    <a:pt x="52058" y="42385"/>
                    <a:pt x="48308" y="40939"/>
                    <a:pt x="44337" y="40277"/>
                  </a:cubicBezTo>
                  <a:cubicBezTo>
                    <a:pt x="42828" y="40025"/>
                    <a:pt x="41338" y="39901"/>
                    <a:pt x="39884" y="39901"/>
                  </a:cubicBezTo>
                  <a:cubicBezTo>
                    <a:pt x="35531" y="39901"/>
                    <a:pt x="31499" y="41013"/>
                    <a:pt x="28211" y="43145"/>
                  </a:cubicBezTo>
                  <a:cubicBezTo>
                    <a:pt x="23039" y="46502"/>
                    <a:pt x="20098" y="52507"/>
                    <a:pt x="20907" y="58095"/>
                  </a:cubicBezTo>
                  <a:cubicBezTo>
                    <a:pt x="21520" y="62359"/>
                    <a:pt x="24240" y="66379"/>
                    <a:pt x="28382" y="69124"/>
                  </a:cubicBezTo>
                  <a:cubicBezTo>
                    <a:pt x="31495" y="71183"/>
                    <a:pt x="35318" y="72580"/>
                    <a:pt x="40391" y="73462"/>
                  </a:cubicBezTo>
                  <a:cubicBezTo>
                    <a:pt x="42303" y="73780"/>
                    <a:pt x="44239" y="74026"/>
                    <a:pt x="46175" y="74173"/>
                  </a:cubicBezTo>
                  <a:cubicBezTo>
                    <a:pt x="46200" y="74222"/>
                    <a:pt x="46200" y="74271"/>
                    <a:pt x="46225" y="74295"/>
                  </a:cubicBezTo>
                  <a:cubicBezTo>
                    <a:pt x="47082" y="75864"/>
                    <a:pt x="47646" y="77579"/>
                    <a:pt x="48259" y="79417"/>
                  </a:cubicBezTo>
                  <a:cubicBezTo>
                    <a:pt x="48749" y="80913"/>
                    <a:pt x="49264" y="82457"/>
                    <a:pt x="49974" y="83952"/>
                  </a:cubicBezTo>
                  <a:cubicBezTo>
                    <a:pt x="51690" y="87652"/>
                    <a:pt x="54459" y="90888"/>
                    <a:pt x="57842" y="93142"/>
                  </a:cubicBezTo>
                  <a:cubicBezTo>
                    <a:pt x="54876" y="95520"/>
                    <a:pt x="52009" y="97995"/>
                    <a:pt x="49215" y="100544"/>
                  </a:cubicBezTo>
                  <a:cubicBezTo>
                    <a:pt x="33308" y="115078"/>
                    <a:pt x="24804" y="129244"/>
                    <a:pt x="23211" y="143827"/>
                  </a:cubicBezTo>
                  <a:cubicBezTo>
                    <a:pt x="23145" y="143826"/>
                    <a:pt x="23079" y="143826"/>
                    <a:pt x="23014" y="143826"/>
                  </a:cubicBezTo>
                  <a:cubicBezTo>
                    <a:pt x="20193" y="143826"/>
                    <a:pt x="17492" y="144341"/>
                    <a:pt x="15049" y="145395"/>
                  </a:cubicBezTo>
                  <a:cubicBezTo>
                    <a:pt x="11692" y="146841"/>
                    <a:pt x="8677" y="149120"/>
                    <a:pt x="6324" y="151988"/>
                  </a:cubicBezTo>
                  <a:cubicBezTo>
                    <a:pt x="2525" y="156620"/>
                    <a:pt x="320" y="162796"/>
                    <a:pt x="124" y="169389"/>
                  </a:cubicBezTo>
                  <a:cubicBezTo>
                    <a:pt x="1" y="172943"/>
                    <a:pt x="491" y="175958"/>
                    <a:pt x="1570" y="178629"/>
                  </a:cubicBezTo>
                  <a:cubicBezTo>
                    <a:pt x="4094" y="184732"/>
                    <a:pt x="10246" y="189364"/>
                    <a:pt x="18407" y="191349"/>
                  </a:cubicBezTo>
                  <a:cubicBezTo>
                    <a:pt x="20882" y="191937"/>
                    <a:pt x="23211" y="192256"/>
                    <a:pt x="25441" y="192256"/>
                  </a:cubicBezTo>
                  <a:cubicBezTo>
                    <a:pt x="27867" y="192256"/>
                    <a:pt x="30147" y="191888"/>
                    <a:pt x="32255" y="191177"/>
                  </a:cubicBezTo>
                  <a:cubicBezTo>
                    <a:pt x="35955" y="189903"/>
                    <a:pt x="39313" y="187428"/>
                    <a:pt x="41960" y="184045"/>
                  </a:cubicBezTo>
                  <a:cubicBezTo>
                    <a:pt x="44239" y="181104"/>
                    <a:pt x="45930" y="177526"/>
                    <a:pt x="47009" y="173409"/>
                  </a:cubicBezTo>
                  <a:cubicBezTo>
                    <a:pt x="47867" y="170149"/>
                    <a:pt x="48112" y="167257"/>
                    <a:pt x="47818" y="164585"/>
                  </a:cubicBezTo>
                  <a:cubicBezTo>
                    <a:pt x="47548" y="162355"/>
                    <a:pt x="46862" y="160076"/>
                    <a:pt x="45759" y="157846"/>
                  </a:cubicBezTo>
                  <a:cubicBezTo>
                    <a:pt x="43872" y="153998"/>
                    <a:pt x="40833" y="150640"/>
                    <a:pt x="37132" y="148189"/>
                  </a:cubicBezTo>
                  <a:cubicBezTo>
                    <a:pt x="37156" y="148116"/>
                    <a:pt x="37181" y="148042"/>
                    <a:pt x="37181" y="147969"/>
                  </a:cubicBezTo>
                  <a:cubicBezTo>
                    <a:pt x="39509" y="131793"/>
                    <a:pt x="50930" y="116303"/>
                    <a:pt x="71174" y="101941"/>
                  </a:cubicBezTo>
                  <a:cubicBezTo>
                    <a:pt x="88992" y="89270"/>
                    <a:pt x="108624" y="79785"/>
                    <a:pt x="126662" y="72138"/>
                  </a:cubicBezTo>
                  <a:cubicBezTo>
                    <a:pt x="127152" y="74859"/>
                    <a:pt x="127814" y="77530"/>
                    <a:pt x="128672" y="80128"/>
                  </a:cubicBezTo>
                  <a:cubicBezTo>
                    <a:pt x="128721" y="80275"/>
                    <a:pt x="128795" y="80422"/>
                    <a:pt x="128868" y="80545"/>
                  </a:cubicBezTo>
                  <a:cubicBezTo>
                    <a:pt x="121564" y="84001"/>
                    <a:pt x="114996" y="89147"/>
                    <a:pt x="109800" y="95471"/>
                  </a:cubicBezTo>
                  <a:cubicBezTo>
                    <a:pt x="100683" y="106573"/>
                    <a:pt x="95389" y="121426"/>
                    <a:pt x="94923" y="137307"/>
                  </a:cubicBezTo>
                  <a:cubicBezTo>
                    <a:pt x="94654" y="145787"/>
                    <a:pt x="95781" y="152944"/>
                    <a:pt x="98379" y="159194"/>
                  </a:cubicBezTo>
                  <a:cubicBezTo>
                    <a:pt x="104335" y="173629"/>
                    <a:pt x="118942" y="184609"/>
                    <a:pt x="138500" y="189339"/>
                  </a:cubicBezTo>
                  <a:cubicBezTo>
                    <a:pt x="144456" y="190761"/>
                    <a:pt x="150093" y="191496"/>
                    <a:pt x="155411" y="191496"/>
                  </a:cubicBezTo>
                  <a:cubicBezTo>
                    <a:pt x="161195" y="191496"/>
                    <a:pt x="166587" y="190638"/>
                    <a:pt x="171538" y="188947"/>
                  </a:cubicBezTo>
                  <a:cubicBezTo>
                    <a:pt x="180287" y="185957"/>
                    <a:pt x="188204" y="180124"/>
                    <a:pt x="194454" y="172085"/>
                  </a:cubicBezTo>
                  <a:cubicBezTo>
                    <a:pt x="199919" y="165051"/>
                    <a:pt x="204012" y="156449"/>
                    <a:pt x="206610" y="146523"/>
                  </a:cubicBezTo>
                  <a:cubicBezTo>
                    <a:pt x="208644" y="138680"/>
                    <a:pt x="209281" y="131817"/>
                    <a:pt x="208522" y="125469"/>
                  </a:cubicBezTo>
                  <a:cubicBezTo>
                    <a:pt x="207909" y="120225"/>
                    <a:pt x="206267" y="114882"/>
                    <a:pt x="203669" y="109563"/>
                  </a:cubicBezTo>
                  <a:cubicBezTo>
                    <a:pt x="197493" y="97039"/>
                    <a:pt x="186243" y="86599"/>
                    <a:pt x="172763" y="80962"/>
                  </a:cubicBezTo>
                  <a:cubicBezTo>
                    <a:pt x="164985" y="77700"/>
                    <a:pt x="156957" y="76061"/>
                    <a:pt x="149288" y="76061"/>
                  </a:cubicBezTo>
                  <a:cubicBezTo>
                    <a:pt x="147968" y="76061"/>
                    <a:pt x="146658" y="76110"/>
                    <a:pt x="145362" y="76207"/>
                  </a:cubicBezTo>
                  <a:cubicBezTo>
                    <a:pt x="145264" y="75766"/>
                    <a:pt x="145044" y="75398"/>
                    <a:pt x="144750" y="75104"/>
                  </a:cubicBezTo>
                  <a:lnTo>
                    <a:pt x="141882" y="65913"/>
                  </a:lnTo>
                  <a:cubicBezTo>
                    <a:pt x="149750" y="62752"/>
                    <a:pt x="157788" y="59418"/>
                    <a:pt x="165043" y="54762"/>
                  </a:cubicBezTo>
                  <a:cubicBezTo>
                    <a:pt x="174773" y="48536"/>
                    <a:pt x="181684" y="40669"/>
                    <a:pt x="185018" y="32018"/>
                  </a:cubicBezTo>
                  <a:cubicBezTo>
                    <a:pt x="186415" y="28366"/>
                    <a:pt x="187052" y="24591"/>
                    <a:pt x="186880" y="21038"/>
                  </a:cubicBezTo>
                  <a:cubicBezTo>
                    <a:pt x="186684" y="16969"/>
                    <a:pt x="185385" y="13342"/>
                    <a:pt x="183106" y="10548"/>
                  </a:cubicBezTo>
                  <a:cubicBezTo>
                    <a:pt x="180116" y="6896"/>
                    <a:pt x="175410" y="4494"/>
                    <a:pt x="169136" y="3416"/>
                  </a:cubicBezTo>
                  <a:cubicBezTo>
                    <a:pt x="166727" y="3000"/>
                    <a:pt x="164278" y="2794"/>
                    <a:pt x="161825" y="2794"/>
                  </a:cubicBezTo>
                  <a:cubicBezTo>
                    <a:pt x="155896" y="2794"/>
                    <a:pt x="149949" y="3999"/>
                    <a:pt x="144505" y="6357"/>
                  </a:cubicBezTo>
                  <a:cubicBezTo>
                    <a:pt x="143990" y="5009"/>
                    <a:pt x="143402" y="3759"/>
                    <a:pt x="142691" y="2632"/>
                  </a:cubicBezTo>
                  <a:cubicBezTo>
                    <a:pt x="141686" y="1038"/>
                    <a:pt x="139946" y="83"/>
                    <a:pt x="137887" y="9"/>
                  </a:cubicBezTo>
                  <a:cubicBezTo>
                    <a:pt x="137767" y="3"/>
                    <a:pt x="137647" y="0"/>
                    <a:pt x="1375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79"/>
            <p:cNvSpPr/>
            <p:nvPr/>
          </p:nvSpPr>
          <p:spPr>
            <a:xfrm>
              <a:off x="1550900" y="4413650"/>
              <a:ext cx="476100" cy="478700"/>
            </a:xfrm>
            <a:custGeom>
              <a:avLst/>
              <a:gdLst/>
              <a:ahLst/>
              <a:cxnLst/>
              <a:rect l="l" t="t" r="r" b="b"/>
              <a:pathLst>
                <a:path w="19044" h="19148" extrusionOk="0">
                  <a:moveTo>
                    <a:pt x="9166" y="4099"/>
                  </a:moveTo>
                  <a:cubicBezTo>
                    <a:pt x="9877" y="4099"/>
                    <a:pt x="10661" y="4246"/>
                    <a:pt x="11421" y="4589"/>
                  </a:cubicBezTo>
                  <a:cubicBezTo>
                    <a:pt x="12745" y="5129"/>
                    <a:pt x="13823" y="6133"/>
                    <a:pt x="14411" y="7334"/>
                  </a:cubicBezTo>
                  <a:cubicBezTo>
                    <a:pt x="14656" y="7800"/>
                    <a:pt x="14803" y="8266"/>
                    <a:pt x="14852" y="8731"/>
                  </a:cubicBezTo>
                  <a:cubicBezTo>
                    <a:pt x="14926" y="9295"/>
                    <a:pt x="14852" y="9932"/>
                    <a:pt x="14656" y="10717"/>
                  </a:cubicBezTo>
                  <a:cubicBezTo>
                    <a:pt x="14387" y="11746"/>
                    <a:pt x="13970" y="12628"/>
                    <a:pt x="13431" y="13315"/>
                  </a:cubicBezTo>
                  <a:cubicBezTo>
                    <a:pt x="12867" y="14050"/>
                    <a:pt x="12157" y="14564"/>
                    <a:pt x="11421" y="14834"/>
                  </a:cubicBezTo>
                  <a:cubicBezTo>
                    <a:pt x="10992" y="14981"/>
                    <a:pt x="10508" y="15055"/>
                    <a:pt x="9978" y="15055"/>
                  </a:cubicBezTo>
                  <a:cubicBezTo>
                    <a:pt x="9448" y="15055"/>
                    <a:pt x="8872" y="14981"/>
                    <a:pt x="8260" y="14834"/>
                  </a:cubicBezTo>
                  <a:cubicBezTo>
                    <a:pt x="6372" y="14368"/>
                    <a:pt x="4926" y="13364"/>
                    <a:pt x="4436" y="12114"/>
                  </a:cubicBezTo>
                  <a:cubicBezTo>
                    <a:pt x="4216" y="11599"/>
                    <a:pt x="4118" y="10913"/>
                    <a:pt x="4142" y="10128"/>
                  </a:cubicBezTo>
                  <a:cubicBezTo>
                    <a:pt x="4191" y="8486"/>
                    <a:pt x="4706" y="6967"/>
                    <a:pt x="5613" y="5864"/>
                  </a:cubicBezTo>
                  <a:cubicBezTo>
                    <a:pt x="6152" y="5227"/>
                    <a:pt x="6814" y="4736"/>
                    <a:pt x="7549" y="4418"/>
                  </a:cubicBezTo>
                  <a:cubicBezTo>
                    <a:pt x="8039" y="4197"/>
                    <a:pt x="8578" y="4099"/>
                    <a:pt x="9166" y="4099"/>
                  </a:cubicBezTo>
                  <a:close/>
                  <a:moveTo>
                    <a:pt x="9158" y="1"/>
                  </a:moveTo>
                  <a:cubicBezTo>
                    <a:pt x="8029" y="1"/>
                    <a:pt x="6937" y="216"/>
                    <a:pt x="5931" y="644"/>
                  </a:cubicBezTo>
                  <a:cubicBezTo>
                    <a:pt x="4583" y="1232"/>
                    <a:pt x="3382" y="2139"/>
                    <a:pt x="2451" y="3266"/>
                  </a:cubicBezTo>
                  <a:cubicBezTo>
                    <a:pt x="981" y="5080"/>
                    <a:pt x="123" y="7457"/>
                    <a:pt x="49" y="10006"/>
                  </a:cubicBezTo>
                  <a:cubicBezTo>
                    <a:pt x="0" y="11378"/>
                    <a:pt x="196" y="12628"/>
                    <a:pt x="637" y="13682"/>
                  </a:cubicBezTo>
                  <a:cubicBezTo>
                    <a:pt x="1667" y="16158"/>
                    <a:pt x="4093" y="18020"/>
                    <a:pt x="7279" y="18805"/>
                  </a:cubicBezTo>
                  <a:cubicBezTo>
                    <a:pt x="8235" y="19025"/>
                    <a:pt x="9117" y="19148"/>
                    <a:pt x="10000" y="19148"/>
                  </a:cubicBezTo>
                  <a:cubicBezTo>
                    <a:pt x="10956" y="19148"/>
                    <a:pt x="11887" y="19001"/>
                    <a:pt x="12745" y="18706"/>
                  </a:cubicBezTo>
                  <a:cubicBezTo>
                    <a:pt x="14240" y="18192"/>
                    <a:pt x="15612" y="17187"/>
                    <a:pt x="16666" y="15839"/>
                  </a:cubicBezTo>
                  <a:cubicBezTo>
                    <a:pt x="17548" y="14687"/>
                    <a:pt x="18210" y="13315"/>
                    <a:pt x="18627" y="11746"/>
                  </a:cubicBezTo>
                  <a:cubicBezTo>
                    <a:pt x="18945" y="10472"/>
                    <a:pt x="19043" y="9320"/>
                    <a:pt x="18921" y="8241"/>
                  </a:cubicBezTo>
                  <a:cubicBezTo>
                    <a:pt x="18823" y="7334"/>
                    <a:pt x="18529" y="6428"/>
                    <a:pt x="18088" y="5521"/>
                  </a:cubicBezTo>
                  <a:cubicBezTo>
                    <a:pt x="17083" y="3462"/>
                    <a:pt x="15220" y="1722"/>
                    <a:pt x="13014" y="815"/>
                  </a:cubicBezTo>
                  <a:cubicBezTo>
                    <a:pt x="11732" y="271"/>
                    <a:pt x="10422" y="1"/>
                    <a:pt x="9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9"/>
            <p:cNvSpPr/>
            <p:nvPr/>
          </p:nvSpPr>
          <p:spPr>
            <a:xfrm>
              <a:off x="3892100" y="2694725"/>
              <a:ext cx="2188650" cy="2203750"/>
            </a:xfrm>
            <a:custGeom>
              <a:avLst/>
              <a:gdLst/>
              <a:ahLst/>
              <a:cxnLst/>
              <a:rect l="l" t="t" r="r" b="b"/>
              <a:pathLst>
                <a:path w="87546" h="88150" extrusionOk="0">
                  <a:moveTo>
                    <a:pt x="35268" y="4697"/>
                  </a:moveTo>
                  <a:cubicBezTo>
                    <a:pt x="37474" y="14060"/>
                    <a:pt x="39827" y="23471"/>
                    <a:pt x="42278" y="32760"/>
                  </a:cubicBezTo>
                  <a:cubicBezTo>
                    <a:pt x="41297" y="32858"/>
                    <a:pt x="40366" y="33079"/>
                    <a:pt x="39459" y="33471"/>
                  </a:cubicBezTo>
                  <a:cubicBezTo>
                    <a:pt x="38700" y="33814"/>
                    <a:pt x="37964" y="34230"/>
                    <a:pt x="37303" y="34721"/>
                  </a:cubicBezTo>
                  <a:cubicBezTo>
                    <a:pt x="34999" y="25236"/>
                    <a:pt x="32450" y="15677"/>
                    <a:pt x="29705" y="6315"/>
                  </a:cubicBezTo>
                  <a:cubicBezTo>
                    <a:pt x="31469" y="5604"/>
                    <a:pt x="33332" y="5065"/>
                    <a:pt x="35268" y="4697"/>
                  </a:cubicBezTo>
                  <a:close/>
                  <a:moveTo>
                    <a:pt x="43258" y="36810"/>
                  </a:moveTo>
                  <a:cubicBezTo>
                    <a:pt x="44223" y="36810"/>
                    <a:pt x="45255" y="37020"/>
                    <a:pt x="46273" y="37441"/>
                  </a:cubicBezTo>
                  <a:cubicBezTo>
                    <a:pt x="47988" y="38152"/>
                    <a:pt x="49434" y="39500"/>
                    <a:pt x="50219" y="41068"/>
                  </a:cubicBezTo>
                  <a:cubicBezTo>
                    <a:pt x="50537" y="41706"/>
                    <a:pt x="50733" y="42343"/>
                    <a:pt x="50807" y="42956"/>
                  </a:cubicBezTo>
                  <a:cubicBezTo>
                    <a:pt x="50880" y="43715"/>
                    <a:pt x="50807" y="44573"/>
                    <a:pt x="50537" y="45602"/>
                  </a:cubicBezTo>
                  <a:cubicBezTo>
                    <a:pt x="50194" y="46926"/>
                    <a:pt x="49655" y="48078"/>
                    <a:pt x="48920" y="49009"/>
                  </a:cubicBezTo>
                  <a:cubicBezTo>
                    <a:pt x="48184" y="49965"/>
                    <a:pt x="47229" y="50676"/>
                    <a:pt x="46199" y="51019"/>
                  </a:cubicBezTo>
                  <a:cubicBezTo>
                    <a:pt x="45636" y="51215"/>
                    <a:pt x="44998" y="51313"/>
                    <a:pt x="44300" y="51313"/>
                  </a:cubicBezTo>
                  <a:cubicBezTo>
                    <a:pt x="43601" y="51313"/>
                    <a:pt x="42842" y="51215"/>
                    <a:pt x="42033" y="51019"/>
                  </a:cubicBezTo>
                  <a:cubicBezTo>
                    <a:pt x="39557" y="50431"/>
                    <a:pt x="37646" y="49083"/>
                    <a:pt x="36959" y="47392"/>
                  </a:cubicBezTo>
                  <a:cubicBezTo>
                    <a:pt x="36665" y="46681"/>
                    <a:pt x="36543" y="45774"/>
                    <a:pt x="36567" y="44720"/>
                  </a:cubicBezTo>
                  <a:cubicBezTo>
                    <a:pt x="36641" y="42588"/>
                    <a:pt x="37327" y="40627"/>
                    <a:pt x="38503" y="39181"/>
                  </a:cubicBezTo>
                  <a:cubicBezTo>
                    <a:pt x="39214" y="38323"/>
                    <a:pt x="40097" y="37662"/>
                    <a:pt x="41101" y="37220"/>
                  </a:cubicBezTo>
                  <a:cubicBezTo>
                    <a:pt x="41747" y="36947"/>
                    <a:pt x="42480" y="36810"/>
                    <a:pt x="43258" y="36810"/>
                  </a:cubicBezTo>
                  <a:close/>
                  <a:moveTo>
                    <a:pt x="41725" y="4081"/>
                  </a:moveTo>
                  <a:cubicBezTo>
                    <a:pt x="47056" y="4081"/>
                    <a:pt x="52654" y="5215"/>
                    <a:pt x="58086" y="7516"/>
                  </a:cubicBezTo>
                  <a:cubicBezTo>
                    <a:pt x="67473" y="11437"/>
                    <a:pt x="75316" y="18692"/>
                    <a:pt x="79580" y="27368"/>
                  </a:cubicBezTo>
                  <a:cubicBezTo>
                    <a:pt x="81369" y="31020"/>
                    <a:pt x="82497" y="34672"/>
                    <a:pt x="82913" y="38225"/>
                  </a:cubicBezTo>
                  <a:cubicBezTo>
                    <a:pt x="83428" y="42563"/>
                    <a:pt x="82987" y="47318"/>
                    <a:pt x="81565" y="52784"/>
                  </a:cubicBezTo>
                  <a:cubicBezTo>
                    <a:pt x="79727" y="59793"/>
                    <a:pt x="76860" y="65871"/>
                    <a:pt x="73012" y="70798"/>
                  </a:cubicBezTo>
                  <a:cubicBezTo>
                    <a:pt x="68747" y="76312"/>
                    <a:pt x="63331" y="80307"/>
                    <a:pt x="57375" y="82341"/>
                  </a:cubicBezTo>
                  <a:cubicBezTo>
                    <a:pt x="54023" y="83488"/>
                    <a:pt x="50360" y="84058"/>
                    <a:pt x="46409" y="84058"/>
                  </a:cubicBezTo>
                  <a:cubicBezTo>
                    <a:pt x="42676" y="84058"/>
                    <a:pt x="38686" y="83549"/>
                    <a:pt x="34460" y="82537"/>
                  </a:cubicBezTo>
                  <a:cubicBezTo>
                    <a:pt x="20833" y="79229"/>
                    <a:pt x="10686" y="71704"/>
                    <a:pt x="6642" y="61901"/>
                  </a:cubicBezTo>
                  <a:cubicBezTo>
                    <a:pt x="4877" y="57661"/>
                    <a:pt x="4118" y="52735"/>
                    <a:pt x="4289" y="46852"/>
                  </a:cubicBezTo>
                  <a:cubicBezTo>
                    <a:pt x="4632" y="35652"/>
                    <a:pt x="8333" y="25211"/>
                    <a:pt x="14730" y="17442"/>
                  </a:cubicBezTo>
                  <a:cubicBezTo>
                    <a:pt x="17843" y="13619"/>
                    <a:pt x="21690" y="10432"/>
                    <a:pt x="25955" y="8104"/>
                  </a:cubicBezTo>
                  <a:cubicBezTo>
                    <a:pt x="28798" y="17810"/>
                    <a:pt x="31420" y="27687"/>
                    <a:pt x="33749" y="37490"/>
                  </a:cubicBezTo>
                  <a:cubicBezTo>
                    <a:pt x="33847" y="37809"/>
                    <a:pt x="33994" y="38078"/>
                    <a:pt x="34165" y="38299"/>
                  </a:cubicBezTo>
                  <a:cubicBezTo>
                    <a:pt x="33136" y="40162"/>
                    <a:pt x="32548" y="42318"/>
                    <a:pt x="32474" y="44598"/>
                  </a:cubicBezTo>
                  <a:cubicBezTo>
                    <a:pt x="32425" y="46264"/>
                    <a:pt x="32670" y="47686"/>
                    <a:pt x="33185" y="48960"/>
                  </a:cubicBezTo>
                  <a:cubicBezTo>
                    <a:pt x="34386" y="51877"/>
                    <a:pt x="37254" y="54083"/>
                    <a:pt x="41052" y="55014"/>
                  </a:cubicBezTo>
                  <a:cubicBezTo>
                    <a:pt x="42180" y="55283"/>
                    <a:pt x="43258" y="55406"/>
                    <a:pt x="44288" y="55406"/>
                  </a:cubicBezTo>
                  <a:cubicBezTo>
                    <a:pt x="45439" y="55406"/>
                    <a:pt x="46518" y="55234"/>
                    <a:pt x="47547" y="54891"/>
                  </a:cubicBezTo>
                  <a:cubicBezTo>
                    <a:pt x="49312" y="54279"/>
                    <a:pt x="50905" y="53127"/>
                    <a:pt x="52155" y="51509"/>
                  </a:cubicBezTo>
                  <a:cubicBezTo>
                    <a:pt x="53209" y="50161"/>
                    <a:pt x="53993" y="48495"/>
                    <a:pt x="54483" y="46632"/>
                  </a:cubicBezTo>
                  <a:cubicBezTo>
                    <a:pt x="54900" y="45112"/>
                    <a:pt x="54998" y="43740"/>
                    <a:pt x="54851" y="42465"/>
                  </a:cubicBezTo>
                  <a:cubicBezTo>
                    <a:pt x="54728" y="41411"/>
                    <a:pt x="54410" y="40333"/>
                    <a:pt x="53895" y="39255"/>
                  </a:cubicBezTo>
                  <a:cubicBezTo>
                    <a:pt x="52670" y="36804"/>
                    <a:pt x="50464" y="34770"/>
                    <a:pt x="47841" y="33667"/>
                  </a:cubicBezTo>
                  <a:cubicBezTo>
                    <a:pt x="47449" y="33495"/>
                    <a:pt x="47033" y="33348"/>
                    <a:pt x="46640" y="33226"/>
                  </a:cubicBezTo>
                  <a:cubicBezTo>
                    <a:pt x="46640" y="33201"/>
                    <a:pt x="46640" y="33177"/>
                    <a:pt x="46640" y="33177"/>
                  </a:cubicBezTo>
                  <a:cubicBezTo>
                    <a:pt x="44067" y="23594"/>
                    <a:pt x="41616" y="13839"/>
                    <a:pt x="39337" y="4158"/>
                  </a:cubicBezTo>
                  <a:cubicBezTo>
                    <a:pt x="40126" y="4107"/>
                    <a:pt x="40922" y="4081"/>
                    <a:pt x="41725" y="4081"/>
                  </a:cubicBezTo>
                  <a:close/>
                  <a:moveTo>
                    <a:pt x="41772" y="0"/>
                  </a:moveTo>
                  <a:cubicBezTo>
                    <a:pt x="36685" y="0"/>
                    <a:pt x="31801" y="943"/>
                    <a:pt x="27425" y="2835"/>
                  </a:cubicBezTo>
                  <a:cubicBezTo>
                    <a:pt x="21323" y="5482"/>
                    <a:pt x="15833" y="9624"/>
                    <a:pt x="11568" y="14844"/>
                  </a:cubicBezTo>
                  <a:cubicBezTo>
                    <a:pt x="4608" y="23300"/>
                    <a:pt x="564" y="34623"/>
                    <a:pt x="196" y="46730"/>
                  </a:cubicBezTo>
                  <a:cubicBezTo>
                    <a:pt x="0" y="53200"/>
                    <a:pt x="882" y="58666"/>
                    <a:pt x="2843" y="63445"/>
                  </a:cubicBezTo>
                  <a:cubicBezTo>
                    <a:pt x="7402" y="74498"/>
                    <a:pt x="18578" y="82905"/>
                    <a:pt x="33504" y="86508"/>
                  </a:cubicBezTo>
                  <a:cubicBezTo>
                    <a:pt x="38038" y="87611"/>
                    <a:pt x="42327" y="88150"/>
                    <a:pt x="46395" y="88150"/>
                  </a:cubicBezTo>
                  <a:cubicBezTo>
                    <a:pt x="50807" y="88150"/>
                    <a:pt x="54924" y="87512"/>
                    <a:pt x="58699" y="86214"/>
                  </a:cubicBezTo>
                  <a:cubicBezTo>
                    <a:pt x="65414" y="83910"/>
                    <a:pt x="71468" y="79449"/>
                    <a:pt x="76247" y="73297"/>
                  </a:cubicBezTo>
                  <a:cubicBezTo>
                    <a:pt x="80413" y="67930"/>
                    <a:pt x="83526" y="61386"/>
                    <a:pt x="85511" y="53813"/>
                  </a:cubicBezTo>
                  <a:cubicBezTo>
                    <a:pt x="87080" y="47857"/>
                    <a:pt x="87546" y="42588"/>
                    <a:pt x="86982" y="37760"/>
                  </a:cubicBezTo>
                  <a:cubicBezTo>
                    <a:pt x="86516" y="33740"/>
                    <a:pt x="85266" y="29647"/>
                    <a:pt x="83256" y="25579"/>
                  </a:cubicBezTo>
                  <a:cubicBezTo>
                    <a:pt x="78551" y="15996"/>
                    <a:pt x="69973" y="8055"/>
                    <a:pt x="59679" y="3742"/>
                  </a:cubicBezTo>
                  <a:cubicBezTo>
                    <a:pt x="53751" y="1250"/>
                    <a:pt x="47627" y="0"/>
                    <a:pt x="417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4" name="Google Shape;4144;p79"/>
          <p:cNvGrpSpPr/>
          <p:nvPr/>
        </p:nvGrpSpPr>
        <p:grpSpPr>
          <a:xfrm>
            <a:off x="1599099" y="1894932"/>
            <a:ext cx="488631" cy="282039"/>
            <a:chOff x="1180200" y="1338875"/>
            <a:chExt cx="5254100" cy="3032675"/>
          </a:xfrm>
        </p:grpSpPr>
        <p:sp>
          <p:nvSpPr>
            <p:cNvPr id="4145" name="Google Shape;4145;p79"/>
            <p:cNvSpPr/>
            <p:nvPr/>
          </p:nvSpPr>
          <p:spPr>
            <a:xfrm>
              <a:off x="1180200" y="1338875"/>
              <a:ext cx="5254100" cy="3032675"/>
            </a:xfrm>
            <a:custGeom>
              <a:avLst/>
              <a:gdLst/>
              <a:ahLst/>
              <a:cxnLst/>
              <a:rect l="l" t="t" r="r" b="b"/>
              <a:pathLst>
                <a:path w="210164" h="121307" extrusionOk="0">
                  <a:moveTo>
                    <a:pt x="161047" y="5992"/>
                  </a:moveTo>
                  <a:lnTo>
                    <a:pt x="161047" y="5992"/>
                  </a:lnTo>
                  <a:cubicBezTo>
                    <a:pt x="168498" y="6385"/>
                    <a:pt x="176316" y="6850"/>
                    <a:pt x="184625" y="7365"/>
                  </a:cubicBezTo>
                  <a:cubicBezTo>
                    <a:pt x="185679" y="7438"/>
                    <a:pt x="186757" y="7438"/>
                    <a:pt x="187909" y="7438"/>
                  </a:cubicBezTo>
                  <a:cubicBezTo>
                    <a:pt x="190801" y="7463"/>
                    <a:pt x="193816" y="7463"/>
                    <a:pt x="195899" y="8517"/>
                  </a:cubicBezTo>
                  <a:cubicBezTo>
                    <a:pt x="199012" y="10110"/>
                    <a:pt x="200948" y="13517"/>
                    <a:pt x="201830" y="18933"/>
                  </a:cubicBezTo>
                  <a:cubicBezTo>
                    <a:pt x="201855" y="19031"/>
                    <a:pt x="201855" y="19105"/>
                    <a:pt x="201879" y="19203"/>
                  </a:cubicBezTo>
                  <a:cubicBezTo>
                    <a:pt x="199472" y="19286"/>
                    <a:pt x="197157" y="19328"/>
                    <a:pt x="194924" y="19328"/>
                  </a:cubicBezTo>
                  <a:cubicBezTo>
                    <a:pt x="186017" y="19328"/>
                    <a:pt x="178410" y="18658"/>
                    <a:pt x="171415" y="17266"/>
                  </a:cubicBezTo>
                  <a:cubicBezTo>
                    <a:pt x="168596" y="16703"/>
                    <a:pt x="165753" y="15943"/>
                    <a:pt x="163964" y="14129"/>
                  </a:cubicBezTo>
                  <a:cubicBezTo>
                    <a:pt x="162101" y="12218"/>
                    <a:pt x="161464" y="9326"/>
                    <a:pt x="161047" y="5992"/>
                  </a:cubicBezTo>
                  <a:close/>
                  <a:moveTo>
                    <a:pt x="42989" y="5649"/>
                  </a:moveTo>
                  <a:lnTo>
                    <a:pt x="42989" y="5649"/>
                  </a:lnTo>
                  <a:cubicBezTo>
                    <a:pt x="42793" y="6090"/>
                    <a:pt x="42719" y="6605"/>
                    <a:pt x="42817" y="7095"/>
                  </a:cubicBezTo>
                  <a:cubicBezTo>
                    <a:pt x="43577" y="11360"/>
                    <a:pt x="40293" y="15600"/>
                    <a:pt x="36641" y="17585"/>
                  </a:cubicBezTo>
                  <a:cubicBezTo>
                    <a:pt x="32401" y="19913"/>
                    <a:pt x="27083" y="20355"/>
                    <a:pt x="22401" y="20747"/>
                  </a:cubicBezTo>
                  <a:lnTo>
                    <a:pt x="4731" y="22217"/>
                  </a:lnTo>
                  <a:cubicBezTo>
                    <a:pt x="4829" y="17830"/>
                    <a:pt x="5196" y="13737"/>
                    <a:pt x="7721" y="11139"/>
                  </a:cubicBezTo>
                  <a:cubicBezTo>
                    <a:pt x="10122" y="8688"/>
                    <a:pt x="13995" y="8100"/>
                    <a:pt x="18112" y="7684"/>
                  </a:cubicBezTo>
                  <a:cubicBezTo>
                    <a:pt x="26151" y="6875"/>
                    <a:pt x="34484" y="6188"/>
                    <a:pt x="42989" y="5649"/>
                  </a:cubicBezTo>
                  <a:close/>
                  <a:moveTo>
                    <a:pt x="94674" y="4089"/>
                  </a:moveTo>
                  <a:cubicBezTo>
                    <a:pt x="110127" y="4089"/>
                    <a:pt x="126494" y="4457"/>
                    <a:pt x="144087" y="5208"/>
                  </a:cubicBezTo>
                  <a:cubicBezTo>
                    <a:pt x="148254" y="5380"/>
                    <a:pt x="152518" y="5576"/>
                    <a:pt x="156881" y="5796"/>
                  </a:cubicBezTo>
                  <a:cubicBezTo>
                    <a:pt x="157298" y="9277"/>
                    <a:pt x="157959" y="13835"/>
                    <a:pt x="161047" y="16997"/>
                  </a:cubicBezTo>
                  <a:cubicBezTo>
                    <a:pt x="163621" y="19595"/>
                    <a:pt x="167175" y="20600"/>
                    <a:pt x="170630" y="21286"/>
                  </a:cubicBezTo>
                  <a:cubicBezTo>
                    <a:pt x="177910" y="22732"/>
                    <a:pt x="185801" y="23418"/>
                    <a:pt x="195017" y="23418"/>
                  </a:cubicBezTo>
                  <a:cubicBezTo>
                    <a:pt x="197369" y="23418"/>
                    <a:pt x="199820" y="23369"/>
                    <a:pt x="202369" y="23296"/>
                  </a:cubicBezTo>
                  <a:cubicBezTo>
                    <a:pt x="202418" y="23296"/>
                    <a:pt x="202443" y="23271"/>
                    <a:pt x="202492" y="23271"/>
                  </a:cubicBezTo>
                  <a:cubicBezTo>
                    <a:pt x="205580" y="44594"/>
                    <a:pt x="205874" y="66210"/>
                    <a:pt x="203423" y="87631"/>
                  </a:cubicBezTo>
                  <a:cubicBezTo>
                    <a:pt x="202492" y="95645"/>
                    <a:pt x="200507" y="105375"/>
                    <a:pt x="193301" y="109419"/>
                  </a:cubicBezTo>
                  <a:cubicBezTo>
                    <a:pt x="189625" y="111478"/>
                    <a:pt x="184919" y="111723"/>
                    <a:pt x="180753" y="111944"/>
                  </a:cubicBezTo>
                  <a:lnTo>
                    <a:pt x="127814" y="114664"/>
                  </a:lnTo>
                  <a:cubicBezTo>
                    <a:pt x="103567" y="115913"/>
                    <a:pt x="78569" y="117203"/>
                    <a:pt x="53836" y="117203"/>
                  </a:cubicBezTo>
                  <a:cubicBezTo>
                    <a:pt x="51394" y="117203"/>
                    <a:pt x="48954" y="117191"/>
                    <a:pt x="46518" y="117164"/>
                  </a:cubicBezTo>
                  <a:cubicBezTo>
                    <a:pt x="36592" y="117066"/>
                    <a:pt x="26029" y="116748"/>
                    <a:pt x="15833" y="114272"/>
                  </a:cubicBezTo>
                  <a:cubicBezTo>
                    <a:pt x="13480" y="113708"/>
                    <a:pt x="11103" y="112973"/>
                    <a:pt x="9534" y="111454"/>
                  </a:cubicBezTo>
                  <a:cubicBezTo>
                    <a:pt x="7304" y="109248"/>
                    <a:pt x="6789" y="105572"/>
                    <a:pt x="6471" y="101969"/>
                  </a:cubicBezTo>
                  <a:cubicBezTo>
                    <a:pt x="4191" y="76872"/>
                    <a:pt x="4387" y="51211"/>
                    <a:pt x="4682" y="26335"/>
                  </a:cubicBezTo>
                  <a:lnTo>
                    <a:pt x="22744" y="24815"/>
                  </a:lnTo>
                  <a:cubicBezTo>
                    <a:pt x="27842" y="24398"/>
                    <a:pt x="33602" y="23908"/>
                    <a:pt x="38602" y="21188"/>
                  </a:cubicBezTo>
                  <a:cubicBezTo>
                    <a:pt x="43185" y="18688"/>
                    <a:pt x="47596" y="13321"/>
                    <a:pt x="46959" y="7218"/>
                  </a:cubicBezTo>
                  <a:cubicBezTo>
                    <a:pt x="47229" y="6654"/>
                    <a:pt x="47229" y="5992"/>
                    <a:pt x="46935" y="5404"/>
                  </a:cubicBezTo>
                  <a:cubicBezTo>
                    <a:pt x="52425" y="5086"/>
                    <a:pt x="57988" y="4840"/>
                    <a:pt x="63601" y="4620"/>
                  </a:cubicBezTo>
                  <a:cubicBezTo>
                    <a:pt x="73584" y="4268"/>
                    <a:pt x="83907" y="4089"/>
                    <a:pt x="94674" y="4089"/>
                  </a:cubicBezTo>
                  <a:close/>
                  <a:moveTo>
                    <a:pt x="94970" y="1"/>
                  </a:moveTo>
                  <a:cubicBezTo>
                    <a:pt x="84045" y="1"/>
                    <a:pt x="73574" y="186"/>
                    <a:pt x="63454" y="551"/>
                  </a:cubicBezTo>
                  <a:cubicBezTo>
                    <a:pt x="47645" y="1115"/>
                    <a:pt x="32254" y="2145"/>
                    <a:pt x="17696" y="3615"/>
                  </a:cubicBezTo>
                  <a:cubicBezTo>
                    <a:pt x="13015" y="4081"/>
                    <a:pt x="8137" y="4840"/>
                    <a:pt x="4780" y="8272"/>
                  </a:cubicBezTo>
                  <a:cubicBezTo>
                    <a:pt x="1079" y="12071"/>
                    <a:pt x="711" y="17561"/>
                    <a:pt x="638" y="22830"/>
                  </a:cubicBezTo>
                  <a:cubicBezTo>
                    <a:pt x="319" y="48907"/>
                    <a:pt x="0" y="75867"/>
                    <a:pt x="2378" y="102336"/>
                  </a:cubicBezTo>
                  <a:cubicBezTo>
                    <a:pt x="2770" y="106699"/>
                    <a:pt x="3432" y="111209"/>
                    <a:pt x="6691" y="114370"/>
                  </a:cubicBezTo>
                  <a:cubicBezTo>
                    <a:pt x="8946" y="116576"/>
                    <a:pt x="11961" y="117532"/>
                    <a:pt x="14853" y="118243"/>
                  </a:cubicBezTo>
                  <a:cubicBezTo>
                    <a:pt x="25489" y="120841"/>
                    <a:pt x="36298" y="121159"/>
                    <a:pt x="46469" y="121257"/>
                  </a:cubicBezTo>
                  <a:cubicBezTo>
                    <a:pt x="48944" y="121282"/>
                    <a:pt x="51420" y="121306"/>
                    <a:pt x="53895" y="121306"/>
                  </a:cubicBezTo>
                  <a:cubicBezTo>
                    <a:pt x="78698" y="121306"/>
                    <a:pt x="103746" y="120007"/>
                    <a:pt x="128010" y="118757"/>
                  </a:cubicBezTo>
                  <a:lnTo>
                    <a:pt x="180973" y="116037"/>
                  </a:lnTo>
                  <a:cubicBezTo>
                    <a:pt x="185556" y="115792"/>
                    <a:pt x="190777" y="115522"/>
                    <a:pt x="195311" y="112973"/>
                  </a:cubicBezTo>
                  <a:cubicBezTo>
                    <a:pt x="204134" y="108047"/>
                    <a:pt x="206438" y="97092"/>
                    <a:pt x="207492" y="88097"/>
                  </a:cubicBezTo>
                  <a:cubicBezTo>
                    <a:pt x="210163" y="64862"/>
                    <a:pt x="209624" y="41359"/>
                    <a:pt x="205874" y="18271"/>
                  </a:cubicBezTo>
                  <a:cubicBezTo>
                    <a:pt x="204771" y="11482"/>
                    <a:pt x="202124" y="7095"/>
                    <a:pt x="197762" y="4890"/>
                  </a:cubicBezTo>
                  <a:cubicBezTo>
                    <a:pt x="194796" y="3370"/>
                    <a:pt x="191144" y="3370"/>
                    <a:pt x="187909" y="3345"/>
                  </a:cubicBezTo>
                  <a:cubicBezTo>
                    <a:pt x="186831" y="3345"/>
                    <a:pt x="185801" y="3345"/>
                    <a:pt x="184895" y="3296"/>
                  </a:cubicBezTo>
                  <a:cubicBezTo>
                    <a:pt x="169969" y="2341"/>
                    <a:pt x="156685" y="1630"/>
                    <a:pt x="144259" y="1115"/>
                  </a:cubicBezTo>
                  <a:cubicBezTo>
                    <a:pt x="126727" y="369"/>
                    <a:pt x="110395" y="1"/>
                    <a:pt x="949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9"/>
            <p:cNvSpPr/>
            <p:nvPr/>
          </p:nvSpPr>
          <p:spPr>
            <a:xfrm>
              <a:off x="2479150" y="1755725"/>
              <a:ext cx="2471750" cy="2280650"/>
            </a:xfrm>
            <a:custGeom>
              <a:avLst/>
              <a:gdLst/>
              <a:ahLst/>
              <a:cxnLst/>
              <a:rect l="l" t="t" r="r" b="b"/>
              <a:pathLst>
                <a:path w="98870" h="91226" extrusionOk="0">
                  <a:moveTo>
                    <a:pt x="53686" y="4094"/>
                  </a:moveTo>
                  <a:cubicBezTo>
                    <a:pt x="57916" y="4094"/>
                    <a:pt x="62133" y="4120"/>
                    <a:pt x="66273" y="4146"/>
                  </a:cubicBezTo>
                  <a:cubicBezTo>
                    <a:pt x="70178" y="4175"/>
                    <a:pt x="74149" y="4203"/>
                    <a:pt x="78133" y="4203"/>
                  </a:cubicBezTo>
                  <a:cubicBezTo>
                    <a:pt x="81050" y="4203"/>
                    <a:pt x="83974" y="4188"/>
                    <a:pt x="86885" y="4146"/>
                  </a:cubicBezTo>
                  <a:cubicBezTo>
                    <a:pt x="87006" y="4146"/>
                    <a:pt x="87128" y="4146"/>
                    <a:pt x="87250" y="4146"/>
                  </a:cubicBezTo>
                  <a:cubicBezTo>
                    <a:pt x="88408" y="4146"/>
                    <a:pt x="89576" y="4166"/>
                    <a:pt x="90463" y="4587"/>
                  </a:cubicBezTo>
                  <a:cubicBezTo>
                    <a:pt x="92350" y="5519"/>
                    <a:pt x="93379" y="8239"/>
                    <a:pt x="93575" y="12969"/>
                  </a:cubicBezTo>
                  <a:cubicBezTo>
                    <a:pt x="94237" y="27650"/>
                    <a:pt x="94776" y="43287"/>
                    <a:pt x="93624" y="58752"/>
                  </a:cubicBezTo>
                  <a:cubicBezTo>
                    <a:pt x="93110" y="65933"/>
                    <a:pt x="92154" y="73506"/>
                    <a:pt x="88894" y="80050"/>
                  </a:cubicBezTo>
                  <a:cubicBezTo>
                    <a:pt x="88453" y="80957"/>
                    <a:pt x="87865" y="81986"/>
                    <a:pt x="87105" y="82721"/>
                  </a:cubicBezTo>
                  <a:cubicBezTo>
                    <a:pt x="85978" y="83800"/>
                    <a:pt x="84336" y="84363"/>
                    <a:pt x="82865" y="84780"/>
                  </a:cubicBezTo>
                  <a:cubicBezTo>
                    <a:pt x="78233" y="86079"/>
                    <a:pt x="73307" y="86422"/>
                    <a:pt x="68650" y="86667"/>
                  </a:cubicBezTo>
                  <a:cubicBezTo>
                    <a:pt x="62668" y="86968"/>
                    <a:pt x="56640" y="87121"/>
                    <a:pt x="50623" y="87121"/>
                  </a:cubicBezTo>
                  <a:cubicBezTo>
                    <a:pt x="46827" y="87121"/>
                    <a:pt x="43037" y="87060"/>
                    <a:pt x="39264" y="86937"/>
                  </a:cubicBezTo>
                  <a:cubicBezTo>
                    <a:pt x="30024" y="86618"/>
                    <a:pt x="20221" y="85883"/>
                    <a:pt x="11250" y="82746"/>
                  </a:cubicBezTo>
                  <a:cubicBezTo>
                    <a:pt x="8898" y="81937"/>
                    <a:pt x="6055" y="80712"/>
                    <a:pt x="4903" y="78432"/>
                  </a:cubicBezTo>
                  <a:cubicBezTo>
                    <a:pt x="4143" y="76913"/>
                    <a:pt x="4143" y="74854"/>
                    <a:pt x="4143" y="73040"/>
                  </a:cubicBezTo>
                  <a:lnTo>
                    <a:pt x="4094" y="26106"/>
                  </a:lnTo>
                  <a:cubicBezTo>
                    <a:pt x="4094" y="19832"/>
                    <a:pt x="4413" y="13386"/>
                    <a:pt x="8260" y="9489"/>
                  </a:cubicBezTo>
                  <a:cubicBezTo>
                    <a:pt x="11839" y="5886"/>
                    <a:pt x="17794" y="5225"/>
                    <a:pt x="23088" y="4906"/>
                  </a:cubicBezTo>
                  <a:cubicBezTo>
                    <a:pt x="29264" y="4538"/>
                    <a:pt x="35661" y="4293"/>
                    <a:pt x="42646" y="4171"/>
                  </a:cubicBezTo>
                  <a:cubicBezTo>
                    <a:pt x="46308" y="4114"/>
                    <a:pt x="50002" y="4094"/>
                    <a:pt x="53686" y="4094"/>
                  </a:cubicBezTo>
                  <a:close/>
                  <a:moveTo>
                    <a:pt x="53681" y="1"/>
                  </a:moveTo>
                  <a:cubicBezTo>
                    <a:pt x="49988" y="1"/>
                    <a:pt x="46282" y="21"/>
                    <a:pt x="42597" y="78"/>
                  </a:cubicBezTo>
                  <a:cubicBezTo>
                    <a:pt x="35539" y="200"/>
                    <a:pt x="29068" y="445"/>
                    <a:pt x="22819" y="838"/>
                  </a:cubicBezTo>
                  <a:cubicBezTo>
                    <a:pt x="16789" y="1205"/>
                    <a:pt x="9952" y="1965"/>
                    <a:pt x="5368" y="6622"/>
                  </a:cubicBezTo>
                  <a:cubicBezTo>
                    <a:pt x="418" y="11621"/>
                    <a:pt x="1" y="18974"/>
                    <a:pt x="1" y="26106"/>
                  </a:cubicBezTo>
                  <a:lnTo>
                    <a:pt x="50" y="73040"/>
                  </a:lnTo>
                  <a:cubicBezTo>
                    <a:pt x="50" y="75197"/>
                    <a:pt x="50" y="77869"/>
                    <a:pt x="1251" y="80270"/>
                  </a:cubicBezTo>
                  <a:cubicBezTo>
                    <a:pt x="3065" y="83849"/>
                    <a:pt x="6814" y="85540"/>
                    <a:pt x="9902" y="86618"/>
                  </a:cubicBezTo>
                  <a:cubicBezTo>
                    <a:pt x="19387" y="89951"/>
                    <a:pt x="29559" y="90687"/>
                    <a:pt x="39117" y="91030"/>
                  </a:cubicBezTo>
                  <a:cubicBezTo>
                    <a:pt x="42989" y="91152"/>
                    <a:pt x="46886" y="91226"/>
                    <a:pt x="50783" y="91226"/>
                  </a:cubicBezTo>
                  <a:cubicBezTo>
                    <a:pt x="56812" y="91226"/>
                    <a:pt x="62866" y="91054"/>
                    <a:pt x="68871" y="90736"/>
                  </a:cubicBezTo>
                  <a:cubicBezTo>
                    <a:pt x="73748" y="90491"/>
                    <a:pt x="78919" y="90123"/>
                    <a:pt x="83968" y="88726"/>
                  </a:cubicBezTo>
                  <a:cubicBezTo>
                    <a:pt x="85806" y="88211"/>
                    <a:pt x="88159" y="87403"/>
                    <a:pt x="89948" y="85687"/>
                  </a:cubicBezTo>
                  <a:cubicBezTo>
                    <a:pt x="91149" y="84510"/>
                    <a:pt x="91958" y="83089"/>
                    <a:pt x="92571" y="81864"/>
                  </a:cubicBezTo>
                  <a:cubicBezTo>
                    <a:pt x="96149" y="74682"/>
                    <a:pt x="97154" y="66668"/>
                    <a:pt x="97717" y="59070"/>
                  </a:cubicBezTo>
                  <a:cubicBezTo>
                    <a:pt x="98869" y="43360"/>
                    <a:pt x="98330" y="27601"/>
                    <a:pt x="97668" y="12798"/>
                  </a:cubicBezTo>
                  <a:cubicBezTo>
                    <a:pt x="97497" y="8729"/>
                    <a:pt x="96737" y="3068"/>
                    <a:pt x="92227" y="911"/>
                  </a:cubicBezTo>
                  <a:cubicBezTo>
                    <a:pt x="90486" y="75"/>
                    <a:pt x="88635" y="53"/>
                    <a:pt x="87090" y="53"/>
                  </a:cubicBezTo>
                  <a:cubicBezTo>
                    <a:pt x="87004" y="53"/>
                    <a:pt x="86919" y="53"/>
                    <a:pt x="86836" y="53"/>
                  </a:cubicBezTo>
                  <a:cubicBezTo>
                    <a:pt x="83945" y="95"/>
                    <a:pt x="81034" y="110"/>
                    <a:pt x="78126" y="110"/>
                  </a:cubicBezTo>
                  <a:cubicBezTo>
                    <a:pt x="74153" y="110"/>
                    <a:pt x="70188" y="82"/>
                    <a:pt x="66297" y="53"/>
                  </a:cubicBezTo>
                  <a:cubicBezTo>
                    <a:pt x="62144" y="27"/>
                    <a:pt x="57921" y="1"/>
                    <a:pt x="536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9"/>
            <p:cNvSpPr/>
            <p:nvPr/>
          </p:nvSpPr>
          <p:spPr>
            <a:xfrm>
              <a:off x="1420375" y="2369725"/>
              <a:ext cx="1021425" cy="937525"/>
            </a:xfrm>
            <a:custGeom>
              <a:avLst/>
              <a:gdLst/>
              <a:ahLst/>
              <a:cxnLst/>
              <a:rect l="l" t="t" r="r" b="b"/>
              <a:pathLst>
                <a:path w="40857" h="37501" extrusionOk="0">
                  <a:moveTo>
                    <a:pt x="20637" y="4242"/>
                  </a:moveTo>
                  <a:cubicBezTo>
                    <a:pt x="22475" y="4463"/>
                    <a:pt x="24363" y="5026"/>
                    <a:pt x="26176" y="5933"/>
                  </a:cubicBezTo>
                  <a:cubicBezTo>
                    <a:pt x="27965" y="6840"/>
                    <a:pt x="29411" y="7771"/>
                    <a:pt x="30563" y="8825"/>
                  </a:cubicBezTo>
                  <a:cubicBezTo>
                    <a:pt x="32720" y="10737"/>
                    <a:pt x="34166" y="13433"/>
                    <a:pt x="34779" y="16276"/>
                  </a:cubicBezTo>
                  <a:cubicBezTo>
                    <a:pt x="34603" y="16272"/>
                    <a:pt x="34426" y="16270"/>
                    <a:pt x="34248" y="16270"/>
                  </a:cubicBezTo>
                  <a:cubicBezTo>
                    <a:pt x="33359" y="16270"/>
                    <a:pt x="32446" y="16321"/>
                    <a:pt x="31568" y="16423"/>
                  </a:cubicBezTo>
                  <a:cubicBezTo>
                    <a:pt x="30441" y="16545"/>
                    <a:pt x="29632" y="17550"/>
                    <a:pt x="29754" y="18678"/>
                  </a:cubicBezTo>
                  <a:cubicBezTo>
                    <a:pt x="29877" y="19732"/>
                    <a:pt x="30759" y="20491"/>
                    <a:pt x="31789" y="20491"/>
                  </a:cubicBezTo>
                  <a:lnTo>
                    <a:pt x="32034" y="20491"/>
                  </a:lnTo>
                  <a:cubicBezTo>
                    <a:pt x="32687" y="20408"/>
                    <a:pt x="33352" y="20370"/>
                    <a:pt x="34020" y="20370"/>
                  </a:cubicBezTo>
                  <a:cubicBezTo>
                    <a:pt x="34329" y="20370"/>
                    <a:pt x="34640" y="20378"/>
                    <a:pt x="34950" y="20393"/>
                  </a:cubicBezTo>
                  <a:cubicBezTo>
                    <a:pt x="34999" y="20393"/>
                    <a:pt x="35073" y="20369"/>
                    <a:pt x="35122" y="20369"/>
                  </a:cubicBezTo>
                  <a:cubicBezTo>
                    <a:pt x="35024" y="21962"/>
                    <a:pt x="34681" y="23530"/>
                    <a:pt x="34043" y="24976"/>
                  </a:cubicBezTo>
                  <a:cubicBezTo>
                    <a:pt x="32181" y="29216"/>
                    <a:pt x="27892" y="32378"/>
                    <a:pt x="23309" y="33187"/>
                  </a:cubicBezTo>
                  <a:cubicBezTo>
                    <a:pt x="23088" y="31839"/>
                    <a:pt x="22966" y="30466"/>
                    <a:pt x="22990" y="29118"/>
                  </a:cubicBezTo>
                  <a:cubicBezTo>
                    <a:pt x="22990" y="27967"/>
                    <a:pt x="22083" y="27060"/>
                    <a:pt x="20956" y="27035"/>
                  </a:cubicBezTo>
                  <a:lnTo>
                    <a:pt x="20931" y="27035"/>
                  </a:lnTo>
                  <a:cubicBezTo>
                    <a:pt x="19828" y="27035"/>
                    <a:pt x="18897" y="27942"/>
                    <a:pt x="18897" y="29069"/>
                  </a:cubicBezTo>
                  <a:cubicBezTo>
                    <a:pt x="18873" y="30466"/>
                    <a:pt x="18971" y="31888"/>
                    <a:pt x="19167" y="33260"/>
                  </a:cubicBezTo>
                  <a:cubicBezTo>
                    <a:pt x="17378" y="33015"/>
                    <a:pt x="15515" y="32427"/>
                    <a:pt x="13456" y="31471"/>
                  </a:cubicBezTo>
                  <a:cubicBezTo>
                    <a:pt x="11054" y="30368"/>
                    <a:pt x="9241" y="29118"/>
                    <a:pt x="7893" y="27648"/>
                  </a:cubicBezTo>
                  <a:cubicBezTo>
                    <a:pt x="6814" y="26496"/>
                    <a:pt x="5956" y="25074"/>
                    <a:pt x="5393" y="23530"/>
                  </a:cubicBezTo>
                  <a:cubicBezTo>
                    <a:pt x="6496" y="23359"/>
                    <a:pt x="7599" y="23236"/>
                    <a:pt x="8701" y="23163"/>
                  </a:cubicBezTo>
                  <a:cubicBezTo>
                    <a:pt x="9829" y="23089"/>
                    <a:pt x="10687" y="22109"/>
                    <a:pt x="10613" y="20982"/>
                  </a:cubicBezTo>
                  <a:cubicBezTo>
                    <a:pt x="10543" y="19899"/>
                    <a:pt x="9636" y="19065"/>
                    <a:pt x="8566" y="19065"/>
                  </a:cubicBezTo>
                  <a:cubicBezTo>
                    <a:pt x="8522" y="19065"/>
                    <a:pt x="8477" y="19067"/>
                    <a:pt x="8432" y="19070"/>
                  </a:cubicBezTo>
                  <a:cubicBezTo>
                    <a:pt x="7133" y="19168"/>
                    <a:pt x="5834" y="19315"/>
                    <a:pt x="4535" y="19536"/>
                  </a:cubicBezTo>
                  <a:cubicBezTo>
                    <a:pt x="4510" y="18751"/>
                    <a:pt x="4510" y="17991"/>
                    <a:pt x="4584" y="17207"/>
                  </a:cubicBezTo>
                  <a:cubicBezTo>
                    <a:pt x="4952" y="13776"/>
                    <a:pt x="6594" y="10418"/>
                    <a:pt x="9069" y="8016"/>
                  </a:cubicBezTo>
                  <a:cubicBezTo>
                    <a:pt x="11177" y="5982"/>
                    <a:pt x="13775" y="4732"/>
                    <a:pt x="16544" y="4291"/>
                  </a:cubicBezTo>
                  <a:lnTo>
                    <a:pt x="16544" y="4291"/>
                  </a:lnTo>
                  <a:cubicBezTo>
                    <a:pt x="16520" y="5541"/>
                    <a:pt x="16667" y="6766"/>
                    <a:pt x="16961" y="7992"/>
                  </a:cubicBezTo>
                  <a:cubicBezTo>
                    <a:pt x="17206" y="8923"/>
                    <a:pt x="18039" y="9511"/>
                    <a:pt x="18946" y="9511"/>
                  </a:cubicBezTo>
                  <a:cubicBezTo>
                    <a:pt x="19118" y="9511"/>
                    <a:pt x="19289" y="9511"/>
                    <a:pt x="19461" y="9462"/>
                  </a:cubicBezTo>
                  <a:cubicBezTo>
                    <a:pt x="20564" y="9168"/>
                    <a:pt x="21225" y="8065"/>
                    <a:pt x="20931" y="6963"/>
                  </a:cubicBezTo>
                  <a:cubicBezTo>
                    <a:pt x="20686" y="6056"/>
                    <a:pt x="20613" y="5149"/>
                    <a:pt x="20637" y="4242"/>
                  </a:cubicBezTo>
                  <a:close/>
                  <a:moveTo>
                    <a:pt x="18751" y="0"/>
                  </a:moveTo>
                  <a:cubicBezTo>
                    <a:pt x="14119" y="0"/>
                    <a:pt x="9710" y="1724"/>
                    <a:pt x="6226" y="5075"/>
                  </a:cubicBezTo>
                  <a:cubicBezTo>
                    <a:pt x="3064" y="8139"/>
                    <a:pt x="981" y="12403"/>
                    <a:pt x="515" y="16791"/>
                  </a:cubicBezTo>
                  <a:cubicBezTo>
                    <a:pt x="1" y="21815"/>
                    <a:pt x="1643" y="26913"/>
                    <a:pt x="4878" y="30442"/>
                  </a:cubicBezTo>
                  <a:cubicBezTo>
                    <a:pt x="6594" y="32280"/>
                    <a:pt x="8848" y="33849"/>
                    <a:pt x="11740" y="35197"/>
                  </a:cubicBezTo>
                  <a:cubicBezTo>
                    <a:pt x="14461" y="36471"/>
                    <a:pt x="16985" y="37182"/>
                    <a:pt x="19412" y="37427"/>
                  </a:cubicBezTo>
                  <a:cubicBezTo>
                    <a:pt x="19951" y="37476"/>
                    <a:pt x="20490" y="37500"/>
                    <a:pt x="21005" y="37500"/>
                  </a:cubicBezTo>
                  <a:cubicBezTo>
                    <a:pt x="28063" y="37500"/>
                    <a:pt x="34950" y="33113"/>
                    <a:pt x="37793" y="26619"/>
                  </a:cubicBezTo>
                  <a:cubicBezTo>
                    <a:pt x="40857" y="19634"/>
                    <a:pt x="38970" y="10859"/>
                    <a:pt x="33308" y="5786"/>
                  </a:cubicBezTo>
                  <a:cubicBezTo>
                    <a:pt x="31862" y="4487"/>
                    <a:pt x="30147" y="3335"/>
                    <a:pt x="28014" y="2281"/>
                  </a:cubicBezTo>
                  <a:cubicBezTo>
                    <a:pt x="24964" y="751"/>
                    <a:pt x="21809" y="0"/>
                    <a:pt x="187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79"/>
            <p:cNvSpPr/>
            <p:nvPr/>
          </p:nvSpPr>
          <p:spPr>
            <a:xfrm>
              <a:off x="5053800" y="2106375"/>
              <a:ext cx="506150" cy="476025"/>
            </a:xfrm>
            <a:custGeom>
              <a:avLst/>
              <a:gdLst/>
              <a:ahLst/>
              <a:cxnLst/>
              <a:rect l="l" t="t" r="r" b="b"/>
              <a:pathLst>
                <a:path w="20246" h="19041" extrusionOk="0">
                  <a:moveTo>
                    <a:pt x="10467" y="4102"/>
                  </a:moveTo>
                  <a:cubicBezTo>
                    <a:pt x="11554" y="4102"/>
                    <a:pt x="12582" y="4390"/>
                    <a:pt x="13358" y="4973"/>
                  </a:cubicBezTo>
                  <a:cubicBezTo>
                    <a:pt x="15025" y="6222"/>
                    <a:pt x="15907" y="8771"/>
                    <a:pt x="15392" y="10904"/>
                  </a:cubicBezTo>
                  <a:cubicBezTo>
                    <a:pt x="15000" y="12595"/>
                    <a:pt x="13750" y="14065"/>
                    <a:pt x="12206" y="14629"/>
                  </a:cubicBezTo>
                  <a:cubicBezTo>
                    <a:pt x="11663" y="14835"/>
                    <a:pt x="11074" y="14937"/>
                    <a:pt x="10466" y="14937"/>
                  </a:cubicBezTo>
                  <a:cubicBezTo>
                    <a:pt x="9481" y="14937"/>
                    <a:pt x="8446" y="14669"/>
                    <a:pt x="7476" y="14139"/>
                  </a:cubicBezTo>
                  <a:cubicBezTo>
                    <a:pt x="6202" y="13453"/>
                    <a:pt x="4756" y="12056"/>
                    <a:pt x="4535" y="10217"/>
                  </a:cubicBezTo>
                  <a:cubicBezTo>
                    <a:pt x="4167" y="7203"/>
                    <a:pt x="6030" y="5659"/>
                    <a:pt x="7157" y="4997"/>
                  </a:cubicBezTo>
                  <a:cubicBezTo>
                    <a:pt x="8185" y="4403"/>
                    <a:pt x="9357" y="4102"/>
                    <a:pt x="10467" y="4102"/>
                  </a:cubicBezTo>
                  <a:close/>
                  <a:moveTo>
                    <a:pt x="10455" y="1"/>
                  </a:moveTo>
                  <a:cubicBezTo>
                    <a:pt x="8652" y="1"/>
                    <a:pt x="6792" y="480"/>
                    <a:pt x="5123" y="1443"/>
                  </a:cubicBezTo>
                  <a:cubicBezTo>
                    <a:pt x="1741" y="3404"/>
                    <a:pt x="1" y="6860"/>
                    <a:pt x="466" y="10708"/>
                  </a:cubicBezTo>
                  <a:cubicBezTo>
                    <a:pt x="810" y="13600"/>
                    <a:pt x="2721" y="16222"/>
                    <a:pt x="5540" y="17742"/>
                  </a:cubicBezTo>
                  <a:cubicBezTo>
                    <a:pt x="7108" y="18599"/>
                    <a:pt x="8824" y="19041"/>
                    <a:pt x="10491" y="19041"/>
                  </a:cubicBezTo>
                  <a:cubicBezTo>
                    <a:pt x="11569" y="19041"/>
                    <a:pt x="12647" y="18844"/>
                    <a:pt x="13652" y="18477"/>
                  </a:cubicBezTo>
                  <a:cubicBezTo>
                    <a:pt x="16471" y="17423"/>
                    <a:pt x="18676" y="14874"/>
                    <a:pt x="19387" y="11835"/>
                  </a:cubicBezTo>
                  <a:cubicBezTo>
                    <a:pt x="20245" y="8159"/>
                    <a:pt x="18750" y="3894"/>
                    <a:pt x="15809" y="1688"/>
                  </a:cubicBezTo>
                  <a:cubicBezTo>
                    <a:pt x="14303" y="566"/>
                    <a:pt x="12413" y="1"/>
                    <a:pt x="104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79"/>
            <p:cNvSpPr/>
            <p:nvPr/>
          </p:nvSpPr>
          <p:spPr>
            <a:xfrm>
              <a:off x="5640175" y="2078200"/>
              <a:ext cx="506125" cy="475400"/>
            </a:xfrm>
            <a:custGeom>
              <a:avLst/>
              <a:gdLst/>
              <a:ahLst/>
              <a:cxnLst/>
              <a:rect l="l" t="t" r="r" b="b"/>
              <a:pathLst>
                <a:path w="20245" h="19016" extrusionOk="0">
                  <a:moveTo>
                    <a:pt x="10466" y="4090"/>
                  </a:moveTo>
                  <a:cubicBezTo>
                    <a:pt x="11569" y="4090"/>
                    <a:pt x="12574" y="4384"/>
                    <a:pt x="13358" y="4972"/>
                  </a:cubicBezTo>
                  <a:cubicBezTo>
                    <a:pt x="15025" y="6222"/>
                    <a:pt x="15907" y="8771"/>
                    <a:pt x="15417" y="10903"/>
                  </a:cubicBezTo>
                  <a:cubicBezTo>
                    <a:pt x="15000" y="12594"/>
                    <a:pt x="13750" y="14065"/>
                    <a:pt x="12231" y="14629"/>
                  </a:cubicBezTo>
                  <a:cubicBezTo>
                    <a:pt x="11687" y="14831"/>
                    <a:pt x="11105" y="14930"/>
                    <a:pt x="10506" y="14930"/>
                  </a:cubicBezTo>
                  <a:cubicBezTo>
                    <a:pt x="9511" y="14930"/>
                    <a:pt x="8470" y="14658"/>
                    <a:pt x="7476" y="14138"/>
                  </a:cubicBezTo>
                  <a:cubicBezTo>
                    <a:pt x="6201" y="13452"/>
                    <a:pt x="4755" y="12055"/>
                    <a:pt x="4535" y="10217"/>
                  </a:cubicBezTo>
                  <a:cubicBezTo>
                    <a:pt x="4167" y="7202"/>
                    <a:pt x="6030" y="5658"/>
                    <a:pt x="7182" y="4997"/>
                  </a:cubicBezTo>
                  <a:cubicBezTo>
                    <a:pt x="8187" y="4408"/>
                    <a:pt x="9363" y="4090"/>
                    <a:pt x="10466" y="4090"/>
                  </a:cubicBezTo>
                  <a:close/>
                  <a:moveTo>
                    <a:pt x="10464" y="0"/>
                  </a:moveTo>
                  <a:cubicBezTo>
                    <a:pt x="8664" y="0"/>
                    <a:pt x="6803" y="479"/>
                    <a:pt x="5123" y="1443"/>
                  </a:cubicBezTo>
                  <a:cubicBezTo>
                    <a:pt x="1741" y="3404"/>
                    <a:pt x="1" y="6859"/>
                    <a:pt x="466" y="10707"/>
                  </a:cubicBezTo>
                  <a:cubicBezTo>
                    <a:pt x="834" y="13599"/>
                    <a:pt x="2721" y="16222"/>
                    <a:pt x="5540" y="17741"/>
                  </a:cubicBezTo>
                  <a:cubicBezTo>
                    <a:pt x="7133" y="18599"/>
                    <a:pt x="8848" y="19016"/>
                    <a:pt x="10515" y="19016"/>
                  </a:cubicBezTo>
                  <a:cubicBezTo>
                    <a:pt x="11593" y="19016"/>
                    <a:pt x="12647" y="18844"/>
                    <a:pt x="13652" y="18476"/>
                  </a:cubicBezTo>
                  <a:cubicBezTo>
                    <a:pt x="16471" y="17423"/>
                    <a:pt x="18676" y="14874"/>
                    <a:pt x="19387" y="11835"/>
                  </a:cubicBezTo>
                  <a:cubicBezTo>
                    <a:pt x="20245" y="8158"/>
                    <a:pt x="18750" y="3894"/>
                    <a:pt x="15809" y="1688"/>
                  </a:cubicBezTo>
                  <a:cubicBezTo>
                    <a:pt x="14303" y="565"/>
                    <a:pt x="12419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79"/>
            <p:cNvSpPr/>
            <p:nvPr/>
          </p:nvSpPr>
          <p:spPr>
            <a:xfrm>
              <a:off x="5020725" y="2692850"/>
              <a:ext cx="506125" cy="475925"/>
            </a:xfrm>
            <a:custGeom>
              <a:avLst/>
              <a:gdLst/>
              <a:ahLst/>
              <a:cxnLst/>
              <a:rect l="l" t="t" r="r" b="b"/>
              <a:pathLst>
                <a:path w="20245" h="19037" extrusionOk="0">
                  <a:moveTo>
                    <a:pt x="10462" y="4108"/>
                  </a:moveTo>
                  <a:cubicBezTo>
                    <a:pt x="11555" y="4108"/>
                    <a:pt x="12590" y="4396"/>
                    <a:pt x="13358" y="4968"/>
                  </a:cubicBezTo>
                  <a:cubicBezTo>
                    <a:pt x="15024" y="6218"/>
                    <a:pt x="15907" y="8767"/>
                    <a:pt x="15416" y="10924"/>
                  </a:cubicBezTo>
                  <a:cubicBezTo>
                    <a:pt x="15000" y="12615"/>
                    <a:pt x="13750" y="14061"/>
                    <a:pt x="12230" y="14649"/>
                  </a:cubicBezTo>
                  <a:cubicBezTo>
                    <a:pt x="11688" y="14842"/>
                    <a:pt x="11108" y="14939"/>
                    <a:pt x="10510" y="14939"/>
                  </a:cubicBezTo>
                  <a:cubicBezTo>
                    <a:pt x="9515" y="14939"/>
                    <a:pt x="8471" y="14671"/>
                    <a:pt x="7476" y="14135"/>
                  </a:cubicBezTo>
                  <a:cubicBezTo>
                    <a:pt x="6201" y="13448"/>
                    <a:pt x="4755" y="12051"/>
                    <a:pt x="4534" y="10213"/>
                  </a:cubicBezTo>
                  <a:cubicBezTo>
                    <a:pt x="4167" y="7223"/>
                    <a:pt x="6029" y="5655"/>
                    <a:pt x="7181" y="4993"/>
                  </a:cubicBezTo>
                  <a:cubicBezTo>
                    <a:pt x="8192" y="4402"/>
                    <a:pt x="9357" y="4108"/>
                    <a:pt x="10462" y="4108"/>
                  </a:cubicBezTo>
                  <a:close/>
                  <a:moveTo>
                    <a:pt x="10482" y="0"/>
                  </a:moveTo>
                  <a:cubicBezTo>
                    <a:pt x="8676" y="0"/>
                    <a:pt x="6808" y="485"/>
                    <a:pt x="5123" y="1464"/>
                  </a:cubicBezTo>
                  <a:cubicBezTo>
                    <a:pt x="1740" y="3400"/>
                    <a:pt x="0" y="6880"/>
                    <a:pt x="466" y="10728"/>
                  </a:cubicBezTo>
                  <a:cubicBezTo>
                    <a:pt x="834" y="13596"/>
                    <a:pt x="2721" y="16218"/>
                    <a:pt x="5539" y="17737"/>
                  </a:cubicBezTo>
                  <a:cubicBezTo>
                    <a:pt x="7132" y="18595"/>
                    <a:pt x="8848" y="19036"/>
                    <a:pt x="10515" y="19036"/>
                  </a:cubicBezTo>
                  <a:cubicBezTo>
                    <a:pt x="11593" y="19036"/>
                    <a:pt x="12647" y="18840"/>
                    <a:pt x="13652" y="18473"/>
                  </a:cubicBezTo>
                  <a:cubicBezTo>
                    <a:pt x="16470" y="17419"/>
                    <a:pt x="18676" y="14894"/>
                    <a:pt x="19387" y="11855"/>
                  </a:cubicBezTo>
                  <a:cubicBezTo>
                    <a:pt x="20245" y="8155"/>
                    <a:pt x="18750" y="3890"/>
                    <a:pt x="15808" y="1684"/>
                  </a:cubicBezTo>
                  <a:cubicBezTo>
                    <a:pt x="14308" y="565"/>
                    <a:pt x="12430" y="0"/>
                    <a:pt x="104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79"/>
            <p:cNvSpPr/>
            <p:nvPr/>
          </p:nvSpPr>
          <p:spPr>
            <a:xfrm>
              <a:off x="5607100" y="2664650"/>
              <a:ext cx="506725" cy="475950"/>
            </a:xfrm>
            <a:custGeom>
              <a:avLst/>
              <a:gdLst/>
              <a:ahLst/>
              <a:cxnLst/>
              <a:rect l="l" t="t" r="r" b="b"/>
              <a:pathLst>
                <a:path w="20269" h="19038" extrusionOk="0">
                  <a:moveTo>
                    <a:pt x="10471" y="4108"/>
                  </a:moveTo>
                  <a:cubicBezTo>
                    <a:pt x="11561" y="4108"/>
                    <a:pt x="12590" y="4396"/>
                    <a:pt x="13358" y="4969"/>
                  </a:cubicBezTo>
                  <a:cubicBezTo>
                    <a:pt x="15024" y="6219"/>
                    <a:pt x="15906" y="8768"/>
                    <a:pt x="15416" y="10900"/>
                  </a:cubicBezTo>
                  <a:cubicBezTo>
                    <a:pt x="15024" y="12616"/>
                    <a:pt x="13774" y="14062"/>
                    <a:pt x="12230" y="14625"/>
                  </a:cubicBezTo>
                  <a:cubicBezTo>
                    <a:pt x="11678" y="14831"/>
                    <a:pt x="11087" y="14934"/>
                    <a:pt x="10478" y="14934"/>
                  </a:cubicBezTo>
                  <a:cubicBezTo>
                    <a:pt x="9492" y="14934"/>
                    <a:pt x="8460" y="14666"/>
                    <a:pt x="7475" y="14135"/>
                  </a:cubicBezTo>
                  <a:cubicBezTo>
                    <a:pt x="6201" y="13449"/>
                    <a:pt x="4755" y="12052"/>
                    <a:pt x="4534" y="10214"/>
                  </a:cubicBezTo>
                  <a:cubicBezTo>
                    <a:pt x="4167" y="7199"/>
                    <a:pt x="6029" y="5655"/>
                    <a:pt x="7181" y="4994"/>
                  </a:cubicBezTo>
                  <a:cubicBezTo>
                    <a:pt x="8204" y="4402"/>
                    <a:pt x="9369" y="4108"/>
                    <a:pt x="10471" y="4108"/>
                  </a:cubicBezTo>
                  <a:close/>
                  <a:moveTo>
                    <a:pt x="10482" y="1"/>
                  </a:moveTo>
                  <a:cubicBezTo>
                    <a:pt x="8676" y="1"/>
                    <a:pt x="6808" y="486"/>
                    <a:pt x="5123" y="1464"/>
                  </a:cubicBezTo>
                  <a:cubicBezTo>
                    <a:pt x="1740" y="3400"/>
                    <a:pt x="0" y="6881"/>
                    <a:pt x="490" y="10704"/>
                  </a:cubicBezTo>
                  <a:cubicBezTo>
                    <a:pt x="834" y="13596"/>
                    <a:pt x="2721" y="16219"/>
                    <a:pt x="5539" y="17738"/>
                  </a:cubicBezTo>
                  <a:cubicBezTo>
                    <a:pt x="7132" y="18596"/>
                    <a:pt x="8848" y="19037"/>
                    <a:pt x="10514" y="19037"/>
                  </a:cubicBezTo>
                  <a:cubicBezTo>
                    <a:pt x="11593" y="19037"/>
                    <a:pt x="12647" y="18841"/>
                    <a:pt x="13652" y="18473"/>
                  </a:cubicBezTo>
                  <a:cubicBezTo>
                    <a:pt x="16495" y="17419"/>
                    <a:pt x="18676" y="14871"/>
                    <a:pt x="19387" y="11856"/>
                  </a:cubicBezTo>
                  <a:cubicBezTo>
                    <a:pt x="20269" y="8155"/>
                    <a:pt x="18749" y="3891"/>
                    <a:pt x="15808" y="1685"/>
                  </a:cubicBezTo>
                  <a:cubicBezTo>
                    <a:pt x="14307" y="565"/>
                    <a:pt x="12430" y="1"/>
                    <a:pt x="104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79"/>
            <p:cNvSpPr/>
            <p:nvPr/>
          </p:nvSpPr>
          <p:spPr>
            <a:xfrm>
              <a:off x="1549050" y="3734900"/>
              <a:ext cx="688100" cy="108475"/>
            </a:xfrm>
            <a:custGeom>
              <a:avLst/>
              <a:gdLst/>
              <a:ahLst/>
              <a:cxnLst/>
              <a:rect l="l" t="t" r="r" b="b"/>
              <a:pathLst>
                <a:path w="27524" h="4339" extrusionOk="0">
                  <a:moveTo>
                    <a:pt x="25465" y="1"/>
                  </a:moveTo>
                  <a:lnTo>
                    <a:pt x="2035" y="246"/>
                  </a:lnTo>
                  <a:cubicBezTo>
                    <a:pt x="907" y="270"/>
                    <a:pt x="1" y="1201"/>
                    <a:pt x="1" y="2329"/>
                  </a:cubicBezTo>
                  <a:cubicBezTo>
                    <a:pt x="25" y="3456"/>
                    <a:pt x="932" y="4339"/>
                    <a:pt x="2059" y="4339"/>
                  </a:cubicBezTo>
                  <a:lnTo>
                    <a:pt x="25490" y="4094"/>
                  </a:lnTo>
                  <a:cubicBezTo>
                    <a:pt x="26617" y="4094"/>
                    <a:pt x="27524" y="3162"/>
                    <a:pt x="27524" y="2035"/>
                  </a:cubicBezTo>
                  <a:cubicBezTo>
                    <a:pt x="27499" y="907"/>
                    <a:pt x="26593" y="1"/>
                    <a:pt x="254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79"/>
            <p:cNvSpPr/>
            <p:nvPr/>
          </p:nvSpPr>
          <p:spPr>
            <a:xfrm>
              <a:off x="1586425" y="3942575"/>
              <a:ext cx="671575" cy="110350"/>
            </a:xfrm>
            <a:custGeom>
              <a:avLst/>
              <a:gdLst/>
              <a:ahLst/>
              <a:cxnLst/>
              <a:rect l="l" t="t" r="r" b="b"/>
              <a:pathLst>
                <a:path w="26863" h="4414" extrusionOk="0">
                  <a:moveTo>
                    <a:pt x="24748" y="0"/>
                  </a:moveTo>
                  <a:cubicBezTo>
                    <a:pt x="24718" y="0"/>
                    <a:pt x="24687" y="1"/>
                    <a:pt x="24656" y="2"/>
                  </a:cubicBezTo>
                  <a:cubicBezTo>
                    <a:pt x="20302" y="216"/>
                    <a:pt x="15922" y="331"/>
                    <a:pt x="11551" y="331"/>
                  </a:cubicBezTo>
                  <a:cubicBezTo>
                    <a:pt x="8419" y="331"/>
                    <a:pt x="5292" y="272"/>
                    <a:pt x="2182" y="149"/>
                  </a:cubicBezTo>
                  <a:cubicBezTo>
                    <a:pt x="2167" y="149"/>
                    <a:pt x="2151" y="149"/>
                    <a:pt x="2136" y="149"/>
                  </a:cubicBezTo>
                  <a:cubicBezTo>
                    <a:pt x="1029" y="149"/>
                    <a:pt x="98" y="1022"/>
                    <a:pt x="50" y="2134"/>
                  </a:cubicBezTo>
                  <a:cubicBezTo>
                    <a:pt x="1" y="3262"/>
                    <a:pt x="883" y="4218"/>
                    <a:pt x="2010" y="4242"/>
                  </a:cubicBezTo>
                  <a:cubicBezTo>
                    <a:pt x="5197" y="4365"/>
                    <a:pt x="8407" y="4414"/>
                    <a:pt x="11593" y="4414"/>
                  </a:cubicBezTo>
                  <a:cubicBezTo>
                    <a:pt x="16029" y="4414"/>
                    <a:pt x="20465" y="4316"/>
                    <a:pt x="24853" y="4095"/>
                  </a:cubicBezTo>
                  <a:cubicBezTo>
                    <a:pt x="25980" y="4021"/>
                    <a:pt x="26862" y="3066"/>
                    <a:pt x="26789" y="1938"/>
                  </a:cubicBezTo>
                  <a:cubicBezTo>
                    <a:pt x="26741" y="842"/>
                    <a:pt x="25835" y="0"/>
                    <a:pt x="247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79"/>
            <p:cNvSpPr/>
            <p:nvPr/>
          </p:nvSpPr>
          <p:spPr>
            <a:xfrm>
              <a:off x="3355350" y="3608025"/>
              <a:ext cx="603550" cy="106675"/>
            </a:xfrm>
            <a:custGeom>
              <a:avLst/>
              <a:gdLst/>
              <a:ahLst/>
              <a:cxnLst/>
              <a:rect l="l" t="t" r="r" b="b"/>
              <a:pathLst>
                <a:path w="24142" h="4267" extrusionOk="0">
                  <a:moveTo>
                    <a:pt x="2070" y="0"/>
                  </a:moveTo>
                  <a:cubicBezTo>
                    <a:pt x="981" y="0"/>
                    <a:pt x="73" y="889"/>
                    <a:pt x="50" y="1987"/>
                  </a:cubicBezTo>
                  <a:cubicBezTo>
                    <a:pt x="0" y="3115"/>
                    <a:pt x="883" y="4046"/>
                    <a:pt x="2010" y="4095"/>
                  </a:cubicBezTo>
                  <a:cubicBezTo>
                    <a:pt x="5588" y="4218"/>
                    <a:pt x="9191" y="4267"/>
                    <a:pt x="12770" y="4267"/>
                  </a:cubicBezTo>
                  <a:cubicBezTo>
                    <a:pt x="15882" y="4267"/>
                    <a:pt x="19019" y="4218"/>
                    <a:pt x="22107" y="4144"/>
                  </a:cubicBezTo>
                  <a:cubicBezTo>
                    <a:pt x="23235" y="4095"/>
                    <a:pt x="24142" y="3164"/>
                    <a:pt x="24093" y="2036"/>
                  </a:cubicBezTo>
                  <a:cubicBezTo>
                    <a:pt x="24069" y="938"/>
                    <a:pt x="23161" y="49"/>
                    <a:pt x="22095" y="49"/>
                  </a:cubicBezTo>
                  <a:cubicBezTo>
                    <a:pt x="22066" y="49"/>
                    <a:pt x="22038" y="50"/>
                    <a:pt x="22009" y="51"/>
                  </a:cubicBezTo>
                  <a:cubicBezTo>
                    <a:pt x="18920" y="132"/>
                    <a:pt x="15814" y="174"/>
                    <a:pt x="12707" y="174"/>
                  </a:cubicBezTo>
                  <a:cubicBezTo>
                    <a:pt x="9185" y="174"/>
                    <a:pt x="5661" y="119"/>
                    <a:pt x="2157" y="2"/>
                  </a:cubicBezTo>
                  <a:cubicBezTo>
                    <a:pt x="2128" y="1"/>
                    <a:pt x="2099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79"/>
            <p:cNvSpPr/>
            <p:nvPr/>
          </p:nvSpPr>
          <p:spPr>
            <a:xfrm>
              <a:off x="2761625" y="2195750"/>
              <a:ext cx="1771400" cy="115825"/>
            </a:xfrm>
            <a:custGeom>
              <a:avLst/>
              <a:gdLst/>
              <a:ahLst/>
              <a:cxnLst/>
              <a:rect l="l" t="t" r="r" b="b"/>
              <a:pathLst>
                <a:path w="70856" h="4633" extrusionOk="0">
                  <a:moveTo>
                    <a:pt x="68769" y="0"/>
                  </a:moveTo>
                  <a:cubicBezTo>
                    <a:pt x="68754" y="0"/>
                    <a:pt x="68738" y="0"/>
                    <a:pt x="68723" y="1"/>
                  </a:cubicBezTo>
                  <a:cubicBezTo>
                    <a:pt x="55746" y="360"/>
                    <a:pt x="42667" y="543"/>
                    <a:pt x="29606" y="543"/>
                  </a:cubicBezTo>
                  <a:cubicBezTo>
                    <a:pt x="20417" y="543"/>
                    <a:pt x="11238" y="452"/>
                    <a:pt x="2108" y="270"/>
                  </a:cubicBezTo>
                  <a:cubicBezTo>
                    <a:pt x="2093" y="270"/>
                    <a:pt x="2078" y="270"/>
                    <a:pt x="2063" y="270"/>
                  </a:cubicBezTo>
                  <a:cubicBezTo>
                    <a:pt x="933" y="270"/>
                    <a:pt x="49" y="1167"/>
                    <a:pt x="25" y="2280"/>
                  </a:cubicBezTo>
                  <a:cubicBezTo>
                    <a:pt x="0" y="3407"/>
                    <a:pt x="907" y="4339"/>
                    <a:pt x="2035" y="4363"/>
                  </a:cubicBezTo>
                  <a:cubicBezTo>
                    <a:pt x="11275" y="4535"/>
                    <a:pt x="20588" y="4633"/>
                    <a:pt x="29901" y="4633"/>
                  </a:cubicBezTo>
                  <a:cubicBezTo>
                    <a:pt x="42915" y="4633"/>
                    <a:pt x="55930" y="4461"/>
                    <a:pt x="68846" y="4093"/>
                  </a:cubicBezTo>
                  <a:cubicBezTo>
                    <a:pt x="69973" y="4069"/>
                    <a:pt x="70855" y="3113"/>
                    <a:pt x="70831" y="1986"/>
                  </a:cubicBezTo>
                  <a:cubicBezTo>
                    <a:pt x="70807" y="874"/>
                    <a:pt x="69876" y="0"/>
                    <a:pt x="687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79"/>
            <p:cNvSpPr/>
            <p:nvPr/>
          </p:nvSpPr>
          <p:spPr>
            <a:xfrm>
              <a:off x="2840675" y="2488625"/>
              <a:ext cx="1696025" cy="123800"/>
            </a:xfrm>
            <a:custGeom>
              <a:avLst/>
              <a:gdLst/>
              <a:ahLst/>
              <a:cxnLst/>
              <a:rect l="l" t="t" r="r" b="b"/>
              <a:pathLst>
                <a:path w="67841" h="4952" extrusionOk="0">
                  <a:moveTo>
                    <a:pt x="65757" y="1"/>
                  </a:moveTo>
                  <a:cubicBezTo>
                    <a:pt x="44631" y="197"/>
                    <a:pt x="23185" y="491"/>
                    <a:pt x="2034" y="859"/>
                  </a:cubicBezTo>
                  <a:cubicBezTo>
                    <a:pt x="907" y="883"/>
                    <a:pt x="0" y="1814"/>
                    <a:pt x="25" y="2942"/>
                  </a:cubicBezTo>
                  <a:cubicBezTo>
                    <a:pt x="49" y="4069"/>
                    <a:pt x="956" y="4951"/>
                    <a:pt x="2083" y="4951"/>
                  </a:cubicBezTo>
                  <a:lnTo>
                    <a:pt x="2108" y="4951"/>
                  </a:lnTo>
                  <a:cubicBezTo>
                    <a:pt x="23259" y="4584"/>
                    <a:pt x="44680" y="4290"/>
                    <a:pt x="65806" y="4094"/>
                  </a:cubicBezTo>
                  <a:cubicBezTo>
                    <a:pt x="66934" y="4069"/>
                    <a:pt x="67840" y="3162"/>
                    <a:pt x="67816" y="2035"/>
                  </a:cubicBezTo>
                  <a:cubicBezTo>
                    <a:pt x="67816" y="908"/>
                    <a:pt x="66909" y="1"/>
                    <a:pt x="657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79"/>
            <p:cNvSpPr/>
            <p:nvPr/>
          </p:nvSpPr>
          <p:spPr>
            <a:xfrm>
              <a:off x="3754225" y="3336175"/>
              <a:ext cx="139125" cy="129150"/>
            </a:xfrm>
            <a:custGeom>
              <a:avLst/>
              <a:gdLst/>
              <a:ahLst/>
              <a:cxnLst/>
              <a:rect l="l" t="t" r="r" b="b"/>
              <a:pathLst>
                <a:path w="5565" h="5166" extrusionOk="0">
                  <a:moveTo>
                    <a:pt x="3319" y="0"/>
                  </a:moveTo>
                  <a:cubicBezTo>
                    <a:pt x="2795" y="0"/>
                    <a:pt x="2268" y="203"/>
                    <a:pt x="1863" y="607"/>
                  </a:cubicBezTo>
                  <a:lnTo>
                    <a:pt x="785" y="1685"/>
                  </a:lnTo>
                  <a:cubicBezTo>
                    <a:pt x="1" y="2470"/>
                    <a:pt x="1" y="3769"/>
                    <a:pt x="785" y="4577"/>
                  </a:cubicBezTo>
                  <a:cubicBezTo>
                    <a:pt x="1177" y="4970"/>
                    <a:pt x="1716" y="5166"/>
                    <a:pt x="2231" y="5166"/>
                  </a:cubicBezTo>
                  <a:cubicBezTo>
                    <a:pt x="2770" y="5166"/>
                    <a:pt x="3285" y="4970"/>
                    <a:pt x="3677" y="4577"/>
                  </a:cubicBezTo>
                  <a:lnTo>
                    <a:pt x="4755" y="3499"/>
                  </a:lnTo>
                  <a:cubicBezTo>
                    <a:pt x="5564" y="2690"/>
                    <a:pt x="5564" y="1391"/>
                    <a:pt x="4755" y="607"/>
                  </a:cubicBezTo>
                  <a:cubicBezTo>
                    <a:pt x="4363" y="203"/>
                    <a:pt x="3842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79"/>
            <p:cNvSpPr/>
            <p:nvPr/>
          </p:nvSpPr>
          <p:spPr>
            <a:xfrm>
              <a:off x="2761000" y="2793900"/>
              <a:ext cx="708350" cy="107125"/>
            </a:xfrm>
            <a:custGeom>
              <a:avLst/>
              <a:gdLst/>
              <a:ahLst/>
              <a:cxnLst/>
              <a:rect l="l" t="t" r="r" b="b"/>
              <a:pathLst>
                <a:path w="28334" h="4285" extrusionOk="0">
                  <a:moveTo>
                    <a:pt x="16194" y="0"/>
                  </a:moveTo>
                  <a:cubicBezTo>
                    <a:pt x="11459" y="0"/>
                    <a:pt x="6718" y="62"/>
                    <a:pt x="2011" y="191"/>
                  </a:cubicBezTo>
                  <a:cubicBezTo>
                    <a:pt x="883" y="216"/>
                    <a:pt x="1" y="1147"/>
                    <a:pt x="25" y="2274"/>
                  </a:cubicBezTo>
                  <a:cubicBezTo>
                    <a:pt x="50" y="3402"/>
                    <a:pt x="957" y="4284"/>
                    <a:pt x="2060" y="4284"/>
                  </a:cubicBezTo>
                  <a:lnTo>
                    <a:pt x="2109" y="4284"/>
                  </a:lnTo>
                  <a:cubicBezTo>
                    <a:pt x="6788" y="4155"/>
                    <a:pt x="11500" y="4093"/>
                    <a:pt x="16201" y="4093"/>
                  </a:cubicBezTo>
                  <a:cubicBezTo>
                    <a:pt x="19553" y="4093"/>
                    <a:pt x="22900" y="4125"/>
                    <a:pt x="26225" y="4186"/>
                  </a:cubicBezTo>
                  <a:cubicBezTo>
                    <a:pt x="27377" y="4186"/>
                    <a:pt x="28284" y="3304"/>
                    <a:pt x="28309" y="2176"/>
                  </a:cubicBezTo>
                  <a:cubicBezTo>
                    <a:pt x="28333" y="1024"/>
                    <a:pt x="27426" y="93"/>
                    <a:pt x="26299" y="93"/>
                  </a:cubicBezTo>
                  <a:cubicBezTo>
                    <a:pt x="22943" y="32"/>
                    <a:pt x="19570" y="0"/>
                    <a:pt x="161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79"/>
            <p:cNvSpPr/>
            <p:nvPr/>
          </p:nvSpPr>
          <p:spPr>
            <a:xfrm>
              <a:off x="3713800" y="2767400"/>
              <a:ext cx="856600" cy="113400"/>
            </a:xfrm>
            <a:custGeom>
              <a:avLst/>
              <a:gdLst/>
              <a:ahLst/>
              <a:cxnLst/>
              <a:rect l="l" t="t" r="r" b="b"/>
              <a:pathLst>
                <a:path w="34264" h="4536" extrusionOk="0">
                  <a:moveTo>
                    <a:pt x="32178" y="1"/>
                  </a:moveTo>
                  <a:cubicBezTo>
                    <a:pt x="32163" y="1"/>
                    <a:pt x="32147" y="1"/>
                    <a:pt x="32131" y="1"/>
                  </a:cubicBezTo>
                  <a:cubicBezTo>
                    <a:pt x="22869" y="297"/>
                    <a:pt x="13479" y="445"/>
                    <a:pt x="4199" y="445"/>
                  </a:cubicBezTo>
                  <a:cubicBezTo>
                    <a:pt x="3485" y="445"/>
                    <a:pt x="2771" y="444"/>
                    <a:pt x="2059" y="442"/>
                  </a:cubicBezTo>
                  <a:cubicBezTo>
                    <a:pt x="931" y="442"/>
                    <a:pt x="0" y="1374"/>
                    <a:pt x="0" y="2501"/>
                  </a:cubicBezTo>
                  <a:cubicBezTo>
                    <a:pt x="0" y="3629"/>
                    <a:pt x="907" y="4535"/>
                    <a:pt x="2059" y="4535"/>
                  </a:cubicBezTo>
                  <a:lnTo>
                    <a:pt x="3774" y="4535"/>
                  </a:lnTo>
                  <a:cubicBezTo>
                    <a:pt x="13235" y="4535"/>
                    <a:pt x="22818" y="4388"/>
                    <a:pt x="32254" y="4094"/>
                  </a:cubicBezTo>
                  <a:cubicBezTo>
                    <a:pt x="33381" y="4045"/>
                    <a:pt x="34263" y="3114"/>
                    <a:pt x="34239" y="1986"/>
                  </a:cubicBezTo>
                  <a:cubicBezTo>
                    <a:pt x="34191" y="851"/>
                    <a:pt x="33284" y="1"/>
                    <a:pt x="321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4082;p79"/>
          <p:cNvSpPr txBox="1"/>
          <p:nvPr/>
        </p:nvSpPr>
        <p:spPr>
          <a:xfrm>
            <a:off x="4352846" y="4152690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Activity </a:t>
            </a:r>
            <a:r>
              <a:rPr lang="en" sz="3100" b="1" dirty="0" smtClean="0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5</a:t>
            </a:r>
            <a:endParaRPr sz="3100" b="1" dirty="0">
              <a:solidFill>
                <a:schemeClr val="dk1"/>
              </a:solidFill>
              <a:highlight>
                <a:schemeClr val="dk2"/>
              </a:highlight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22" name="Google Shape;4089;p79"/>
          <p:cNvSpPr txBox="1"/>
          <p:nvPr/>
        </p:nvSpPr>
        <p:spPr>
          <a:xfrm>
            <a:off x="6536419" y="4162526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00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evaluation of physics learning</a:t>
            </a:r>
            <a:endParaRPr sz="1500" dirty="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  <p:extLst>
      <p:ext uri="{BB962C8B-B14F-4D97-AF65-F5344CB8AC3E}">
        <p14:creationId xmlns:p14="http://schemas.microsoft.com/office/powerpoint/2010/main" val="327217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53"/>
          <p:cNvSpPr txBox="1">
            <a:spLocks noGrp="1"/>
          </p:cNvSpPr>
          <p:nvPr>
            <p:ph type="title"/>
          </p:nvPr>
        </p:nvSpPr>
        <p:spPr>
          <a:xfrm>
            <a:off x="1155298" y="2453173"/>
            <a:ext cx="514583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600" dirty="0" smtClean="0"/>
              <a:t>Understanding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2190" name="Google Shape;2190;p53"/>
          <p:cNvSpPr txBox="1">
            <a:spLocks noGrp="1"/>
          </p:cNvSpPr>
          <p:nvPr>
            <p:ph type="title" idx="2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91" name="Google Shape;2191;p53"/>
          <p:cNvSpPr txBox="1">
            <a:spLocks noGrp="1"/>
          </p:cNvSpPr>
          <p:nvPr>
            <p:ph type="subTitle" idx="1"/>
          </p:nvPr>
        </p:nvSpPr>
        <p:spPr>
          <a:xfrm>
            <a:off x="1005970" y="3436051"/>
            <a:ext cx="5148319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highlight>
                  <a:schemeClr val="dk2"/>
                </a:highlight>
              </a:rPr>
              <a:t>O</a:t>
            </a:r>
            <a:r>
              <a:rPr lang="en" sz="2800" dirty="0" smtClean="0">
                <a:highlight>
                  <a:schemeClr val="dk2"/>
                </a:highlight>
              </a:rPr>
              <a:t>f learning Evaluation</a:t>
            </a:r>
            <a:endParaRPr sz="2800" dirty="0"/>
          </a:p>
        </p:txBody>
      </p:sp>
      <p:grpSp>
        <p:nvGrpSpPr>
          <p:cNvPr id="2192" name="Google Shape;2192;p53"/>
          <p:cNvGrpSpPr/>
          <p:nvPr/>
        </p:nvGrpSpPr>
        <p:grpSpPr>
          <a:xfrm>
            <a:off x="1278393" y="964059"/>
            <a:ext cx="1553648" cy="1421934"/>
            <a:chOff x="-164200" y="1462250"/>
            <a:chExt cx="1037425" cy="949475"/>
          </a:xfrm>
        </p:grpSpPr>
        <p:sp>
          <p:nvSpPr>
            <p:cNvPr id="2193" name="Google Shape;2193;p53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3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3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3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3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3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3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3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3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3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3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3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3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3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3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3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3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3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3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3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3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3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53"/>
          <p:cNvGrpSpPr/>
          <p:nvPr/>
        </p:nvGrpSpPr>
        <p:grpSpPr>
          <a:xfrm>
            <a:off x="5271980" y="846415"/>
            <a:ext cx="1691834" cy="1281429"/>
            <a:chOff x="6299065" y="352775"/>
            <a:chExt cx="1844765" cy="1397110"/>
          </a:xfrm>
        </p:grpSpPr>
        <p:sp>
          <p:nvSpPr>
            <p:cNvPr id="2219" name="Google Shape;2219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avLst/>
              <a:gdLst/>
              <a:ahLst/>
              <a:cxnLst/>
              <a:rect l="l" t="t" r="r" b="b"/>
              <a:pathLst>
                <a:path w="3170" h="1045" fill="none" extrusionOk="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2222" name="Google Shape;2222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045" fill="none" extrusionOk="0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w="12600" cap="rnd" cmpd="sng">
                <a:solidFill>
                  <a:srgbClr val="002642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avLst/>
                <a:gdLst/>
                <a:ahLst/>
                <a:cxnLst/>
                <a:rect l="l" t="t" r="r" b="b"/>
                <a:pathLst>
                  <a:path w="53579" h="37268" extrusionOk="0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76200" dir="3000000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avLst/>
                <a:gdLst/>
                <a:ahLst/>
                <a:cxnLst/>
                <a:rect l="l" t="t" r="r" b="b"/>
                <a:pathLst>
                  <a:path w="48358" h="32230" extrusionOk="0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4" name="Google Shape;2234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53"/>
          <p:cNvGrpSpPr/>
          <p:nvPr/>
        </p:nvGrpSpPr>
        <p:grpSpPr>
          <a:xfrm>
            <a:off x="6507667" y="2792126"/>
            <a:ext cx="1264257" cy="1609806"/>
            <a:chOff x="6914636" y="2627673"/>
            <a:chExt cx="1485264" cy="1890998"/>
          </a:xfrm>
        </p:grpSpPr>
        <p:sp>
          <p:nvSpPr>
            <p:cNvPr id="2236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1046361" flipH="1">
            <a:off x="350346" y="4636019"/>
            <a:ext cx="1693749" cy="857898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8345467" y="925581"/>
            <a:ext cx="1653929" cy="539993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712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52"/>
          <p:cNvSpPr txBox="1">
            <a:spLocks noGrp="1"/>
          </p:cNvSpPr>
          <p:nvPr>
            <p:ph type="title"/>
          </p:nvPr>
        </p:nvSpPr>
        <p:spPr>
          <a:xfrm>
            <a:off x="1669784" y="650192"/>
            <a:ext cx="4487558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n-US" sz="5400" dirty="0" smtClean="0"/>
              <a:t>Evaluation </a:t>
            </a:r>
            <a:r>
              <a:rPr lang="en-US" sz="5400" dirty="0"/>
              <a:t>of physics learning</a:t>
            </a:r>
            <a:endParaRPr sz="5400" dirty="0"/>
          </a:p>
        </p:txBody>
      </p:sp>
      <p:sp>
        <p:nvSpPr>
          <p:cNvPr id="2126" name="Google Shape;2126;p52"/>
          <p:cNvSpPr txBox="1">
            <a:spLocks noGrp="1"/>
          </p:cNvSpPr>
          <p:nvPr>
            <p:ph type="subTitle" idx="1"/>
          </p:nvPr>
        </p:nvSpPr>
        <p:spPr>
          <a:xfrm>
            <a:off x="981646" y="2185676"/>
            <a:ext cx="5078542" cy="1872100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r>
              <a:rPr lang="en-US" dirty="0"/>
              <a:t> </a:t>
            </a:r>
            <a:r>
              <a:rPr lang="en-US" dirty="0"/>
              <a:t>evaluation learning is a </a:t>
            </a:r>
            <a:r>
              <a:rPr lang="en-US" dirty="0" err="1"/>
              <a:t>processin</a:t>
            </a:r>
            <a:r>
              <a:rPr lang="en-US" dirty="0"/>
              <a:t> planning, </a:t>
            </a:r>
            <a:r>
              <a:rPr lang="en-US" dirty="0" err="1"/>
              <a:t>acquiringand</a:t>
            </a:r>
            <a:r>
              <a:rPr lang="en-US" dirty="0"/>
              <a:t> provide </a:t>
            </a:r>
            <a:r>
              <a:rPr lang="en-US" dirty="0" err="1"/>
              <a:t>informationvery</a:t>
            </a:r>
            <a:r>
              <a:rPr lang="en-US" dirty="0"/>
              <a:t> necessary to </a:t>
            </a:r>
            <a:r>
              <a:rPr lang="en-US" dirty="0" err="1"/>
              <a:t>makevarious</a:t>
            </a:r>
            <a:r>
              <a:rPr lang="en-US" dirty="0"/>
              <a:t> decision </a:t>
            </a:r>
            <a:r>
              <a:rPr lang="en-US" dirty="0" err="1"/>
              <a:t>alternativesdesigning</a:t>
            </a:r>
            <a:r>
              <a:rPr lang="en-US" dirty="0"/>
              <a:t> a </a:t>
            </a:r>
            <a:r>
              <a:rPr lang="en-US" dirty="0" err="1"/>
              <a:t>systemlearning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smtClean="0"/>
              <a:t>.</a:t>
            </a:r>
            <a:endParaRPr dirty="0"/>
          </a:p>
        </p:txBody>
      </p:sp>
      <p:grpSp>
        <p:nvGrpSpPr>
          <p:cNvPr id="2127" name="Google Shape;2127;p52"/>
          <p:cNvGrpSpPr/>
          <p:nvPr/>
        </p:nvGrpSpPr>
        <p:grpSpPr>
          <a:xfrm>
            <a:off x="7580996" y="3673505"/>
            <a:ext cx="1002623" cy="934476"/>
            <a:chOff x="6556651" y="3032093"/>
            <a:chExt cx="1672432" cy="1558759"/>
          </a:xfrm>
        </p:grpSpPr>
        <p:sp>
          <p:nvSpPr>
            <p:cNvPr id="2128" name="Google Shape;2128;p52"/>
            <p:cNvSpPr/>
            <p:nvPr/>
          </p:nvSpPr>
          <p:spPr>
            <a:xfrm>
              <a:off x="6556651" y="3032093"/>
              <a:ext cx="1672432" cy="1558759"/>
            </a:xfrm>
            <a:custGeom>
              <a:avLst/>
              <a:gdLst/>
              <a:ahLst/>
              <a:cxnLst/>
              <a:rect l="l" t="t" r="r" b="b"/>
              <a:pathLst>
                <a:path w="49258" h="45910" extrusionOk="0">
                  <a:moveTo>
                    <a:pt x="25421" y="1"/>
                  </a:moveTo>
                  <a:cubicBezTo>
                    <a:pt x="15700" y="433"/>
                    <a:pt x="7346" y="6878"/>
                    <a:pt x="4429" y="16132"/>
                  </a:cubicBezTo>
                  <a:cubicBezTo>
                    <a:pt x="4429" y="16204"/>
                    <a:pt x="4393" y="16276"/>
                    <a:pt x="4393" y="16384"/>
                  </a:cubicBezTo>
                  <a:cubicBezTo>
                    <a:pt x="1" y="31075"/>
                    <a:pt x="10983" y="45873"/>
                    <a:pt x="26358" y="45909"/>
                  </a:cubicBezTo>
                  <a:lnTo>
                    <a:pt x="26322" y="45873"/>
                  </a:lnTo>
                  <a:lnTo>
                    <a:pt x="26322" y="45873"/>
                  </a:lnTo>
                  <a:cubicBezTo>
                    <a:pt x="26354" y="45874"/>
                    <a:pt x="26387" y="45874"/>
                    <a:pt x="26420" y="45874"/>
                  </a:cubicBezTo>
                  <a:cubicBezTo>
                    <a:pt x="34699" y="45874"/>
                    <a:pt x="42325" y="41344"/>
                    <a:pt x="46377" y="34099"/>
                  </a:cubicBezTo>
                  <a:cubicBezTo>
                    <a:pt x="46485" y="33955"/>
                    <a:pt x="46593" y="33811"/>
                    <a:pt x="46665" y="33667"/>
                  </a:cubicBezTo>
                  <a:cubicBezTo>
                    <a:pt x="48358" y="30355"/>
                    <a:pt x="49258" y="26718"/>
                    <a:pt x="49258" y="23045"/>
                  </a:cubicBezTo>
                  <a:lnTo>
                    <a:pt x="49258" y="22973"/>
                  </a:lnTo>
                  <a:cubicBezTo>
                    <a:pt x="49258" y="16780"/>
                    <a:pt x="46773" y="10875"/>
                    <a:pt x="42381" y="6590"/>
                  </a:cubicBezTo>
                  <a:lnTo>
                    <a:pt x="42237" y="6446"/>
                  </a:lnTo>
                  <a:cubicBezTo>
                    <a:pt x="42165" y="6374"/>
                    <a:pt x="42093" y="6338"/>
                    <a:pt x="42021" y="6266"/>
                  </a:cubicBezTo>
                  <a:cubicBezTo>
                    <a:pt x="41300" y="5582"/>
                    <a:pt x="40544" y="4970"/>
                    <a:pt x="39788" y="4358"/>
                  </a:cubicBezTo>
                  <a:cubicBezTo>
                    <a:pt x="39680" y="4322"/>
                    <a:pt x="39608" y="4250"/>
                    <a:pt x="39536" y="4214"/>
                  </a:cubicBezTo>
                  <a:cubicBezTo>
                    <a:pt x="35683" y="1477"/>
                    <a:pt x="31074" y="37"/>
                    <a:pt x="26322" y="37"/>
                  </a:cubicBezTo>
                  <a:lnTo>
                    <a:pt x="25961" y="37"/>
                  </a:lnTo>
                  <a:cubicBezTo>
                    <a:pt x="25817" y="1"/>
                    <a:pt x="25673" y="1"/>
                    <a:pt x="25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2"/>
            <p:cNvSpPr/>
            <p:nvPr/>
          </p:nvSpPr>
          <p:spPr>
            <a:xfrm>
              <a:off x="6583542" y="3112797"/>
              <a:ext cx="1556315" cy="1379117"/>
            </a:xfrm>
            <a:custGeom>
              <a:avLst/>
              <a:gdLst/>
              <a:ahLst/>
              <a:cxnLst/>
              <a:rect l="l" t="t" r="r" b="b"/>
              <a:pathLst>
                <a:path w="45838" h="40619" extrusionOk="0">
                  <a:moveTo>
                    <a:pt x="24665" y="0"/>
                  </a:moveTo>
                  <a:cubicBezTo>
                    <a:pt x="9038" y="649"/>
                    <a:pt x="1" y="17932"/>
                    <a:pt x="8354" y="31146"/>
                  </a:cubicBezTo>
                  <a:cubicBezTo>
                    <a:pt x="12350" y="37494"/>
                    <a:pt x="18929" y="40618"/>
                    <a:pt x="25499" y="40618"/>
                  </a:cubicBezTo>
                  <a:cubicBezTo>
                    <a:pt x="32605" y="40618"/>
                    <a:pt x="39699" y="36963"/>
                    <a:pt x="43497" y="29778"/>
                  </a:cubicBezTo>
                  <a:cubicBezTo>
                    <a:pt x="43533" y="29706"/>
                    <a:pt x="43569" y="29634"/>
                    <a:pt x="43605" y="29562"/>
                  </a:cubicBezTo>
                  <a:cubicBezTo>
                    <a:pt x="43641" y="29454"/>
                    <a:pt x="43713" y="29346"/>
                    <a:pt x="43749" y="29238"/>
                  </a:cubicBezTo>
                  <a:cubicBezTo>
                    <a:pt x="45117" y="26465"/>
                    <a:pt x="45837" y="23405"/>
                    <a:pt x="45837" y="20308"/>
                  </a:cubicBezTo>
                  <a:cubicBezTo>
                    <a:pt x="45837" y="9074"/>
                    <a:pt x="36728" y="0"/>
                    <a:pt x="25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2"/>
            <p:cNvSpPr/>
            <p:nvPr/>
          </p:nvSpPr>
          <p:spPr>
            <a:xfrm>
              <a:off x="6791364" y="3111575"/>
              <a:ext cx="784914" cy="1307409"/>
            </a:xfrm>
            <a:custGeom>
              <a:avLst/>
              <a:gdLst/>
              <a:ahLst/>
              <a:cxnLst/>
              <a:rect l="l" t="t" r="r" b="b"/>
              <a:pathLst>
                <a:path w="23118" h="38507" extrusionOk="0">
                  <a:moveTo>
                    <a:pt x="18580" y="0"/>
                  </a:moveTo>
                  <a:cubicBezTo>
                    <a:pt x="9975" y="360"/>
                    <a:pt x="2557" y="6086"/>
                    <a:pt x="1" y="14295"/>
                  </a:cubicBezTo>
                  <a:lnTo>
                    <a:pt x="3962" y="17212"/>
                  </a:lnTo>
                  <a:cubicBezTo>
                    <a:pt x="5078" y="18040"/>
                    <a:pt x="6302" y="18904"/>
                    <a:pt x="7670" y="18940"/>
                  </a:cubicBezTo>
                  <a:cubicBezTo>
                    <a:pt x="8270" y="18940"/>
                    <a:pt x="8903" y="18796"/>
                    <a:pt x="9503" y="18796"/>
                  </a:cubicBezTo>
                  <a:cubicBezTo>
                    <a:pt x="9803" y="18796"/>
                    <a:pt x="10095" y="18832"/>
                    <a:pt x="10371" y="18940"/>
                  </a:cubicBezTo>
                  <a:cubicBezTo>
                    <a:pt x="11415" y="19336"/>
                    <a:pt x="11883" y="20668"/>
                    <a:pt x="11739" y="21784"/>
                  </a:cubicBezTo>
                  <a:cubicBezTo>
                    <a:pt x="11595" y="22901"/>
                    <a:pt x="11019" y="23909"/>
                    <a:pt x="10659" y="24989"/>
                  </a:cubicBezTo>
                  <a:cubicBezTo>
                    <a:pt x="9903" y="27149"/>
                    <a:pt x="9903" y="29634"/>
                    <a:pt x="11055" y="31614"/>
                  </a:cubicBezTo>
                  <a:cubicBezTo>
                    <a:pt x="12495" y="34027"/>
                    <a:pt x="15268" y="35179"/>
                    <a:pt x="17896" y="36187"/>
                  </a:cubicBezTo>
                  <a:cubicBezTo>
                    <a:pt x="18652" y="36403"/>
                    <a:pt x="19337" y="36763"/>
                    <a:pt x="19877" y="37303"/>
                  </a:cubicBezTo>
                  <a:cubicBezTo>
                    <a:pt x="20201" y="37663"/>
                    <a:pt x="20417" y="38131"/>
                    <a:pt x="20849" y="38383"/>
                  </a:cubicBezTo>
                  <a:cubicBezTo>
                    <a:pt x="20979" y="38466"/>
                    <a:pt x="21143" y="38506"/>
                    <a:pt x="21308" y="38506"/>
                  </a:cubicBezTo>
                  <a:cubicBezTo>
                    <a:pt x="21644" y="38506"/>
                    <a:pt x="21977" y="38338"/>
                    <a:pt x="22001" y="38023"/>
                  </a:cubicBezTo>
                  <a:cubicBezTo>
                    <a:pt x="20957" y="36691"/>
                    <a:pt x="20849" y="34855"/>
                    <a:pt x="21209" y="33199"/>
                  </a:cubicBezTo>
                  <a:cubicBezTo>
                    <a:pt x="21569" y="31542"/>
                    <a:pt x="22361" y="30030"/>
                    <a:pt x="22937" y="28446"/>
                  </a:cubicBezTo>
                  <a:cubicBezTo>
                    <a:pt x="23045" y="28158"/>
                    <a:pt x="23117" y="27834"/>
                    <a:pt x="23081" y="27509"/>
                  </a:cubicBezTo>
                  <a:cubicBezTo>
                    <a:pt x="23009" y="27185"/>
                    <a:pt x="22865" y="26897"/>
                    <a:pt x="22649" y="26681"/>
                  </a:cubicBezTo>
                  <a:cubicBezTo>
                    <a:pt x="21965" y="25925"/>
                    <a:pt x="21137" y="25313"/>
                    <a:pt x="20201" y="24953"/>
                  </a:cubicBezTo>
                  <a:cubicBezTo>
                    <a:pt x="20813" y="23837"/>
                    <a:pt x="19769" y="22433"/>
                    <a:pt x="18544" y="21964"/>
                  </a:cubicBezTo>
                  <a:cubicBezTo>
                    <a:pt x="17356" y="21496"/>
                    <a:pt x="15988" y="21496"/>
                    <a:pt x="14872" y="20848"/>
                  </a:cubicBezTo>
                  <a:cubicBezTo>
                    <a:pt x="14692" y="20776"/>
                    <a:pt x="14512" y="20632"/>
                    <a:pt x="14404" y="20452"/>
                  </a:cubicBezTo>
                  <a:cubicBezTo>
                    <a:pt x="14260" y="20092"/>
                    <a:pt x="14296" y="19696"/>
                    <a:pt x="14512" y="19372"/>
                  </a:cubicBezTo>
                  <a:cubicBezTo>
                    <a:pt x="15520" y="17284"/>
                    <a:pt x="17752" y="16095"/>
                    <a:pt x="19949" y="15375"/>
                  </a:cubicBezTo>
                  <a:cubicBezTo>
                    <a:pt x="20417" y="15267"/>
                    <a:pt x="20885" y="15051"/>
                    <a:pt x="21281" y="14727"/>
                  </a:cubicBezTo>
                  <a:cubicBezTo>
                    <a:pt x="21821" y="14259"/>
                    <a:pt x="21929" y="13467"/>
                    <a:pt x="21965" y="12747"/>
                  </a:cubicBezTo>
                  <a:cubicBezTo>
                    <a:pt x="22073" y="11342"/>
                    <a:pt x="22001" y="9974"/>
                    <a:pt x="21821" y="8570"/>
                  </a:cubicBezTo>
                  <a:cubicBezTo>
                    <a:pt x="21461" y="6122"/>
                    <a:pt x="20669" y="3745"/>
                    <a:pt x="19517" y="1585"/>
                  </a:cubicBezTo>
                  <a:cubicBezTo>
                    <a:pt x="19229" y="1045"/>
                    <a:pt x="18904" y="504"/>
                    <a:pt x="18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2"/>
            <p:cNvSpPr/>
            <p:nvPr/>
          </p:nvSpPr>
          <p:spPr>
            <a:xfrm>
              <a:off x="7688693" y="3242392"/>
              <a:ext cx="451161" cy="1025399"/>
            </a:xfrm>
            <a:custGeom>
              <a:avLst/>
              <a:gdLst/>
              <a:ahLst/>
              <a:cxnLst/>
              <a:rect l="l" t="t" r="r" b="b"/>
              <a:pathLst>
                <a:path w="13288" h="30201" extrusionOk="0">
                  <a:moveTo>
                    <a:pt x="4898" y="0"/>
                  </a:moveTo>
                  <a:lnTo>
                    <a:pt x="4466" y="288"/>
                  </a:lnTo>
                  <a:cubicBezTo>
                    <a:pt x="3638" y="828"/>
                    <a:pt x="2845" y="1404"/>
                    <a:pt x="2161" y="2052"/>
                  </a:cubicBezTo>
                  <a:cubicBezTo>
                    <a:pt x="793" y="3385"/>
                    <a:pt x="1" y="5761"/>
                    <a:pt x="1333" y="7093"/>
                  </a:cubicBezTo>
                  <a:cubicBezTo>
                    <a:pt x="2485" y="8282"/>
                    <a:pt x="4790" y="8318"/>
                    <a:pt x="5186" y="9902"/>
                  </a:cubicBezTo>
                  <a:cubicBezTo>
                    <a:pt x="5402" y="10838"/>
                    <a:pt x="4754" y="11738"/>
                    <a:pt x="4214" y="12566"/>
                  </a:cubicBezTo>
                  <a:cubicBezTo>
                    <a:pt x="3674" y="13359"/>
                    <a:pt x="3241" y="14475"/>
                    <a:pt x="3818" y="15267"/>
                  </a:cubicBezTo>
                  <a:cubicBezTo>
                    <a:pt x="3998" y="15483"/>
                    <a:pt x="4250" y="15699"/>
                    <a:pt x="4466" y="15879"/>
                  </a:cubicBezTo>
                  <a:cubicBezTo>
                    <a:pt x="5690" y="16959"/>
                    <a:pt x="5942" y="18868"/>
                    <a:pt x="5474" y="20452"/>
                  </a:cubicBezTo>
                  <a:cubicBezTo>
                    <a:pt x="5042" y="22036"/>
                    <a:pt x="4070" y="23368"/>
                    <a:pt x="3169" y="24773"/>
                  </a:cubicBezTo>
                  <a:cubicBezTo>
                    <a:pt x="2305" y="26177"/>
                    <a:pt x="1513" y="27689"/>
                    <a:pt x="1477" y="29346"/>
                  </a:cubicBezTo>
                  <a:cubicBezTo>
                    <a:pt x="1441" y="29562"/>
                    <a:pt x="1513" y="29778"/>
                    <a:pt x="1621" y="29958"/>
                  </a:cubicBezTo>
                  <a:cubicBezTo>
                    <a:pt x="1747" y="30138"/>
                    <a:pt x="1945" y="30201"/>
                    <a:pt x="2161" y="30201"/>
                  </a:cubicBezTo>
                  <a:cubicBezTo>
                    <a:pt x="2377" y="30201"/>
                    <a:pt x="2611" y="30138"/>
                    <a:pt x="2809" y="30066"/>
                  </a:cubicBezTo>
                  <a:cubicBezTo>
                    <a:pt x="4034" y="29598"/>
                    <a:pt x="5150" y="28877"/>
                    <a:pt x="6050" y="27941"/>
                  </a:cubicBezTo>
                  <a:cubicBezTo>
                    <a:pt x="6518" y="27401"/>
                    <a:pt x="7058" y="26933"/>
                    <a:pt x="7634" y="26573"/>
                  </a:cubicBezTo>
                  <a:cubicBezTo>
                    <a:pt x="8246" y="26285"/>
                    <a:pt x="8895" y="26141"/>
                    <a:pt x="9579" y="26105"/>
                  </a:cubicBezTo>
                  <a:cubicBezTo>
                    <a:pt x="10047" y="26069"/>
                    <a:pt x="10515" y="26033"/>
                    <a:pt x="11019" y="25961"/>
                  </a:cubicBezTo>
                  <a:cubicBezTo>
                    <a:pt x="12531" y="23044"/>
                    <a:pt x="13287" y="19804"/>
                    <a:pt x="13287" y="16527"/>
                  </a:cubicBezTo>
                  <a:cubicBezTo>
                    <a:pt x="13287" y="10010"/>
                    <a:pt x="10191" y="3853"/>
                    <a:pt x="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52"/>
          <p:cNvGrpSpPr/>
          <p:nvPr/>
        </p:nvGrpSpPr>
        <p:grpSpPr>
          <a:xfrm rot="1283121">
            <a:off x="-525011" y="4120817"/>
            <a:ext cx="1490322" cy="486577"/>
            <a:chOff x="2564525" y="5223525"/>
            <a:chExt cx="2556110" cy="834547"/>
          </a:xfrm>
        </p:grpSpPr>
        <p:sp>
          <p:nvSpPr>
            <p:cNvPr id="2133" name="Google Shape;2133;p5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2"/>
          <p:cNvGrpSpPr/>
          <p:nvPr/>
        </p:nvGrpSpPr>
        <p:grpSpPr>
          <a:xfrm>
            <a:off x="6142680" y="603586"/>
            <a:ext cx="2305597" cy="2477086"/>
            <a:chOff x="6556568" y="836089"/>
            <a:chExt cx="2054716" cy="2207545"/>
          </a:xfrm>
        </p:grpSpPr>
        <p:grpSp>
          <p:nvGrpSpPr>
            <p:cNvPr id="2144" name="Google Shape;2144;p52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2145" name="Google Shape;2145;p52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2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2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2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52"/>
            <p:cNvSpPr/>
            <p:nvPr/>
          </p:nvSpPr>
          <p:spPr>
            <a:xfrm rot="821932">
              <a:off x="6972804" y="1590873"/>
              <a:ext cx="1359266" cy="19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Don't forget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  <p:sp>
          <p:nvSpPr>
            <p:cNvPr id="2150" name="Google Shape;2150;p52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grpSp>
        <p:nvGrpSpPr>
          <p:cNvPr id="2151" name="Google Shape;2151;p52"/>
          <p:cNvGrpSpPr/>
          <p:nvPr/>
        </p:nvGrpSpPr>
        <p:grpSpPr>
          <a:xfrm rot="418979">
            <a:off x="8309011" y="101110"/>
            <a:ext cx="1719313" cy="916180"/>
            <a:chOff x="7463504" y="3075665"/>
            <a:chExt cx="2603050" cy="1387103"/>
          </a:xfrm>
        </p:grpSpPr>
        <p:sp>
          <p:nvSpPr>
            <p:cNvPr id="2152" name="Google Shape;2152;p5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920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59"/>
          <p:cNvSpPr txBox="1">
            <a:spLocks noGrp="1"/>
          </p:cNvSpPr>
          <p:nvPr>
            <p:ph type="subTitle" idx="1"/>
          </p:nvPr>
        </p:nvSpPr>
        <p:spPr>
          <a:xfrm>
            <a:off x="3768699" y="4490244"/>
            <a:ext cx="4270200" cy="2426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highlight>
                  <a:schemeClr val="dk2"/>
                </a:highlight>
              </a:rPr>
              <a:t>FISIKA</a:t>
            </a:r>
            <a:endParaRPr dirty="0"/>
          </a:p>
        </p:txBody>
      </p:sp>
      <p:sp>
        <p:nvSpPr>
          <p:cNvPr id="2599" name="Google Shape;2599;p59"/>
          <p:cNvSpPr txBox="1">
            <a:spLocks noGrp="1"/>
          </p:cNvSpPr>
          <p:nvPr>
            <p:ph type="title"/>
          </p:nvPr>
        </p:nvSpPr>
        <p:spPr>
          <a:xfrm>
            <a:off x="3108192" y="2933272"/>
            <a:ext cx="5582019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600" dirty="0"/>
              <a:t> the purpose of the function &amp; usefulness of the evaluation of learning physics</a:t>
            </a:r>
            <a:endParaRPr sz="3600" dirty="0"/>
          </a:p>
        </p:txBody>
      </p:sp>
      <p:sp>
        <p:nvSpPr>
          <p:cNvPr id="2600" name="Google Shape;2600;p59"/>
          <p:cNvSpPr txBox="1">
            <a:spLocks noGrp="1"/>
          </p:cNvSpPr>
          <p:nvPr>
            <p:ph type="title" idx="2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601" name="Google Shape;2601;p59"/>
          <p:cNvGrpSpPr/>
          <p:nvPr/>
        </p:nvGrpSpPr>
        <p:grpSpPr>
          <a:xfrm>
            <a:off x="6471736" y="964059"/>
            <a:ext cx="1553648" cy="1421934"/>
            <a:chOff x="-164200" y="1462250"/>
            <a:chExt cx="1037425" cy="949475"/>
          </a:xfrm>
        </p:grpSpPr>
        <p:sp>
          <p:nvSpPr>
            <p:cNvPr id="2602" name="Google Shape;2602;p59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9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9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9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9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9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9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9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9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9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9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9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9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9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9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9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9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59"/>
          <p:cNvGrpSpPr/>
          <p:nvPr/>
        </p:nvGrpSpPr>
        <p:grpSpPr>
          <a:xfrm rot="1046361" flipH="1">
            <a:off x="6065346" y="4710594"/>
            <a:ext cx="1693749" cy="857898"/>
            <a:chOff x="0" y="6078527"/>
            <a:chExt cx="2501774" cy="1267169"/>
          </a:xfrm>
        </p:grpSpPr>
        <p:sp>
          <p:nvSpPr>
            <p:cNvPr id="2628" name="Google Shape;2628;p5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59"/>
          <p:cNvGrpSpPr/>
          <p:nvPr/>
        </p:nvGrpSpPr>
        <p:grpSpPr>
          <a:xfrm rot="-820655" flipH="1">
            <a:off x="-758808" y="3351781"/>
            <a:ext cx="1653929" cy="539993"/>
            <a:chOff x="2564525" y="5223525"/>
            <a:chExt cx="2556110" cy="834547"/>
          </a:xfrm>
        </p:grpSpPr>
        <p:sp>
          <p:nvSpPr>
            <p:cNvPr id="2635" name="Google Shape;2635;p5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9"/>
          <p:cNvGrpSpPr/>
          <p:nvPr/>
        </p:nvGrpSpPr>
        <p:grpSpPr>
          <a:xfrm rot="1653028" flipH="1">
            <a:off x="1545553" y="-497618"/>
            <a:ext cx="1719310" cy="916179"/>
            <a:chOff x="7463504" y="3075665"/>
            <a:chExt cx="2603050" cy="1387103"/>
          </a:xfrm>
        </p:grpSpPr>
        <p:sp>
          <p:nvSpPr>
            <p:cNvPr id="2646" name="Google Shape;2646;p5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59"/>
          <p:cNvGrpSpPr/>
          <p:nvPr/>
        </p:nvGrpSpPr>
        <p:grpSpPr>
          <a:xfrm>
            <a:off x="1815519" y="2789746"/>
            <a:ext cx="1179374" cy="1205478"/>
            <a:chOff x="6822150" y="3335625"/>
            <a:chExt cx="1512405" cy="1545881"/>
          </a:xfrm>
        </p:grpSpPr>
        <p:sp>
          <p:nvSpPr>
            <p:cNvPr id="2680" name="Google Shape;2680;p59"/>
            <p:cNvSpPr/>
            <p:nvPr/>
          </p:nvSpPr>
          <p:spPr>
            <a:xfrm>
              <a:off x="6822150" y="3335625"/>
              <a:ext cx="1512405" cy="1545881"/>
            </a:xfrm>
            <a:custGeom>
              <a:avLst/>
              <a:gdLst/>
              <a:ahLst/>
              <a:cxnLst/>
              <a:rect l="l" t="t" r="r" b="b"/>
              <a:pathLst>
                <a:path w="28598" h="29231" fill="none" extrusionOk="0">
                  <a:moveTo>
                    <a:pt x="28069" y="5810"/>
                  </a:moveTo>
                  <a:lnTo>
                    <a:pt x="24874" y="1585"/>
                  </a:lnTo>
                  <a:cubicBezTo>
                    <a:pt x="24425" y="951"/>
                    <a:pt x="23712" y="582"/>
                    <a:pt x="22920" y="555"/>
                  </a:cubicBezTo>
                  <a:lnTo>
                    <a:pt x="18933" y="449"/>
                  </a:lnTo>
                  <a:lnTo>
                    <a:pt x="18933" y="449"/>
                  </a:lnTo>
                  <a:lnTo>
                    <a:pt x="7922" y="159"/>
                  </a:lnTo>
                  <a:lnTo>
                    <a:pt x="5097" y="80"/>
                  </a:lnTo>
                  <a:lnTo>
                    <a:pt x="3143" y="27"/>
                  </a:lnTo>
                  <a:cubicBezTo>
                    <a:pt x="1743" y="1"/>
                    <a:pt x="581" y="1110"/>
                    <a:pt x="555" y="2509"/>
                  </a:cubicBezTo>
                  <a:lnTo>
                    <a:pt x="53" y="25719"/>
                  </a:lnTo>
                  <a:cubicBezTo>
                    <a:pt x="1" y="27092"/>
                    <a:pt x="1083" y="28228"/>
                    <a:pt x="2456" y="28280"/>
                  </a:cubicBezTo>
                  <a:lnTo>
                    <a:pt x="4146" y="28360"/>
                  </a:lnTo>
                  <a:lnTo>
                    <a:pt x="4146" y="28360"/>
                  </a:lnTo>
                  <a:lnTo>
                    <a:pt x="13018" y="28703"/>
                  </a:lnTo>
                  <a:lnTo>
                    <a:pt x="24531" y="29178"/>
                  </a:lnTo>
                  <a:cubicBezTo>
                    <a:pt x="25877" y="29231"/>
                    <a:pt x="27039" y="28201"/>
                    <a:pt x="27145" y="26828"/>
                  </a:cubicBezTo>
                  <a:lnTo>
                    <a:pt x="28571" y="7526"/>
                  </a:lnTo>
                  <a:cubicBezTo>
                    <a:pt x="28597" y="6892"/>
                    <a:pt x="28439" y="6311"/>
                    <a:pt x="28069" y="5810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chemeClr val="accent4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9"/>
            <p:cNvSpPr/>
            <p:nvPr/>
          </p:nvSpPr>
          <p:spPr>
            <a:xfrm>
              <a:off x="6822150" y="3336947"/>
              <a:ext cx="1512405" cy="1541915"/>
            </a:xfrm>
            <a:custGeom>
              <a:avLst/>
              <a:gdLst/>
              <a:ahLst/>
              <a:cxnLst/>
              <a:rect l="l" t="t" r="r" b="b"/>
              <a:pathLst>
                <a:path w="28598" h="29156" extrusionOk="0">
                  <a:moveTo>
                    <a:pt x="3047" y="0"/>
                  </a:moveTo>
                  <a:cubicBezTo>
                    <a:pt x="1691" y="0"/>
                    <a:pt x="581" y="1090"/>
                    <a:pt x="555" y="2458"/>
                  </a:cubicBezTo>
                  <a:lnTo>
                    <a:pt x="53" y="25694"/>
                  </a:lnTo>
                  <a:cubicBezTo>
                    <a:pt x="1" y="27067"/>
                    <a:pt x="1083" y="28203"/>
                    <a:pt x="2456" y="28255"/>
                  </a:cubicBezTo>
                  <a:lnTo>
                    <a:pt x="24531" y="29153"/>
                  </a:lnTo>
                  <a:cubicBezTo>
                    <a:pt x="24564" y="29154"/>
                    <a:pt x="24597" y="29155"/>
                    <a:pt x="24630" y="29155"/>
                  </a:cubicBezTo>
                  <a:cubicBezTo>
                    <a:pt x="25934" y="29155"/>
                    <a:pt x="27042" y="28142"/>
                    <a:pt x="27145" y="26803"/>
                  </a:cubicBezTo>
                  <a:lnTo>
                    <a:pt x="28571" y="7501"/>
                  </a:lnTo>
                  <a:cubicBezTo>
                    <a:pt x="28597" y="6894"/>
                    <a:pt x="28439" y="6286"/>
                    <a:pt x="28069" y="5785"/>
                  </a:cubicBezTo>
                  <a:lnTo>
                    <a:pt x="24874" y="1560"/>
                  </a:lnTo>
                  <a:cubicBezTo>
                    <a:pt x="24425" y="926"/>
                    <a:pt x="23712" y="557"/>
                    <a:pt x="22920" y="530"/>
                  </a:cubicBezTo>
                  <a:lnTo>
                    <a:pt x="3143" y="2"/>
                  </a:lnTo>
                  <a:cubicBezTo>
                    <a:pt x="3111" y="1"/>
                    <a:pt x="3079" y="0"/>
                    <a:pt x="3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9"/>
            <p:cNvSpPr/>
            <p:nvPr/>
          </p:nvSpPr>
          <p:spPr>
            <a:xfrm>
              <a:off x="7225716" y="3344034"/>
              <a:ext cx="597706" cy="627005"/>
            </a:xfrm>
            <a:custGeom>
              <a:avLst/>
              <a:gdLst/>
              <a:ahLst/>
              <a:cxnLst/>
              <a:rect l="l" t="t" r="r" b="b"/>
              <a:pathLst>
                <a:path w="11302" h="11856" extrusionOk="0">
                  <a:moveTo>
                    <a:pt x="317" y="0"/>
                  </a:moveTo>
                  <a:lnTo>
                    <a:pt x="1" y="11856"/>
                  </a:lnTo>
                  <a:lnTo>
                    <a:pt x="8873" y="11777"/>
                  </a:lnTo>
                  <a:cubicBezTo>
                    <a:pt x="10087" y="11777"/>
                    <a:pt x="11091" y="10800"/>
                    <a:pt x="11117" y="9559"/>
                  </a:cubicBezTo>
                  <a:lnTo>
                    <a:pt x="11302" y="2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9"/>
            <p:cNvSpPr/>
            <p:nvPr/>
          </p:nvSpPr>
          <p:spPr>
            <a:xfrm>
              <a:off x="7594379" y="3441712"/>
              <a:ext cx="155059" cy="430219"/>
            </a:xfrm>
            <a:custGeom>
              <a:avLst/>
              <a:gdLst/>
              <a:ahLst/>
              <a:cxnLst/>
              <a:rect l="l" t="t" r="r" b="b"/>
              <a:pathLst>
                <a:path w="2932" h="8135" extrusionOk="0">
                  <a:moveTo>
                    <a:pt x="1589" y="0"/>
                  </a:moveTo>
                  <a:cubicBezTo>
                    <a:pt x="897" y="0"/>
                    <a:pt x="317" y="546"/>
                    <a:pt x="291" y="1242"/>
                  </a:cubicBezTo>
                  <a:lnTo>
                    <a:pt x="27" y="6761"/>
                  </a:lnTo>
                  <a:cubicBezTo>
                    <a:pt x="0" y="7500"/>
                    <a:pt x="581" y="8108"/>
                    <a:pt x="1321" y="8134"/>
                  </a:cubicBezTo>
                  <a:lnTo>
                    <a:pt x="1374" y="8134"/>
                  </a:lnTo>
                  <a:cubicBezTo>
                    <a:pt x="1390" y="8135"/>
                    <a:pt x="1406" y="8135"/>
                    <a:pt x="1422" y="8135"/>
                  </a:cubicBezTo>
                  <a:cubicBezTo>
                    <a:pt x="2138" y="8135"/>
                    <a:pt x="2694" y="7564"/>
                    <a:pt x="2720" y="6867"/>
                  </a:cubicBezTo>
                  <a:lnTo>
                    <a:pt x="2905" y="1348"/>
                  </a:lnTo>
                  <a:cubicBezTo>
                    <a:pt x="2931" y="635"/>
                    <a:pt x="2377" y="28"/>
                    <a:pt x="1638" y="1"/>
                  </a:cubicBezTo>
                  <a:cubicBezTo>
                    <a:pt x="1621" y="1"/>
                    <a:pt x="1605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9"/>
            <p:cNvSpPr/>
            <p:nvPr/>
          </p:nvSpPr>
          <p:spPr>
            <a:xfrm>
              <a:off x="7041412" y="4109228"/>
              <a:ext cx="865833" cy="759746"/>
            </a:xfrm>
            <a:custGeom>
              <a:avLst/>
              <a:gdLst/>
              <a:ahLst/>
              <a:cxnLst/>
              <a:rect l="l" t="t" r="r" b="b"/>
              <a:pathLst>
                <a:path w="16372" h="14366" extrusionOk="0">
                  <a:moveTo>
                    <a:pt x="1749" y="0"/>
                  </a:moveTo>
                  <a:cubicBezTo>
                    <a:pt x="924" y="0"/>
                    <a:pt x="237" y="677"/>
                    <a:pt x="211" y="1532"/>
                  </a:cubicBezTo>
                  <a:lnTo>
                    <a:pt x="0" y="13732"/>
                  </a:lnTo>
                  <a:lnTo>
                    <a:pt x="15949" y="14365"/>
                  </a:lnTo>
                  <a:lnTo>
                    <a:pt x="16345" y="1876"/>
                  </a:lnTo>
                  <a:cubicBezTo>
                    <a:pt x="16371" y="1031"/>
                    <a:pt x="15685" y="318"/>
                    <a:pt x="14813" y="291"/>
                  </a:cubicBezTo>
                  <a:lnTo>
                    <a:pt x="1796" y="1"/>
                  </a:lnTo>
                  <a:cubicBezTo>
                    <a:pt x="1780" y="0"/>
                    <a:pt x="1764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9"/>
            <p:cNvSpPr/>
            <p:nvPr/>
          </p:nvSpPr>
          <p:spPr>
            <a:xfrm>
              <a:off x="7206149" y="4261484"/>
              <a:ext cx="564230" cy="26548"/>
            </a:xfrm>
            <a:custGeom>
              <a:avLst/>
              <a:gdLst/>
              <a:ahLst/>
              <a:cxnLst/>
              <a:rect l="l" t="t" r="r" b="b"/>
              <a:pathLst>
                <a:path w="10669" h="502" fill="none" extrusionOk="0">
                  <a:moveTo>
                    <a:pt x="1" y="0"/>
                  </a:moveTo>
                  <a:lnTo>
                    <a:pt x="10669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9"/>
            <p:cNvSpPr/>
            <p:nvPr/>
          </p:nvSpPr>
          <p:spPr>
            <a:xfrm>
              <a:off x="7203399" y="4412260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3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9"/>
            <p:cNvSpPr/>
            <p:nvPr/>
          </p:nvSpPr>
          <p:spPr>
            <a:xfrm>
              <a:off x="7207577" y="4556107"/>
              <a:ext cx="564177" cy="26601"/>
            </a:xfrm>
            <a:custGeom>
              <a:avLst/>
              <a:gdLst/>
              <a:ahLst/>
              <a:cxnLst/>
              <a:rect l="l" t="t" r="r" b="b"/>
              <a:pathLst>
                <a:path w="10668" h="503" fill="none" extrusionOk="0">
                  <a:moveTo>
                    <a:pt x="0" y="1"/>
                  </a:moveTo>
                  <a:lnTo>
                    <a:pt x="10668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9"/>
            <p:cNvSpPr/>
            <p:nvPr/>
          </p:nvSpPr>
          <p:spPr>
            <a:xfrm>
              <a:off x="7207577" y="4704133"/>
              <a:ext cx="565605" cy="26601"/>
            </a:xfrm>
            <a:custGeom>
              <a:avLst/>
              <a:gdLst/>
              <a:ahLst/>
              <a:cxnLst/>
              <a:rect l="l" t="t" r="r" b="b"/>
              <a:pathLst>
                <a:path w="10695" h="503" fill="none" extrusionOk="0">
                  <a:moveTo>
                    <a:pt x="0" y="1"/>
                  </a:moveTo>
                  <a:lnTo>
                    <a:pt x="10694" y="502"/>
                  </a:lnTo>
                </a:path>
              </a:pathLst>
            </a:custGeom>
            <a:noFill/>
            <a:ln w="11225" cap="flat" cmpd="sng">
              <a:solidFill>
                <a:schemeClr val="dk1"/>
              </a:solidFill>
              <a:prstDash val="solid"/>
              <a:miter lim="264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9"/>
            <p:cNvSpPr/>
            <p:nvPr/>
          </p:nvSpPr>
          <p:spPr>
            <a:xfrm>
              <a:off x="6869694" y="4669123"/>
              <a:ext cx="131261" cy="78376"/>
            </a:xfrm>
            <a:custGeom>
              <a:avLst/>
              <a:gdLst/>
              <a:ahLst/>
              <a:cxnLst/>
              <a:rect l="l" t="t" r="r" b="b"/>
              <a:pathLst>
                <a:path w="2482" h="1482" extrusionOk="0">
                  <a:moveTo>
                    <a:pt x="669" y="1"/>
                  </a:moveTo>
                  <a:cubicBezTo>
                    <a:pt x="316" y="1"/>
                    <a:pt x="0" y="308"/>
                    <a:pt x="26" y="689"/>
                  </a:cubicBezTo>
                  <a:lnTo>
                    <a:pt x="26" y="821"/>
                  </a:lnTo>
                  <a:cubicBezTo>
                    <a:pt x="26" y="1191"/>
                    <a:pt x="343" y="1481"/>
                    <a:pt x="739" y="1481"/>
                  </a:cubicBezTo>
                  <a:lnTo>
                    <a:pt x="1821" y="1455"/>
                  </a:lnTo>
                  <a:cubicBezTo>
                    <a:pt x="2165" y="1428"/>
                    <a:pt x="2455" y="1138"/>
                    <a:pt x="2481" y="795"/>
                  </a:cubicBezTo>
                  <a:lnTo>
                    <a:pt x="2481" y="715"/>
                  </a:lnTo>
                  <a:cubicBezTo>
                    <a:pt x="2481" y="319"/>
                    <a:pt x="2191" y="29"/>
                    <a:pt x="1821" y="29"/>
                  </a:cubicBezTo>
                  <a:lnTo>
                    <a:pt x="712" y="2"/>
                  </a:lnTo>
                  <a:cubicBezTo>
                    <a:pt x="698" y="1"/>
                    <a:pt x="683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9"/>
            <p:cNvSpPr/>
            <p:nvPr/>
          </p:nvSpPr>
          <p:spPr>
            <a:xfrm>
              <a:off x="7997945" y="4699849"/>
              <a:ext cx="139669" cy="88106"/>
            </a:xfrm>
            <a:custGeom>
              <a:avLst/>
              <a:gdLst/>
              <a:ahLst/>
              <a:cxnLst/>
              <a:rect l="l" t="t" r="r" b="b"/>
              <a:pathLst>
                <a:path w="2641" h="1666" extrusionOk="0">
                  <a:moveTo>
                    <a:pt x="747" y="1"/>
                  </a:moveTo>
                  <a:cubicBezTo>
                    <a:pt x="370" y="1"/>
                    <a:pt x="52" y="308"/>
                    <a:pt x="27" y="689"/>
                  </a:cubicBezTo>
                  <a:lnTo>
                    <a:pt x="27" y="821"/>
                  </a:lnTo>
                  <a:cubicBezTo>
                    <a:pt x="1" y="1243"/>
                    <a:pt x="317" y="1587"/>
                    <a:pt x="713" y="1587"/>
                  </a:cubicBezTo>
                  <a:lnTo>
                    <a:pt x="1875" y="1666"/>
                  </a:lnTo>
                  <a:cubicBezTo>
                    <a:pt x="2271" y="1666"/>
                    <a:pt x="2641" y="1349"/>
                    <a:pt x="2641" y="953"/>
                  </a:cubicBezTo>
                  <a:lnTo>
                    <a:pt x="2641" y="821"/>
                  </a:lnTo>
                  <a:cubicBezTo>
                    <a:pt x="2641" y="425"/>
                    <a:pt x="2351" y="108"/>
                    <a:pt x="1954" y="82"/>
                  </a:cubicBezTo>
                  <a:lnTo>
                    <a:pt x="793" y="2"/>
                  </a:lnTo>
                  <a:cubicBezTo>
                    <a:pt x="777" y="1"/>
                    <a:pt x="762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9"/>
            <p:cNvSpPr/>
            <p:nvPr/>
          </p:nvSpPr>
          <p:spPr>
            <a:xfrm>
              <a:off x="7021897" y="3338428"/>
              <a:ext cx="220636" cy="632663"/>
            </a:xfrm>
            <a:custGeom>
              <a:avLst/>
              <a:gdLst/>
              <a:ahLst/>
              <a:cxnLst/>
              <a:rect l="l" t="t" r="r" b="b"/>
              <a:pathLst>
                <a:path w="4172" h="11963" extrusionOk="0">
                  <a:moveTo>
                    <a:pt x="633" y="0"/>
                  </a:moveTo>
                  <a:lnTo>
                    <a:pt x="79" y="9585"/>
                  </a:lnTo>
                  <a:cubicBezTo>
                    <a:pt x="0" y="10864"/>
                    <a:pt x="1031" y="11962"/>
                    <a:pt x="2304" y="11962"/>
                  </a:cubicBezTo>
                  <a:cubicBezTo>
                    <a:pt x="2319" y="11962"/>
                    <a:pt x="2334" y="11962"/>
                    <a:pt x="2350" y="11962"/>
                  </a:cubicBezTo>
                  <a:lnTo>
                    <a:pt x="3855" y="11962"/>
                  </a:lnTo>
                  <a:lnTo>
                    <a:pt x="4171" y="10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2" name="Google Shape;2692;p59"/>
          <p:cNvGrpSpPr/>
          <p:nvPr/>
        </p:nvGrpSpPr>
        <p:grpSpPr>
          <a:xfrm>
            <a:off x="3570788" y="1035792"/>
            <a:ext cx="1439039" cy="1076266"/>
            <a:chOff x="9306403" y="944486"/>
            <a:chExt cx="2293654" cy="1715438"/>
          </a:xfrm>
        </p:grpSpPr>
        <p:sp>
          <p:nvSpPr>
            <p:cNvPr id="2693" name="Google Shape;2693;p59"/>
            <p:cNvSpPr/>
            <p:nvPr/>
          </p:nvSpPr>
          <p:spPr>
            <a:xfrm>
              <a:off x="9306403" y="944486"/>
              <a:ext cx="2293654" cy="1715438"/>
            </a:xfrm>
            <a:custGeom>
              <a:avLst/>
              <a:gdLst/>
              <a:ahLst/>
              <a:cxnLst/>
              <a:rect l="l" t="t" r="r" b="b"/>
              <a:pathLst>
                <a:path w="32770" h="26141" fill="none" extrusionOk="0">
                  <a:moveTo>
                    <a:pt x="32769" y="24134"/>
                  </a:moveTo>
                  <a:lnTo>
                    <a:pt x="32083" y="8714"/>
                  </a:lnTo>
                  <a:cubicBezTo>
                    <a:pt x="31977" y="7446"/>
                    <a:pt x="30894" y="6469"/>
                    <a:pt x="29627" y="6548"/>
                  </a:cubicBezTo>
                  <a:lnTo>
                    <a:pt x="29046" y="6575"/>
                  </a:lnTo>
                  <a:lnTo>
                    <a:pt x="27356" y="1558"/>
                  </a:lnTo>
                  <a:cubicBezTo>
                    <a:pt x="27013" y="607"/>
                    <a:pt x="26115" y="0"/>
                    <a:pt x="25112" y="79"/>
                  </a:cubicBezTo>
                  <a:lnTo>
                    <a:pt x="5202" y="1399"/>
                  </a:lnTo>
                  <a:cubicBezTo>
                    <a:pt x="4146" y="1452"/>
                    <a:pt x="3275" y="2244"/>
                    <a:pt x="3143" y="3301"/>
                  </a:cubicBezTo>
                  <a:lnTo>
                    <a:pt x="2483" y="8291"/>
                  </a:lnTo>
                  <a:lnTo>
                    <a:pt x="2192" y="8318"/>
                  </a:lnTo>
                  <a:cubicBezTo>
                    <a:pt x="951" y="8397"/>
                    <a:pt x="1" y="9479"/>
                    <a:pt x="53" y="10720"/>
                  </a:cubicBezTo>
                  <a:lnTo>
                    <a:pt x="872" y="26141"/>
                  </a:lnTo>
                  <a:close/>
                </a:path>
              </a:pathLst>
            </a:custGeom>
            <a:solidFill>
              <a:schemeClr val="accent4"/>
            </a:solidFill>
            <a:ln w="148525" cap="flat" cmpd="sng">
              <a:solidFill>
                <a:schemeClr val="accent4"/>
              </a:solidFill>
              <a:prstDash val="solid"/>
              <a:miter lim="26404"/>
              <a:headEnd type="none" w="sm" len="sm"/>
              <a:tailEnd type="none" w="sm" len="sm"/>
            </a:ln>
            <a:effectLst>
              <a:outerShdw dist="66675" dir="306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9"/>
            <p:cNvSpPr/>
            <p:nvPr/>
          </p:nvSpPr>
          <p:spPr>
            <a:xfrm>
              <a:off x="9357025" y="1425474"/>
              <a:ext cx="2195956" cy="1170677"/>
            </a:xfrm>
            <a:custGeom>
              <a:avLst/>
              <a:gdLst/>
              <a:ahLst/>
              <a:cxnLst/>
              <a:rect l="l" t="t" r="r" b="b"/>
              <a:pathLst>
                <a:path w="32849" h="17512" extrusionOk="0">
                  <a:moveTo>
                    <a:pt x="29771" y="1"/>
                  </a:moveTo>
                  <a:cubicBezTo>
                    <a:pt x="29723" y="1"/>
                    <a:pt x="29675" y="2"/>
                    <a:pt x="29627" y="5"/>
                  </a:cubicBezTo>
                  <a:lnTo>
                    <a:pt x="2192" y="1801"/>
                  </a:lnTo>
                  <a:cubicBezTo>
                    <a:pt x="951" y="1880"/>
                    <a:pt x="1" y="2963"/>
                    <a:pt x="53" y="4204"/>
                  </a:cubicBezTo>
                  <a:lnTo>
                    <a:pt x="740" y="17512"/>
                  </a:lnTo>
                  <a:lnTo>
                    <a:pt x="32848" y="15875"/>
                  </a:lnTo>
                  <a:lnTo>
                    <a:pt x="32083" y="2171"/>
                  </a:lnTo>
                  <a:cubicBezTo>
                    <a:pt x="31981" y="951"/>
                    <a:pt x="30975" y="1"/>
                    <a:pt x="29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9"/>
            <p:cNvSpPr/>
            <p:nvPr/>
          </p:nvSpPr>
          <p:spPr>
            <a:xfrm>
              <a:off x="9522946" y="992888"/>
              <a:ext cx="1775870" cy="551245"/>
            </a:xfrm>
            <a:custGeom>
              <a:avLst/>
              <a:gdLst/>
              <a:ahLst/>
              <a:cxnLst/>
              <a:rect l="l" t="t" r="r" b="b"/>
              <a:pathLst>
                <a:path w="26565" h="8246" extrusionOk="0">
                  <a:moveTo>
                    <a:pt x="22799" y="1"/>
                  </a:moveTo>
                  <a:cubicBezTo>
                    <a:pt x="22743" y="1"/>
                    <a:pt x="22686" y="3"/>
                    <a:pt x="22630" y="7"/>
                  </a:cubicBezTo>
                  <a:lnTo>
                    <a:pt x="2720" y="1327"/>
                  </a:lnTo>
                  <a:cubicBezTo>
                    <a:pt x="1664" y="1380"/>
                    <a:pt x="793" y="2199"/>
                    <a:pt x="661" y="3229"/>
                  </a:cubicBezTo>
                  <a:lnTo>
                    <a:pt x="1" y="8246"/>
                  </a:lnTo>
                  <a:lnTo>
                    <a:pt x="26564" y="6529"/>
                  </a:lnTo>
                  <a:lnTo>
                    <a:pt x="24874" y="1512"/>
                  </a:lnTo>
                  <a:cubicBezTo>
                    <a:pt x="24550" y="615"/>
                    <a:pt x="23733" y="1"/>
                    <a:pt x="22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9"/>
            <p:cNvSpPr/>
            <p:nvPr/>
          </p:nvSpPr>
          <p:spPr>
            <a:xfrm>
              <a:off x="9913082" y="1097107"/>
              <a:ext cx="995597" cy="307911"/>
            </a:xfrm>
            <a:custGeom>
              <a:avLst/>
              <a:gdLst/>
              <a:ahLst/>
              <a:cxnLst/>
              <a:rect l="l" t="t" r="r" b="b"/>
              <a:pathLst>
                <a:path w="14893" h="4606" extrusionOk="0">
                  <a:moveTo>
                    <a:pt x="12953" y="1"/>
                  </a:moveTo>
                  <a:cubicBezTo>
                    <a:pt x="12904" y="1"/>
                    <a:pt x="12856" y="2"/>
                    <a:pt x="12807" y="6"/>
                  </a:cubicBezTo>
                  <a:lnTo>
                    <a:pt x="1769" y="693"/>
                  </a:lnTo>
                  <a:cubicBezTo>
                    <a:pt x="766" y="745"/>
                    <a:pt x="0" y="1564"/>
                    <a:pt x="0" y="2567"/>
                  </a:cubicBezTo>
                  <a:lnTo>
                    <a:pt x="0" y="2726"/>
                  </a:lnTo>
                  <a:cubicBezTo>
                    <a:pt x="0" y="3787"/>
                    <a:pt x="846" y="4606"/>
                    <a:pt x="1867" y="4606"/>
                  </a:cubicBezTo>
                  <a:cubicBezTo>
                    <a:pt x="1913" y="4606"/>
                    <a:pt x="1960" y="4604"/>
                    <a:pt x="2007" y="4601"/>
                  </a:cubicBezTo>
                  <a:lnTo>
                    <a:pt x="13071" y="3729"/>
                  </a:lnTo>
                  <a:cubicBezTo>
                    <a:pt x="14100" y="3650"/>
                    <a:pt x="14893" y="2752"/>
                    <a:pt x="14787" y="1696"/>
                  </a:cubicBezTo>
                  <a:cubicBezTo>
                    <a:pt x="14712" y="741"/>
                    <a:pt x="13918" y="1"/>
                    <a:pt x="12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9"/>
            <p:cNvSpPr/>
            <p:nvPr/>
          </p:nvSpPr>
          <p:spPr>
            <a:xfrm>
              <a:off x="9838945" y="1524011"/>
              <a:ext cx="1143870" cy="1007496"/>
            </a:xfrm>
            <a:custGeom>
              <a:avLst/>
              <a:gdLst/>
              <a:ahLst/>
              <a:cxnLst/>
              <a:rect l="l" t="t" r="r" b="b"/>
              <a:pathLst>
                <a:path w="17111" h="15071" extrusionOk="0">
                  <a:moveTo>
                    <a:pt x="8555" y="0"/>
                  </a:moveTo>
                  <a:cubicBezTo>
                    <a:pt x="7578" y="0"/>
                    <a:pt x="6584" y="190"/>
                    <a:pt x="5624" y="591"/>
                  </a:cubicBezTo>
                  <a:cubicBezTo>
                    <a:pt x="1796" y="2202"/>
                    <a:pt x="0" y="6638"/>
                    <a:pt x="1611" y="10467"/>
                  </a:cubicBezTo>
                  <a:cubicBezTo>
                    <a:pt x="2821" y="13342"/>
                    <a:pt x="5624" y="15071"/>
                    <a:pt x="8567" y="15071"/>
                  </a:cubicBezTo>
                  <a:cubicBezTo>
                    <a:pt x="9543" y="15071"/>
                    <a:pt x="10533" y="14881"/>
                    <a:pt x="11486" y="14480"/>
                  </a:cubicBezTo>
                  <a:cubicBezTo>
                    <a:pt x="15315" y="12869"/>
                    <a:pt x="17111" y="8460"/>
                    <a:pt x="15500" y="4605"/>
                  </a:cubicBezTo>
                  <a:cubicBezTo>
                    <a:pt x="14290" y="1729"/>
                    <a:pt x="11501" y="0"/>
                    <a:pt x="8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9"/>
            <p:cNvSpPr/>
            <p:nvPr/>
          </p:nvSpPr>
          <p:spPr>
            <a:xfrm>
              <a:off x="9913082" y="1587652"/>
              <a:ext cx="995597" cy="878409"/>
            </a:xfrm>
            <a:custGeom>
              <a:avLst/>
              <a:gdLst/>
              <a:ahLst/>
              <a:cxnLst/>
              <a:rect l="l" t="t" r="r" b="b"/>
              <a:pathLst>
                <a:path w="14893" h="13140" extrusionOk="0">
                  <a:moveTo>
                    <a:pt x="7431" y="1"/>
                  </a:moveTo>
                  <a:cubicBezTo>
                    <a:pt x="6589" y="1"/>
                    <a:pt x="5734" y="164"/>
                    <a:pt x="4912" y="510"/>
                  </a:cubicBezTo>
                  <a:cubicBezTo>
                    <a:pt x="1558" y="1936"/>
                    <a:pt x="0" y="5765"/>
                    <a:pt x="1400" y="9118"/>
                  </a:cubicBezTo>
                  <a:cubicBezTo>
                    <a:pt x="2453" y="11623"/>
                    <a:pt x="4898" y="13140"/>
                    <a:pt x="7462" y="13140"/>
                  </a:cubicBezTo>
                  <a:cubicBezTo>
                    <a:pt x="8304" y="13140"/>
                    <a:pt x="9159" y="12976"/>
                    <a:pt x="9981" y="12630"/>
                  </a:cubicBezTo>
                  <a:cubicBezTo>
                    <a:pt x="13335" y="11231"/>
                    <a:pt x="14893" y="7376"/>
                    <a:pt x="13493" y="4022"/>
                  </a:cubicBezTo>
                  <a:cubicBezTo>
                    <a:pt x="12440" y="1518"/>
                    <a:pt x="9995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9"/>
            <p:cNvSpPr/>
            <p:nvPr/>
          </p:nvSpPr>
          <p:spPr>
            <a:xfrm>
              <a:off x="10184893" y="1800035"/>
              <a:ext cx="453711" cy="453711"/>
            </a:xfrm>
            <a:custGeom>
              <a:avLst/>
              <a:gdLst/>
              <a:ahLst/>
              <a:cxnLst/>
              <a:rect l="l" t="t" r="r" b="b"/>
              <a:pathLst>
                <a:path w="6787" h="6787" extrusionOk="0">
                  <a:moveTo>
                    <a:pt x="3380" y="0"/>
                  </a:moveTo>
                  <a:cubicBezTo>
                    <a:pt x="1506" y="0"/>
                    <a:pt x="1" y="1532"/>
                    <a:pt x="1" y="3407"/>
                  </a:cubicBezTo>
                  <a:cubicBezTo>
                    <a:pt x="1" y="5281"/>
                    <a:pt x="1506" y="6786"/>
                    <a:pt x="3380" y="6786"/>
                  </a:cubicBezTo>
                  <a:cubicBezTo>
                    <a:pt x="5255" y="6786"/>
                    <a:pt x="6787" y="5281"/>
                    <a:pt x="6787" y="3407"/>
                  </a:cubicBezTo>
                  <a:cubicBezTo>
                    <a:pt x="6787" y="1532"/>
                    <a:pt x="5255" y="0"/>
                    <a:pt x="3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9"/>
            <p:cNvSpPr/>
            <p:nvPr/>
          </p:nvSpPr>
          <p:spPr>
            <a:xfrm>
              <a:off x="11012762" y="1561715"/>
              <a:ext cx="398961" cy="293338"/>
            </a:xfrm>
            <a:custGeom>
              <a:avLst/>
              <a:gdLst/>
              <a:ahLst/>
              <a:cxnLst/>
              <a:rect l="l" t="t" r="r" b="b"/>
              <a:pathLst>
                <a:path w="5968" h="4388" extrusionOk="0">
                  <a:moveTo>
                    <a:pt x="1189" y="1"/>
                  </a:moveTo>
                  <a:cubicBezTo>
                    <a:pt x="529" y="1"/>
                    <a:pt x="0" y="529"/>
                    <a:pt x="27" y="1189"/>
                  </a:cubicBezTo>
                  <a:lnTo>
                    <a:pt x="133" y="3301"/>
                  </a:lnTo>
                  <a:cubicBezTo>
                    <a:pt x="158" y="3904"/>
                    <a:pt x="661" y="4388"/>
                    <a:pt x="1256" y="4388"/>
                  </a:cubicBezTo>
                  <a:cubicBezTo>
                    <a:pt x="1286" y="4388"/>
                    <a:pt x="1316" y="4386"/>
                    <a:pt x="1347" y="4384"/>
                  </a:cubicBezTo>
                  <a:lnTo>
                    <a:pt x="4885" y="4120"/>
                  </a:lnTo>
                  <a:cubicBezTo>
                    <a:pt x="5493" y="4067"/>
                    <a:pt x="5968" y="3539"/>
                    <a:pt x="5942" y="2905"/>
                  </a:cubicBezTo>
                  <a:lnTo>
                    <a:pt x="5836" y="1057"/>
                  </a:lnTo>
                  <a:cubicBezTo>
                    <a:pt x="5810" y="476"/>
                    <a:pt x="5308" y="1"/>
                    <a:pt x="4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9"/>
            <p:cNvSpPr/>
            <p:nvPr/>
          </p:nvSpPr>
          <p:spPr>
            <a:xfrm>
              <a:off x="9482368" y="2200733"/>
              <a:ext cx="278965" cy="239390"/>
            </a:xfrm>
            <a:custGeom>
              <a:avLst/>
              <a:gdLst/>
              <a:ahLst/>
              <a:cxnLst/>
              <a:rect l="l" t="t" r="r" b="b"/>
              <a:pathLst>
                <a:path w="4173" h="3581" extrusionOk="0">
                  <a:moveTo>
                    <a:pt x="2403" y="0"/>
                  </a:moveTo>
                  <a:cubicBezTo>
                    <a:pt x="819" y="0"/>
                    <a:pt x="0" y="1928"/>
                    <a:pt x="1136" y="3063"/>
                  </a:cubicBezTo>
                  <a:cubicBezTo>
                    <a:pt x="1493" y="3420"/>
                    <a:pt x="1935" y="3580"/>
                    <a:pt x="2370" y="3580"/>
                  </a:cubicBezTo>
                  <a:cubicBezTo>
                    <a:pt x="3286" y="3580"/>
                    <a:pt x="4172" y="2870"/>
                    <a:pt x="4172" y="1796"/>
                  </a:cubicBezTo>
                  <a:cubicBezTo>
                    <a:pt x="4172" y="819"/>
                    <a:pt x="3380" y="0"/>
                    <a:pt x="2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803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p82"/>
          <p:cNvSpPr txBox="1">
            <a:spLocks noGrp="1"/>
          </p:cNvSpPr>
          <p:nvPr>
            <p:ph type="title" idx="2"/>
          </p:nvPr>
        </p:nvSpPr>
        <p:spPr>
          <a:xfrm>
            <a:off x="467299" y="538545"/>
            <a:ext cx="7594598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/>
              <a:t>the purpose of the function &amp; usefulness of the</a:t>
            </a:r>
            <a:endParaRPr sz="4000" dirty="0"/>
          </a:p>
        </p:txBody>
      </p:sp>
      <p:grpSp>
        <p:nvGrpSpPr>
          <p:cNvPr id="4284" name="Google Shape;4284;p82"/>
          <p:cNvGrpSpPr/>
          <p:nvPr/>
        </p:nvGrpSpPr>
        <p:grpSpPr>
          <a:xfrm rot="-445069">
            <a:off x="260933" y="2364640"/>
            <a:ext cx="1659523" cy="1745433"/>
            <a:chOff x="776963" y="2512225"/>
            <a:chExt cx="1659575" cy="1745488"/>
          </a:xfrm>
        </p:grpSpPr>
        <p:sp>
          <p:nvSpPr>
            <p:cNvPr id="4285" name="Google Shape;4285;p82"/>
            <p:cNvSpPr/>
            <p:nvPr/>
          </p:nvSpPr>
          <p:spPr>
            <a:xfrm>
              <a:off x="790413" y="2601988"/>
              <a:ext cx="1646125" cy="1655725"/>
            </a:xfrm>
            <a:custGeom>
              <a:avLst/>
              <a:gdLst/>
              <a:ahLst/>
              <a:cxnLst/>
              <a:rect l="l" t="t" r="r" b="b"/>
              <a:pathLst>
                <a:path w="65845" h="66229" extrusionOk="0">
                  <a:moveTo>
                    <a:pt x="2974" y="1"/>
                  </a:moveTo>
                  <a:cubicBezTo>
                    <a:pt x="1308" y="1"/>
                    <a:pt x="1" y="1385"/>
                    <a:pt x="52" y="3051"/>
                  </a:cubicBezTo>
                  <a:lnTo>
                    <a:pt x="1359" y="63179"/>
                  </a:lnTo>
                  <a:cubicBezTo>
                    <a:pt x="1385" y="64845"/>
                    <a:pt x="2718" y="66203"/>
                    <a:pt x="4409" y="66229"/>
                  </a:cubicBezTo>
                  <a:lnTo>
                    <a:pt x="62846" y="66229"/>
                  </a:lnTo>
                  <a:cubicBezTo>
                    <a:pt x="64512" y="66229"/>
                    <a:pt x="65845" y="64819"/>
                    <a:pt x="65768" y="63179"/>
                  </a:cubicBezTo>
                  <a:lnTo>
                    <a:pt x="64460" y="3051"/>
                  </a:lnTo>
                  <a:cubicBezTo>
                    <a:pt x="64435" y="1385"/>
                    <a:pt x="63102" y="26"/>
                    <a:pt x="6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82"/>
            <p:cNvSpPr/>
            <p:nvPr/>
          </p:nvSpPr>
          <p:spPr>
            <a:xfrm>
              <a:off x="776963" y="2778838"/>
              <a:ext cx="1610225" cy="1430175"/>
            </a:xfrm>
            <a:custGeom>
              <a:avLst/>
              <a:gdLst/>
              <a:ahLst/>
              <a:cxnLst/>
              <a:rect l="l" t="t" r="r" b="b"/>
              <a:pathLst>
                <a:path w="64409" h="57207" extrusionOk="0">
                  <a:moveTo>
                    <a:pt x="3691" y="0"/>
                  </a:moveTo>
                  <a:cubicBezTo>
                    <a:pt x="2384" y="0"/>
                    <a:pt x="2410" y="1564"/>
                    <a:pt x="1103" y="1564"/>
                  </a:cubicBezTo>
                  <a:cubicBezTo>
                    <a:pt x="667" y="1564"/>
                    <a:pt x="257" y="1359"/>
                    <a:pt x="1" y="1026"/>
                  </a:cubicBezTo>
                  <a:lnTo>
                    <a:pt x="1" y="54208"/>
                  </a:lnTo>
                  <a:cubicBezTo>
                    <a:pt x="1" y="55874"/>
                    <a:pt x="1359" y="57207"/>
                    <a:pt x="2999" y="57207"/>
                  </a:cubicBezTo>
                  <a:lnTo>
                    <a:pt x="61436" y="57207"/>
                  </a:lnTo>
                  <a:cubicBezTo>
                    <a:pt x="63076" y="57207"/>
                    <a:pt x="64409" y="55848"/>
                    <a:pt x="64409" y="54208"/>
                  </a:cubicBezTo>
                  <a:lnTo>
                    <a:pt x="64409" y="1026"/>
                  </a:lnTo>
                  <a:cubicBezTo>
                    <a:pt x="64153" y="1359"/>
                    <a:pt x="63743" y="1564"/>
                    <a:pt x="63307" y="1564"/>
                  </a:cubicBezTo>
                  <a:cubicBezTo>
                    <a:pt x="62025" y="1564"/>
                    <a:pt x="62025" y="0"/>
                    <a:pt x="60718" y="0"/>
                  </a:cubicBezTo>
                  <a:cubicBezTo>
                    <a:pt x="59411" y="0"/>
                    <a:pt x="59437" y="1564"/>
                    <a:pt x="58130" y="1564"/>
                  </a:cubicBezTo>
                  <a:cubicBezTo>
                    <a:pt x="56822" y="1564"/>
                    <a:pt x="56848" y="0"/>
                    <a:pt x="55541" y="0"/>
                  </a:cubicBezTo>
                  <a:cubicBezTo>
                    <a:pt x="54234" y="0"/>
                    <a:pt x="54234" y="1564"/>
                    <a:pt x="52927" y="1564"/>
                  </a:cubicBezTo>
                  <a:cubicBezTo>
                    <a:pt x="51645" y="1564"/>
                    <a:pt x="51645" y="0"/>
                    <a:pt x="50338" y="0"/>
                  </a:cubicBezTo>
                  <a:cubicBezTo>
                    <a:pt x="49031" y="0"/>
                    <a:pt x="49057" y="1564"/>
                    <a:pt x="47749" y="1564"/>
                  </a:cubicBezTo>
                  <a:cubicBezTo>
                    <a:pt x="46442" y="1564"/>
                    <a:pt x="46468" y="0"/>
                    <a:pt x="45161" y="0"/>
                  </a:cubicBezTo>
                  <a:cubicBezTo>
                    <a:pt x="43854" y="0"/>
                    <a:pt x="43854" y="1564"/>
                    <a:pt x="42572" y="1564"/>
                  </a:cubicBezTo>
                  <a:cubicBezTo>
                    <a:pt x="41265" y="1564"/>
                    <a:pt x="41291" y="0"/>
                    <a:pt x="39984" y="0"/>
                  </a:cubicBezTo>
                  <a:cubicBezTo>
                    <a:pt x="38676" y="0"/>
                    <a:pt x="38702" y="1564"/>
                    <a:pt x="37395" y="1564"/>
                  </a:cubicBezTo>
                  <a:cubicBezTo>
                    <a:pt x="36062" y="1564"/>
                    <a:pt x="36088" y="0"/>
                    <a:pt x="34781" y="0"/>
                  </a:cubicBezTo>
                  <a:cubicBezTo>
                    <a:pt x="33499" y="0"/>
                    <a:pt x="33499" y="1564"/>
                    <a:pt x="32192" y="1564"/>
                  </a:cubicBezTo>
                  <a:cubicBezTo>
                    <a:pt x="30910" y="1564"/>
                    <a:pt x="30910" y="0"/>
                    <a:pt x="29603" y="0"/>
                  </a:cubicBezTo>
                  <a:cubicBezTo>
                    <a:pt x="28296" y="0"/>
                    <a:pt x="28322" y="1564"/>
                    <a:pt x="27015" y="1564"/>
                  </a:cubicBezTo>
                  <a:cubicBezTo>
                    <a:pt x="25708" y="1564"/>
                    <a:pt x="25733" y="0"/>
                    <a:pt x="24426" y="0"/>
                  </a:cubicBezTo>
                  <a:cubicBezTo>
                    <a:pt x="23119" y="0"/>
                    <a:pt x="23145" y="1564"/>
                    <a:pt x="21837" y="1564"/>
                  </a:cubicBezTo>
                  <a:cubicBezTo>
                    <a:pt x="20505" y="1564"/>
                    <a:pt x="20556" y="0"/>
                    <a:pt x="19223" y="0"/>
                  </a:cubicBezTo>
                  <a:cubicBezTo>
                    <a:pt x="17916" y="0"/>
                    <a:pt x="17942" y="1564"/>
                    <a:pt x="16634" y="1564"/>
                  </a:cubicBezTo>
                  <a:cubicBezTo>
                    <a:pt x="15327" y="1564"/>
                    <a:pt x="15353" y="0"/>
                    <a:pt x="14046" y="0"/>
                  </a:cubicBezTo>
                  <a:cubicBezTo>
                    <a:pt x="12739" y="0"/>
                    <a:pt x="12764" y="1564"/>
                    <a:pt x="11457" y="1564"/>
                  </a:cubicBezTo>
                  <a:cubicBezTo>
                    <a:pt x="10150" y="1564"/>
                    <a:pt x="10176" y="0"/>
                    <a:pt x="8869" y="0"/>
                  </a:cubicBezTo>
                  <a:cubicBezTo>
                    <a:pt x="7561" y="0"/>
                    <a:pt x="7587" y="1564"/>
                    <a:pt x="6280" y="1564"/>
                  </a:cubicBezTo>
                  <a:cubicBezTo>
                    <a:pt x="4973" y="1564"/>
                    <a:pt x="4973" y="0"/>
                    <a:pt x="3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7" name="Google Shape;4287;p82"/>
            <p:cNvGrpSpPr/>
            <p:nvPr/>
          </p:nvGrpSpPr>
          <p:grpSpPr>
            <a:xfrm>
              <a:off x="777214" y="2512225"/>
              <a:ext cx="1609575" cy="433175"/>
              <a:chOff x="777214" y="2512225"/>
              <a:chExt cx="1609575" cy="433175"/>
            </a:xfrm>
          </p:grpSpPr>
          <p:sp>
            <p:nvSpPr>
              <p:cNvPr id="4288" name="Google Shape;4288;p82"/>
              <p:cNvSpPr/>
              <p:nvPr/>
            </p:nvSpPr>
            <p:spPr>
              <a:xfrm>
                <a:off x="777214" y="2596800"/>
                <a:ext cx="1609575" cy="302475"/>
              </a:xfrm>
              <a:custGeom>
                <a:avLst/>
                <a:gdLst/>
                <a:ahLst/>
                <a:cxnLst/>
                <a:rect l="l" t="t" r="r" b="b"/>
                <a:pathLst>
                  <a:path w="64383" h="12099" extrusionOk="0">
                    <a:moveTo>
                      <a:pt x="2973" y="1"/>
                    </a:moveTo>
                    <a:cubicBezTo>
                      <a:pt x="1333" y="1"/>
                      <a:pt x="0" y="1333"/>
                      <a:pt x="0" y="2999"/>
                    </a:cubicBezTo>
                    <a:lnTo>
                      <a:pt x="0" y="12098"/>
                    </a:lnTo>
                    <a:lnTo>
                      <a:pt x="64383" y="12098"/>
                    </a:lnTo>
                    <a:lnTo>
                      <a:pt x="64383" y="2999"/>
                    </a:lnTo>
                    <a:cubicBezTo>
                      <a:pt x="64383" y="1333"/>
                      <a:pt x="63050" y="1"/>
                      <a:pt x="61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82"/>
              <p:cNvSpPr/>
              <p:nvPr/>
            </p:nvSpPr>
            <p:spPr>
              <a:xfrm>
                <a:off x="858950" y="2701875"/>
                <a:ext cx="1435950" cy="92325"/>
              </a:xfrm>
              <a:custGeom>
                <a:avLst/>
                <a:gdLst/>
                <a:ahLst/>
                <a:cxnLst/>
                <a:rect l="l" t="t" r="r" b="b"/>
                <a:pathLst>
                  <a:path w="57438" h="3693" extrusionOk="0">
                    <a:moveTo>
                      <a:pt x="2461" y="1"/>
                    </a:moveTo>
                    <a:cubicBezTo>
                      <a:pt x="821" y="1"/>
                      <a:pt x="1" y="2000"/>
                      <a:pt x="1154" y="3153"/>
                    </a:cubicBezTo>
                    <a:cubicBezTo>
                      <a:pt x="1534" y="3526"/>
                      <a:pt x="1997" y="3692"/>
                      <a:pt x="2450" y="3692"/>
                    </a:cubicBezTo>
                    <a:cubicBezTo>
                      <a:pt x="3401" y="3692"/>
                      <a:pt x="4307" y="2957"/>
                      <a:pt x="4307" y="1846"/>
                    </a:cubicBezTo>
                    <a:cubicBezTo>
                      <a:pt x="4307" y="821"/>
                      <a:pt x="3486" y="1"/>
                      <a:pt x="2461" y="1"/>
                    </a:cubicBezTo>
                    <a:close/>
                    <a:moveTo>
                      <a:pt x="9125" y="1"/>
                    </a:moveTo>
                    <a:cubicBezTo>
                      <a:pt x="7459" y="1"/>
                      <a:pt x="6639" y="2000"/>
                      <a:pt x="7792" y="3153"/>
                    </a:cubicBezTo>
                    <a:cubicBezTo>
                      <a:pt x="8173" y="3526"/>
                      <a:pt x="8636" y="3692"/>
                      <a:pt x="9088" y="3692"/>
                    </a:cubicBezTo>
                    <a:cubicBezTo>
                      <a:pt x="10039" y="3692"/>
                      <a:pt x="10945" y="2957"/>
                      <a:pt x="10945" y="1846"/>
                    </a:cubicBezTo>
                    <a:cubicBezTo>
                      <a:pt x="10945" y="821"/>
                      <a:pt x="10125" y="1"/>
                      <a:pt x="9125" y="1"/>
                    </a:cubicBezTo>
                    <a:close/>
                    <a:moveTo>
                      <a:pt x="15763" y="1"/>
                    </a:moveTo>
                    <a:cubicBezTo>
                      <a:pt x="14097" y="1"/>
                      <a:pt x="13277" y="2000"/>
                      <a:pt x="14456" y="3153"/>
                    </a:cubicBezTo>
                    <a:cubicBezTo>
                      <a:pt x="14828" y="3526"/>
                      <a:pt x="15288" y="3692"/>
                      <a:pt x="15741" y="3692"/>
                    </a:cubicBezTo>
                    <a:cubicBezTo>
                      <a:pt x="16691" y="3692"/>
                      <a:pt x="17609" y="2957"/>
                      <a:pt x="17609" y="1846"/>
                    </a:cubicBezTo>
                    <a:cubicBezTo>
                      <a:pt x="17609" y="821"/>
                      <a:pt x="16788" y="1"/>
                      <a:pt x="15763" y="1"/>
                    </a:cubicBezTo>
                    <a:close/>
                    <a:moveTo>
                      <a:pt x="22401" y="1"/>
                    </a:moveTo>
                    <a:cubicBezTo>
                      <a:pt x="20735" y="1"/>
                      <a:pt x="19915" y="2000"/>
                      <a:pt x="21094" y="3153"/>
                    </a:cubicBezTo>
                    <a:cubicBezTo>
                      <a:pt x="21466" y="3526"/>
                      <a:pt x="21926" y="3692"/>
                      <a:pt x="22379" y="3692"/>
                    </a:cubicBezTo>
                    <a:cubicBezTo>
                      <a:pt x="23329" y="3692"/>
                      <a:pt x="24247" y="2957"/>
                      <a:pt x="24247" y="1846"/>
                    </a:cubicBezTo>
                    <a:cubicBezTo>
                      <a:pt x="24247" y="821"/>
                      <a:pt x="23401" y="1"/>
                      <a:pt x="22401" y="1"/>
                    </a:cubicBezTo>
                    <a:close/>
                    <a:moveTo>
                      <a:pt x="29040" y="1"/>
                    </a:moveTo>
                    <a:cubicBezTo>
                      <a:pt x="27399" y="1"/>
                      <a:pt x="26553" y="2000"/>
                      <a:pt x="27732" y="3153"/>
                    </a:cubicBezTo>
                    <a:cubicBezTo>
                      <a:pt x="28105" y="3526"/>
                      <a:pt x="28565" y="3692"/>
                      <a:pt x="29017" y="3692"/>
                    </a:cubicBezTo>
                    <a:cubicBezTo>
                      <a:pt x="29968" y="3692"/>
                      <a:pt x="30885" y="2957"/>
                      <a:pt x="30885" y="1846"/>
                    </a:cubicBezTo>
                    <a:cubicBezTo>
                      <a:pt x="30885" y="821"/>
                      <a:pt x="30039" y="1"/>
                      <a:pt x="29040" y="1"/>
                    </a:cubicBezTo>
                    <a:close/>
                    <a:moveTo>
                      <a:pt x="35678" y="1"/>
                    </a:moveTo>
                    <a:cubicBezTo>
                      <a:pt x="34037" y="1"/>
                      <a:pt x="33217" y="2000"/>
                      <a:pt x="34371" y="3153"/>
                    </a:cubicBezTo>
                    <a:cubicBezTo>
                      <a:pt x="34743" y="3526"/>
                      <a:pt x="35203" y="3692"/>
                      <a:pt x="35656" y="3692"/>
                    </a:cubicBezTo>
                    <a:cubicBezTo>
                      <a:pt x="36606" y="3692"/>
                      <a:pt x="37523" y="2957"/>
                      <a:pt x="37523" y="1846"/>
                    </a:cubicBezTo>
                    <a:cubicBezTo>
                      <a:pt x="37523" y="821"/>
                      <a:pt x="36703" y="1"/>
                      <a:pt x="35678" y="1"/>
                    </a:cubicBezTo>
                    <a:close/>
                    <a:moveTo>
                      <a:pt x="42316" y="1"/>
                    </a:moveTo>
                    <a:cubicBezTo>
                      <a:pt x="40676" y="1"/>
                      <a:pt x="39856" y="2000"/>
                      <a:pt x="41009" y="3153"/>
                    </a:cubicBezTo>
                    <a:cubicBezTo>
                      <a:pt x="41381" y="3526"/>
                      <a:pt x="41841" y="3692"/>
                      <a:pt x="42294" y="3692"/>
                    </a:cubicBezTo>
                    <a:cubicBezTo>
                      <a:pt x="43244" y="3692"/>
                      <a:pt x="44161" y="2957"/>
                      <a:pt x="44161" y="1846"/>
                    </a:cubicBezTo>
                    <a:cubicBezTo>
                      <a:pt x="44161" y="821"/>
                      <a:pt x="43341" y="1"/>
                      <a:pt x="42316" y="1"/>
                    </a:cubicBezTo>
                    <a:close/>
                    <a:moveTo>
                      <a:pt x="48954" y="1"/>
                    </a:moveTo>
                    <a:cubicBezTo>
                      <a:pt x="47314" y="1"/>
                      <a:pt x="46494" y="2000"/>
                      <a:pt x="47647" y="3153"/>
                    </a:cubicBezTo>
                    <a:cubicBezTo>
                      <a:pt x="48019" y="3526"/>
                      <a:pt x="48479" y="3692"/>
                      <a:pt x="48932" y="3692"/>
                    </a:cubicBezTo>
                    <a:cubicBezTo>
                      <a:pt x="49882" y="3692"/>
                      <a:pt x="50800" y="2957"/>
                      <a:pt x="50800" y="1846"/>
                    </a:cubicBezTo>
                    <a:cubicBezTo>
                      <a:pt x="50800" y="821"/>
                      <a:pt x="49979" y="1"/>
                      <a:pt x="48954" y="1"/>
                    </a:cubicBezTo>
                    <a:close/>
                    <a:moveTo>
                      <a:pt x="55592" y="1"/>
                    </a:moveTo>
                    <a:cubicBezTo>
                      <a:pt x="53952" y="1"/>
                      <a:pt x="53132" y="2000"/>
                      <a:pt x="54285" y="3153"/>
                    </a:cubicBezTo>
                    <a:cubicBezTo>
                      <a:pt x="54666" y="3526"/>
                      <a:pt x="55129" y="3692"/>
                      <a:pt x="55581" y="3692"/>
                    </a:cubicBezTo>
                    <a:cubicBezTo>
                      <a:pt x="56532" y="3692"/>
                      <a:pt x="57438" y="2957"/>
                      <a:pt x="57438" y="1846"/>
                    </a:cubicBezTo>
                    <a:cubicBezTo>
                      <a:pt x="57438" y="821"/>
                      <a:pt x="56618" y="1"/>
                      <a:pt x="55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82"/>
              <p:cNvSpPr/>
              <p:nvPr/>
            </p:nvSpPr>
            <p:spPr>
              <a:xfrm>
                <a:off x="10311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0" y="2012"/>
                      <a:pt x="692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39" y="590"/>
                      <a:pt x="2482" y="590"/>
                    </a:cubicBezTo>
                    <a:cubicBezTo>
                      <a:pt x="3021" y="590"/>
                      <a:pt x="3565" y="823"/>
                      <a:pt x="3947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82"/>
              <p:cNvSpPr/>
              <p:nvPr/>
            </p:nvSpPr>
            <p:spPr>
              <a:xfrm>
                <a:off x="136303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2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9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82"/>
              <p:cNvSpPr/>
              <p:nvPr/>
            </p:nvSpPr>
            <p:spPr>
              <a:xfrm>
                <a:off x="11970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4" y="679"/>
                      <a:pt x="1" y="2012"/>
                      <a:pt x="693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40" y="590"/>
                      <a:pt x="2482" y="590"/>
                    </a:cubicBezTo>
                    <a:cubicBezTo>
                      <a:pt x="3021" y="590"/>
                      <a:pt x="3566" y="823"/>
                      <a:pt x="3948" y="1345"/>
                    </a:cubicBezTo>
                    <a:cubicBezTo>
                      <a:pt x="3718" y="523"/>
                      <a:pt x="2976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82"/>
              <p:cNvSpPr/>
              <p:nvPr/>
            </p:nvSpPr>
            <p:spPr>
              <a:xfrm>
                <a:off x="2193457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66" y="1"/>
                    </a:moveTo>
                    <a:cubicBezTo>
                      <a:pt x="1895" y="1"/>
                      <a:pt x="1620" y="62"/>
                      <a:pt x="1359" y="192"/>
                    </a:cubicBezTo>
                    <a:cubicBezTo>
                      <a:pt x="334" y="679"/>
                      <a:pt x="0" y="2012"/>
                      <a:pt x="667" y="2934"/>
                    </a:cubicBezTo>
                    <a:cubicBezTo>
                      <a:pt x="641" y="2781"/>
                      <a:pt x="616" y="2601"/>
                      <a:pt x="616" y="2447"/>
                    </a:cubicBezTo>
                    <a:cubicBezTo>
                      <a:pt x="616" y="1306"/>
                      <a:pt x="1529" y="590"/>
                      <a:pt x="2471" y="590"/>
                    </a:cubicBezTo>
                    <a:cubicBezTo>
                      <a:pt x="3009" y="590"/>
                      <a:pt x="3556" y="823"/>
                      <a:pt x="3947" y="1345"/>
                    </a:cubicBezTo>
                    <a:cubicBezTo>
                      <a:pt x="3718" y="523"/>
                      <a:pt x="2961" y="1"/>
                      <a:pt x="2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82"/>
              <p:cNvSpPr/>
              <p:nvPr/>
            </p:nvSpPr>
            <p:spPr>
              <a:xfrm>
                <a:off x="865182" y="2700757"/>
                <a:ext cx="987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35" extrusionOk="0">
                    <a:moveTo>
                      <a:pt x="2177" y="1"/>
                    </a:moveTo>
                    <a:cubicBezTo>
                      <a:pt x="1905" y="1"/>
                      <a:pt x="1626" y="62"/>
                      <a:pt x="1359" y="192"/>
                    </a:cubicBezTo>
                    <a:cubicBezTo>
                      <a:pt x="333" y="679"/>
                      <a:pt x="0" y="2012"/>
                      <a:pt x="692" y="2934"/>
                    </a:cubicBezTo>
                    <a:cubicBezTo>
                      <a:pt x="641" y="2781"/>
                      <a:pt x="615" y="2601"/>
                      <a:pt x="615" y="2447"/>
                    </a:cubicBezTo>
                    <a:cubicBezTo>
                      <a:pt x="615" y="1306"/>
                      <a:pt x="1539" y="590"/>
                      <a:pt x="2482" y="590"/>
                    </a:cubicBezTo>
                    <a:cubicBezTo>
                      <a:pt x="3020" y="590"/>
                      <a:pt x="3565" y="823"/>
                      <a:pt x="3947" y="1345"/>
                    </a:cubicBezTo>
                    <a:cubicBezTo>
                      <a:pt x="3718" y="523"/>
                      <a:pt x="2975" y="1"/>
                      <a:pt x="2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82"/>
              <p:cNvSpPr/>
              <p:nvPr/>
            </p:nvSpPr>
            <p:spPr>
              <a:xfrm>
                <a:off x="2027507" y="2700507"/>
                <a:ext cx="9805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945" extrusionOk="0">
                    <a:moveTo>
                      <a:pt x="2141" y="0"/>
                    </a:moveTo>
                    <a:cubicBezTo>
                      <a:pt x="1878" y="0"/>
                      <a:pt x="1611" y="56"/>
                      <a:pt x="1359" y="176"/>
                    </a:cubicBezTo>
                    <a:cubicBezTo>
                      <a:pt x="308" y="689"/>
                      <a:pt x="0" y="2022"/>
                      <a:pt x="692" y="2944"/>
                    </a:cubicBezTo>
                    <a:cubicBezTo>
                      <a:pt x="641" y="2791"/>
                      <a:pt x="615" y="2611"/>
                      <a:pt x="615" y="2457"/>
                    </a:cubicBezTo>
                    <a:cubicBezTo>
                      <a:pt x="599" y="1316"/>
                      <a:pt x="1517" y="600"/>
                      <a:pt x="2457" y="600"/>
                    </a:cubicBezTo>
                    <a:cubicBezTo>
                      <a:pt x="2995" y="600"/>
                      <a:pt x="3540" y="833"/>
                      <a:pt x="3922" y="1355"/>
                    </a:cubicBezTo>
                    <a:cubicBezTo>
                      <a:pt x="3709" y="525"/>
                      <a:pt x="2944" y="0"/>
                      <a:pt x="2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82"/>
              <p:cNvSpPr/>
              <p:nvPr/>
            </p:nvSpPr>
            <p:spPr>
              <a:xfrm>
                <a:off x="1860907" y="2700232"/>
                <a:ext cx="987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956" extrusionOk="0">
                    <a:moveTo>
                      <a:pt x="2161" y="0"/>
                    </a:moveTo>
                    <a:cubicBezTo>
                      <a:pt x="1894" y="0"/>
                      <a:pt x="1621" y="60"/>
                      <a:pt x="1359" y="187"/>
                    </a:cubicBezTo>
                    <a:cubicBezTo>
                      <a:pt x="308" y="700"/>
                      <a:pt x="0" y="2033"/>
                      <a:pt x="692" y="2955"/>
                    </a:cubicBezTo>
                    <a:cubicBezTo>
                      <a:pt x="641" y="2802"/>
                      <a:pt x="616" y="2622"/>
                      <a:pt x="616" y="2468"/>
                    </a:cubicBezTo>
                    <a:cubicBezTo>
                      <a:pt x="616" y="1327"/>
                      <a:pt x="1539" y="611"/>
                      <a:pt x="2482" y="611"/>
                    </a:cubicBezTo>
                    <a:cubicBezTo>
                      <a:pt x="3021" y="611"/>
                      <a:pt x="3565" y="844"/>
                      <a:pt x="3947" y="1366"/>
                    </a:cubicBezTo>
                    <a:cubicBezTo>
                      <a:pt x="3717" y="539"/>
                      <a:pt x="2965" y="0"/>
                      <a:pt x="2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82"/>
              <p:cNvSpPr/>
              <p:nvPr/>
            </p:nvSpPr>
            <p:spPr>
              <a:xfrm>
                <a:off x="1695582" y="2700757"/>
                <a:ext cx="9807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2935" extrusionOk="0">
                    <a:moveTo>
                      <a:pt x="2162" y="1"/>
                    </a:moveTo>
                    <a:cubicBezTo>
                      <a:pt x="1894" y="1"/>
                      <a:pt x="1620" y="62"/>
                      <a:pt x="1359" y="192"/>
                    </a:cubicBezTo>
                    <a:cubicBezTo>
                      <a:pt x="308" y="679"/>
                      <a:pt x="1" y="2012"/>
                      <a:pt x="667" y="2934"/>
                    </a:cubicBezTo>
                    <a:cubicBezTo>
                      <a:pt x="616" y="2781"/>
                      <a:pt x="590" y="2601"/>
                      <a:pt x="590" y="2447"/>
                    </a:cubicBezTo>
                    <a:cubicBezTo>
                      <a:pt x="590" y="1306"/>
                      <a:pt x="1514" y="590"/>
                      <a:pt x="2457" y="590"/>
                    </a:cubicBezTo>
                    <a:cubicBezTo>
                      <a:pt x="2995" y="590"/>
                      <a:pt x="3540" y="823"/>
                      <a:pt x="3922" y="1345"/>
                    </a:cubicBezTo>
                    <a:cubicBezTo>
                      <a:pt x="3693" y="523"/>
                      <a:pt x="2950" y="1"/>
                      <a:pt x="21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82"/>
              <p:cNvSpPr/>
              <p:nvPr/>
            </p:nvSpPr>
            <p:spPr>
              <a:xfrm>
                <a:off x="1537332" y="2700632"/>
                <a:ext cx="9037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914" extrusionOk="0">
                    <a:moveTo>
                      <a:pt x="1854" y="1"/>
                    </a:moveTo>
                    <a:cubicBezTo>
                      <a:pt x="928" y="1"/>
                      <a:pt x="0" y="650"/>
                      <a:pt x="0" y="1837"/>
                    </a:cubicBezTo>
                    <a:cubicBezTo>
                      <a:pt x="0" y="2222"/>
                      <a:pt x="128" y="2606"/>
                      <a:pt x="359" y="2914"/>
                    </a:cubicBezTo>
                    <a:cubicBezTo>
                      <a:pt x="308" y="2760"/>
                      <a:pt x="282" y="2606"/>
                      <a:pt x="282" y="2452"/>
                    </a:cubicBezTo>
                    <a:cubicBezTo>
                      <a:pt x="282" y="1311"/>
                      <a:pt x="1206" y="595"/>
                      <a:pt x="2149" y="595"/>
                    </a:cubicBezTo>
                    <a:cubicBezTo>
                      <a:pt x="2687" y="595"/>
                      <a:pt x="3232" y="828"/>
                      <a:pt x="3614" y="1350"/>
                    </a:cubicBezTo>
                    <a:cubicBezTo>
                      <a:pt x="3361" y="431"/>
                      <a:pt x="2608" y="1"/>
                      <a:pt x="1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82"/>
              <p:cNvSpPr/>
              <p:nvPr/>
            </p:nvSpPr>
            <p:spPr>
              <a:xfrm>
                <a:off x="1579800" y="2512225"/>
                <a:ext cx="353075" cy="433175"/>
              </a:xfrm>
              <a:custGeom>
                <a:avLst/>
                <a:gdLst/>
                <a:ahLst/>
                <a:cxnLst/>
                <a:rect l="l" t="t" r="r" b="b"/>
                <a:pathLst>
                  <a:path w="14123" h="17327" extrusionOk="0">
                    <a:moveTo>
                      <a:pt x="9848" y="0"/>
                    </a:moveTo>
                    <a:cubicBezTo>
                      <a:pt x="8500" y="0"/>
                      <a:pt x="7188" y="733"/>
                      <a:pt x="6511" y="2000"/>
                    </a:cubicBezTo>
                    <a:lnTo>
                      <a:pt x="5793" y="3384"/>
                    </a:lnTo>
                    <a:lnTo>
                      <a:pt x="7023" y="3384"/>
                    </a:lnTo>
                    <a:lnTo>
                      <a:pt x="7485" y="2512"/>
                    </a:lnTo>
                    <a:cubicBezTo>
                      <a:pt x="7952" y="1594"/>
                      <a:pt x="8900" y="1056"/>
                      <a:pt x="9876" y="1056"/>
                    </a:cubicBezTo>
                    <a:cubicBezTo>
                      <a:pt x="10290" y="1056"/>
                      <a:pt x="10709" y="1153"/>
                      <a:pt x="11098" y="1359"/>
                    </a:cubicBezTo>
                    <a:cubicBezTo>
                      <a:pt x="12406" y="2051"/>
                      <a:pt x="12892" y="3691"/>
                      <a:pt x="12175" y="4998"/>
                    </a:cubicBezTo>
                    <a:lnTo>
                      <a:pt x="6998" y="14815"/>
                    </a:lnTo>
                    <a:cubicBezTo>
                      <a:pt x="6519" y="15700"/>
                      <a:pt x="5601" y="16206"/>
                      <a:pt x="4656" y="16206"/>
                    </a:cubicBezTo>
                    <a:cubicBezTo>
                      <a:pt x="4233" y="16206"/>
                      <a:pt x="3805" y="16105"/>
                      <a:pt x="3409" y="15891"/>
                    </a:cubicBezTo>
                    <a:cubicBezTo>
                      <a:pt x="2128" y="15225"/>
                      <a:pt x="1615" y="13610"/>
                      <a:pt x="2307" y="12329"/>
                    </a:cubicBezTo>
                    <a:lnTo>
                      <a:pt x="5972" y="5357"/>
                    </a:lnTo>
                    <a:lnTo>
                      <a:pt x="5024" y="4845"/>
                    </a:lnTo>
                    <a:lnTo>
                      <a:pt x="1333" y="11816"/>
                    </a:lnTo>
                    <a:cubicBezTo>
                      <a:pt x="1" y="14302"/>
                      <a:pt x="1820" y="17301"/>
                      <a:pt x="4640" y="17326"/>
                    </a:cubicBezTo>
                    <a:cubicBezTo>
                      <a:pt x="6024" y="17326"/>
                      <a:pt x="7305" y="16557"/>
                      <a:pt x="7972" y="15327"/>
                    </a:cubicBezTo>
                    <a:lnTo>
                      <a:pt x="13149" y="5537"/>
                    </a:lnTo>
                    <a:cubicBezTo>
                      <a:pt x="14123" y="3691"/>
                      <a:pt x="13431" y="1410"/>
                      <a:pt x="11585" y="436"/>
                    </a:cubicBezTo>
                    <a:cubicBezTo>
                      <a:pt x="11032" y="140"/>
                      <a:pt x="10436" y="0"/>
                      <a:pt x="98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00" name="Google Shape;4300;p82"/>
          <p:cNvSpPr/>
          <p:nvPr/>
        </p:nvSpPr>
        <p:spPr>
          <a:xfrm rot="-445099">
            <a:off x="378243" y="2973436"/>
            <a:ext cx="1359277" cy="19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Don't forget</a:t>
            </a:r>
            <a:endParaRPr sz="1500" b="1" dirty="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4301" name="Google Shape;4301;p82"/>
          <p:cNvSpPr/>
          <p:nvPr/>
        </p:nvSpPr>
        <p:spPr>
          <a:xfrm rot="-445099">
            <a:off x="871519" y="3154584"/>
            <a:ext cx="1359277" cy="9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           ...</a:t>
            </a:r>
            <a:endParaRPr sz="1500" b="1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4302" name="Google Shape;4302;p82"/>
          <p:cNvGrpSpPr/>
          <p:nvPr/>
        </p:nvGrpSpPr>
        <p:grpSpPr>
          <a:xfrm>
            <a:off x="6984109" y="486567"/>
            <a:ext cx="2020813" cy="2171121"/>
            <a:chOff x="6556568" y="836089"/>
            <a:chExt cx="2054716" cy="2207545"/>
          </a:xfrm>
        </p:grpSpPr>
        <p:grpSp>
          <p:nvGrpSpPr>
            <p:cNvPr id="4303" name="Google Shape;4303;p82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4304" name="Google Shape;4304;p82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82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82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82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8" name="Google Shape;4308;p82"/>
            <p:cNvSpPr/>
            <p:nvPr/>
          </p:nvSpPr>
          <p:spPr>
            <a:xfrm rot="821932">
              <a:off x="6972804" y="1590873"/>
              <a:ext cx="1359266" cy="19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Don't forget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  <p:sp>
          <p:nvSpPr>
            <p:cNvPr id="4309" name="Google Shape;4309;p82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sp>
        <p:nvSpPr>
          <p:cNvPr id="4310" name="Google Shape;4310;p82"/>
          <p:cNvSpPr txBox="1">
            <a:spLocks noGrp="1"/>
          </p:cNvSpPr>
          <p:nvPr>
            <p:ph type="title"/>
          </p:nvPr>
        </p:nvSpPr>
        <p:spPr>
          <a:xfrm>
            <a:off x="2781150" y="1430400"/>
            <a:ext cx="35817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Evaluation of learning physics</a:t>
            </a:r>
            <a:endParaRPr sz="2400" dirty="0"/>
          </a:p>
        </p:txBody>
      </p:sp>
      <p:sp>
        <p:nvSpPr>
          <p:cNvPr id="4311" name="Google Shape;4311;p82"/>
          <p:cNvSpPr txBox="1">
            <a:spLocks noGrp="1"/>
          </p:cNvSpPr>
          <p:nvPr>
            <p:ph type="subTitle" idx="1"/>
          </p:nvPr>
        </p:nvSpPr>
        <p:spPr>
          <a:xfrm>
            <a:off x="2017091" y="2055842"/>
            <a:ext cx="5103564" cy="23052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600" dirty="0"/>
              <a:t>The purpose of the evaluation of the learning </a:t>
            </a:r>
            <a:r>
              <a:rPr lang="en-US" sz="1600" dirty="0" err="1"/>
              <a:t>itselfis</a:t>
            </a:r>
            <a:r>
              <a:rPr lang="en-US" sz="1600" dirty="0"/>
              <a:t> to get </a:t>
            </a:r>
            <a:r>
              <a:rPr lang="en-US" sz="1600" dirty="0" err="1"/>
              <a:t>datathe</a:t>
            </a:r>
            <a:r>
              <a:rPr lang="en-US" sz="1600" dirty="0"/>
              <a:t> evidence will </a:t>
            </a:r>
            <a:r>
              <a:rPr lang="en-US" sz="1600" dirty="0" err="1"/>
              <a:t>showstudent</a:t>
            </a:r>
            <a:r>
              <a:rPr lang="en-US" sz="1600" dirty="0"/>
              <a:t> success to </a:t>
            </a:r>
            <a:r>
              <a:rPr lang="en-US" sz="1600" dirty="0" err="1"/>
              <a:t>achievecurricular</a:t>
            </a:r>
            <a:r>
              <a:rPr lang="en-US" sz="1600" dirty="0"/>
              <a:t> goals. apart from that, evaluation as </a:t>
            </a:r>
            <a:r>
              <a:rPr lang="en-US" sz="1600" dirty="0" err="1"/>
              <a:t>wellcan</a:t>
            </a:r>
            <a:r>
              <a:rPr lang="en-US" sz="1600" dirty="0"/>
              <a:t> be used by educators and </a:t>
            </a:r>
            <a:r>
              <a:rPr lang="en-US" sz="1600" dirty="0" err="1"/>
              <a:t>supervisorseducation</a:t>
            </a:r>
            <a:r>
              <a:rPr lang="en-US" sz="1600" dirty="0"/>
              <a:t> in measuring or </a:t>
            </a:r>
            <a:r>
              <a:rPr lang="en-US" sz="1600" dirty="0" err="1"/>
              <a:t>assessingteaching</a:t>
            </a:r>
            <a:r>
              <a:rPr lang="en-US" sz="1600" dirty="0"/>
              <a:t> effectiveness, learning </a:t>
            </a:r>
            <a:r>
              <a:rPr lang="en-US" sz="1600" dirty="0" err="1"/>
              <a:t>activities,and</a:t>
            </a:r>
            <a:r>
              <a:rPr lang="en-US" sz="1600" dirty="0"/>
              <a:t> teaching methods used.</a:t>
            </a:r>
            <a:r>
              <a:rPr lang="en-US" dirty="0" smtClean="0"/>
              <a:t>. </a:t>
            </a:r>
            <a:endParaRPr dirty="0"/>
          </a:p>
        </p:txBody>
      </p:sp>
      <p:grpSp>
        <p:nvGrpSpPr>
          <p:cNvPr id="4312" name="Google Shape;4312;p82"/>
          <p:cNvGrpSpPr/>
          <p:nvPr/>
        </p:nvGrpSpPr>
        <p:grpSpPr>
          <a:xfrm rot="2065613">
            <a:off x="7905244" y="4183299"/>
            <a:ext cx="1653875" cy="539976"/>
            <a:chOff x="2564525" y="5223525"/>
            <a:chExt cx="2556110" cy="834547"/>
          </a:xfrm>
        </p:grpSpPr>
        <p:sp>
          <p:nvSpPr>
            <p:cNvPr id="4313" name="Google Shape;4313;p8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8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8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8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8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8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8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8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8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8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3" name="Google Shape;4323;p82"/>
          <p:cNvGrpSpPr/>
          <p:nvPr/>
        </p:nvGrpSpPr>
        <p:grpSpPr>
          <a:xfrm>
            <a:off x="-433289" y="983145"/>
            <a:ext cx="1719315" cy="916181"/>
            <a:chOff x="7463504" y="3075665"/>
            <a:chExt cx="2603050" cy="1387103"/>
          </a:xfrm>
        </p:grpSpPr>
        <p:sp>
          <p:nvSpPr>
            <p:cNvPr id="4324" name="Google Shape;4324;p8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8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8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8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8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8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8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8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8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8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8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8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8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8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8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8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8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8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8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8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8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8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8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8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8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8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8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8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8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8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8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8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8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629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1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Evaluation function in learning</a:t>
            </a:r>
            <a:endParaRPr dirty="0"/>
          </a:p>
        </p:txBody>
      </p:sp>
      <p:sp>
        <p:nvSpPr>
          <p:cNvPr id="1960" name="Google Shape;1960;p51"/>
          <p:cNvSpPr txBox="1">
            <a:spLocks noGrp="1"/>
          </p:cNvSpPr>
          <p:nvPr>
            <p:ph type="subTitle" idx="1"/>
          </p:nvPr>
        </p:nvSpPr>
        <p:spPr>
          <a:xfrm>
            <a:off x="2145961" y="2260128"/>
            <a:ext cx="2706152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how advanced &amp;To </a:t>
            </a:r>
            <a:r>
              <a:rPr lang="en-US" dirty="0" err="1"/>
              <a:t>knowdevelopment</a:t>
            </a:r>
            <a:r>
              <a:rPr lang="en-US" dirty="0"/>
              <a:t> of </a:t>
            </a:r>
            <a:r>
              <a:rPr lang="en-US" dirty="0" err="1"/>
              <a:t>studentslevel</a:t>
            </a:r>
            <a:r>
              <a:rPr lang="en-US" dirty="0"/>
              <a:t> of </a:t>
            </a:r>
            <a:r>
              <a:rPr lang="en-US" dirty="0" err="1"/>
              <a:t>successafter</a:t>
            </a:r>
            <a:r>
              <a:rPr lang="en-US" dirty="0"/>
              <a:t> doing the </a:t>
            </a:r>
            <a:r>
              <a:rPr lang="en-US" dirty="0" err="1"/>
              <a:t>activityteaching</a:t>
            </a:r>
            <a:r>
              <a:rPr lang="en-US" dirty="0"/>
              <a:t> </a:t>
            </a:r>
            <a:r>
              <a:rPr lang="en-US" dirty="0" err="1"/>
              <a:t>programmestudy</a:t>
            </a:r>
            <a:r>
              <a:rPr lang="en-US" dirty="0"/>
              <a:t> over a period of time</a:t>
            </a:r>
            <a:endParaRPr sz="1200" dirty="0"/>
          </a:p>
        </p:txBody>
      </p:sp>
      <p:sp>
        <p:nvSpPr>
          <p:cNvPr id="1961" name="Google Shape;1961;p51"/>
          <p:cNvSpPr txBox="1">
            <a:spLocks noGrp="1"/>
          </p:cNvSpPr>
          <p:nvPr>
            <p:ph type="title" idx="2"/>
          </p:nvPr>
        </p:nvSpPr>
        <p:spPr>
          <a:xfrm>
            <a:off x="2172613" y="1512966"/>
            <a:ext cx="2608698" cy="3106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 smtClean="0"/>
              <a:t>Proceed &amp; develop</a:t>
            </a:r>
            <a:endParaRPr sz="2400" dirty="0"/>
          </a:p>
        </p:txBody>
      </p:sp>
      <p:sp>
        <p:nvSpPr>
          <p:cNvPr id="1962" name="Google Shape;1962;p51"/>
          <p:cNvSpPr txBox="1">
            <a:spLocks noGrp="1"/>
          </p:cNvSpPr>
          <p:nvPr>
            <p:ph type="title" idx="3"/>
          </p:nvPr>
        </p:nvSpPr>
        <p:spPr>
          <a:xfrm>
            <a:off x="1168439" y="147094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963" name="Google Shape;1963;p51"/>
          <p:cNvSpPr txBox="1">
            <a:spLocks noGrp="1"/>
          </p:cNvSpPr>
          <p:nvPr>
            <p:ph type="title" idx="4"/>
          </p:nvPr>
        </p:nvSpPr>
        <p:spPr>
          <a:xfrm>
            <a:off x="5870187" y="1852727"/>
            <a:ext cx="2720945" cy="3106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P</a:t>
            </a:r>
            <a:r>
              <a:rPr lang="en-US" sz="2400" dirty="0" smtClean="0"/>
              <a:t>rogram </a:t>
            </a:r>
            <a:r>
              <a:rPr lang="en-US" sz="2400" dirty="0"/>
              <a:t>S</a:t>
            </a:r>
            <a:r>
              <a:rPr lang="en-US" sz="2400" dirty="0" smtClean="0"/>
              <a:t>uccess</a:t>
            </a:r>
            <a:endParaRPr sz="2400" dirty="0"/>
          </a:p>
        </p:txBody>
      </p:sp>
      <p:sp>
        <p:nvSpPr>
          <p:cNvPr id="1964" name="Google Shape;1964;p51"/>
          <p:cNvSpPr txBox="1">
            <a:spLocks noGrp="1"/>
          </p:cNvSpPr>
          <p:nvPr>
            <p:ph type="subTitle" idx="5"/>
          </p:nvPr>
        </p:nvSpPr>
        <p:spPr>
          <a:xfrm>
            <a:off x="5868144" y="2308939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200" dirty="0"/>
              <a:t>to determine the level of success of teaching programs</a:t>
            </a:r>
            <a:endParaRPr sz="1200" dirty="0"/>
          </a:p>
        </p:txBody>
      </p:sp>
      <p:sp>
        <p:nvSpPr>
          <p:cNvPr id="1965" name="Google Shape;1965;p51"/>
          <p:cNvSpPr txBox="1">
            <a:spLocks noGrp="1"/>
          </p:cNvSpPr>
          <p:nvPr>
            <p:ph type="title" idx="6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66" name="Google Shape;1966;p51"/>
          <p:cNvSpPr txBox="1">
            <a:spLocks noGrp="1"/>
          </p:cNvSpPr>
          <p:nvPr>
            <p:ph type="title" idx="7"/>
          </p:nvPr>
        </p:nvSpPr>
        <p:spPr>
          <a:xfrm>
            <a:off x="2195736" y="3314299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 dirty="0"/>
              <a:t>N</a:t>
            </a:r>
            <a:r>
              <a:rPr lang="en-US" sz="2400" dirty="0" err="1" smtClean="0"/>
              <a:t>ecessityBK</a:t>
            </a:r>
            <a:endParaRPr sz="2400" dirty="0"/>
          </a:p>
        </p:txBody>
      </p:sp>
      <p:sp>
        <p:nvSpPr>
          <p:cNvPr id="1967" name="Google Shape;1967;p51"/>
          <p:cNvSpPr txBox="1">
            <a:spLocks noGrp="1"/>
          </p:cNvSpPr>
          <p:nvPr>
            <p:ph type="subTitle" idx="8"/>
          </p:nvPr>
        </p:nvSpPr>
        <p:spPr>
          <a:xfrm>
            <a:off x="2195736" y="3936843"/>
            <a:ext cx="2448272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200" dirty="0"/>
              <a:t>Various evaluation </a:t>
            </a:r>
            <a:r>
              <a:rPr lang="en-US" sz="1200" dirty="0" err="1"/>
              <a:t>resultsstudents</a:t>
            </a:r>
            <a:r>
              <a:rPr lang="en-US" sz="1200" dirty="0"/>
              <a:t> </a:t>
            </a:r>
            <a:r>
              <a:rPr lang="en-US" sz="1200" dirty="0" err="1"/>
              <a:t>usestudent</a:t>
            </a:r>
            <a:r>
              <a:rPr lang="en-US" sz="1200" dirty="0"/>
              <a:t> </a:t>
            </a:r>
            <a:r>
              <a:rPr lang="en-US" sz="1200" dirty="0" err="1"/>
              <a:t>successas</a:t>
            </a:r>
            <a:r>
              <a:rPr lang="en-US" sz="1200" dirty="0"/>
              <a:t> a source of </a:t>
            </a:r>
            <a:r>
              <a:rPr lang="en-US" sz="1200" dirty="0" err="1"/>
              <a:t>informationand</a:t>
            </a:r>
            <a:r>
              <a:rPr lang="en-US" sz="1200" dirty="0"/>
              <a:t> learning </a:t>
            </a:r>
            <a:r>
              <a:rPr lang="en-US" sz="1200" dirty="0" err="1"/>
              <a:t>programs,or</a:t>
            </a:r>
            <a:r>
              <a:rPr lang="en-US" sz="1200" dirty="0"/>
              <a:t> data for BK servers</a:t>
            </a:r>
            <a:endParaRPr sz="1200" dirty="0"/>
          </a:p>
        </p:txBody>
      </p:sp>
      <p:sp>
        <p:nvSpPr>
          <p:cNvPr id="1968" name="Google Shape;1968;p51"/>
          <p:cNvSpPr txBox="1">
            <a:spLocks noGrp="1"/>
          </p:cNvSpPr>
          <p:nvPr>
            <p:ph type="title" idx="9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69" name="Google Shape;1969;p51"/>
          <p:cNvSpPr txBox="1">
            <a:spLocks noGrp="1"/>
          </p:cNvSpPr>
          <p:nvPr>
            <p:ph type="title" idx="13"/>
          </p:nvPr>
        </p:nvSpPr>
        <p:spPr>
          <a:xfrm>
            <a:off x="5899735" y="3288224"/>
            <a:ext cx="2835730" cy="3787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/>
              <a:t>C</a:t>
            </a:r>
            <a:r>
              <a:rPr lang="en-US" sz="2000" dirty="0" err="1" smtClean="0"/>
              <a:t>urriculum</a:t>
            </a:r>
            <a:r>
              <a:rPr lang="en-US" sz="2000" dirty="0" smtClean="0"/>
              <a:t> Development </a:t>
            </a:r>
            <a:r>
              <a:rPr lang="en-US" sz="2000" dirty="0"/>
              <a:t>and </a:t>
            </a:r>
            <a:r>
              <a:rPr lang="en-US" sz="2000" dirty="0" smtClean="0"/>
              <a:t>Improvement</a:t>
            </a:r>
            <a:endParaRPr sz="2000" dirty="0"/>
          </a:p>
        </p:txBody>
      </p:sp>
      <p:sp>
        <p:nvSpPr>
          <p:cNvPr id="1970" name="Google Shape;1970;p51"/>
          <p:cNvSpPr txBox="1">
            <a:spLocks noGrp="1"/>
          </p:cNvSpPr>
          <p:nvPr>
            <p:ph type="subTitle" idx="14"/>
          </p:nvPr>
        </p:nvSpPr>
        <p:spPr>
          <a:xfrm>
            <a:off x="5436931" y="3898541"/>
            <a:ext cx="305968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 smtClean="0"/>
              <a:t>         Evaluation </a:t>
            </a:r>
            <a:r>
              <a:rPr lang="en-US" sz="1200" dirty="0"/>
              <a:t>is also used </a:t>
            </a:r>
            <a:r>
              <a:rPr lang="en-US" sz="1200" dirty="0" err="1"/>
              <a:t>forassess</a:t>
            </a:r>
            <a:r>
              <a:rPr lang="en-US" sz="1200" dirty="0"/>
              <a:t> the content and also the subject </a:t>
            </a:r>
            <a:r>
              <a:rPr lang="en-US" sz="1200" dirty="0" err="1"/>
              <a:t>matterthat</a:t>
            </a:r>
            <a:r>
              <a:rPr lang="en-US" sz="1200" dirty="0"/>
              <a:t> is in the curriculum</a:t>
            </a:r>
            <a:endParaRPr sz="1200" dirty="0"/>
          </a:p>
        </p:txBody>
      </p:sp>
      <p:sp>
        <p:nvSpPr>
          <p:cNvPr id="1971" name="Google Shape;1971;p51"/>
          <p:cNvSpPr txBox="1">
            <a:spLocks noGrp="1"/>
          </p:cNvSpPr>
          <p:nvPr>
            <p:ph type="title" idx="15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972" name="Google Shape;1972;p51"/>
          <p:cNvGrpSpPr/>
          <p:nvPr/>
        </p:nvGrpSpPr>
        <p:grpSpPr>
          <a:xfrm>
            <a:off x="1118184" y="1515014"/>
            <a:ext cx="900900" cy="824524"/>
            <a:chOff x="-164200" y="1462250"/>
            <a:chExt cx="1037425" cy="949475"/>
          </a:xfrm>
        </p:grpSpPr>
        <p:sp>
          <p:nvSpPr>
            <p:cNvPr id="1973" name="Google Shape;1973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51"/>
          <p:cNvGrpSpPr/>
          <p:nvPr/>
        </p:nvGrpSpPr>
        <p:grpSpPr>
          <a:xfrm>
            <a:off x="1090688" y="3259594"/>
            <a:ext cx="900900" cy="824524"/>
            <a:chOff x="-164200" y="1462250"/>
            <a:chExt cx="1037425" cy="949475"/>
          </a:xfrm>
        </p:grpSpPr>
        <p:sp>
          <p:nvSpPr>
            <p:cNvPr id="1999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51"/>
          <p:cNvGrpSpPr/>
          <p:nvPr/>
        </p:nvGrpSpPr>
        <p:grpSpPr>
          <a:xfrm>
            <a:off x="4781311" y="1852727"/>
            <a:ext cx="900900" cy="824524"/>
            <a:chOff x="-164200" y="1462250"/>
            <a:chExt cx="1037425" cy="949475"/>
          </a:xfrm>
        </p:grpSpPr>
        <p:sp>
          <p:nvSpPr>
            <p:cNvPr id="2025" name="Google Shape;2025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1"/>
          <p:cNvGrpSpPr/>
          <p:nvPr/>
        </p:nvGrpSpPr>
        <p:grpSpPr>
          <a:xfrm>
            <a:off x="4781311" y="3259594"/>
            <a:ext cx="900900" cy="824524"/>
            <a:chOff x="-164200" y="1462250"/>
            <a:chExt cx="1037425" cy="949475"/>
          </a:xfrm>
        </p:grpSpPr>
        <p:sp>
          <p:nvSpPr>
            <p:cNvPr id="2051" name="Google Shape;2051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8029415" y="13356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832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53"/>
          <p:cNvSpPr txBox="1">
            <a:spLocks noGrp="1"/>
          </p:cNvSpPr>
          <p:nvPr>
            <p:ph type="title"/>
          </p:nvPr>
        </p:nvSpPr>
        <p:spPr>
          <a:xfrm>
            <a:off x="899592" y="2453173"/>
            <a:ext cx="4411951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n-US" sz="6600" dirty="0" smtClean="0"/>
              <a:t>Measurement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2190" name="Google Shape;2190;p53"/>
          <p:cNvSpPr txBox="1">
            <a:spLocks noGrp="1"/>
          </p:cNvSpPr>
          <p:nvPr>
            <p:ph type="title" idx="2"/>
          </p:nvPr>
        </p:nvSpPr>
        <p:spPr>
          <a:xfrm>
            <a:off x="5469503" y="1161764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2191" name="Google Shape;2191;p53"/>
          <p:cNvSpPr txBox="1">
            <a:spLocks noGrp="1"/>
          </p:cNvSpPr>
          <p:nvPr>
            <p:ph type="subTitle" idx="1"/>
          </p:nvPr>
        </p:nvSpPr>
        <p:spPr>
          <a:xfrm>
            <a:off x="1005970" y="3436051"/>
            <a:ext cx="5148319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SzPts val="1100"/>
            </a:pPr>
            <a:r>
              <a:rPr lang="en-US" sz="2800" dirty="0">
                <a:highlight>
                  <a:schemeClr val="dk2"/>
                </a:highlight>
              </a:rPr>
              <a:t>physics learning </a:t>
            </a:r>
            <a:r>
              <a:rPr lang="en-US" sz="2800" dirty="0" smtClean="0">
                <a:highlight>
                  <a:schemeClr val="dk2"/>
                </a:highlight>
              </a:rPr>
              <a:t>evaluation</a:t>
            </a:r>
            <a:endParaRPr sz="2800" dirty="0"/>
          </a:p>
        </p:txBody>
      </p:sp>
      <p:grpSp>
        <p:nvGrpSpPr>
          <p:cNvPr id="2192" name="Google Shape;2192;p53"/>
          <p:cNvGrpSpPr/>
          <p:nvPr/>
        </p:nvGrpSpPr>
        <p:grpSpPr>
          <a:xfrm>
            <a:off x="5223485" y="1053293"/>
            <a:ext cx="1553648" cy="1421934"/>
            <a:chOff x="-164200" y="1462250"/>
            <a:chExt cx="1037425" cy="949475"/>
          </a:xfrm>
        </p:grpSpPr>
        <p:sp>
          <p:nvSpPr>
            <p:cNvPr id="2193" name="Google Shape;2193;p53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3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3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3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3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3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3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3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3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3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3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3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3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3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3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3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3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3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3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3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3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3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53"/>
          <p:cNvGrpSpPr/>
          <p:nvPr/>
        </p:nvGrpSpPr>
        <p:grpSpPr>
          <a:xfrm>
            <a:off x="1716786" y="850080"/>
            <a:ext cx="1691834" cy="1281429"/>
            <a:chOff x="6299065" y="352775"/>
            <a:chExt cx="1844765" cy="1397110"/>
          </a:xfrm>
        </p:grpSpPr>
        <p:sp>
          <p:nvSpPr>
            <p:cNvPr id="2219" name="Google Shape;2219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avLst/>
              <a:gdLst/>
              <a:ahLst/>
              <a:cxnLst/>
              <a:rect l="l" t="t" r="r" b="b"/>
              <a:pathLst>
                <a:path w="3170" h="1045" fill="none" extrusionOk="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2222" name="Google Shape;2222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045" fill="none" extrusionOk="0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w="12600" cap="rnd" cmpd="sng">
                <a:solidFill>
                  <a:srgbClr val="002642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avLst/>
                <a:gdLst/>
                <a:ahLst/>
                <a:cxnLst/>
                <a:rect l="l" t="t" r="r" b="b"/>
                <a:pathLst>
                  <a:path w="53579" h="37268" extrusionOk="0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76200" dir="3000000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avLst/>
                <a:gdLst/>
                <a:ahLst/>
                <a:cxnLst/>
                <a:rect l="l" t="t" r="r" b="b"/>
                <a:pathLst>
                  <a:path w="48358" h="32230" extrusionOk="0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4" name="Google Shape;2234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53"/>
          <p:cNvGrpSpPr/>
          <p:nvPr/>
        </p:nvGrpSpPr>
        <p:grpSpPr>
          <a:xfrm>
            <a:off x="6507667" y="2792126"/>
            <a:ext cx="1264257" cy="1609806"/>
            <a:chOff x="6914636" y="2627673"/>
            <a:chExt cx="1485264" cy="1890998"/>
          </a:xfrm>
        </p:grpSpPr>
        <p:sp>
          <p:nvSpPr>
            <p:cNvPr id="2236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1046361" flipH="1">
            <a:off x="350346" y="4636019"/>
            <a:ext cx="1693749" cy="857898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8345467" y="925581"/>
            <a:ext cx="1653929" cy="539993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8136659"/>
      </p:ext>
    </p:extLst>
  </p:cSld>
  <p:clrMapOvr>
    <a:masterClrMapping/>
  </p:clrMapOvr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641</Words>
  <Application>Microsoft Office PowerPoint</Application>
  <PresentationFormat>On-screen Show (16:9)</PresentationFormat>
  <Paragraphs>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Delius Swash Caps</vt:lpstr>
      <vt:lpstr>Anaheim</vt:lpstr>
      <vt:lpstr>Roboto Condensed Light</vt:lpstr>
      <vt:lpstr>Dancing Script</vt:lpstr>
      <vt:lpstr>Pretty Aesthetic Notes for School by Slidesgo</vt:lpstr>
      <vt:lpstr>Evaluation of Physics Learning</vt:lpstr>
      <vt:lpstr>Annisa Putri Arifa</vt:lpstr>
      <vt:lpstr>Material Discussion</vt:lpstr>
      <vt:lpstr>Understanding </vt:lpstr>
      <vt:lpstr>Evaluation of physics learning</vt:lpstr>
      <vt:lpstr> the purpose of the function &amp; usefulness of the evaluation of learning physics</vt:lpstr>
      <vt:lpstr>the purpose of the function &amp; usefulness of the</vt:lpstr>
      <vt:lpstr>Evaluation function in learning</vt:lpstr>
      <vt:lpstr>Measurement </vt:lpstr>
      <vt:lpstr>Measurement</vt:lpstr>
      <vt:lpstr>Measurement </vt:lpstr>
      <vt:lpstr>Measuring Instrument</vt:lpstr>
      <vt:lpstr>Evaluation </vt:lpstr>
      <vt:lpstr>Evaluation</vt:lpstr>
      <vt:lpstr>PowerPoint Presentation</vt:lpstr>
      <vt:lpstr>Evaluation</vt:lpstr>
      <vt:lpstr>Evaluation </vt:lpstr>
      <vt:lpstr>Measurement, Assessment, &amp;Evaluation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Pembelajaran Fisika</dc:title>
  <dc:creator>hp 14s</dc:creator>
  <cp:lastModifiedBy>hp 14s</cp:lastModifiedBy>
  <cp:revision>24</cp:revision>
  <dcterms:modified xsi:type="dcterms:W3CDTF">2023-08-27T17:05:10Z</dcterms:modified>
</cp:coreProperties>
</file>