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Lst>
  <p:sldSz cx="18288000" cy="10287000"/>
  <p:notesSz cx="6858000" cy="9144000"/>
  <p:embeddedFontLst>
    <p:embeddedFont>
      <p:font typeface="Ubuntu" charset="1" panose="020B0504030602030204"/>
      <p:regular r:id="rId6"/>
    </p:embeddedFont>
    <p:embeddedFont>
      <p:font typeface="Ubuntu Bold" charset="1" panose="020B0804030602030204"/>
      <p:regular r:id="rId7"/>
    </p:embeddedFont>
    <p:embeddedFont>
      <p:font typeface="Ubuntu Italics" charset="1" panose="020B05040306020A0204"/>
      <p:regular r:id="rId8"/>
    </p:embeddedFont>
    <p:embeddedFont>
      <p:font typeface="Ubuntu Bold Italics" charset="1" panose="020B08040306020A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League Spartan" charset="1" panose="00000800000000000000"/>
      <p:regular r:id="rId14"/>
    </p:embeddedFont>
    <p:embeddedFont>
      <p:font typeface="Cubao Narrow" charset="1" panose="02000506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grpSp>
        <p:nvGrpSpPr>
          <p:cNvPr name="Group 2" id="2"/>
          <p:cNvGrpSpPr/>
          <p:nvPr/>
        </p:nvGrpSpPr>
        <p:grpSpPr>
          <a:xfrm rot="0">
            <a:off x="1028700" y="3336724"/>
            <a:ext cx="16230600" cy="5921576"/>
            <a:chOff x="0" y="0"/>
            <a:chExt cx="5490351" cy="2003101"/>
          </a:xfrm>
        </p:grpSpPr>
        <p:sp>
          <p:nvSpPr>
            <p:cNvPr name="Freeform 3" id="3"/>
            <p:cNvSpPr/>
            <p:nvPr/>
          </p:nvSpPr>
          <p:spPr>
            <a:xfrm flipH="false" flipV="false">
              <a:off x="0" y="0"/>
              <a:ext cx="5490351" cy="2003101"/>
            </a:xfrm>
            <a:custGeom>
              <a:avLst/>
              <a:gdLst/>
              <a:ahLst/>
              <a:cxnLst/>
              <a:rect r="r" b="b" t="t" l="l"/>
              <a:pathLst>
                <a:path h="2003101" w="5490351">
                  <a:moveTo>
                    <a:pt x="5365891" y="2003101"/>
                  </a:moveTo>
                  <a:lnTo>
                    <a:pt x="124460" y="2003101"/>
                  </a:lnTo>
                  <a:cubicBezTo>
                    <a:pt x="55880" y="2003101"/>
                    <a:pt x="0" y="1947221"/>
                    <a:pt x="0" y="1878641"/>
                  </a:cubicBezTo>
                  <a:lnTo>
                    <a:pt x="0" y="124460"/>
                  </a:lnTo>
                  <a:cubicBezTo>
                    <a:pt x="0" y="55880"/>
                    <a:pt x="55880" y="0"/>
                    <a:pt x="124460" y="0"/>
                  </a:cubicBezTo>
                  <a:lnTo>
                    <a:pt x="5365891" y="0"/>
                  </a:lnTo>
                  <a:cubicBezTo>
                    <a:pt x="5434471" y="0"/>
                    <a:pt x="5490351" y="55880"/>
                    <a:pt x="5490351" y="124460"/>
                  </a:cubicBezTo>
                  <a:lnTo>
                    <a:pt x="5490351" y="1878641"/>
                  </a:lnTo>
                  <a:cubicBezTo>
                    <a:pt x="5490351" y="1947221"/>
                    <a:pt x="5434471" y="2003101"/>
                    <a:pt x="5365891" y="2003101"/>
                  </a:cubicBezTo>
                  <a:close/>
                </a:path>
              </a:pathLst>
            </a:custGeom>
            <a:solidFill>
              <a:srgbClr val="F5AA1B"/>
            </a:solidFill>
          </p:spPr>
        </p:sp>
      </p:grpSp>
      <p:grpSp>
        <p:nvGrpSpPr>
          <p:cNvPr name="Group 4" id="4"/>
          <p:cNvGrpSpPr/>
          <p:nvPr/>
        </p:nvGrpSpPr>
        <p:grpSpPr>
          <a:xfrm rot="0">
            <a:off x="1028700" y="1085744"/>
            <a:ext cx="6701836" cy="1854687"/>
            <a:chOff x="0" y="0"/>
            <a:chExt cx="8803101" cy="2436197"/>
          </a:xfrm>
        </p:grpSpPr>
        <p:sp>
          <p:nvSpPr>
            <p:cNvPr name="Freeform 5" id="5"/>
            <p:cNvSpPr/>
            <p:nvPr/>
          </p:nvSpPr>
          <p:spPr>
            <a:xfrm flipH="false" flipV="false">
              <a:off x="0" y="0"/>
              <a:ext cx="8803101" cy="2436197"/>
            </a:xfrm>
            <a:custGeom>
              <a:avLst/>
              <a:gdLst/>
              <a:ahLst/>
              <a:cxnLst/>
              <a:rect r="r" b="b" t="t" l="l"/>
              <a:pathLst>
                <a:path h="2436197" w="8803101">
                  <a:moveTo>
                    <a:pt x="8678641" y="2436197"/>
                  </a:moveTo>
                  <a:lnTo>
                    <a:pt x="124460" y="2436197"/>
                  </a:lnTo>
                  <a:cubicBezTo>
                    <a:pt x="55880" y="2436197"/>
                    <a:pt x="0" y="2380317"/>
                    <a:pt x="0" y="2311737"/>
                  </a:cubicBezTo>
                  <a:lnTo>
                    <a:pt x="0" y="124460"/>
                  </a:lnTo>
                  <a:cubicBezTo>
                    <a:pt x="0" y="55880"/>
                    <a:pt x="55880" y="0"/>
                    <a:pt x="124460" y="0"/>
                  </a:cubicBezTo>
                  <a:lnTo>
                    <a:pt x="8678641" y="0"/>
                  </a:lnTo>
                  <a:cubicBezTo>
                    <a:pt x="8747220" y="0"/>
                    <a:pt x="8803101" y="55880"/>
                    <a:pt x="8803101" y="124460"/>
                  </a:cubicBezTo>
                  <a:lnTo>
                    <a:pt x="8803101" y="2311737"/>
                  </a:lnTo>
                  <a:cubicBezTo>
                    <a:pt x="8803101" y="2380317"/>
                    <a:pt x="8747220" y="2436197"/>
                    <a:pt x="8678641" y="2436197"/>
                  </a:cubicBezTo>
                  <a:close/>
                </a:path>
              </a:pathLst>
            </a:custGeom>
            <a:solidFill>
              <a:srgbClr val="8D2247"/>
            </a:solidFill>
          </p:spPr>
        </p:sp>
      </p:grpSp>
      <p:grpSp>
        <p:nvGrpSpPr>
          <p:cNvPr name="Group 6" id="6"/>
          <p:cNvGrpSpPr>
            <a:grpSpLocks noChangeAspect="true"/>
          </p:cNvGrpSpPr>
          <p:nvPr/>
        </p:nvGrpSpPr>
        <p:grpSpPr>
          <a:xfrm rot="0">
            <a:off x="9960959" y="-1746302"/>
            <a:ext cx="3492604" cy="3492604"/>
            <a:chOff x="0" y="0"/>
            <a:chExt cx="2787650" cy="2787650"/>
          </a:xfrm>
        </p:grpSpPr>
        <p:sp>
          <p:nvSpPr>
            <p:cNvPr name="Freeform 7" id="7"/>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731011" y="833887"/>
            <a:ext cx="9917095" cy="9036952"/>
          </a:xfrm>
          <a:prstGeom prst="rect">
            <a:avLst/>
          </a:prstGeom>
        </p:spPr>
      </p:pic>
      <p:sp>
        <p:nvSpPr>
          <p:cNvPr name="TextBox 9" id="9"/>
          <p:cNvSpPr txBox="true"/>
          <p:nvPr/>
        </p:nvSpPr>
        <p:spPr>
          <a:xfrm rot="0">
            <a:off x="1028700" y="1662061"/>
            <a:ext cx="6701836" cy="616326"/>
          </a:xfrm>
          <a:prstGeom prst="rect">
            <a:avLst/>
          </a:prstGeom>
        </p:spPr>
        <p:txBody>
          <a:bodyPr anchor="t" rtlCol="false" tIns="0" lIns="0" bIns="0" rIns="0">
            <a:spAutoFit/>
          </a:bodyPr>
          <a:lstStyle/>
          <a:p>
            <a:pPr algn="ctr">
              <a:lnSpc>
                <a:spcPts val="4879"/>
              </a:lnSpc>
              <a:spcBef>
                <a:spcPct val="0"/>
              </a:spcBef>
            </a:pPr>
            <a:r>
              <a:rPr lang="en-US" sz="3485">
                <a:solidFill>
                  <a:srgbClr val="FAF4B7"/>
                </a:solidFill>
                <a:latin typeface="Ubuntu"/>
              </a:rPr>
              <a:t>KELOMPOK 11</a:t>
            </a:r>
          </a:p>
        </p:txBody>
      </p:sp>
      <p:sp>
        <p:nvSpPr>
          <p:cNvPr name="TextBox 10" id="10"/>
          <p:cNvSpPr txBox="true"/>
          <p:nvPr/>
        </p:nvSpPr>
        <p:spPr>
          <a:xfrm rot="0">
            <a:off x="1812692" y="3270745"/>
            <a:ext cx="11640871" cy="5346701"/>
          </a:xfrm>
          <a:prstGeom prst="rect">
            <a:avLst/>
          </a:prstGeom>
        </p:spPr>
        <p:txBody>
          <a:bodyPr anchor="t" rtlCol="false" tIns="0" lIns="0" bIns="0" rIns="0">
            <a:spAutoFit/>
          </a:bodyPr>
          <a:lstStyle/>
          <a:p>
            <a:pPr>
              <a:lnSpc>
                <a:spcPts val="13999"/>
              </a:lnSpc>
            </a:pPr>
            <a:r>
              <a:rPr lang="en-US" sz="9999">
                <a:solidFill>
                  <a:srgbClr val="FFFBEB"/>
                </a:solidFill>
                <a:latin typeface="Cubao Narrow"/>
              </a:rPr>
              <a:t>Evaluasi </a:t>
            </a:r>
          </a:p>
          <a:p>
            <a:pPr>
              <a:lnSpc>
                <a:spcPts val="13999"/>
              </a:lnSpc>
            </a:pPr>
            <a:r>
              <a:rPr lang="en-US" sz="9999">
                <a:solidFill>
                  <a:srgbClr val="FFFBEB"/>
                </a:solidFill>
                <a:latin typeface="Cubao Narrow"/>
              </a:rPr>
              <a:t>Pembelajaran</a:t>
            </a:r>
          </a:p>
          <a:p>
            <a:pPr>
              <a:lnSpc>
                <a:spcPts val="13999"/>
              </a:lnSpc>
              <a:spcBef>
                <a:spcPct val="0"/>
              </a:spcBef>
            </a:pPr>
            <a:r>
              <a:rPr lang="en-US" sz="9999">
                <a:solidFill>
                  <a:srgbClr val="FFFBEB"/>
                </a:solidFill>
                <a:latin typeface="Cubao Narrow"/>
              </a:rPr>
              <a:t>pkn sd</a:t>
            </a:r>
          </a:p>
        </p:txBody>
      </p:sp>
      <p:grpSp>
        <p:nvGrpSpPr>
          <p:cNvPr name="Group 11" id="11"/>
          <p:cNvGrpSpPr>
            <a:grpSpLocks noChangeAspect="true"/>
          </p:cNvGrpSpPr>
          <p:nvPr/>
        </p:nvGrpSpPr>
        <p:grpSpPr>
          <a:xfrm rot="0">
            <a:off x="17374101" y="833887"/>
            <a:ext cx="1827799" cy="1827799"/>
            <a:chOff x="0" y="0"/>
            <a:chExt cx="2787650" cy="2787650"/>
          </a:xfrm>
        </p:grpSpPr>
        <p:sp>
          <p:nvSpPr>
            <p:cNvPr name="Freeform 12" id="12"/>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8D2247"/>
        </a:solidFill>
      </p:bgPr>
    </p:bg>
    <p:spTree>
      <p:nvGrpSpPr>
        <p:cNvPr id="1" name=""/>
        <p:cNvGrpSpPr/>
        <p:nvPr/>
      </p:nvGrpSpPr>
      <p:grpSpPr>
        <a:xfrm>
          <a:off x="0" y="0"/>
          <a:ext cx="0" cy="0"/>
          <a:chOff x="0" y="0"/>
          <a:chExt cx="0" cy="0"/>
        </a:xfrm>
      </p:grpSpPr>
      <p:sp>
        <p:nvSpPr>
          <p:cNvPr name="TextBox 2" id="2"/>
          <p:cNvSpPr txBox="true"/>
          <p:nvPr/>
        </p:nvSpPr>
        <p:spPr>
          <a:xfrm rot="0">
            <a:off x="2755065" y="1603427"/>
            <a:ext cx="12777871" cy="1171575"/>
          </a:xfrm>
          <a:prstGeom prst="rect">
            <a:avLst/>
          </a:prstGeom>
        </p:spPr>
        <p:txBody>
          <a:bodyPr anchor="t" rtlCol="false" tIns="0" lIns="0" bIns="0" rIns="0">
            <a:spAutoFit/>
          </a:bodyPr>
          <a:lstStyle/>
          <a:p>
            <a:pPr algn="ctr">
              <a:lnSpc>
                <a:spcPts val="8549"/>
              </a:lnSpc>
            </a:pPr>
            <a:r>
              <a:rPr lang="en-US" sz="7499">
                <a:solidFill>
                  <a:srgbClr val="FFFFFF"/>
                </a:solidFill>
                <a:latin typeface="Cubao Narrow"/>
              </a:rPr>
              <a:t>Anggota kELOMPOK 11</a:t>
            </a:r>
          </a:p>
        </p:txBody>
      </p:sp>
      <p:grpSp>
        <p:nvGrpSpPr>
          <p:cNvPr name="Group 3" id="3"/>
          <p:cNvGrpSpPr>
            <a:grpSpLocks noChangeAspect="true"/>
          </p:cNvGrpSpPr>
          <p:nvPr/>
        </p:nvGrpSpPr>
        <p:grpSpPr>
          <a:xfrm rot="0">
            <a:off x="15512998" y="-717602"/>
            <a:ext cx="3492604" cy="3492604"/>
            <a:chOff x="0" y="0"/>
            <a:chExt cx="2787650" cy="2787650"/>
          </a:xfrm>
        </p:grpSpPr>
        <p:sp>
          <p:nvSpPr>
            <p:cNvPr name="Freeform 4" id="4"/>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5" id="5"/>
          <p:cNvGrpSpPr>
            <a:grpSpLocks noChangeAspect="true"/>
          </p:cNvGrpSpPr>
          <p:nvPr/>
        </p:nvGrpSpPr>
        <p:grpSpPr>
          <a:xfrm rot="-5400000">
            <a:off x="-717602" y="-717602"/>
            <a:ext cx="3492604" cy="3492604"/>
            <a:chOff x="0" y="0"/>
            <a:chExt cx="2787650" cy="2787650"/>
          </a:xfrm>
        </p:grpSpPr>
        <p:sp>
          <p:nvSpPr>
            <p:cNvPr name="Freeform 6" id="6"/>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144781" y="3715277"/>
            <a:ext cx="2700639" cy="2856445"/>
          </a:xfrm>
          <a:prstGeom prst="rect">
            <a:avLst/>
          </a:prstGeom>
        </p:spPr>
      </p:pic>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7644178" y="3617309"/>
            <a:ext cx="2700639" cy="2856445"/>
          </a:xfrm>
          <a:prstGeom prst="rect">
            <a:avLst/>
          </a:prstGeom>
        </p:spPr>
      </p:pic>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143576" y="3617309"/>
            <a:ext cx="2700639" cy="2856445"/>
          </a:xfrm>
          <a:prstGeom prst="rect">
            <a:avLst/>
          </a:prstGeom>
        </p:spPr>
      </p:pic>
      <p:pic>
        <p:nvPicPr>
          <p:cNvPr name="Picture 10" id="10"/>
          <p:cNvPicPr>
            <a:picLocks noChangeAspect="true"/>
          </p:cNvPicPr>
          <p:nvPr/>
        </p:nvPicPr>
        <p:blipFill>
          <a:blip r:embed="rId6"/>
          <a:srcRect l="0" t="0" r="0" b="0"/>
          <a:stretch>
            <a:fillRect/>
          </a:stretch>
        </p:blipFill>
        <p:spPr>
          <a:xfrm flipH="false" flipV="false" rot="0">
            <a:off x="2443302" y="2979377"/>
            <a:ext cx="2103596" cy="3116439"/>
          </a:xfrm>
          <a:prstGeom prst="rect">
            <a:avLst/>
          </a:prstGeom>
        </p:spPr>
      </p:pic>
      <p:pic>
        <p:nvPicPr>
          <p:cNvPr name="Picture 11" id="11"/>
          <p:cNvPicPr>
            <a:picLocks noChangeAspect="true"/>
          </p:cNvPicPr>
          <p:nvPr/>
        </p:nvPicPr>
        <p:blipFill>
          <a:blip r:embed="rId7"/>
          <a:srcRect l="0" t="0" r="0" b="0"/>
          <a:stretch>
            <a:fillRect/>
          </a:stretch>
        </p:blipFill>
        <p:spPr>
          <a:xfrm flipH="false" flipV="false" rot="0">
            <a:off x="7962178" y="2979377"/>
            <a:ext cx="2064641" cy="3116439"/>
          </a:xfrm>
          <a:prstGeom prst="rect">
            <a:avLst/>
          </a:prstGeom>
        </p:spPr>
      </p:pic>
      <p:pic>
        <p:nvPicPr>
          <p:cNvPr name="Picture 12" id="12"/>
          <p:cNvPicPr>
            <a:picLocks noChangeAspect="true"/>
          </p:cNvPicPr>
          <p:nvPr/>
        </p:nvPicPr>
        <p:blipFill>
          <a:blip r:embed="rId8"/>
          <a:srcRect l="0" t="0" r="0" b="0"/>
          <a:stretch>
            <a:fillRect/>
          </a:stretch>
        </p:blipFill>
        <p:spPr>
          <a:xfrm flipH="false" flipV="false" rot="0">
            <a:off x="13459492" y="2979377"/>
            <a:ext cx="2162711" cy="2874035"/>
          </a:xfrm>
          <a:prstGeom prst="rect">
            <a:avLst/>
          </a:prstGeom>
        </p:spPr>
      </p:pic>
      <p:sp>
        <p:nvSpPr>
          <p:cNvPr name="TextBox 13" id="13"/>
          <p:cNvSpPr txBox="true"/>
          <p:nvPr/>
        </p:nvSpPr>
        <p:spPr>
          <a:xfrm rot="0">
            <a:off x="7135940" y="8191106"/>
            <a:ext cx="4016119" cy="542925"/>
          </a:xfrm>
          <a:prstGeom prst="rect">
            <a:avLst/>
          </a:prstGeom>
        </p:spPr>
        <p:txBody>
          <a:bodyPr anchor="t" rtlCol="false" tIns="0" lIns="0" bIns="0" rIns="0">
            <a:spAutoFit/>
          </a:bodyPr>
          <a:lstStyle/>
          <a:p>
            <a:pPr algn="ctr">
              <a:lnSpc>
                <a:spcPts val="4200"/>
              </a:lnSpc>
              <a:spcBef>
                <a:spcPct val="0"/>
              </a:spcBef>
            </a:pPr>
            <a:r>
              <a:rPr lang="en-US" sz="3000">
                <a:solidFill>
                  <a:srgbClr val="FFFFFF"/>
                </a:solidFill>
                <a:latin typeface="Ubuntu"/>
              </a:rPr>
              <a:t>2113053123</a:t>
            </a:r>
          </a:p>
        </p:txBody>
      </p:sp>
      <p:sp>
        <p:nvSpPr>
          <p:cNvPr name="TextBox 14" id="14"/>
          <p:cNvSpPr txBox="true"/>
          <p:nvPr/>
        </p:nvSpPr>
        <p:spPr>
          <a:xfrm rot="0">
            <a:off x="1845776" y="6965224"/>
            <a:ext cx="3298647" cy="582930"/>
          </a:xfrm>
          <a:prstGeom prst="rect">
            <a:avLst/>
          </a:prstGeom>
        </p:spPr>
        <p:txBody>
          <a:bodyPr anchor="t" rtlCol="false" tIns="0" lIns="0" bIns="0" rIns="0">
            <a:spAutoFit/>
          </a:bodyPr>
          <a:lstStyle/>
          <a:p>
            <a:pPr algn="ctr">
              <a:lnSpc>
                <a:spcPts val="4620"/>
              </a:lnSpc>
              <a:spcBef>
                <a:spcPct val="0"/>
              </a:spcBef>
            </a:pPr>
            <a:r>
              <a:rPr lang="en-US" sz="3300">
                <a:solidFill>
                  <a:srgbClr val="FFFFFF"/>
                </a:solidFill>
                <a:latin typeface="Ubuntu Bold"/>
              </a:rPr>
              <a:t>ROHMI ILLIYIN</a:t>
            </a:r>
          </a:p>
        </p:txBody>
      </p:sp>
      <p:sp>
        <p:nvSpPr>
          <p:cNvPr name="TextBox 15" id="15"/>
          <p:cNvSpPr txBox="true"/>
          <p:nvPr/>
        </p:nvSpPr>
        <p:spPr>
          <a:xfrm rot="0">
            <a:off x="7209110" y="6965224"/>
            <a:ext cx="3869780" cy="1076325"/>
          </a:xfrm>
          <a:prstGeom prst="rect">
            <a:avLst/>
          </a:prstGeom>
        </p:spPr>
        <p:txBody>
          <a:bodyPr anchor="t" rtlCol="false" tIns="0" lIns="0" bIns="0" rIns="0">
            <a:spAutoFit/>
          </a:bodyPr>
          <a:lstStyle/>
          <a:p>
            <a:pPr algn="ctr">
              <a:lnSpc>
                <a:spcPts val="4200"/>
              </a:lnSpc>
              <a:spcBef>
                <a:spcPct val="0"/>
              </a:spcBef>
            </a:pPr>
            <a:r>
              <a:rPr lang="en-US" sz="3000">
                <a:solidFill>
                  <a:srgbClr val="FFFFFF"/>
                </a:solidFill>
                <a:latin typeface="Ubuntu Bold"/>
              </a:rPr>
              <a:t>FERISA NURIASYIFA HASAN</a:t>
            </a:r>
          </a:p>
        </p:txBody>
      </p:sp>
      <p:sp>
        <p:nvSpPr>
          <p:cNvPr name="TextBox 16" id="16"/>
          <p:cNvSpPr txBox="true"/>
          <p:nvPr/>
        </p:nvSpPr>
        <p:spPr>
          <a:xfrm rot="0">
            <a:off x="1487040" y="8191106"/>
            <a:ext cx="4016119" cy="542925"/>
          </a:xfrm>
          <a:prstGeom prst="rect">
            <a:avLst/>
          </a:prstGeom>
        </p:spPr>
        <p:txBody>
          <a:bodyPr anchor="t" rtlCol="false" tIns="0" lIns="0" bIns="0" rIns="0">
            <a:spAutoFit/>
          </a:bodyPr>
          <a:lstStyle/>
          <a:p>
            <a:pPr algn="ctr">
              <a:lnSpc>
                <a:spcPts val="4200"/>
              </a:lnSpc>
              <a:spcBef>
                <a:spcPct val="0"/>
              </a:spcBef>
            </a:pPr>
            <a:r>
              <a:rPr lang="en-US" sz="3000">
                <a:solidFill>
                  <a:srgbClr val="FFFFFF"/>
                </a:solidFill>
                <a:latin typeface="Ubuntu"/>
              </a:rPr>
              <a:t>2113053040</a:t>
            </a:r>
          </a:p>
        </p:txBody>
      </p:sp>
      <p:sp>
        <p:nvSpPr>
          <p:cNvPr name="TextBox 17" id="17"/>
          <p:cNvSpPr txBox="true"/>
          <p:nvPr/>
        </p:nvSpPr>
        <p:spPr>
          <a:xfrm rot="0">
            <a:off x="12559006" y="6965224"/>
            <a:ext cx="3869780" cy="1076325"/>
          </a:xfrm>
          <a:prstGeom prst="rect">
            <a:avLst/>
          </a:prstGeom>
        </p:spPr>
        <p:txBody>
          <a:bodyPr anchor="t" rtlCol="false" tIns="0" lIns="0" bIns="0" rIns="0">
            <a:spAutoFit/>
          </a:bodyPr>
          <a:lstStyle/>
          <a:p>
            <a:pPr algn="ctr">
              <a:lnSpc>
                <a:spcPts val="4200"/>
              </a:lnSpc>
              <a:spcBef>
                <a:spcPct val="0"/>
              </a:spcBef>
            </a:pPr>
            <a:r>
              <a:rPr lang="en-US" sz="3000">
                <a:solidFill>
                  <a:srgbClr val="FFFFFF"/>
                </a:solidFill>
                <a:latin typeface="Ubuntu Bold"/>
              </a:rPr>
              <a:t>RISA TRIVIDIA UTARI</a:t>
            </a:r>
          </a:p>
        </p:txBody>
      </p:sp>
      <p:sp>
        <p:nvSpPr>
          <p:cNvPr name="TextBox 18" id="18"/>
          <p:cNvSpPr txBox="true"/>
          <p:nvPr/>
        </p:nvSpPr>
        <p:spPr>
          <a:xfrm rot="0">
            <a:off x="12532788" y="8191106"/>
            <a:ext cx="4016119" cy="542925"/>
          </a:xfrm>
          <a:prstGeom prst="rect">
            <a:avLst/>
          </a:prstGeom>
        </p:spPr>
        <p:txBody>
          <a:bodyPr anchor="t" rtlCol="false" tIns="0" lIns="0" bIns="0" rIns="0">
            <a:spAutoFit/>
          </a:bodyPr>
          <a:lstStyle/>
          <a:p>
            <a:pPr algn="ctr">
              <a:lnSpc>
                <a:spcPts val="4200"/>
              </a:lnSpc>
              <a:spcBef>
                <a:spcPct val="0"/>
              </a:spcBef>
            </a:pPr>
            <a:r>
              <a:rPr lang="en-US" sz="3000">
                <a:solidFill>
                  <a:srgbClr val="FFFFFF"/>
                </a:solidFill>
                <a:latin typeface="Ubuntu"/>
              </a:rPr>
              <a:t>2113053244</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grpSp>
        <p:nvGrpSpPr>
          <p:cNvPr name="Group 2" id="2"/>
          <p:cNvGrpSpPr/>
          <p:nvPr/>
        </p:nvGrpSpPr>
        <p:grpSpPr>
          <a:xfrm rot="0">
            <a:off x="1028700" y="3482024"/>
            <a:ext cx="16230600" cy="5776276"/>
            <a:chOff x="0" y="0"/>
            <a:chExt cx="5490351" cy="1953950"/>
          </a:xfrm>
        </p:grpSpPr>
        <p:sp>
          <p:nvSpPr>
            <p:cNvPr name="Freeform 3" id="3"/>
            <p:cNvSpPr/>
            <p:nvPr/>
          </p:nvSpPr>
          <p:spPr>
            <a:xfrm flipH="false" flipV="false">
              <a:off x="0" y="0"/>
              <a:ext cx="5490351" cy="1953950"/>
            </a:xfrm>
            <a:custGeom>
              <a:avLst/>
              <a:gdLst/>
              <a:ahLst/>
              <a:cxnLst/>
              <a:rect r="r" b="b" t="t" l="l"/>
              <a:pathLst>
                <a:path h="1953950" w="5490351">
                  <a:moveTo>
                    <a:pt x="5365891" y="1953950"/>
                  </a:moveTo>
                  <a:lnTo>
                    <a:pt x="124460" y="1953950"/>
                  </a:lnTo>
                  <a:cubicBezTo>
                    <a:pt x="55880" y="1953950"/>
                    <a:pt x="0" y="1898070"/>
                    <a:pt x="0" y="1829490"/>
                  </a:cubicBezTo>
                  <a:lnTo>
                    <a:pt x="0" y="124460"/>
                  </a:lnTo>
                  <a:cubicBezTo>
                    <a:pt x="0" y="55880"/>
                    <a:pt x="55880" y="0"/>
                    <a:pt x="124460" y="0"/>
                  </a:cubicBezTo>
                  <a:lnTo>
                    <a:pt x="5365891" y="0"/>
                  </a:lnTo>
                  <a:cubicBezTo>
                    <a:pt x="5434471" y="0"/>
                    <a:pt x="5490351" y="55880"/>
                    <a:pt x="5490351" y="124460"/>
                  </a:cubicBezTo>
                  <a:lnTo>
                    <a:pt x="5490351" y="1829490"/>
                  </a:lnTo>
                  <a:cubicBezTo>
                    <a:pt x="5490351" y="1898070"/>
                    <a:pt x="5434471" y="1953950"/>
                    <a:pt x="5365891" y="1953950"/>
                  </a:cubicBezTo>
                  <a:close/>
                </a:path>
              </a:pathLst>
            </a:custGeom>
            <a:solidFill>
              <a:srgbClr val="F5AA1B"/>
            </a:solidFill>
          </p:spPr>
        </p:sp>
      </p:gr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95526" y="1436825"/>
            <a:ext cx="5879835" cy="8850175"/>
          </a:xfrm>
          <a:prstGeom prst="rect">
            <a:avLst/>
          </a:prstGeom>
        </p:spPr>
      </p:pic>
      <p:sp>
        <p:nvSpPr>
          <p:cNvPr name="TextBox 5" id="5"/>
          <p:cNvSpPr txBox="true"/>
          <p:nvPr/>
        </p:nvSpPr>
        <p:spPr>
          <a:xfrm rot="0">
            <a:off x="4103874" y="509090"/>
            <a:ext cx="10080252" cy="1817370"/>
          </a:xfrm>
          <a:prstGeom prst="rect">
            <a:avLst/>
          </a:prstGeom>
        </p:spPr>
        <p:txBody>
          <a:bodyPr anchor="t" rtlCol="false" tIns="0" lIns="0" bIns="0" rIns="0">
            <a:spAutoFit/>
          </a:bodyPr>
          <a:lstStyle/>
          <a:p>
            <a:pPr algn="ctr">
              <a:lnSpc>
                <a:spcPts val="6839"/>
              </a:lnSpc>
            </a:pPr>
            <a:r>
              <a:rPr lang="en-US" sz="6000">
                <a:solidFill>
                  <a:srgbClr val="263356"/>
                </a:solidFill>
                <a:latin typeface="Cubao Narrow"/>
              </a:rPr>
              <a:t>PENGERTIAN EVALUASI PEMBELAJARAN PKN SD</a:t>
            </a:r>
          </a:p>
        </p:txBody>
      </p:sp>
      <p:sp>
        <p:nvSpPr>
          <p:cNvPr name="TextBox 6" id="6"/>
          <p:cNvSpPr txBox="true"/>
          <p:nvPr/>
        </p:nvSpPr>
        <p:spPr>
          <a:xfrm rot="0">
            <a:off x="5170313" y="3739357"/>
            <a:ext cx="11767689" cy="5204460"/>
          </a:xfrm>
          <a:prstGeom prst="rect">
            <a:avLst/>
          </a:prstGeom>
        </p:spPr>
        <p:txBody>
          <a:bodyPr anchor="t" rtlCol="false" tIns="0" lIns="0" bIns="0" rIns="0">
            <a:spAutoFit/>
          </a:bodyPr>
          <a:lstStyle/>
          <a:p>
            <a:pPr algn="just">
              <a:lnSpc>
                <a:spcPts val="2940"/>
              </a:lnSpc>
            </a:pPr>
            <a:r>
              <a:rPr lang="en-US" sz="2100">
                <a:solidFill>
                  <a:srgbClr val="FFFBEB"/>
                </a:solidFill>
                <a:latin typeface="Ubuntu Bold"/>
              </a:rPr>
              <a:t>Evaluasi adalah proses menentukan nilai suatu objek tertentu berdasarkan suatu criteria tertentu, di mana objeknya adalah hasil belajar siswa dan kriterianya adalah ukuran ( sedang, rendah, tingginya ).</a:t>
            </a:r>
          </a:p>
          <a:p>
            <a:pPr algn="just">
              <a:lnSpc>
                <a:spcPts val="2940"/>
              </a:lnSpc>
            </a:pPr>
            <a:r>
              <a:rPr lang="en-US" sz="2100">
                <a:solidFill>
                  <a:srgbClr val="FFFBEB"/>
                </a:solidFill>
                <a:latin typeface="Ubuntu Bold"/>
              </a:rPr>
              <a:t>Tes evaluasi dalam cara penataran bisa dicoba dalam wujud tugas-kewajiban rumah, tes, kuis tengah semester, serta akhir semester. Sebutan evaluasi ialah ganti bahasa dari assessment, bukan dari sebutan evaluation. Tes yang baik harus mewakili domain yang diukur serta mengukur tingkat berfikir yang tepat seperti untuk menentukan kelulusan, perbaikan, dan pengayaan.</a:t>
            </a:r>
          </a:p>
          <a:p>
            <a:pPr algn="just">
              <a:lnSpc>
                <a:spcPts val="2940"/>
              </a:lnSpc>
            </a:pPr>
          </a:p>
          <a:p>
            <a:pPr algn="just">
              <a:lnSpc>
                <a:spcPts val="2940"/>
              </a:lnSpc>
              <a:spcBef>
                <a:spcPct val="0"/>
              </a:spcBef>
            </a:pPr>
            <a:r>
              <a:rPr lang="en-US" sz="2100">
                <a:solidFill>
                  <a:srgbClr val="FFFBEB"/>
                </a:solidFill>
                <a:latin typeface="Ubuntu Bold"/>
              </a:rPr>
              <a:t>Salah satu bentuk tes tersebut adalah tes pilihan ganda biasa yang menyediakan pilihan jawaban yang dapat dipilih oleh siswa. salah satu tujuan tes PKn di SD yaitu Mengerti, mengetahui, dan memahami nilai, moral, dan norma keempat pilar kebangsaan, sehingga menciptakan anak didik atau penerus bangsa yang Cinta Tanah Air, Nasionalisme, Bela Negara, dan Patriotisme. </a:t>
            </a:r>
          </a:p>
        </p:txBody>
      </p:sp>
      <p:grpSp>
        <p:nvGrpSpPr>
          <p:cNvPr name="Group 7" id="7"/>
          <p:cNvGrpSpPr>
            <a:grpSpLocks noChangeAspect="true"/>
          </p:cNvGrpSpPr>
          <p:nvPr/>
        </p:nvGrpSpPr>
        <p:grpSpPr>
          <a:xfrm rot="0">
            <a:off x="15512998" y="-913899"/>
            <a:ext cx="3492604" cy="3492604"/>
            <a:chOff x="0" y="0"/>
            <a:chExt cx="2787650" cy="2787650"/>
          </a:xfrm>
        </p:grpSpPr>
        <p:sp>
          <p:nvSpPr>
            <p:cNvPr name="Freeform 8" id="8"/>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9" id="9"/>
          <p:cNvGrpSpPr>
            <a:grpSpLocks noChangeAspect="true"/>
          </p:cNvGrpSpPr>
          <p:nvPr/>
        </p:nvGrpSpPr>
        <p:grpSpPr>
          <a:xfrm rot="0">
            <a:off x="-697446" y="1295651"/>
            <a:ext cx="1726146" cy="1726146"/>
            <a:chOff x="0" y="0"/>
            <a:chExt cx="2787650" cy="2787650"/>
          </a:xfrm>
        </p:grpSpPr>
        <p:sp>
          <p:nvSpPr>
            <p:cNvPr name="Freeform 10" id="10"/>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11" id="11"/>
          <p:cNvGrpSpPr>
            <a:grpSpLocks noChangeAspect="true"/>
          </p:cNvGrpSpPr>
          <p:nvPr/>
        </p:nvGrpSpPr>
        <p:grpSpPr>
          <a:xfrm rot="0">
            <a:off x="3514189" y="1519574"/>
            <a:ext cx="806886" cy="806886"/>
            <a:chOff x="0" y="0"/>
            <a:chExt cx="2787650" cy="2787650"/>
          </a:xfrm>
        </p:grpSpPr>
        <p:sp>
          <p:nvSpPr>
            <p:cNvPr name="Freeform 12" id="12"/>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13" id="13"/>
          <p:cNvGrpSpPr>
            <a:grpSpLocks noChangeAspect="true"/>
          </p:cNvGrpSpPr>
          <p:nvPr/>
        </p:nvGrpSpPr>
        <p:grpSpPr>
          <a:xfrm rot="0">
            <a:off x="2044392" y="545459"/>
            <a:ext cx="573886" cy="573886"/>
            <a:chOff x="0" y="0"/>
            <a:chExt cx="2787650" cy="2787650"/>
          </a:xfrm>
        </p:grpSpPr>
        <p:sp>
          <p:nvSpPr>
            <p:cNvPr name="Freeform 14" id="14"/>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28700" y="4254388"/>
            <a:ext cx="7666544" cy="6032612"/>
          </a:xfrm>
          <a:prstGeom prst="rect">
            <a:avLst/>
          </a:prstGeom>
        </p:spPr>
      </p:pic>
      <p:grpSp>
        <p:nvGrpSpPr>
          <p:cNvPr name="Group 3" id="3"/>
          <p:cNvGrpSpPr/>
          <p:nvPr/>
        </p:nvGrpSpPr>
        <p:grpSpPr>
          <a:xfrm rot="0">
            <a:off x="9469474" y="-395758"/>
            <a:ext cx="7789826" cy="9654058"/>
            <a:chOff x="0" y="0"/>
            <a:chExt cx="2635077" cy="3265694"/>
          </a:xfrm>
        </p:grpSpPr>
        <p:sp>
          <p:nvSpPr>
            <p:cNvPr name="Freeform 4" id="4"/>
            <p:cNvSpPr/>
            <p:nvPr/>
          </p:nvSpPr>
          <p:spPr>
            <a:xfrm flipH="false" flipV="false">
              <a:off x="0" y="0"/>
              <a:ext cx="2635077" cy="3265694"/>
            </a:xfrm>
            <a:custGeom>
              <a:avLst/>
              <a:gdLst/>
              <a:ahLst/>
              <a:cxnLst/>
              <a:rect r="r" b="b" t="t" l="l"/>
              <a:pathLst>
                <a:path h="3265694" w="2635077">
                  <a:moveTo>
                    <a:pt x="2510617" y="3265694"/>
                  </a:moveTo>
                  <a:lnTo>
                    <a:pt x="124460" y="3265694"/>
                  </a:lnTo>
                  <a:cubicBezTo>
                    <a:pt x="55880" y="3265694"/>
                    <a:pt x="0" y="3209814"/>
                    <a:pt x="0" y="3141234"/>
                  </a:cubicBezTo>
                  <a:lnTo>
                    <a:pt x="0" y="124460"/>
                  </a:lnTo>
                  <a:cubicBezTo>
                    <a:pt x="0" y="55880"/>
                    <a:pt x="55880" y="0"/>
                    <a:pt x="124460" y="0"/>
                  </a:cubicBezTo>
                  <a:lnTo>
                    <a:pt x="2510617" y="0"/>
                  </a:lnTo>
                  <a:cubicBezTo>
                    <a:pt x="2579197" y="0"/>
                    <a:pt x="2635077" y="55880"/>
                    <a:pt x="2635077" y="124460"/>
                  </a:cubicBezTo>
                  <a:lnTo>
                    <a:pt x="2635077" y="3141234"/>
                  </a:lnTo>
                  <a:cubicBezTo>
                    <a:pt x="2635077" y="3209814"/>
                    <a:pt x="2579197" y="3265694"/>
                    <a:pt x="2510617" y="3265694"/>
                  </a:cubicBezTo>
                  <a:close/>
                </a:path>
              </a:pathLst>
            </a:custGeom>
            <a:solidFill>
              <a:srgbClr val="F5AA1B"/>
            </a:solidFill>
          </p:spPr>
        </p:sp>
      </p:grpSp>
      <p:sp>
        <p:nvSpPr>
          <p:cNvPr name="TextBox 5" id="5"/>
          <p:cNvSpPr txBox="true"/>
          <p:nvPr/>
        </p:nvSpPr>
        <p:spPr>
          <a:xfrm rot="0">
            <a:off x="748346" y="1263968"/>
            <a:ext cx="7946899" cy="2247900"/>
          </a:xfrm>
          <a:prstGeom prst="rect">
            <a:avLst/>
          </a:prstGeom>
        </p:spPr>
        <p:txBody>
          <a:bodyPr anchor="t" rtlCol="false" tIns="0" lIns="0" bIns="0" rIns="0">
            <a:spAutoFit/>
          </a:bodyPr>
          <a:lstStyle/>
          <a:p>
            <a:pPr>
              <a:lnSpc>
                <a:spcPts val="8549"/>
              </a:lnSpc>
            </a:pPr>
            <a:r>
              <a:rPr lang="en-US" sz="7499">
                <a:solidFill>
                  <a:srgbClr val="263356"/>
                </a:solidFill>
                <a:latin typeface="Cubao Narrow"/>
              </a:rPr>
              <a:t>TUJUAN EVALUASI PEMBELAJARAN PKN SD</a:t>
            </a:r>
          </a:p>
        </p:txBody>
      </p:sp>
      <p:sp>
        <p:nvSpPr>
          <p:cNvPr name="TextBox 6" id="6"/>
          <p:cNvSpPr txBox="true"/>
          <p:nvPr/>
        </p:nvSpPr>
        <p:spPr>
          <a:xfrm rot="0">
            <a:off x="11236994" y="759142"/>
            <a:ext cx="5309014" cy="542925"/>
          </a:xfrm>
          <a:prstGeom prst="rect">
            <a:avLst/>
          </a:prstGeom>
        </p:spPr>
        <p:txBody>
          <a:bodyPr anchor="t" rtlCol="false" tIns="0" lIns="0" bIns="0" rIns="0">
            <a:spAutoFit/>
          </a:bodyPr>
          <a:lstStyle/>
          <a:p>
            <a:pPr>
              <a:lnSpc>
                <a:spcPts val="4200"/>
              </a:lnSpc>
              <a:spcBef>
                <a:spcPct val="0"/>
              </a:spcBef>
            </a:pPr>
            <a:r>
              <a:rPr lang="en-US" sz="3000">
                <a:solidFill>
                  <a:srgbClr val="FFFFFF"/>
                </a:solidFill>
                <a:latin typeface="Ubuntu Bold"/>
              </a:rPr>
              <a:t>Menilai ketercapaian tujuan</a:t>
            </a:r>
          </a:p>
        </p:txBody>
      </p:sp>
      <p:sp>
        <p:nvSpPr>
          <p:cNvPr name="TextBox 7" id="7"/>
          <p:cNvSpPr txBox="true"/>
          <p:nvPr/>
        </p:nvSpPr>
        <p:spPr>
          <a:xfrm rot="0">
            <a:off x="10009934" y="660082"/>
            <a:ext cx="916794" cy="641985"/>
          </a:xfrm>
          <a:prstGeom prst="rect">
            <a:avLst/>
          </a:prstGeom>
        </p:spPr>
        <p:txBody>
          <a:bodyPr anchor="t" rtlCol="false" tIns="0" lIns="0" bIns="0" rIns="0">
            <a:spAutoFit/>
          </a:bodyPr>
          <a:lstStyle/>
          <a:p>
            <a:pPr>
              <a:lnSpc>
                <a:spcPts val="5040"/>
              </a:lnSpc>
              <a:spcBef>
                <a:spcPct val="0"/>
              </a:spcBef>
            </a:pPr>
            <a:r>
              <a:rPr lang="en-US" sz="3600">
                <a:solidFill>
                  <a:srgbClr val="FFFFFF"/>
                </a:solidFill>
                <a:latin typeface="Ubuntu Bold"/>
              </a:rPr>
              <a:t>01.</a:t>
            </a:r>
          </a:p>
        </p:txBody>
      </p:sp>
      <p:sp>
        <p:nvSpPr>
          <p:cNvPr name="TextBox 8" id="8"/>
          <p:cNvSpPr txBox="true"/>
          <p:nvPr/>
        </p:nvSpPr>
        <p:spPr>
          <a:xfrm rot="0">
            <a:off x="10009934" y="1971675"/>
            <a:ext cx="916794" cy="641985"/>
          </a:xfrm>
          <a:prstGeom prst="rect">
            <a:avLst/>
          </a:prstGeom>
        </p:spPr>
        <p:txBody>
          <a:bodyPr anchor="t" rtlCol="false" tIns="0" lIns="0" bIns="0" rIns="0">
            <a:spAutoFit/>
          </a:bodyPr>
          <a:lstStyle/>
          <a:p>
            <a:pPr>
              <a:lnSpc>
                <a:spcPts val="5040"/>
              </a:lnSpc>
              <a:spcBef>
                <a:spcPct val="0"/>
              </a:spcBef>
            </a:pPr>
            <a:r>
              <a:rPr lang="en-US" sz="3600">
                <a:solidFill>
                  <a:srgbClr val="FFFFFF"/>
                </a:solidFill>
                <a:latin typeface="Ubuntu Bold"/>
              </a:rPr>
              <a:t>02.</a:t>
            </a:r>
          </a:p>
        </p:txBody>
      </p:sp>
      <p:sp>
        <p:nvSpPr>
          <p:cNvPr name="TextBox 9" id="9"/>
          <p:cNvSpPr txBox="true"/>
          <p:nvPr/>
        </p:nvSpPr>
        <p:spPr>
          <a:xfrm rot="0">
            <a:off x="10009934" y="5178194"/>
            <a:ext cx="916794" cy="641985"/>
          </a:xfrm>
          <a:prstGeom prst="rect">
            <a:avLst/>
          </a:prstGeom>
        </p:spPr>
        <p:txBody>
          <a:bodyPr anchor="t" rtlCol="false" tIns="0" lIns="0" bIns="0" rIns="0">
            <a:spAutoFit/>
          </a:bodyPr>
          <a:lstStyle/>
          <a:p>
            <a:pPr>
              <a:lnSpc>
                <a:spcPts val="5040"/>
              </a:lnSpc>
              <a:spcBef>
                <a:spcPct val="0"/>
              </a:spcBef>
            </a:pPr>
            <a:r>
              <a:rPr lang="en-US" sz="3600">
                <a:solidFill>
                  <a:srgbClr val="FFFFFF"/>
                </a:solidFill>
                <a:latin typeface="Ubuntu Bold"/>
              </a:rPr>
              <a:t>04.</a:t>
            </a:r>
          </a:p>
        </p:txBody>
      </p:sp>
      <p:grpSp>
        <p:nvGrpSpPr>
          <p:cNvPr name="Group 10" id="10"/>
          <p:cNvGrpSpPr>
            <a:grpSpLocks noChangeAspect="true"/>
          </p:cNvGrpSpPr>
          <p:nvPr/>
        </p:nvGrpSpPr>
        <p:grpSpPr>
          <a:xfrm rot="0">
            <a:off x="-697446" y="5143500"/>
            <a:ext cx="1726146" cy="1726146"/>
            <a:chOff x="0" y="0"/>
            <a:chExt cx="2787650" cy="2787650"/>
          </a:xfrm>
        </p:grpSpPr>
        <p:sp>
          <p:nvSpPr>
            <p:cNvPr name="Freeform 11" id="11"/>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12" id="12"/>
          <p:cNvGrpSpPr>
            <a:grpSpLocks noChangeAspect="true"/>
          </p:cNvGrpSpPr>
          <p:nvPr/>
        </p:nvGrpSpPr>
        <p:grpSpPr>
          <a:xfrm rot="0">
            <a:off x="7431959" y="4598362"/>
            <a:ext cx="806886" cy="806886"/>
            <a:chOff x="0" y="0"/>
            <a:chExt cx="2787650" cy="2787650"/>
          </a:xfrm>
        </p:grpSpPr>
        <p:sp>
          <p:nvSpPr>
            <p:cNvPr name="Freeform 13" id="13"/>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14" id="14"/>
          <p:cNvGrpSpPr>
            <a:grpSpLocks noChangeAspect="true"/>
          </p:cNvGrpSpPr>
          <p:nvPr/>
        </p:nvGrpSpPr>
        <p:grpSpPr>
          <a:xfrm rot="0">
            <a:off x="2143307" y="4311419"/>
            <a:ext cx="573886" cy="573886"/>
            <a:chOff x="0" y="0"/>
            <a:chExt cx="2787650" cy="2787650"/>
          </a:xfrm>
        </p:grpSpPr>
        <p:sp>
          <p:nvSpPr>
            <p:cNvPr name="Freeform 15" id="15"/>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sp>
        <p:nvSpPr>
          <p:cNvPr name="TextBox 16" id="16"/>
          <p:cNvSpPr txBox="true"/>
          <p:nvPr/>
        </p:nvSpPr>
        <p:spPr>
          <a:xfrm rot="0">
            <a:off x="11236994" y="2066925"/>
            <a:ext cx="5309014" cy="1536065"/>
          </a:xfrm>
          <a:prstGeom prst="rect">
            <a:avLst/>
          </a:prstGeom>
        </p:spPr>
        <p:txBody>
          <a:bodyPr anchor="t" rtlCol="false" tIns="0" lIns="0" bIns="0" rIns="0">
            <a:spAutoFit/>
          </a:bodyPr>
          <a:lstStyle/>
          <a:p>
            <a:pPr>
              <a:lnSpc>
                <a:spcPts val="4060"/>
              </a:lnSpc>
              <a:spcBef>
                <a:spcPct val="0"/>
              </a:spcBef>
            </a:pPr>
            <a:r>
              <a:rPr lang="en-US" sz="2900">
                <a:solidFill>
                  <a:srgbClr val="FFFFFF"/>
                </a:solidFill>
                <a:latin typeface="Ubuntu Bold"/>
              </a:rPr>
              <a:t>Mengukur macam-macam aspek pelajaran yang bervariasi</a:t>
            </a:r>
          </a:p>
        </p:txBody>
      </p:sp>
      <p:sp>
        <p:nvSpPr>
          <p:cNvPr name="TextBox 17" id="17"/>
          <p:cNvSpPr txBox="true"/>
          <p:nvPr/>
        </p:nvSpPr>
        <p:spPr>
          <a:xfrm rot="0">
            <a:off x="10009934" y="7106229"/>
            <a:ext cx="916794" cy="641985"/>
          </a:xfrm>
          <a:prstGeom prst="rect">
            <a:avLst/>
          </a:prstGeom>
        </p:spPr>
        <p:txBody>
          <a:bodyPr anchor="t" rtlCol="false" tIns="0" lIns="0" bIns="0" rIns="0">
            <a:spAutoFit/>
          </a:bodyPr>
          <a:lstStyle/>
          <a:p>
            <a:pPr>
              <a:lnSpc>
                <a:spcPts val="5040"/>
              </a:lnSpc>
              <a:spcBef>
                <a:spcPct val="0"/>
              </a:spcBef>
            </a:pPr>
            <a:r>
              <a:rPr lang="en-US" sz="3600">
                <a:solidFill>
                  <a:srgbClr val="FFFFFF"/>
                </a:solidFill>
                <a:latin typeface="Ubuntu Bold"/>
              </a:rPr>
              <a:t>05.</a:t>
            </a:r>
          </a:p>
        </p:txBody>
      </p:sp>
      <p:sp>
        <p:nvSpPr>
          <p:cNvPr name="TextBox 18" id="18"/>
          <p:cNvSpPr txBox="true"/>
          <p:nvPr/>
        </p:nvSpPr>
        <p:spPr>
          <a:xfrm rot="0">
            <a:off x="11236994" y="3971376"/>
            <a:ext cx="5620541" cy="507365"/>
          </a:xfrm>
          <a:prstGeom prst="rect">
            <a:avLst/>
          </a:prstGeom>
        </p:spPr>
        <p:txBody>
          <a:bodyPr anchor="t" rtlCol="false" tIns="0" lIns="0" bIns="0" rIns="0">
            <a:spAutoFit/>
          </a:bodyPr>
          <a:lstStyle/>
          <a:p>
            <a:pPr>
              <a:lnSpc>
                <a:spcPts val="4060"/>
              </a:lnSpc>
              <a:spcBef>
                <a:spcPct val="0"/>
              </a:spcBef>
            </a:pPr>
            <a:r>
              <a:rPr lang="en-US" sz="2900">
                <a:solidFill>
                  <a:srgbClr val="FFFFFF"/>
                </a:solidFill>
                <a:latin typeface="Ubuntu Bold"/>
              </a:rPr>
              <a:t>Memotivasi belajar siswa</a:t>
            </a:r>
          </a:p>
        </p:txBody>
      </p:sp>
      <p:sp>
        <p:nvSpPr>
          <p:cNvPr name="TextBox 19" id="19"/>
          <p:cNvSpPr txBox="true"/>
          <p:nvPr/>
        </p:nvSpPr>
        <p:spPr>
          <a:xfrm rot="0">
            <a:off x="11236994" y="5150613"/>
            <a:ext cx="5620541" cy="1536065"/>
          </a:xfrm>
          <a:prstGeom prst="rect">
            <a:avLst/>
          </a:prstGeom>
        </p:spPr>
        <p:txBody>
          <a:bodyPr anchor="t" rtlCol="false" tIns="0" lIns="0" bIns="0" rIns="0">
            <a:spAutoFit/>
          </a:bodyPr>
          <a:lstStyle/>
          <a:p>
            <a:pPr>
              <a:lnSpc>
                <a:spcPts val="4060"/>
              </a:lnSpc>
              <a:spcBef>
                <a:spcPct val="0"/>
              </a:spcBef>
            </a:pPr>
            <a:r>
              <a:rPr lang="en-US" sz="2900">
                <a:solidFill>
                  <a:srgbClr val="FFFFFF"/>
                </a:solidFill>
                <a:latin typeface="Ubuntu Bold"/>
              </a:rPr>
              <a:t>Menjadikan hasil evaluasi sebagai dasar perubahan kurikulum</a:t>
            </a:r>
          </a:p>
        </p:txBody>
      </p:sp>
      <p:sp>
        <p:nvSpPr>
          <p:cNvPr name="TextBox 20" id="20"/>
          <p:cNvSpPr txBox="true"/>
          <p:nvPr/>
        </p:nvSpPr>
        <p:spPr>
          <a:xfrm rot="0">
            <a:off x="11236994" y="7204019"/>
            <a:ext cx="5309014" cy="1021715"/>
          </a:xfrm>
          <a:prstGeom prst="rect">
            <a:avLst/>
          </a:prstGeom>
        </p:spPr>
        <p:txBody>
          <a:bodyPr anchor="t" rtlCol="false" tIns="0" lIns="0" bIns="0" rIns="0">
            <a:spAutoFit/>
          </a:bodyPr>
          <a:lstStyle/>
          <a:p>
            <a:pPr>
              <a:lnSpc>
                <a:spcPts val="4060"/>
              </a:lnSpc>
              <a:spcBef>
                <a:spcPct val="0"/>
              </a:spcBef>
            </a:pPr>
            <a:r>
              <a:rPr lang="en-US" sz="2900">
                <a:solidFill>
                  <a:srgbClr val="FFFFFF"/>
                </a:solidFill>
                <a:latin typeface="Ubuntu Bold"/>
              </a:rPr>
              <a:t>Menentukan tindak lanjut hasil penilaian</a:t>
            </a:r>
          </a:p>
        </p:txBody>
      </p:sp>
      <p:sp>
        <p:nvSpPr>
          <p:cNvPr name="TextBox 21" id="21"/>
          <p:cNvSpPr txBox="true"/>
          <p:nvPr/>
        </p:nvSpPr>
        <p:spPr>
          <a:xfrm rot="0">
            <a:off x="10009934" y="3789286"/>
            <a:ext cx="916794" cy="641985"/>
          </a:xfrm>
          <a:prstGeom prst="rect">
            <a:avLst/>
          </a:prstGeom>
        </p:spPr>
        <p:txBody>
          <a:bodyPr anchor="t" rtlCol="false" tIns="0" lIns="0" bIns="0" rIns="0">
            <a:spAutoFit/>
          </a:bodyPr>
          <a:lstStyle/>
          <a:p>
            <a:pPr>
              <a:lnSpc>
                <a:spcPts val="5040"/>
              </a:lnSpc>
              <a:spcBef>
                <a:spcPct val="0"/>
              </a:spcBef>
            </a:pPr>
            <a:r>
              <a:rPr lang="en-US" sz="3600">
                <a:solidFill>
                  <a:srgbClr val="FFFFFF"/>
                </a:solidFill>
                <a:latin typeface="Ubuntu Bold"/>
              </a:rPr>
              <a:t>03.</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494187" y="3927201"/>
            <a:ext cx="7299626" cy="6359799"/>
          </a:xfrm>
          <a:prstGeom prst="rect">
            <a:avLst/>
          </a:prstGeom>
        </p:spPr>
      </p:pic>
      <p:grpSp>
        <p:nvGrpSpPr>
          <p:cNvPr name="Group 3" id="3"/>
          <p:cNvGrpSpPr/>
          <p:nvPr/>
        </p:nvGrpSpPr>
        <p:grpSpPr>
          <a:xfrm rot="0">
            <a:off x="13834536" y="3927201"/>
            <a:ext cx="1305576" cy="1305576"/>
            <a:chOff x="0" y="0"/>
            <a:chExt cx="6350000" cy="6350000"/>
          </a:xfrm>
        </p:grpSpPr>
        <p:sp>
          <p:nvSpPr>
            <p:cNvPr name="Freeform 4" id="4"/>
            <p:cNvSpPr/>
            <p:nvPr/>
          </p:nvSpPr>
          <p:spPr>
            <a:xfrm flipH="false" flipV="false">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AA1B"/>
            </a:solidFill>
          </p:spPr>
        </p:sp>
      </p:grpSp>
      <p:grpSp>
        <p:nvGrpSpPr>
          <p:cNvPr name="Group 5" id="5"/>
          <p:cNvGrpSpPr/>
          <p:nvPr/>
        </p:nvGrpSpPr>
        <p:grpSpPr>
          <a:xfrm rot="0">
            <a:off x="3796769" y="3927201"/>
            <a:ext cx="1305576" cy="1305576"/>
            <a:chOff x="0" y="0"/>
            <a:chExt cx="6350000" cy="6350000"/>
          </a:xfrm>
        </p:grpSpPr>
        <p:sp>
          <p:nvSpPr>
            <p:cNvPr name="Freeform 6" id="6"/>
            <p:cNvSpPr/>
            <p:nvPr/>
          </p:nvSpPr>
          <p:spPr>
            <a:xfrm flipH="false" flipV="false">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AA1B"/>
            </a:solidFill>
          </p:spPr>
        </p:sp>
      </p:grpSp>
      <p:grpSp>
        <p:nvGrpSpPr>
          <p:cNvPr name="Group 7" id="7"/>
          <p:cNvGrpSpPr>
            <a:grpSpLocks noChangeAspect="true"/>
          </p:cNvGrpSpPr>
          <p:nvPr/>
        </p:nvGrpSpPr>
        <p:grpSpPr>
          <a:xfrm rot="0">
            <a:off x="15512998" y="-717602"/>
            <a:ext cx="3492604" cy="3492604"/>
            <a:chOff x="0" y="0"/>
            <a:chExt cx="2787650" cy="2787650"/>
          </a:xfrm>
        </p:grpSpPr>
        <p:sp>
          <p:nvSpPr>
            <p:cNvPr name="Freeform 8" id="8"/>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9" id="9"/>
          <p:cNvGrpSpPr>
            <a:grpSpLocks noChangeAspect="true"/>
          </p:cNvGrpSpPr>
          <p:nvPr/>
        </p:nvGrpSpPr>
        <p:grpSpPr>
          <a:xfrm rot="-5400000">
            <a:off x="-717602" y="-717602"/>
            <a:ext cx="3492604" cy="3492604"/>
            <a:chOff x="0" y="0"/>
            <a:chExt cx="2787650" cy="2787650"/>
          </a:xfrm>
        </p:grpSpPr>
        <p:sp>
          <p:nvSpPr>
            <p:cNvPr name="Freeform 10" id="10"/>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sp>
        <p:nvSpPr>
          <p:cNvPr name="TextBox 11" id="11"/>
          <p:cNvSpPr txBox="true"/>
          <p:nvPr/>
        </p:nvSpPr>
        <p:spPr>
          <a:xfrm rot="0">
            <a:off x="5557665" y="990600"/>
            <a:ext cx="7172669" cy="2247900"/>
          </a:xfrm>
          <a:prstGeom prst="rect">
            <a:avLst/>
          </a:prstGeom>
        </p:spPr>
        <p:txBody>
          <a:bodyPr anchor="t" rtlCol="false" tIns="0" lIns="0" bIns="0" rIns="0">
            <a:spAutoFit/>
          </a:bodyPr>
          <a:lstStyle/>
          <a:p>
            <a:pPr algn="ctr">
              <a:lnSpc>
                <a:spcPts val="8549"/>
              </a:lnSpc>
            </a:pPr>
            <a:r>
              <a:rPr lang="en-US" sz="7499">
                <a:solidFill>
                  <a:srgbClr val="263356"/>
                </a:solidFill>
                <a:latin typeface="Cubao Narrow"/>
              </a:rPr>
              <a:t>Fungsi evaluasi pembelajarn pkn sd</a:t>
            </a:r>
          </a:p>
        </p:txBody>
      </p:sp>
      <p:sp>
        <p:nvSpPr>
          <p:cNvPr name="TextBox 12" id="12"/>
          <p:cNvSpPr txBox="true"/>
          <p:nvPr/>
        </p:nvSpPr>
        <p:spPr>
          <a:xfrm rot="0">
            <a:off x="13834536" y="6306048"/>
            <a:ext cx="3424764" cy="2526030"/>
          </a:xfrm>
          <a:prstGeom prst="rect">
            <a:avLst/>
          </a:prstGeom>
        </p:spPr>
        <p:txBody>
          <a:bodyPr anchor="t" rtlCol="false" tIns="0" lIns="0" bIns="0" rIns="0">
            <a:spAutoFit/>
          </a:bodyPr>
          <a:lstStyle/>
          <a:p>
            <a:pPr>
              <a:lnSpc>
                <a:spcPts val="2519"/>
              </a:lnSpc>
            </a:pPr>
            <a:r>
              <a:rPr lang="en-US" sz="1799">
                <a:solidFill>
                  <a:srgbClr val="263356"/>
                </a:solidFill>
                <a:latin typeface="Ubuntu"/>
              </a:rPr>
              <a:t>Apabila alat yang digunkan dalam evaluasi cukup memenuhi persyaratan, maka dengan melihat hasilnya, guru akan dapat mengetahui kelemahan siswa, dan sebab-sebab kelemahan siswa.</a:t>
            </a:r>
          </a:p>
          <a:p>
            <a:pPr>
              <a:lnSpc>
                <a:spcPts val="2519"/>
              </a:lnSpc>
              <a:spcBef>
                <a:spcPct val="0"/>
              </a:spcBef>
            </a:pPr>
          </a:p>
        </p:txBody>
      </p:sp>
      <p:sp>
        <p:nvSpPr>
          <p:cNvPr name="TextBox 13" id="13"/>
          <p:cNvSpPr txBox="true"/>
          <p:nvPr/>
        </p:nvSpPr>
        <p:spPr>
          <a:xfrm rot="0">
            <a:off x="13834536" y="5665457"/>
            <a:ext cx="3424764" cy="382270"/>
          </a:xfrm>
          <a:prstGeom prst="rect">
            <a:avLst/>
          </a:prstGeom>
        </p:spPr>
        <p:txBody>
          <a:bodyPr anchor="t" rtlCol="false" tIns="0" lIns="0" bIns="0" rIns="0">
            <a:spAutoFit/>
          </a:bodyPr>
          <a:lstStyle/>
          <a:p>
            <a:pPr algn="just">
              <a:lnSpc>
                <a:spcPts val="3079"/>
              </a:lnSpc>
              <a:spcBef>
                <a:spcPct val="0"/>
              </a:spcBef>
            </a:pPr>
            <a:r>
              <a:rPr lang="en-US" sz="2199">
                <a:solidFill>
                  <a:srgbClr val="263356"/>
                </a:solidFill>
                <a:latin typeface="Ubuntu Bold"/>
              </a:rPr>
              <a:t>FUNGSI DIAGNOSTIK</a:t>
            </a:r>
          </a:p>
        </p:txBody>
      </p:sp>
      <p:sp>
        <p:nvSpPr>
          <p:cNvPr name="TextBox 14" id="14"/>
          <p:cNvSpPr txBox="true"/>
          <p:nvPr/>
        </p:nvSpPr>
        <p:spPr>
          <a:xfrm rot="0">
            <a:off x="1028700" y="6306048"/>
            <a:ext cx="4073645" cy="2840355"/>
          </a:xfrm>
          <a:prstGeom prst="rect">
            <a:avLst/>
          </a:prstGeom>
        </p:spPr>
        <p:txBody>
          <a:bodyPr anchor="t" rtlCol="false" tIns="0" lIns="0" bIns="0" rIns="0">
            <a:spAutoFit/>
          </a:bodyPr>
          <a:lstStyle/>
          <a:p>
            <a:pPr algn="r">
              <a:lnSpc>
                <a:spcPts val="2519"/>
              </a:lnSpc>
            </a:pPr>
            <a:r>
              <a:rPr lang="en-US" sz="1799">
                <a:solidFill>
                  <a:srgbClr val="263356"/>
                </a:solidFill>
                <a:latin typeface="Ubuntu"/>
              </a:rPr>
              <a:t>evaluasi guru dapat mengadakan seleksi pada siswanya dengan tujuan memilih siswa yang dapat diterima disekolah tertentu, untuk memilih siswa yang dapat naik ke kelas, untuk memilih siswa yang seharusnya mendapat beasiswa, atau untuk memilih siswa yang sudah berhak lulus.</a:t>
            </a:r>
          </a:p>
          <a:p>
            <a:pPr algn="r">
              <a:lnSpc>
                <a:spcPts val="2519"/>
              </a:lnSpc>
              <a:spcBef>
                <a:spcPct val="0"/>
              </a:spcBef>
            </a:pPr>
          </a:p>
        </p:txBody>
      </p:sp>
      <p:sp>
        <p:nvSpPr>
          <p:cNvPr name="TextBox 15" id="15"/>
          <p:cNvSpPr txBox="true"/>
          <p:nvPr/>
        </p:nvSpPr>
        <p:spPr>
          <a:xfrm rot="0">
            <a:off x="1677581" y="5665457"/>
            <a:ext cx="3424764" cy="382270"/>
          </a:xfrm>
          <a:prstGeom prst="rect">
            <a:avLst/>
          </a:prstGeom>
        </p:spPr>
        <p:txBody>
          <a:bodyPr anchor="t" rtlCol="false" tIns="0" lIns="0" bIns="0" rIns="0">
            <a:spAutoFit/>
          </a:bodyPr>
          <a:lstStyle/>
          <a:p>
            <a:pPr algn="r">
              <a:lnSpc>
                <a:spcPts val="3079"/>
              </a:lnSpc>
              <a:spcBef>
                <a:spcPct val="0"/>
              </a:spcBef>
            </a:pPr>
            <a:r>
              <a:rPr lang="en-US" sz="2199">
                <a:solidFill>
                  <a:srgbClr val="263356"/>
                </a:solidFill>
                <a:latin typeface="Ubuntu Bold"/>
              </a:rPr>
              <a:t>FUNGSI SELEKTIF</a:t>
            </a:r>
          </a:p>
        </p:txBody>
      </p:sp>
      <p:grpSp>
        <p:nvGrpSpPr>
          <p:cNvPr name="Group 16" id="16"/>
          <p:cNvGrpSpPr>
            <a:grpSpLocks noChangeAspect="true"/>
          </p:cNvGrpSpPr>
          <p:nvPr/>
        </p:nvGrpSpPr>
        <p:grpSpPr>
          <a:xfrm rot="0">
            <a:off x="12173326" y="9258300"/>
            <a:ext cx="1661209" cy="1661209"/>
            <a:chOff x="0" y="0"/>
            <a:chExt cx="2787650" cy="2787650"/>
          </a:xfrm>
        </p:grpSpPr>
        <p:sp>
          <p:nvSpPr>
            <p:cNvPr name="Freeform 17" id="17"/>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18" id="18"/>
          <p:cNvGrpSpPr>
            <a:grpSpLocks noChangeAspect="true"/>
          </p:cNvGrpSpPr>
          <p:nvPr/>
        </p:nvGrpSpPr>
        <p:grpSpPr>
          <a:xfrm rot="-5400000">
            <a:off x="4453464" y="9258300"/>
            <a:ext cx="1661209" cy="1661209"/>
            <a:chOff x="0" y="0"/>
            <a:chExt cx="2787650" cy="2787650"/>
          </a:xfrm>
        </p:grpSpPr>
        <p:sp>
          <p:nvSpPr>
            <p:cNvPr name="Freeform 19" id="19"/>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sp>
        <p:nvSpPr>
          <p:cNvPr name="TextBox 20" id="20"/>
          <p:cNvSpPr txBox="true"/>
          <p:nvPr/>
        </p:nvSpPr>
        <p:spPr>
          <a:xfrm rot="0">
            <a:off x="4172495" y="4199624"/>
            <a:ext cx="657189" cy="665480"/>
          </a:xfrm>
          <a:prstGeom prst="rect">
            <a:avLst/>
          </a:prstGeom>
        </p:spPr>
        <p:txBody>
          <a:bodyPr anchor="t" rtlCol="false" tIns="0" lIns="0" bIns="0" rIns="0">
            <a:spAutoFit/>
          </a:bodyPr>
          <a:lstStyle/>
          <a:p>
            <a:pPr>
              <a:lnSpc>
                <a:spcPts val="5319"/>
              </a:lnSpc>
              <a:spcBef>
                <a:spcPct val="0"/>
              </a:spcBef>
            </a:pPr>
            <a:r>
              <a:rPr lang="en-US" sz="3799">
                <a:solidFill>
                  <a:srgbClr val="FFFFFF"/>
                </a:solidFill>
                <a:latin typeface="Ubuntu Bold"/>
              </a:rPr>
              <a:t>01</a:t>
            </a:r>
          </a:p>
        </p:txBody>
      </p:sp>
      <p:sp>
        <p:nvSpPr>
          <p:cNvPr name="TextBox 21" id="21"/>
          <p:cNvSpPr txBox="true"/>
          <p:nvPr/>
        </p:nvSpPr>
        <p:spPr>
          <a:xfrm rot="0">
            <a:off x="14158729" y="4199624"/>
            <a:ext cx="657189" cy="665480"/>
          </a:xfrm>
          <a:prstGeom prst="rect">
            <a:avLst/>
          </a:prstGeom>
        </p:spPr>
        <p:txBody>
          <a:bodyPr anchor="t" rtlCol="false" tIns="0" lIns="0" bIns="0" rIns="0">
            <a:spAutoFit/>
          </a:bodyPr>
          <a:lstStyle/>
          <a:p>
            <a:pPr>
              <a:lnSpc>
                <a:spcPts val="5319"/>
              </a:lnSpc>
              <a:spcBef>
                <a:spcPct val="0"/>
              </a:spcBef>
            </a:pPr>
            <a:r>
              <a:rPr lang="en-US" sz="3799">
                <a:solidFill>
                  <a:srgbClr val="FFFFFF"/>
                </a:solidFill>
                <a:latin typeface="Ubuntu Bold"/>
              </a:rPr>
              <a:t>02</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grpSp>
        <p:nvGrpSpPr>
          <p:cNvPr name="Group 2" id="2"/>
          <p:cNvGrpSpPr/>
          <p:nvPr/>
        </p:nvGrpSpPr>
        <p:grpSpPr>
          <a:xfrm rot="0">
            <a:off x="13834536" y="3927201"/>
            <a:ext cx="1305576" cy="1305576"/>
            <a:chOff x="0" y="0"/>
            <a:chExt cx="6350000" cy="6350000"/>
          </a:xfrm>
        </p:grpSpPr>
        <p:sp>
          <p:nvSpPr>
            <p:cNvPr name="Freeform 3" id="3"/>
            <p:cNvSpPr/>
            <p:nvPr/>
          </p:nvSpPr>
          <p:spPr>
            <a:xfrm flipH="false" flipV="false">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AA1B"/>
            </a:solidFill>
          </p:spPr>
        </p:sp>
      </p:grpSp>
      <p:grpSp>
        <p:nvGrpSpPr>
          <p:cNvPr name="Group 4" id="4"/>
          <p:cNvGrpSpPr/>
          <p:nvPr/>
        </p:nvGrpSpPr>
        <p:grpSpPr>
          <a:xfrm rot="0">
            <a:off x="3873718" y="3885549"/>
            <a:ext cx="1305576" cy="1305576"/>
            <a:chOff x="0" y="0"/>
            <a:chExt cx="6350000" cy="6350000"/>
          </a:xfrm>
        </p:grpSpPr>
        <p:sp>
          <p:nvSpPr>
            <p:cNvPr name="Freeform 5" id="5"/>
            <p:cNvSpPr/>
            <p:nvPr/>
          </p:nvSpPr>
          <p:spPr>
            <a:xfrm flipH="false" flipV="false">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5AA1B"/>
            </a:solidFill>
          </p:spPr>
        </p:sp>
      </p:grpSp>
      <p:grpSp>
        <p:nvGrpSpPr>
          <p:cNvPr name="Group 6" id="6"/>
          <p:cNvGrpSpPr>
            <a:grpSpLocks noChangeAspect="true"/>
          </p:cNvGrpSpPr>
          <p:nvPr/>
        </p:nvGrpSpPr>
        <p:grpSpPr>
          <a:xfrm rot="0">
            <a:off x="15512998" y="-717602"/>
            <a:ext cx="3492604" cy="3492604"/>
            <a:chOff x="0" y="0"/>
            <a:chExt cx="2787650" cy="2787650"/>
          </a:xfrm>
        </p:grpSpPr>
        <p:sp>
          <p:nvSpPr>
            <p:cNvPr name="Freeform 7" id="7"/>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8" id="8"/>
          <p:cNvGrpSpPr>
            <a:grpSpLocks noChangeAspect="true"/>
          </p:cNvGrpSpPr>
          <p:nvPr/>
        </p:nvGrpSpPr>
        <p:grpSpPr>
          <a:xfrm rot="-5400000">
            <a:off x="-717602" y="-717602"/>
            <a:ext cx="3492604" cy="3492604"/>
            <a:chOff x="0" y="0"/>
            <a:chExt cx="2787650" cy="2787650"/>
          </a:xfrm>
        </p:grpSpPr>
        <p:sp>
          <p:nvSpPr>
            <p:cNvPr name="Freeform 9" id="9"/>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sp>
        <p:nvSpPr>
          <p:cNvPr name="TextBox 10" id="10"/>
          <p:cNvSpPr txBox="true"/>
          <p:nvPr/>
        </p:nvSpPr>
        <p:spPr>
          <a:xfrm rot="0">
            <a:off x="5557665" y="990600"/>
            <a:ext cx="7172669" cy="2247900"/>
          </a:xfrm>
          <a:prstGeom prst="rect">
            <a:avLst/>
          </a:prstGeom>
        </p:spPr>
        <p:txBody>
          <a:bodyPr anchor="t" rtlCol="false" tIns="0" lIns="0" bIns="0" rIns="0">
            <a:spAutoFit/>
          </a:bodyPr>
          <a:lstStyle/>
          <a:p>
            <a:pPr algn="ctr">
              <a:lnSpc>
                <a:spcPts val="8549"/>
              </a:lnSpc>
            </a:pPr>
            <a:r>
              <a:rPr lang="en-US" sz="7499">
                <a:solidFill>
                  <a:srgbClr val="263356"/>
                </a:solidFill>
                <a:latin typeface="Cubao Narrow"/>
              </a:rPr>
              <a:t>Fungsi evaluasi pembelajarn pkn sd</a:t>
            </a:r>
          </a:p>
        </p:txBody>
      </p:sp>
      <p:sp>
        <p:nvSpPr>
          <p:cNvPr name="TextBox 11" id="11"/>
          <p:cNvSpPr txBox="true"/>
          <p:nvPr/>
        </p:nvSpPr>
        <p:spPr>
          <a:xfrm rot="0">
            <a:off x="13800616" y="6556686"/>
            <a:ext cx="3424764" cy="2526030"/>
          </a:xfrm>
          <a:prstGeom prst="rect">
            <a:avLst/>
          </a:prstGeom>
        </p:spPr>
        <p:txBody>
          <a:bodyPr anchor="t" rtlCol="false" tIns="0" lIns="0" bIns="0" rIns="0">
            <a:spAutoFit/>
          </a:bodyPr>
          <a:lstStyle/>
          <a:p>
            <a:pPr>
              <a:lnSpc>
                <a:spcPts val="2519"/>
              </a:lnSpc>
              <a:spcBef>
                <a:spcPct val="0"/>
              </a:spcBef>
            </a:pPr>
            <a:r>
              <a:rPr lang="en-US" sz="1799">
                <a:solidFill>
                  <a:srgbClr val="263356"/>
                </a:solidFill>
                <a:latin typeface="Ubuntu"/>
              </a:rPr>
              <a:t>Fungsi ini dimaksudkan untuk mengetahui sejauh mana suatu program berhasil diterapkan. Keberahasilan program ditentukan oleh bebrapa factor yaitu factor guru, metode mengajar, kurikulum, sarana, dan system kurikulum</a:t>
            </a:r>
          </a:p>
        </p:txBody>
      </p:sp>
      <p:sp>
        <p:nvSpPr>
          <p:cNvPr name="TextBox 12" id="12"/>
          <p:cNvSpPr txBox="true"/>
          <p:nvPr/>
        </p:nvSpPr>
        <p:spPr>
          <a:xfrm rot="0">
            <a:off x="13834536" y="5513096"/>
            <a:ext cx="3424764" cy="772795"/>
          </a:xfrm>
          <a:prstGeom prst="rect">
            <a:avLst/>
          </a:prstGeom>
        </p:spPr>
        <p:txBody>
          <a:bodyPr anchor="t" rtlCol="false" tIns="0" lIns="0" bIns="0" rIns="0">
            <a:spAutoFit/>
          </a:bodyPr>
          <a:lstStyle/>
          <a:p>
            <a:pPr algn="just">
              <a:lnSpc>
                <a:spcPts val="3079"/>
              </a:lnSpc>
              <a:spcBef>
                <a:spcPct val="0"/>
              </a:spcBef>
            </a:pPr>
            <a:r>
              <a:rPr lang="en-US" sz="2199">
                <a:solidFill>
                  <a:srgbClr val="263356"/>
                </a:solidFill>
                <a:latin typeface="Ubuntu Bold"/>
              </a:rPr>
              <a:t>FUNGSI PENGUKURAN KEBERHASILAN</a:t>
            </a:r>
          </a:p>
        </p:txBody>
      </p:sp>
      <p:sp>
        <p:nvSpPr>
          <p:cNvPr name="TextBox 13" id="13"/>
          <p:cNvSpPr txBox="true"/>
          <p:nvPr/>
        </p:nvSpPr>
        <p:spPr>
          <a:xfrm rot="0">
            <a:off x="1028700" y="6306048"/>
            <a:ext cx="4073645" cy="2526030"/>
          </a:xfrm>
          <a:prstGeom prst="rect">
            <a:avLst/>
          </a:prstGeom>
        </p:spPr>
        <p:txBody>
          <a:bodyPr anchor="t" rtlCol="false" tIns="0" lIns="0" bIns="0" rIns="0">
            <a:spAutoFit/>
          </a:bodyPr>
          <a:lstStyle/>
          <a:p>
            <a:pPr algn="r">
              <a:lnSpc>
                <a:spcPts val="2519"/>
              </a:lnSpc>
            </a:pPr>
            <a:r>
              <a:rPr lang="en-US" sz="1799">
                <a:solidFill>
                  <a:srgbClr val="263356"/>
                </a:solidFill>
                <a:latin typeface="Ubuntu"/>
              </a:rPr>
              <a:t>Untuk dapat menetukan dengan pasti dikelompok mana seorang siswa harus ditempatkan maka digunkanlah suatu kegiatan evaluasi. Sekelompok siswa yang mempunyai hasil evaluasi yang sama, akan berada dalam kelompok yang sama dalam belajar.</a:t>
            </a:r>
          </a:p>
          <a:p>
            <a:pPr algn="r">
              <a:lnSpc>
                <a:spcPts val="2519"/>
              </a:lnSpc>
              <a:spcBef>
                <a:spcPct val="0"/>
              </a:spcBef>
            </a:pPr>
          </a:p>
        </p:txBody>
      </p:sp>
      <p:sp>
        <p:nvSpPr>
          <p:cNvPr name="TextBox 14" id="14"/>
          <p:cNvSpPr txBox="true"/>
          <p:nvPr/>
        </p:nvSpPr>
        <p:spPr>
          <a:xfrm rot="0">
            <a:off x="1677581" y="5541036"/>
            <a:ext cx="3424764" cy="382270"/>
          </a:xfrm>
          <a:prstGeom prst="rect">
            <a:avLst/>
          </a:prstGeom>
        </p:spPr>
        <p:txBody>
          <a:bodyPr anchor="t" rtlCol="false" tIns="0" lIns="0" bIns="0" rIns="0">
            <a:spAutoFit/>
          </a:bodyPr>
          <a:lstStyle/>
          <a:p>
            <a:pPr algn="r">
              <a:lnSpc>
                <a:spcPts val="3079"/>
              </a:lnSpc>
              <a:spcBef>
                <a:spcPct val="0"/>
              </a:spcBef>
            </a:pPr>
            <a:r>
              <a:rPr lang="en-US" sz="2199">
                <a:solidFill>
                  <a:srgbClr val="263356"/>
                </a:solidFill>
                <a:latin typeface="Ubuntu Bold"/>
              </a:rPr>
              <a:t>FUNGSI PENEMPATAN</a:t>
            </a:r>
          </a:p>
        </p:txBody>
      </p:sp>
      <p:grpSp>
        <p:nvGrpSpPr>
          <p:cNvPr name="Group 15" id="15"/>
          <p:cNvGrpSpPr>
            <a:grpSpLocks noChangeAspect="true"/>
          </p:cNvGrpSpPr>
          <p:nvPr/>
        </p:nvGrpSpPr>
        <p:grpSpPr>
          <a:xfrm rot="0">
            <a:off x="12173326" y="9258300"/>
            <a:ext cx="1661209" cy="1661209"/>
            <a:chOff x="0" y="0"/>
            <a:chExt cx="2787650" cy="2787650"/>
          </a:xfrm>
        </p:grpSpPr>
        <p:sp>
          <p:nvSpPr>
            <p:cNvPr name="Freeform 16" id="16"/>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17" id="17"/>
          <p:cNvGrpSpPr>
            <a:grpSpLocks noChangeAspect="true"/>
          </p:cNvGrpSpPr>
          <p:nvPr/>
        </p:nvGrpSpPr>
        <p:grpSpPr>
          <a:xfrm rot="-5400000">
            <a:off x="4453464" y="9258300"/>
            <a:ext cx="1661209" cy="1661209"/>
            <a:chOff x="0" y="0"/>
            <a:chExt cx="2787650" cy="2787650"/>
          </a:xfrm>
        </p:grpSpPr>
        <p:sp>
          <p:nvSpPr>
            <p:cNvPr name="Freeform 18" id="18"/>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sp>
        <p:nvSpPr>
          <p:cNvPr name="TextBox 19" id="19"/>
          <p:cNvSpPr txBox="true"/>
          <p:nvPr/>
        </p:nvSpPr>
        <p:spPr>
          <a:xfrm rot="0">
            <a:off x="4236012" y="4180574"/>
            <a:ext cx="657189" cy="665480"/>
          </a:xfrm>
          <a:prstGeom prst="rect">
            <a:avLst/>
          </a:prstGeom>
        </p:spPr>
        <p:txBody>
          <a:bodyPr anchor="t" rtlCol="false" tIns="0" lIns="0" bIns="0" rIns="0">
            <a:spAutoFit/>
          </a:bodyPr>
          <a:lstStyle/>
          <a:p>
            <a:pPr>
              <a:lnSpc>
                <a:spcPts val="5319"/>
              </a:lnSpc>
              <a:spcBef>
                <a:spcPct val="0"/>
              </a:spcBef>
            </a:pPr>
            <a:r>
              <a:rPr lang="en-US" sz="3799">
                <a:solidFill>
                  <a:srgbClr val="FFFFFF"/>
                </a:solidFill>
                <a:latin typeface="Ubuntu Bold"/>
              </a:rPr>
              <a:t>03</a:t>
            </a:r>
          </a:p>
        </p:txBody>
      </p:sp>
      <p:sp>
        <p:nvSpPr>
          <p:cNvPr name="TextBox 20" id="20"/>
          <p:cNvSpPr txBox="true"/>
          <p:nvPr/>
        </p:nvSpPr>
        <p:spPr>
          <a:xfrm rot="0">
            <a:off x="14158729" y="4199624"/>
            <a:ext cx="657189" cy="665480"/>
          </a:xfrm>
          <a:prstGeom prst="rect">
            <a:avLst/>
          </a:prstGeom>
        </p:spPr>
        <p:txBody>
          <a:bodyPr anchor="t" rtlCol="false" tIns="0" lIns="0" bIns="0" rIns="0">
            <a:spAutoFit/>
          </a:bodyPr>
          <a:lstStyle/>
          <a:p>
            <a:pPr>
              <a:lnSpc>
                <a:spcPts val="5319"/>
              </a:lnSpc>
              <a:spcBef>
                <a:spcPct val="0"/>
              </a:spcBef>
            </a:pPr>
            <a:r>
              <a:rPr lang="en-US" sz="3799">
                <a:solidFill>
                  <a:srgbClr val="FFFFFF"/>
                </a:solidFill>
                <a:latin typeface="Ubuntu Bold"/>
              </a:rPr>
              <a:t>04</a:t>
            </a:r>
          </a:p>
        </p:txBody>
      </p:sp>
      <p:pic>
        <p:nvPicPr>
          <p:cNvPr name="Picture 21" id="2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855572" y="3764614"/>
            <a:ext cx="7268766" cy="5197167"/>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5512998" y="-717602"/>
            <a:ext cx="3492604" cy="3492604"/>
            <a:chOff x="0" y="0"/>
            <a:chExt cx="2787650" cy="2787650"/>
          </a:xfrm>
        </p:grpSpPr>
        <p:sp>
          <p:nvSpPr>
            <p:cNvPr name="Freeform 3" id="3"/>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4" id="4"/>
          <p:cNvGrpSpPr>
            <a:grpSpLocks noChangeAspect="true"/>
          </p:cNvGrpSpPr>
          <p:nvPr/>
        </p:nvGrpSpPr>
        <p:grpSpPr>
          <a:xfrm rot="-5400000">
            <a:off x="-717602" y="-717602"/>
            <a:ext cx="3492604" cy="3492604"/>
            <a:chOff x="0" y="0"/>
            <a:chExt cx="2787650" cy="2787650"/>
          </a:xfrm>
        </p:grpSpPr>
        <p:sp>
          <p:nvSpPr>
            <p:cNvPr name="Freeform 5" id="5"/>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6" id="6"/>
          <p:cNvGrpSpPr/>
          <p:nvPr/>
        </p:nvGrpSpPr>
        <p:grpSpPr>
          <a:xfrm rot="0">
            <a:off x="1577407" y="5272104"/>
            <a:ext cx="4141383" cy="3809524"/>
            <a:chOff x="0" y="0"/>
            <a:chExt cx="2790944" cy="2567299"/>
          </a:xfrm>
        </p:grpSpPr>
        <p:sp>
          <p:nvSpPr>
            <p:cNvPr name="Freeform 7" id="7"/>
            <p:cNvSpPr/>
            <p:nvPr/>
          </p:nvSpPr>
          <p:spPr>
            <a:xfrm flipH="false" flipV="false">
              <a:off x="0" y="0"/>
              <a:ext cx="2790944" cy="2567299"/>
            </a:xfrm>
            <a:custGeom>
              <a:avLst/>
              <a:gdLst/>
              <a:ahLst/>
              <a:cxnLst/>
              <a:rect r="r" b="b" t="t" l="l"/>
              <a:pathLst>
                <a:path h="2567299" w="2790944">
                  <a:moveTo>
                    <a:pt x="2666484" y="2567299"/>
                  </a:moveTo>
                  <a:lnTo>
                    <a:pt x="124460" y="2567299"/>
                  </a:lnTo>
                  <a:cubicBezTo>
                    <a:pt x="55880" y="2567299"/>
                    <a:pt x="0" y="2511419"/>
                    <a:pt x="0" y="2442839"/>
                  </a:cubicBezTo>
                  <a:lnTo>
                    <a:pt x="0" y="124460"/>
                  </a:lnTo>
                  <a:cubicBezTo>
                    <a:pt x="0" y="55880"/>
                    <a:pt x="55880" y="0"/>
                    <a:pt x="124460" y="0"/>
                  </a:cubicBezTo>
                  <a:lnTo>
                    <a:pt x="2666484" y="0"/>
                  </a:lnTo>
                  <a:cubicBezTo>
                    <a:pt x="2735064" y="0"/>
                    <a:pt x="2790944" y="55880"/>
                    <a:pt x="2790944" y="124460"/>
                  </a:cubicBezTo>
                  <a:lnTo>
                    <a:pt x="2790944" y="2442839"/>
                  </a:lnTo>
                  <a:cubicBezTo>
                    <a:pt x="2790944" y="2511419"/>
                    <a:pt x="2735064" y="2567299"/>
                    <a:pt x="2666484" y="2567299"/>
                  </a:cubicBezTo>
                  <a:close/>
                </a:path>
              </a:pathLst>
            </a:custGeom>
            <a:solidFill>
              <a:srgbClr val="F5AA1B"/>
            </a:solidFill>
          </p:spPr>
        </p:sp>
      </p:grpSp>
      <p:grpSp>
        <p:nvGrpSpPr>
          <p:cNvPr name="Group 8" id="8"/>
          <p:cNvGrpSpPr/>
          <p:nvPr/>
        </p:nvGrpSpPr>
        <p:grpSpPr>
          <a:xfrm rot="0">
            <a:off x="6991412" y="5272104"/>
            <a:ext cx="4141383" cy="3809524"/>
            <a:chOff x="0" y="0"/>
            <a:chExt cx="2790944" cy="2567299"/>
          </a:xfrm>
        </p:grpSpPr>
        <p:sp>
          <p:nvSpPr>
            <p:cNvPr name="Freeform 9" id="9"/>
            <p:cNvSpPr/>
            <p:nvPr/>
          </p:nvSpPr>
          <p:spPr>
            <a:xfrm flipH="false" flipV="false">
              <a:off x="0" y="0"/>
              <a:ext cx="2790944" cy="2567299"/>
            </a:xfrm>
            <a:custGeom>
              <a:avLst/>
              <a:gdLst/>
              <a:ahLst/>
              <a:cxnLst/>
              <a:rect r="r" b="b" t="t" l="l"/>
              <a:pathLst>
                <a:path h="2567299" w="2790944">
                  <a:moveTo>
                    <a:pt x="2666484" y="2567299"/>
                  </a:moveTo>
                  <a:lnTo>
                    <a:pt x="124460" y="2567299"/>
                  </a:lnTo>
                  <a:cubicBezTo>
                    <a:pt x="55880" y="2567299"/>
                    <a:pt x="0" y="2511419"/>
                    <a:pt x="0" y="2442839"/>
                  </a:cubicBezTo>
                  <a:lnTo>
                    <a:pt x="0" y="124460"/>
                  </a:lnTo>
                  <a:cubicBezTo>
                    <a:pt x="0" y="55880"/>
                    <a:pt x="55880" y="0"/>
                    <a:pt x="124460" y="0"/>
                  </a:cubicBezTo>
                  <a:lnTo>
                    <a:pt x="2666484" y="0"/>
                  </a:lnTo>
                  <a:cubicBezTo>
                    <a:pt x="2735064" y="0"/>
                    <a:pt x="2790944" y="55880"/>
                    <a:pt x="2790944" y="124460"/>
                  </a:cubicBezTo>
                  <a:lnTo>
                    <a:pt x="2790944" y="2442839"/>
                  </a:lnTo>
                  <a:cubicBezTo>
                    <a:pt x="2790944" y="2511419"/>
                    <a:pt x="2735064" y="2567299"/>
                    <a:pt x="2666484" y="2567299"/>
                  </a:cubicBezTo>
                  <a:close/>
                </a:path>
              </a:pathLst>
            </a:custGeom>
            <a:solidFill>
              <a:srgbClr val="F5AA1B"/>
            </a:solidFill>
          </p:spPr>
        </p:sp>
      </p:grpSp>
      <p:grpSp>
        <p:nvGrpSpPr>
          <p:cNvPr name="Group 10" id="10"/>
          <p:cNvGrpSpPr/>
          <p:nvPr/>
        </p:nvGrpSpPr>
        <p:grpSpPr>
          <a:xfrm rot="0">
            <a:off x="12573682" y="5272104"/>
            <a:ext cx="4141383" cy="3809524"/>
            <a:chOff x="0" y="0"/>
            <a:chExt cx="2790944" cy="2567299"/>
          </a:xfrm>
        </p:grpSpPr>
        <p:sp>
          <p:nvSpPr>
            <p:cNvPr name="Freeform 11" id="11"/>
            <p:cNvSpPr/>
            <p:nvPr/>
          </p:nvSpPr>
          <p:spPr>
            <a:xfrm flipH="false" flipV="false">
              <a:off x="0" y="0"/>
              <a:ext cx="2790944" cy="2567299"/>
            </a:xfrm>
            <a:custGeom>
              <a:avLst/>
              <a:gdLst/>
              <a:ahLst/>
              <a:cxnLst/>
              <a:rect r="r" b="b" t="t" l="l"/>
              <a:pathLst>
                <a:path h="2567299" w="2790944">
                  <a:moveTo>
                    <a:pt x="2666484" y="2567299"/>
                  </a:moveTo>
                  <a:lnTo>
                    <a:pt x="124460" y="2567299"/>
                  </a:lnTo>
                  <a:cubicBezTo>
                    <a:pt x="55880" y="2567299"/>
                    <a:pt x="0" y="2511419"/>
                    <a:pt x="0" y="2442839"/>
                  </a:cubicBezTo>
                  <a:lnTo>
                    <a:pt x="0" y="124460"/>
                  </a:lnTo>
                  <a:cubicBezTo>
                    <a:pt x="0" y="55880"/>
                    <a:pt x="55880" y="0"/>
                    <a:pt x="124460" y="0"/>
                  </a:cubicBezTo>
                  <a:lnTo>
                    <a:pt x="2666484" y="0"/>
                  </a:lnTo>
                  <a:cubicBezTo>
                    <a:pt x="2735064" y="0"/>
                    <a:pt x="2790944" y="55880"/>
                    <a:pt x="2790944" y="124460"/>
                  </a:cubicBezTo>
                  <a:lnTo>
                    <a:pt x="2790944" y="2442839"/>
                  </a:lnTo>
                  <a:cubicBezTo>
                    <a:pt x="2790944" y="2511419"/>
                    <a:pt x="2735064" y="2567299"/>
                    <a:pt x="2666484" y="2567299"/>
                  </a:cubicBezTo>
                  <a:close/>
                </a:path>
              </a:pathLst>
            </a:custGeom>
            <a:solidFill>
              <a:srgbClr val="F5AA1B"/>
            </a:solidFill>
          </p:spPr>
        </p:sp>
      </p:gr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3089921" y="4713927"/>
            <a:ext cx="1116355" cy="1116355"/>
          </a:xfrm>
          <a:prstGeom prst="rect">
            <a:avLst/>
          </a:prstGeom>
        </p:spPr>
      </p:pic>
      <p:sp>
        <p:nvSpPr>
          <p:cNvPr name="TextBox 13" id="13"/>
          <p:cNvSpPr txBox="true"/>
          <p:nvPr/>
        </p:nvSpPr>
        <p:spPr>
          <a:xfrm rot="0">
            <a:off x="3227878" y="461629"/>
            <a:ext cx="11205941" cy="2121027"/>
          </a:xfrm>
          <a:prstGeom prst="rect">
            <a:avLst/>
          </a:prstGeom>
        </p:spPr>
        <p:txBody>
          <a:bodyPr anchor="t" rtlCol="false" tIns="0" lIns="0" bIns="0" rIns="0">
            <a:spAutoFit/>
          </a:bodyPr>
          <a:lstStyle/>
          <a:p>
            <a:pPr algn="ctr">
              <a:lnSpc>
                <a:spcPts val="8094"/>
              </a:lnSpc>
            </a:pPr>
            <a:r>
              <a:rPr lang="en-US" sz="7100">
                <a:solidFill>
                  <a:srgbClr val="263356"/>
                </a:solidFill>
                <a:latin typeface="Cubao Narrow"/>
              </a:rPr>
              <a:t>PRINSIP EVALUASI PEMBELAJARAN PKN SD</a:t>
            </a:r>
          </a:p>
        </p:txBody>
      </p:sp>
      <p:sp>
        <p:nvSpPr>
          <p:cNvPr name="TextBox 14" id="14"/>
          <p:cNvSpPr txBox="true"/>
          <p:nvPr/>
        </p:nvSpPr>
        <p:spPr>
          <a:xfrm rot="0">
            <a:off x="1577407" y="3572743"/>
            <a:ext cx="15137659" cy="857210"/>
          </a:xfrm>
          <a:prstGeom prst="rect">
            <a:avLst/>
          </a:prstGeom>
        </p:spPr>
        <p:txBody>
          <a:bodyPr anchor="t" rtlCol="false" tIns="0" lIns="0" bIns="0" rIns="0">
            <a:spAutoFit/>
          </a:bodyPr>
          <a:lstStyle/>
          <a:p>
            <a:pPr algn="ctr">
              <a:lnSpc>
                <a:spcPts val="3458"/>
              </a:lnSpc>
              <a:spcBef>
                <a:spcPct val="0"/>
              </a:spcBef>
            </a:pPr>
            <a:r>
              <a:rPr lang="en-US" sz="2470">
                <a:solidFill>
                  <a:srgbClr val="00153B"/>
                </a:solidFill>
                <a:latin typeface="Ubuntu"/>
              </a:rPr>
              <a:t>Prinsip Evaluasi Evaluasi hasil belajar dikatakan terlaksana dengan baik apabila dalam pelaksanaannya senantiasa berpegang pada tiga prinsip dasar berikut ini. </a:t>
            </a:r>
          </a:p>
        </p:txBody>
      </p:sp>
      <p:sp>
        <p:nvSpPr>
          <p:cNvPr name="TextBox 15" id="15"/>
          <p:cNvSpPr txBox="true"/>
          <p:nvPr/>
        </p:nvSpPr>
        <p:spPr>
          <a:xfrm rot="0">
            <a:off x="1745671" y="6512635"/>
            <a:ext cx="3804855" cy="1028701"/>
          </a:xfrm>
          <a:prstGeom prst="rect">
            <a:avLst/>
          </a:prstGeom>
        </p:spPr>
        <p:txBody>
          <a:bodyPr anchor="t" rtlCol="false" tIns="0" lIns="0" bIns="0" rIns="0">
            <a:spAutoFit/>
          </a:bodyPr>
          <a:lstStyle/>
          <a:p>
            <a:pPr algn="ctr">
              <a:lnSpc>
                <a:spcPts val="4199"/>
              </a:lnSpc>
              <a:spcBef>
                <a:spcPct val="0"/>
              </a:spcBef>
            </a:pPr>
            <a:r>
              <a:rPr lang="en-US" sz="2999">
                <a:solidFill>
                  <a:srgbClr val="FFFBEB"/>
                </a:solidFill>
                <a:latin typeface="League Spartan"/>
              </a:rPr>
              <a:t>PRINSIP KESELURUHAN</a:t>
            </a:r>
          </a:p>
        </p:txBody>
      </p:sp>
      <p:pic>
        <p:nvPicPr>
          <p:cNvPr name="Picture 16" id="1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8588059" y="4713927"/>
            <a:ext cx="1116355" cy="1116355"/>
          </a:xfrm>
          <a:prstGeom prst="rect">
            <a:avLst/>
          </a:prstGeom>
        </p:spPr>
      </p:pic>
      <p:pic>
        <p:nvPicPr>
          <p:cNvPr name="Picture 17" id="17"/>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4086196" y="4713927"/>
            <a:ext cx="1116355" cy="1116355"/>
          </a:xfrm>
          <a:prstGeom prst="rect">
            <a:avLst/>
          </a:prstGeom>
        </p:spPr>
      </p:pic>
      <p:sp>
        <p:nvSpPr>
          <p:cNvPr name="TextBox 18" id="18"/>
          <p:cNvSpPr txBox="true"/>
          <p:nvPr/>
        </p:nvSpPr>
        <p:spPr>
          <a:xfrm rot="0">
            <a:off x="7174897" y="6512635"/>
            <a:ext cx="3804855" cy="1028701"/>
          </a:xfrm>
          <a:prstGeom prst="rect">
            <a:avLst/>
          </a:prstGeom>
        </p:spPr>
        <p:txBody>
          <a:bodyPr anchor="t" rtlCol="false" tIns="0" lIns="0" bIns="0" rIns="0">
            <a:spAutoFit/>
          </a:bodyPr>
          <a:lstStyle/>
          <a:p>
            <a:pPr algn="ctr">
              <a:lnSpc>
                <a:spcPts val="4199"/>
              </a:lnSpc>
              <a:spcBef>
                <a:spcPct val="0"/>
              </a:spcBef>
            </a:pPr>
            <a:r>
              <a:rPr lang="en-US" sz="2999">
                <a:solidFill>
                  <a:srgbClr val="FFFBEB"/>
                </a:solidFill>
                <a:latin typeface="League Spartan"/>
              </a:rPr>
              <a:t>PRINSIP KESINAMBUNGAN</a:t>
            </a:r>
          </a:p>
        </p:txBody>
      </p:sp>
      <p:sp>
        <p:nvSpPr>
          <p:cNvPr name="TextBox 19" id="19"/>
          <p:cNvSpPr txBox="true"/>
          <p:nvPr/>
        </p:nvSpPr>
        <p:spPr>
          <a:xfrm rot="0">
            <a:off x="12741946" y="6512635"/>
            <a:ext cx="3804855" cy="1028701"/>
          </a:xfrm>
          <a:prstGeom prst="rect">
            <a:avLst/>
          </a:prstGeom>
        </p:spPr>
        <p:txBody>
          <a:bodyPr anchor="t" rtlCol="false" tIns="0" lIns="0" bIns="0" rIns="0">
            <a:spAutoFit/>
          </a:bodyPr>
          <a:lstStyle/>
          <a:p>
            <a:pPr algn="ctr">
              <a:lnSpc>
                <a:spcPts val="4199"/>
              </a:lnSpc>
              <a:spcBef>
                <a:spcPct val="0"/>
              </a:spcBef>
            </a:pPr>
            <a:r>
              <a:rPr lang="en-US" sz="2999">
                <a:solidFill>
                  <a:srgbClr val="FFFBEB"/>
                </a:solidFill>
                <a:latin typeface="League Spartan"/>
              </a:rPr>
              <a:t>PRINSIP OBEJKTIVITAS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BEB"/>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28700" y="4814040"/>
            <a:ext cx="5584653" cy="5472960"/>
          </a:xfrm>
          <a:prstGeom prst="rect">
            <a:avLst/>
          </a:prstGeom>
        </p:spPr>
      </p:pic>
      <p:grpSp>
        <p:nvGrpSpPr>
          <p:cNvPr name="Group 3" id="3"/>
          <p:cNvGrpSpPr/>
          <p:nvPr/>
        </p:nvGrpSpPr>
        <p:grpSpPr>
          <a:xfrm rot="0">
            <a:off x="7003806" y="-445216"/>
            <a:ext cx="11862470" cy="7497391"/>
            <a:chOff x="0" y="0"/>
            <a:chExt cx="2455424" cy="1551892"/>
          </a:xfrm>
        </p:grpSpPr>
        <p:sp>
          <p:nvSpPr>
            <p:cNvPr name="Freeform 4" id="4"/>
            <p:cNvSpPr/>
            <p:nvPr/>
          </p:nvSpPr>
          <p:spPr>
            <a:xfrm flipH="false" flipV="false">
              <a:off x="0" y="0"/>
              <a:ext cx="2455424" cy="1551892"/>
            </a:xfrm>
            <a:custGeom>
              <a:avLst/>
              <a:gdLst/>
              <a:ahLst/>
              <a:cxnLst/>
              <a:rect r="r" b="b" t="t" l="l"/>
              <a:pathLst>
                <a:path h="1551892" w="2455424">
                  <a:moveTo>
                    <a:pt x="2330964" y="1551892"/>
                  </a:moveTo>
                  <a:lnTo>
                    <a:pt x="124460" y="1551892"/>
                  </a:lnTo>
                  <a:cubicBezTo>
                    <a:pt x="55880" y="1551892"/>
                    <a:pt x="0" y="1496012"/>
                    <a:pt x="0" y="1427432"/>
                  </a:cubicBezTo>
                  <a:lnTo>
                    <a:pt x="0" y="124460"/>
                  </a:lnTo>
                  <a:cubicBezTo>
                    <a:pt x="0" y="55880"/>
                    <a:pt x="55880" y="0"/>
                    <a:pt x="124460" y="0"/>
                  </a:cubicBezTo>
                  <a:lnTo>
                    <a:pt x="2330964" y="0"/>
                  </a:lnTo>
                  <a:cubicBezTo>
                    <a:pt x="2399544" y="0"/>
                    <a:pt x="2455424" y="55880"/>
                    <a:pt x="2455424" y="124460"/>
                  </a:cubicBezTo>
                  <a:lnTo>
                    <a:pt x="2455424" y="1427432"/>
                  </a:lnTo>
                  <a:cubicBezTo>
                    <a:pt x="2455424" y="1496012"/>
                    <a:pt x="2399544" y="1551892"/>
                    <a:pt x="2330964" y="1551892"/>
                  </a:cubicBezTo>
                  <a:close/>
                </a:path>
              </a:pathLst>
            </a:custGeom>
            <a:solidFill>
              <a:srgbClr val="F5AA1B"/>
            </a:solidFill>
          </p:spPr>
        </p:sp>
      </p:grpSp>
      <p:sp>
        <p:nvSpPr>
          <p:cNvPr name="TextBox 5" id="5"/>
          <p:cNvSpPr txBox="true"/>
          <p:nvPr/>
        </p:nvSpPr>
        <p:spPr>
          <a:xfrm rot="0">
            <a:off x="7974563" y="469866"/>
            <a:ext cx="9920956" cy="4191370"/>
          </a:xfrm>
          <a:prstGeom prst="rect">
            <a:avLst/>
          </a:prstGeom>
        </p:spPr>
        <p:txBody>
          <a:bodyPr anchor="t" rtlCol="false" tIns="0" lIns="0" bIns="0" rIns="0">
            <a:spAutoFit/>
          </a:bodyPr>
          <a:lstStyle/>
          <a:p>
            <a:pPr>
              <a:lnSpc>
                <a:spcPts val="32529"/>
              </a:lnSpc>
              <a:spcBef>
                <a:spcPct val="0"/>
              </a:spcBef>
            </a:pPr>
            <a:r>
              <a:rPr lang="en-US" sz="23235">
                <a:solidFill>
                  <a:srgbClr val="FFFBEB"/>
                </a:solidFill>
                <a:latin typeface="Cubao Narrow"/>
              </a:rPr>
              <a:t>TERIMA</a:t>
            </a:r>
          </a:p>
        </p:txBody>
      </p:sp>
      <p:sp>
        <p:nvSpPr>
          <p:cNvPr name="TextBox 6" id="6"/>
          <p:cNvSpPr txBox="true"/>
          <p:nvPr/>
        </p:nvSpPr>
        <p:spPr>
          <a:xfrm rot="0">
            <a:off x="8168948" y="3645301"/>
            <a:ext cx="9920956" cy="2336603"/>
          </a:xfrm>
          <a:prstGeom prst="rect">
            <a:avLst/>
          </a:prstGeom>
        </p:spPr>
        <p:txBody>
          <a:bodyPr anchor="t" rtlCol="false" tIns="0" lIns="0" bIns="0" rIns="0">
            <a:spAutoFit/>
          </a:bodyPr>
          <a:lstStyle/>
          <a:p>
            <a:pPr>
              <a:lnSpc>
                <a:spcPts val="18210"/>
              </a:lnSpc>
              <a:spcBef>
                <a:spcPct val="0"/>
              </a:spcBef>
            </a:pPr>
            <a:r>
              <a:rPr lang="en-US" sz="13007">
                <a:solidFill>
                  <a:srgbClr val="FFFBEB"/>
                </a:solidFill>
                <a:latin typeface="Cubao Narrow"/>
              </a:rPr>
              <a:t>KASIH SEMUANYA</a:t>
            </a:r>
          </a:p>
        </p:txBody>
      </p:sp>
      <p:grpSp>
        <p:nvGrpSpPr>
          <p:cNvPr name="Group 7" id="7"/>
          <p:cNvGrpSpPr>
            <a:grpSpLocks noChangeAspect="true"/>
          </p:cNvGrpSpPr>
          <p:nvPr/>
        </p:nvGrpSpPr>
        <p:grpSpPr>
          <a:xfrm rot="-5400000">
            <a:off x="-717602" y="-717602"/>
            <a:ext cx="3492604" cy="3492604"/>
            <a:chOff x="0" y="0"/>
            <a:chExt cx="2787650" cy="2787650"/>
          </a:xfrm>
        </p:grpSpPr>
        <p:sp>
          <p:nvSpPr>
            <p:cNvPr name="Freeform 8" id="8"/>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9" id="9"/>
          <p:cNvGrpSpPr>
            <a:grpSpLocks noChangeAspect="true"/>
          </p:cNvGrpSpPr>
          <p:nvPr/>
        </p:nvGrpSpPr>
        <p:grpSpPr>
          <a:xfrm rot="0">
            <a:off x="3014140" y="2894163"/>
            <a:ext cx="806886" cy="806886"/>
            <a:chOff x="0" y="0"/>
            <a:chExt cx="2787650" cy="2787650"/>
          </a:xfrm>
        </p:grpSpPr>
        <p:sp>
          <p:nvSpPr>
            <p:cNvPr name="Freeform 10" id="10"/>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grpSp>
        <p:nvGrpSpPr>
          <p:cNvPr name="Group 11" id="11"/>
          <p:cNvGrpSpPr>
            <a:grpSpLocks noChangeAspect="true"/>
          </p:cNvGrpSpPr>
          <p:nvPr/>
        </p:nvGrpSpPr>
        <p:grpSpPr>
          <a:xfrm rot="0">
            <a:off x="5483719" y="3488293"/>
            <a:ext cx="425513" cy="425513"/>
            <a:chOff x="0" y="0"/>
            <a:chExt cx="2787650" cy="2787650"/>
          </a:xfrm>
        </p:grpSpPr>
        <p:sp>
          <p:nvSpPr>
            <p:cNvPr name="Freeform 12" id="12"/>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5AA1B"/>
            </a:solidFill>
          </p:spPr>
        </p:sp>
      </p:grpSp>
      <p:grpSp>
        <p:nvGrpSpPr>
          <p:cNvPr name="Group 13" id="13"/>
          <p:cNvGrpSpPr>
            <a:grpSpLocks noChangeAspect="true"/>
          </p:cNvGrpSpPr>
          <p:nvPr/>
        </p:nvGrpSpPr>
        <p:grpSpPr>
          <a:xfrm rot="-5400000">
            <a:off x="17259300" y="9258300"/>
            <a:ext cx="1661209" cy="1661209"/>
            <a:chOff x="0" y="0"/>
            <a:chExt cx="2787650" cy="2787650"/>
          </a:xfrm>
        </p:grpSpPr>
        <p:sp>
          <p:nvSpPr>
            <p:cNvPr name="Freeform 14" id="14"/>
            <p:cNvSpPr/>
            <p:nvPr/>
          </p:nvSpPr>
          <p:spPr>
            <a:xfrm flipH="false" flipV="false">
              <a:off x="0" y="0"/>
              <a:ext cx="2787650" cy="2787650"/>
            </a:xfrm>
            <a:custGeom>
              <a:avLst/>
              <a:gdLst/>
              <a:ahLst/>
              <a:cxnLst/>
              <a:rect r="r" b="b" t="t" l="l"/>
              <a:pathLst>
                <a:path h="2787650" w="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8D2247"/>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DAFkRu8Cz7s</dc:identifier>
  <dcterms:modified xsi:type="dcterms:W3CDTF">2011-08-01T06:04:30Z</dcterms:modified>
  <cp:revision>1</cp:revision>
  <dc:title>Colorful Illustrated Digital Startup Presentation</dc:title>
</cp:coreProperties>
</file>