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0"/>
  </p:notesMasterIdLst>
  <p:sldIdLst>
    <p:sldId id="256" r:id="rId2"/>
    <p:sldId id="257" r:id="rId3"/>
    <p:sldId id="258" r:id="rId4"/>
    <p:sldId id="266" r:id="rId5"/>
    <p:sldId id="270" r:id="rId6"/>
    <p:sldId id="274" r:id="rId7"/>
    <p:sldId id="282" r:id="rId8"/>
    <p:sldId id="287" r:id="rId9"/>
  </p:sldIdLst>
  <p:sldSz cx="9144000" cy="5143500" type="screen16x9"/>
  <p:notesSz cx="6858000" cy="9144000"/>
  <p:embeddedFontLst>
    <p:embeddedFont>
      <p:font typeface="Mulish" charset="0"/>
      <p:regular r:id="rId11"/>
      <p:bold r:id="rId12"/>
      <p:italic r:id="rId13"/>
      <p:boldItalic r:id="rId14"/>
    </p:embeddedFont>
    <p:embeddedFont>
      <p:font typeface="Patrick Hand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6C7F1E5-9353-4019-B977-3D10153EBC17}">
  <a:tblStyle styleId="{16C7F1E5-9353-4019-B977-3D10153EBC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-552" y="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16555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e557293972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e557293972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e7666204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e7666204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e76662047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e76662047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ge484aabe0c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8" name="Google Shape;1338;ge484aabe0c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ge484aabe0c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5" name="Google Shape;1645;ge484aabe0c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Google Shape;1916;ge484aabe0c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7" name="Google Shape;1917;ge484aabe0c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e48504d6e4_0_17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7" name="Google Shape;2477;ge48504d6e4_0_17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Google Shape;2782;ge484aabe0c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3" name="Google Shape;2783;ge484aabe0c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" name="Google Shape;16;p2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17" name="Google Shape;17;p2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23" name="Google Shape;23;p2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2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2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2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2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2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2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p2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2292425" y="1344600"/>
            <a:ext cx="4864200" cy="20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 b="1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1"/>
          </p:nvPr>
        </p:nvSpPr>
        <p:spPr>
          <a:xfrm>
            <a:off x="2535150" y="3855804"/>
            <a:ext cx="4378500" cy="4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A17A74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33" name="Google Shape;33;p2"/>
          <p:cNvPicPr preferRelativeResize="0"/>
          <p:nvPr/>
        </p:nvPicPr>
        <p:blipFill rotWithShape="1">
          <a:blip r:embed="rId4">
            <a:alphaModFix amt="90000"/>
          </a:blip>
          <a:srcRect l="14783" t="26207" r="9676" b="12472"/>
          <a:stretch/>
        </p:blipFill>
        <p:spPr>
          <a:xfrm rot="-1220646">
            <a:off x="957204" y="847139"/>
            <a:ext cx="343594" cy="39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>
            <a:off x="6933900" y="757425"/>
            <a:ext cx="281751" cy="33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"/>
          <p:cNvPicPr preferRelativeResize="0"/>
          <p:nvPr/>
        </p:nvPicPr>
        <p:blipFill rotWithShape="1">
          <a:blip r:embed="rId6">
            <a:alphaModFix amt="90000"/>
          </a:blip>
          <a:srcRect l="16404" t="19815" r="13488" b="20554"/>
          <a:stretch/>
        </p:blipFill>
        <p:spPr>
          <a:xfrm rot="1593194">
            <a:off x="8468264" y="828802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"/>
          <p:cNvPicPr preferRelativeResize="0"/>
          <p:nvPr/>
        </p:nvPicPr>
        <p:blipFill rotWithShape="1">
          <a:blip r:embed="rId7">
            <a:alphaModFix amt="90000"/>
          </a:blip>
          <a:srcRect l="16945" t="23685" r="10977" b="22040"/>
          <a:stretch/>
        </p:blipFill>
        <p:spPr>
          <a:xfrm rot="-1850224">
            <a:off x="1218899" y="4046604"/>
            <a:ext cx="281737" cy="30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"/>
          <p:cNvPicPr preferRelativeResize="0"/>
          <p:nvPr/>
        </p:nvPicPr>
        <p:blipFill rotWithShape="1">
          <a:blip r:embed="rId8">
            <a:alphaModFix amt="90000"/>
          </a:blip>
          <a:srcRect l="16404" t="19815" r="13488" b="20554"/>
          <a:stretch/>
        </p:blipFill>
        <p:spPr>
          <a:xfrm rot="895601">
            <a:off x="1617857" y="3927330"/>
            <a:ext cx="227637" cy="276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 rot="1505967">
            <a:off x="8194800" y="4369025"/>
            <a:ext cx="281751" cy="337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7_1_1_1_1_1_1"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4" name="Google Shape;544;p22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545" name="Google Shape;545;p22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546" name="Google Shape;546;p22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22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8" name="Google Shape;548;p22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549" name="Google Shape;549;p22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0" name="Google Shape;550;p22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551" name="Google Shape;551;p22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" name="Google Shape;552;p22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" name="Google Shape;553;p22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" name="Google Shape;554;p22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" name="Google Shape;555;p22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" name="Google Shape;556;p22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557" name="Google Shape;557;p22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8" name="Google Shape;558;p22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9" name="Google Shape;559;p22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0" name="Google Shape;560;p22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1" name="Google Shape;561;p22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2" name="Google Shape;562;p22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3" name="Google Shape;563;p22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4" name="Google Shape;564;p22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5" name="Google Shape;565;p22"/>
          <p:cNvSpPr txBox="1">
            <a:spLocks noGrp="1"/>
          </p:cNvSpPr>
          <p:nvPr>
            <p:ph type="title"/>
          </p:nvPr>
        </p:nvSpPr>
        <p:spPr>
          <a:xfrm>
            <a:off x="713225" y="756475"/>
            <a:ext cx="80688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566" name="Google Shape;566;p22"/>
          <p:cNvPicPr preferRelativeResize="0"/>
          <p:nvPr/>
        </p:nvPicPr>
        <p:blipFill>
          <a:blip r:embed="rId4">
            <a:alphaModFix amt="89000"/>
          </a:blip>
          <a:stretch>
            <a:fillRect/>
          </a:stretch>
        </p:blipFill>
        <p:spPr>
          <a:xfrm flipH="1">
            <a:off x="880207" y="699325"/>
            <a:ext cx="672342" cy="675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22"/>
          <p:cNvPicPr preferRelativeResize="0"/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8022075" y="4080251"/>
            <a:ext cx="724644" cy="630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22"/>
          <p:cNvPicPr preferRelativeResize="0"/>
          <p:nvPr/>
        </p:nvPicPr>
        <p:blipFill rotWithShape="1">
          <a:blip r:embed="rId6">
            <a:alphaModFix amt="90000"/>
          </a:blip>
          <a:srcRect l="17866" t="19811" r="12095" b="21433"/>
          <a:stretch/>
        </p:blipFill>
        <p:spPr>
          <a:xfrm>
            <a:off x="1602225" y="606951"/>
            <a:ext cx="225413" cy="26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22"/>
          <p:cNvPicPr preferRelativeResize="0"/>
          <p:nvPr/>
        </p:nvPicPr>
        <p:blipFill rotWithShape="1">
          <a:blip r:embed="rId7">
            <a:alphaModFix amt="90000"/>
          </a:blip>
          <a:srcRect l="16404" t="19815" r="13488" b="20554"/>
          <a:stretch/>
        </p:blipFill>
        <p:spPr>
          <a:xfrm rot="-1892008">
            <a:off x="736476" y="1432153"/>
            <a:ext cx="210024" cy="255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22"/>
          <p:cNvPicPr preferRelativeResize="0"/>
          <p:nvPr/>
        </p:nvPicPr>
        <p:blipFill rotWithShape="1">
          <a:blip r:embed="rId8">
            <a:alphaModFix amt="90000"/>
          </a:blip>
          <a:srcRect l="16945" t="23685" r="10977" b="22040"/>
          <a:stretch/>
        </p:blipFill>
        <p:spPr>
          <a:xfrm rot="-1850224">
            <a:off x="902874" y="4280154"/>
            <a:ext cx="281737" cy="30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22"/>
          <p:cNvPicPr preferRelativeResize="0"/>
          <p:nvPr/>
        </p:nvPicPr>
        <p:blipFill rotWithShape="1">
          <a:blip r:embed="rId6">
            <a:alphaModFix amt="90000"/>
          </a:blip>
          <a:srcRect l="17866" t="19811" r="12095" b="21433"/>
          <a:stretch/>
        </p:blipFill>
        <p:spPr>
          <a:xfrm rot="1505967">
            <a:off x="8461175" y="3614650"/>
            <a:ext cx="281751" cy="337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22"/>
          <p:cNvPicPr preferRelativeResize="0"/>
          <p:nvPr/>
        </p:nvPicPr>
        <p:blipFill rotWithShape="1">
          <a:blip r:embed="rId8">
            <a:alphaModFix amt="90000"/>
          </a:blip>
          <a:srcRect l="16945" t="23685" r="10977" b="22040"/>
          <a:stretch/>
        </p:blipFill>
        <p:spPr>
          <a:xfrm rot="1477677">
            <a:off x="8461173" y="657754"/>
            <a:ext cx="281738" cy="30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1" name="Google Shape;711;p27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712" name="Google Shape;712;p27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713" name="Google Shape;713;p27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7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5" name="Google Shape;715;p27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716" name="Google Shape;716;p27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17" name="Google Shape;717;p27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718" name="Google Shape;718;p27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27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0" name="Google Shape;720;p27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1" name="Google Shape;721;p27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27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27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724" name="Google Shape;724;p27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5" name="Google Shape;725;p27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6" name="Google Shape;726;p27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7" name="Google Shape;727;p27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8" name="Google Shape;728;p27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9" name="Google Shape;729;p27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0" name="Google Shape;730;p27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1" name="Google Shape;731;p27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32" name="Google Shape;732;p27"/>
          <p:cNvPicPr preferRelativeResize="0"/>
          <p:nvPr/>
        </p:nvPicPr>
        <p:blipFill>
          <a:blip r:embed="rId4">
            <a:alphaModFix amt="89000"/>
          </a:blip>
          <a:stretch>
            <a:fillRect/>
          </a:stretch>
        </p:blipFill>
        <p:spPr>
          <a:xfrm>
            <a:off x="831171" y="4005826"/>
            <a:ext cx="663161" cy="666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27"/>
          <p:cNvPicPr preferRelativeResize="0"/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8021284" y="661588"/>
            <a:ext cx="724644" cy="630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27"/>
          <p:cNvPicPr preferRelativeResize="0"/>
          <p:nvPr/>
        </p:nvPicPr>
        <p:blipFill rotWithShape="1">
          <a:blip r:embed="rId6">
            <a:alphaModFix amt="90000"/>
          </a:blip>
          <a:srcRect l="17866" t="19811" r="12095" b="21433"/>
          <a:stretch/>
        </p:blipFill>
        <p:spPr>
          <a:xfrm>
            <a:off x="1649834" y="606951"/>
            <a:ext cx="225413" cy="26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27"/>
          <p:cNvPicPr preferRelativeResize="0"/>
          <p:nvPr/>
        </p:nvPicPr>
        <p:blipFill rotWithShape="1">
          <a:blip r:embed="rId7">
            <a:alphaModFix amt="90000"/>
          </a:blip>
          <a:srcRect l="16404" t="19815" r="13488" b="20554"/>
          <a:stretch/>
        </p:blipFill>
        <p:spPr>
          <a:xfrm rot="-1892008">
            <a:off x="784085" y="1432153"/>
            <a:ext cx="210024" cy="255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27"/>
          <p:cNvPicPr preferRelativeResize="0"/>
          <p:nvPr/>
        </p:nvPicPr>
        <p:blipFill rotWithShape="1">
          <a:blip r:embed="rId8">
            <a:alphaModFix amt="90000"/>
          </a:blip>
          <a:srcRect l="16945" t="23685" r="10977" b="22040"/>
          <a:stretch/>
        </p:blipFill>
        <p:spPr>
          <a:xfrm rot="1477677">
            <a:off x="8528783" y="4324879"/>
            <a:ext cx="281738" cy="30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"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8" name="Google Shape;738;p28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739" name="Google Shape;739;p28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740" name="Google Shape;740;p28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28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743" name="Google Shape;743;p28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44" name="Google Shape;744;p28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745" name="Google Shape;745;p28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28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747;p28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" name="Google Shape;748;p28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749;p28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750;p28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751" name="Google Shape;751;p28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2" name="Google Shape;752;p28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3" name="Google Shape;753;p28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4" name="Google Shape;754;p28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5" name="Google Shape;755;p28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6" name="Google Shape;756;p28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7" name="Google Shape;757;p28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8" name="Google Shape;758;p28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59" name="Google Shape;759;p28"/>
          <p:cNvPicPr preferRelativeResize="0"/>
          <p:nvPr/>
        </p:nvPicPr>
        <p:blipFill rotWithShape="1">
          <a:blip r:embed="rId4">
            <a:alphaModFix amt="90000"/>
          </a:blip>
          <a:srcRect l="17866" t="19811" r="12095" b="21433"/>
          <a:stretch/>
        </p:blipFill>
        <p:spPr>
          <a:xfrm rot="-850647">
            <a:off x="8494850" y="4398476"/>
            <a:ext cx="281751" cy="33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28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1593194">
            <a:off x="8387039" y="3890852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28"/>
          <p:cNvPicPr preferRelativeResize="0"/>
          <p:nvPr/>
        </p:nvPicPr>
        <p:blipFill>
          <a:blip r:embed="rId6">
            <a:alphaModFix amt="85000"/>
          </a:blip>
          <a:stretch>
            <a:fillRect/>
          </a:stretch>
        </p:blipFill>
        <p:spPr>
          <a:xfrm>
            <a:off x="866775" y="3962500"/>
            <a:ext cx="780273" cy="675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28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1593217">
            <a:off x="1515457" y="3860943"/>
            <a:ext cx="174966" cy="21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28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153">
            <a:off x="1199056" y="3663354"/>
            <a:ext cx="226770" cy="275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5" name="Google Shape;765;p29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766" name="Google Shape;766;p29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767" name="Google Shape;767;p29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9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9" name="Google Shape;769;p29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770" name="Google Shape;770;p29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71" name="Google Shape;771;p29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772" name="Google Shape;772;p29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" name="Google Shape;773;p29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29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" name="Google Shape;775;p29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776;p29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777;p29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778" name="Google Shape;778;p29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9" name="Google Shape;779;p29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0" name="Google Shape;780;p29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1" name="Google Shape;781;p29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2" name="Google Shape;782;p29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3" name="Google Shape;783;p29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4" name="Google Shape;784;p29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5" name="Google Shape;785;p29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86" name="Google Shape;786;p29"/>
          <p:cNvPicPr preferRelativeResize="0"/>
          <p:nvPr/>
        </p:nvPicPr>
        <p:blipFill rotWithShape="1">
          <a:blip r:embed="rId4">
            <a:alphaModFix amt="90000"/>
          </a:blip>
          <a:srcRect l="14783" t="26207" r="9676" b="12472"/>
          <a:stretch/>
        </p:blipFill>
        <p:spPr>
          <a:xfrm rot="-1220646">
            <a:off x="957204" y="847139"/>
            <a:ext cx="343594" cy="39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29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1593194">
            <a:off x="1498314" y="883614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29"/>
          <p:cNvPicPr preferRelativeResize="0"/>
          <p:nvPr/>
        </p:nvPicPr>
        <p:blipFill rotWithShape="1">
          <a:blip r:embed="rId6">
            <a:alphaModFix amt="90000"/>
          </a:blip>
          <a:srcRect l="17866" t="19811" r="12095" b="21433"/>
          <a:stretch/>
        </p:blipFill>
        <p:spPr>
          <a:xfrm rot="1505967">
            <a:off x="8385300" y="780012"/>
            <a:ext cx="281751" cy="3373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9" name="Google Shape;789;p29"/>
          <p:cNvGrpSpPr/>
          <p:nvPr/>
        </p:nvGrpSpPr>
        <p:grpSpPr>
          <a:xfrm>
            <a:off x="8076997" y="3947007"/>
            <a:ext cx="707793" cy="707793"/>
            <a:chOff x="7784722" y="622782"/>
            <a:chExt cx="707793" cy="707793"/>
          </a:xfrm>
        </p:grpSpPr>
        <p:grpSp>
          <p:nvGrpSpPr>
            <p:cNvPr id="790" name="Google Shape;790;p29"/>
            <p:cNvGrpSpPr/>
            <p:nvPr/>
          </p:nvGrpSpPr>
          <p:grpSpPr>
            <a:xfrm>
              <a:off x="7784722" y="622782"/>
              <a:ext cx="707793" cy="707793"/>
              <a:chOff x="1287475" y="2754649"/>
              <a:chExt cx="716100" cy="716100"/>
            </a:xfrm>
          </p:grpSpPr>
          <p:sp>
            <p:nvSpPr>
              <p:cNvPr id="791" name="Google Shape;791;p29"/>
              <p:cNvSpPr/>
              <p:nvPr/>
            </p:nvSpPr>
            <p:spPr>
              <a:xfrm>
                <a:off x="1287475" y="2754649"/>
                <a:ext cx="716100" cy="71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396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792" name="Google Shape;792;p29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1332550" y="2802694"/>
                <a:ext cx="622974" cy="6175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793" name="Google Shape;793;p29"/>
            <p:cNvPicPr preferRelativeResize="0"/>
            <p:nvPr/>
          </p:nvPicPr>
          <p:blipFill rotWithShape="1">
            <a:blip r:embed="rId8">
              <a:alphaModFix/>
            </a:blip>
            <a:srcRect l="9593" t="18457" r="10661" b="7298"/>
            <a:stretch/>
          </p:blipFill>
          <p:spPr>
            <a:xfrm>
              <a:off x="7912900" y="756475"/>
              <a:ext cx="426250" cy="4104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41" name="Google Shape;41;p3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42" name="Google Shape;42;p3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" name="Google Shape;44;p3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45" name="Google Shape;45;p3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6" name="Google Shape;46;p3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47" name="Google Shape;47;p3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48;p3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49;p3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50;p3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1;p3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52;p3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53" name="Google Shape;53;p3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3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55;p3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3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3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3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3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3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" name="Google Shape;61;p3"/>
          <p:cNvSpPr txBox="1">
            <a:spLocks noGrp="1"/>
          </p:cNvSpPr>
          <p:nvPr>
            <p:ph type="title"/>
          </p:nvPr>
        </p:nvSpPr>
        <p:spPr>
          <a:xfrm>
            <a:off x="2205900" y="2331825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title" idx="2" hasCustomPrompt="1"/>
          </p:nvPr>
        </p:nvSpPr>
        <p:spPr>
          <a:xfrm>
            <a:off x="2205900" y="1518800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3" name="Google Shape;63;p3"/>
          <p:cNvSpPr txBox="1">
            <a:spLocks noGrp="1"/>
          </p:cNvSpPr>
          <p:nvPr>
            <p:ph type="subTitle" idx="1"/>
          </p:nvPr>
        </p:nvSpPr>
        <p:spPr>
          <a:xfrm>
            <a:off x="2205900" y="3084550"/>
            <a:ext cx="506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3"/>
          <p:cNvPicPr preferRelativeResize="0"/>
          <p:nvPr/>
        </p:nvPicPr>
        <p:blipFill rotWithShape="1">
          <a:blip r:embed="rId4">
            <a:alphaModFix amt="90000"/>
          </a:blip>
          <a:srcRect l="14783" t="26207" r="9676" b="12472"/>
          <a:stretch/>
        </p:blipFill>
        <p:spPr>
          <a:xfrm rot="1220646" flipH="1">
            <a:off x="8392316" y="847139"/>
            <a:ext cx="343594" cy="39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3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 flipH="1">
            <a:off x="2477463" y="757425"/>
            <a:ext cx="281751" cy="33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3"/>
          <p:cNvPicPr preferRelativeResize="0"/>
          <p:nvPr/>
        </p:nvPicPr>
        <p:blipFill rotWithShape="1">
          <a:blip r:embed="rId6">
            <a:alphaModFix amt="90000"/>
          </a:blip>
          <a:srcRect l="16404" t="19815" r="13488" b="20554"/>
          <a:stretch/>
        </p:blipFill>
        <p:spPr>
          <a:xfrm rot="-1593194" flipH="1">
            <a:off x="957285" y="828802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3"/>
          <p:cNvPicPr preferRelativeResize="0"/>
          <p:nvPr/>
        </p:nvPicPr>
        <p:blipFill rotWithShape="1">
          <a:blip r:embed="rId7">
            <a:alphaModFix amt="90000"/>
          </a:blip>
          <a:srcRect l="16945" t="23685" r="10977" b="22040"/>
          <a:stretch/>
        </p:blipFill>
        <p:spPr>
          <a:xfrm rot="1850224" flipH="1">
            <a:off x="8192477" y="4046604"/>
            <a:ext cx="281737" cy="30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3"/>
          <p:cNvPicPr preferRelativeResize="0"/>
          <p:nvPr/>
        </p:nvPicPr>
        <p:blipFill rotWithShape="1">
          <a:blip r:embed="rId8">
            <a:alphaModFix amt="90000"/>
          </a:blip>
          <a:srcRect l="16404" t="19815" r="13488" b="20554"/>
          <a:stretch/>
        </p:blipFill>
        <p:spPr>
          <a:xfrm rot="-895601" flipH="1">
            <a:off x="7847620" y="3927330"/>
            <a:ext cx="227637" cy="276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3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 rot="-1505967" flipH="1">
            <a:off x="1216563" y="4369025"/>
            <a:ext cx="281751" cy="337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4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72" name="Google Shape;72;p4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73" name="Google Shape;73;p4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4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4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76" name="Google Shape;76;p4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7" name="Google Shape;77;p4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78" name="Google Shape;78;p4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79;p4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80;p4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81;p4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82;p4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83;p4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84" name="Google Shape;84;p4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4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4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4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4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4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4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4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2" name="Google Shape;92;p4"/>
          <p:cNvSpPr txBox="1">
            <a:spLocks noGrp="1"/>
          </p:cNvSpPr>
          <p:nvPr>
            <p:ph type="body" idx="1"/>
          </p:nvPr>
        </p:nvSpPr>
        <p:spPr>
          <a:xfrm>
            <a:off x="1043750" y="1371875"/>
            <a:ext cx="7387800" cy="3386100"/>
          </a:xfrm>
          <a:prstGeom prst="rect">
            <a:avLst/>
          </a:prstGeom>
          <a:solidFill>
            <a:srgbClr val="FEFEFE">
              <a:alpha val="7933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title"/>
          </p:nvPr>
        </p:nvSpPr>
        <p:spPr>
          <a:xfrm>
            <a:off x="713225" y="756475"/>
            <a:ext cx="80688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94" name="Google Shape;94;p4"/>
          <p:cNvPicPr preferRelativeResize="0"/>
          <p:nvPr/>
        </p:nvPicPr>
        <p:blipFill rotWithShape="1">
          <a:blip r:embed="rId4">
            <a:alphaModFix amt="90000"/>
          </a:blip>
          <a:srcRect l="14783" t="26207" r="9676" b="12472"/>
          <a:stretch/>
        </p:blipFill>
        <p:spPr>
          <a:xfrm rot="-1220646">
            <a:off x="780529" y="777789"/>
            <a:ext cx="343594" cy="39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4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895601">
            <a:off x="8522607" y="4293230"/>
            <a:ext cx="227637" cy="276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4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-656741">
            <a:off x="8562545" y="3888639"/>
            <a:ext cx="172585" cy="209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5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99" name="Google Shape;99;p5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100" name="Google Shape;100;p5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5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" name="Google Shape;102;p5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103" name="Google Shape;103;p5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4" name="Google Shape;104;p5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105" name="Google Shape;105;p5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5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5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5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09;p5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10;p5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111" name="Google Shape;111;p5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5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5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5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5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5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5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5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9" name="Google Shape;119;p5"/>
          <p:cNvSpPr txBox="1">
            <a:spLocks noGrp="1"/>
          </p:cNvSpPr>
          <p:nvPr>
            <p:ph type="body" idx="1"/>
          </p:nvPr>
        </p:nvSpPr>
        <p:spPr>
          <a:xfrm>
            <a:off x="1411486" y="2202600"/>
            <a:ext cx="2595300" cy="2433600"/>
          </a:xfrm>
          <a:prstGeom prst="rect">
            <a:avLst/>
          </a:prstGeom>
          <a:solidFill>
            <a:srgbClr val="FEFEFE">
              <a:alpha val="7765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400"/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0" name="Google Shape;120;p5"/>
          <p:cNvSpPr txBox="1">
            <a:spLocks noGrp="1"/>
          </p:cNvSpPr>
          <p:nvPr>
            <p:ph type="body" idx="2"/>
          </p:nvPr>
        </p:nvSpPr>
        <p:spPr>
          <a:xfrm>
            <a:off x="5464650" y="2202650"/>
            <a:ext cx="2596800" cy="2433600"/>
          </a:xfrm>
          <a:prstGeom prst="rect">
            <a:avLst/>
          </a:prstGeom>
          <a:solidFill>
            <a:srgbClr val="FEFEFE">
              <a:alpha val="7765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400"/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713225" y="756475"/>
            <a:ext cx="80688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22" name="Google Shape;122;p5"/>
          <p:cNvPicPr preferRelativeResize="0"/>
          <p:nvPr/>
        </p:nvPicPr>
        <p:blipFill rotWithShape="1">
          <a:blip r:embed="rId4">
            <a:alphaModFix amt="90000"/>
          </a:blip>
          <a:srcRect l="17866" t="19811" r="12095" b="21433"/>
          <a:stretch/>
        </p:blipFill>
        <p:spPr>
          <a:xfrm>
            <a:off x="8448975" y="4170500"/>
            <a:ext cx="281751" cy="33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1593194">
            <a:off x="8400414" y="898427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6">
            <a:alphaModFix amt="90000"/>
          </a:blip>
          <a:srcRect l="16404" t="19815" r="13488" b="20554"/>
          <a:stretch/>
        </p:blipFill>
        <p:spPr>
          <a:xfrm rot="-1231508">
            <a:off x="8075505" y="823132"/>
            <a:ext cx="185914" cy="225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5"/>
          <p:cNvPicPr preferRelativeResize="0"/>
          <p:nvPr/>
        </p:nvPicPr>
        <p:blipFill rotWithShape="1">
          <a:blip r:embed="rId4">
            <a:alphaModFix amt="90000"/>
          </a:blip>
          <a:srcRect l="17866" t="19811" r="12095" b="21433"/>
          <a:stretch/>
        </p:blipFill>
        <p:spPr>
          <a:xfrm>
            <a:off x="1043750" y="755525"/>
            <a:ext cx="281751" cy="33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-1857476">
            <a:off x="909964" y="4353602"/>
            <a:ext cx="267564" cy="32512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5"/>
          <p:cNvSpPr txBox="1">
            <a:spLocks noGrp="1"/>
          </p:cNvSpPr>
          <p:nvPr>
            <p:ph type="subTitle" idx="3"/>
          </p:nvPr>
        </p:nvSpPr>
        <p:spPr>
          <a:xfrm>
            <a:off x="1409986" y="1694400"/>
            <a:ext cx="2596800" cy="3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4"/>
          </p:nvPr>
        </p:nvSpPr>
        <p:spPr>
          <a:xfrm>
            <a:off x="5464650" y="1694400"/>
            <a:ext cx="2596800" cy="3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8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188" name="Google Shape;188;p8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189" name="Google Shape;189;p8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8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" name="Google Shape;191;p8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192" name="Google Shape;192;p8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3" name="Google Shape;193;p8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194" name="Google Shape;194;p8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95;p8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96;p8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97;p8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98;p8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99;p8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200" name="Google Shape;200;p8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8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8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8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8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8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Google Shape;206;p8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8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8" name="Google Shape;208;p8"/>
          <p:cNvPicPr preferRelativeResize="0"/>
          <p:nvPr/>
        </p:nvPicPr>
        <p:blipFill rotWithShape="1">
          <a:blip r:embed="rId4">
            <a:alphaModFix amt="90000"/>
          </a:blip>
          <a:srcRect l="14783" t="26207" r="9676" b="12472"/>
          <a:stretch/>
        </p:blipFill>
        <p:spPr>
          <a:xfrm rot="-1220646">
            <a:off x="1559879" y="792326"/>
            <a:ext cx="343594" cy="39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8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>
            <a:off x="990300" y="4062850"/>
            <a:ext cx="281751" cy="33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8"/>
          <p:cNvPicPr preferRelativeResize="0"/>
          <p:nvPr/>
        </p:nvPicPr>
        <p:blipFill rotWithShape="1">
          <a:blip r:embed="rId6">
            <a:alphaModFix amt="90000"/>
          </a:blip>
          <a:srcRect l="16404" t="19815" r="13488" b="20554"/>
          <a:stretch/>
        </p:blipFill>
        <p:spPr>
          <a:xfrm rot="1593194">
            <a:off x="1597889" y="4375127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8"/>
          <p:cNvPicPr preferRelativeResize="0"/>
          <p:nvPr/>
        </p:nvPicPr>
        <p:blipFill rotWithShape="1">
          <a:blip r:embed="rId7">
            <a:alphaModFix amt="90000"/>
          </a:blip>
          <a:srcRect l="16945" t="23685" r="10977" b="22040"/>
          <a:stretch/>
        </p:blipFill>
        <p:spPr>
          <a:xfrm rot="-1850224">
            <a:off x="6943424" y="649692"/>
            <a:ext cx="281737" cy="30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8"/>
          <p:cNvPicPr preferRelativeResize="0"/>
          <p:nvPr/>
        </p:nvPicPr>
        <p:blipFill rotWithShape="1">
          <a:blip r:embed="rId8">
            <a:alphaModFix amt="90000"/>
          </a:blip>
          <a:srcRect l="16404" t="19815" r="13488" b="20554"/>
          <a:stretch/>
        </p:blipFill>
        <p:spPr>
          <a:xfrm rot="2461708">
            <a:off x="8462682" y="1416642"/>
            <a:ext cx="227637" cy="276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8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 rot="1505967">
            <a:off x="8194800" y="4369025"/>
            <a:ext cx="281751" cy="337328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8"/>
          <p:cNvSpPr txBox="1">
            <a:spLocks noGrp="1"/>
          </p:cNvSpPr>
          <p:nvPr>
            <p:ph type="title"/>
          </p:nvPr>
        </p:nvSpPr>
        <p:spPr>
          <a:xfrm>
            <a:off x="1843850" y="1032338"/>
            <a:ext cx="5814300" cy="32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9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217" name="Google Shape;217;p9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218" name="Google Shape;218;p9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9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Google Shape;220;p9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221" name="Google Shape;221;p9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2" name="Google Shape;222;p9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223" name="Google Shape;223;p9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9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9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9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9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9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229" name="Google Shape;229;p9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9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9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9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9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9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9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9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7" name="Google Shape;237;p9"/>
          <p:cNvSpPr txBox="1">
            <a:spLocks noGrp="1"/>
          </p:cNvSpPr>
          <p:nvPr>
            <p:ph type="title"/>
          </p:nvPr>
        </p:nvSpPr>
        <p:spPr>
          <a:xfrm>
            <a:off x="1542075" y="1107731"/>
            <a:ext cx="3315600" cy="127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8" name="Google Shape;238;p9"/>
          <p:cNvSpPr txBox="1">
            <a:spLocks noGrp="1"/>
          </p:cNvSpPr>
          <p:nvPr>
            <p:ph type="subTitle" idx="1"/>
          </p:nvPr>
        </p:nvSpPr>
        <p:spPr>
          <a:xfrm>
            <a:off x="1855875" y="2522519"/>
            <a:ext cx="2688000" cy="5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pic>
        <p:nvPicPr>
          <p:cNvPr id="239" name="Google Shape;239;p9"/>
          <p:cNvPicPr preferRelativeResize="0"/>
          <p:nvPr/>
        </p:nvPicPr>
        <p:blipFill rotWithShape="1">
          <a:blip r:embed="rId4">
            <a:alphaModFix amt="90000"/>
          </a:blip>
          <a:srcRect l="17866" t="19811" r="12095" b="21433"/>
          <a:stretch/>
        </p:blipFill>
        <p:spPr>
          <a:xfrm>
            <a:off x="6105225" y="822700"/>
            <a:ext cx="281751" cy="33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9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1593194">
            <a:off x="8201889" y="1276477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9"/>
          <p:cNvPicPr preferRelativeResize="0"/>
          <p:nvPr/>
        </p:nvPicPr>
        <p:blipFill rotWithShape="1">
          <a:blip r:embed="rId6">
            <a:alphaModFix amt="90000"/>
          </a:blip>
          <a:srcRect l="16945" t="23685" r="10977" b="22040"/>
          <a:stretch/>
        </p:blipFill>
        <p:spPr>
          <a:xfrm rot="-1850224">
            <a:off x="1045749" y="4443117"/>
            <a:ext cx="281737" cy="30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9"/>
          <p:cNvPicPr preferRelativeResize="0"/>
          <p:nvPr/>
        </p:nvPicPr>
        <p:blipFill rotWithShape="1">
          <a:blip r:embed="rId5">
            <a:alphaModFix amt="90000"/>
          </a:blip>
          <a:srcRect l="16404" t="19815" r="13488" b="20554"/>
          <a:stretch/>
        </p:blipFill>
        <p:spPr>
          <a:xfrm rot="-947167">
            <a:off x="7503783" y="772960"/>
            <a:ext cx="179435" cy="218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11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247" name="Google Shape;247;p11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248" name="Google Shape;248;p11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1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0" name="Google Shape;250;p11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251" name="Google Shape;251;p11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2" name="Google Shape;252;p11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253" name="Google Shape;253;p11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254;p11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55;p11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11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257;p11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11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259" name="Google Shape;259;p11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11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11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11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11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11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11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11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7" name="Google Shape;267;p11"/>
          <p:cNvSpPr txBox="1">
            <a:spLocks noGrp="1"/>
          </p:cNvSpPr>
          <p:nvPr>
            <p:ph type="title" hasCustomPrompt="1"/>
          </p:nvPr>
        </p:nvSpPr>
        <p:spPr>
          <a:xfrm>
            <a:off x="2162175" y="1258525"/>
            <a:ext cx="51054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8" name="Google Shape;268;p11"/>
          <p:cNvSpPr txBox="1">
            <a:spLocks noGrp="1"/>
          </p:cNvSpPr>
          <p:nvPr>
            <p:ph type="subTitle" idx="1"/>
          </p:nvPr>
        </p:nvSpPr>
        <p:spPr>
          <a:xfrm>
            <a:off x="2162175" y="3170225"/>
            <a:ext cx="5105400" cy="5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pic>
        <p:nvPicPr>
          <p:cNvPr id="269" name="Google Shape;269;p11"/>
          <p:cNvPicPr preferRelativeResize="0"/>
          <p:nvPr/>
        </p:nvPicPr>
        <p:blipFill rotWithShape="1">
          <a:blip r:embed="rId4">
            <a:alphaModFix amt="90000"/>
          </a:blip>
          <a:srcRect l="14783" t="26207" r="9676" b="12472"/>
          <a:stretch/>
        </p:blipFill>
        <p:spPr>
          <a:xfrm rot="1220646" flipH="1">
            <a:off x="7839979" y="792326"/>
            <a:ext cx="343594" cy="39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1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 flipH="1">
            <a:off x="8471401" y="4062850"/>
            <a:ext cx="281751" cy="33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1"/>
          <p:cNvPicPr preferRelativeResize="0"/>
          <p:nvPr/>
        </p:nvPicPr>
        <p:blipFill rotWithShape="1">
          <a:blip r:embed="rId6">
            <a:alphaModFix amt="90000"/>
          </a:blip>
          <a:srcRect l="16404" t="19815" r="13488" b="20554"/>
          <a:stretch/>
        </p:blipFill>
        <p:spPr>
          <a:xfrm rot="-1593194" flipH="1">
            <a:off x="7877997" y="4375127"/>
            <a:ext cx="267565" cy="32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1"/>
          <p:cNvPicPr preferRelativeResize="0"/>
          <p:nvPr/>
        </p:nvPicPr>
        <p:blipFill rotWithShape="1">
          <a:blip r:embed="rId7">
            <a:alphaModFix amt="90000"/>
          </a:blip>
          <a:srcRect l="16404" t="19815" r="13488" b="20554"/>
          <a:stretch/>
        </p:blipFill>
        <p:spPr>
          <a:xfrm rot="-2461708" flipH="1">
            <a:off x="1053133" y="1416642"/>
            <a:ext cx="227637" cy="276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1"/>
          <p:cNvPicPr preferRelativeResize="0"/>
          <p:nvPr/>
        </p:nvPicPr>
        <p:blipFill rotWithShape="1">
          <a:blip r:embed="rId5">
            <a:alphaModFix amt="90000"/>
          </a:blip>
          <a:srcRect l="17866" t="19811" r="12095" b="21433"/>
          <a:stretch/>
        </p:blipFill>
        <p:spPr>
          <a:xfrm rot="-1505967" flipH="1">
            <a:off x="1266901" y="4369025"/>
            <a:ext cx="281751" cy="337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2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13"/>
          <p:cNvGrpSpPr/>
          <p:nvPr/>
        </p:nvGrpSpPr>
        <p:grpSpPr>
          <a:xfrm>
            <a:off x="86225" y="405100"/>
            <a:ext cx="8895807" cy="4502175"/>
            <a:chOff x="86225" y="353996"/>
            <a:chExt cx="8895807" cy="4502175"/>
          </a:xfrm>
        </p:grpSpPr>
        <p:grpSp>
          <p:nvGrpSpPr>
            <p:cNvPr id="277" name="Google Shape;277;p13"/>
            <p:cNvGrpSpPr/>
            <p:nvPr/>
          </p:nvGrpSpPr>
          <p:grpSpPr>
            <a:xfrm>
              <a:off x="837025" y="353996"/>
              <a:ext cx="8145007" cy="4502175"/>
              <a:chOff x="365514" y="392094"/>
              <a:chExt cx="8467623" cy="4502175"/>
            </a:xfrm>
          </p:grpSpPr>
          <p:sp>
            <p:nvSpPr>
              <p:cNvPr id="278" name="Google Shape;278;p13"/>
              <p:cNvSpPr/>
              <p:nvPr/>
            </p:nvSpPr>
            <p:spPr>
              <a:xfrm>
                <a:off x="365514" y="392094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13"/>
              <p:cNvSpPr/>
              <p:nvPr/>
            </p:nvSpPr>
            <p:spPr>
              <a:xfrm rot="10800000" flipH="1">
                <a:off x="365514" y="592117"/>
                <a:ext cx="8467623" cy="4302153"/>
              </a:xfrm>
              <a:custGeom>
                <a:avLst/>
                <a:gdLst/>
                <a:ahLst/>
                <a:cxnLst/>
                <a:rect l="l" t="t" r="r" b="b"/>
                <a:pathLst>
                  <a:path w="141286" h="144416" extrusionOk="0">
                    <a:moveTo>
                      <a:pt x="137397" y="1"/>
                    </a:moveTo>
                    <a:cubicBezTo>
                      <a:pt x="137073" y="1"/>
                      <a:pt x="136746" y="65"/>
                      <a:pt x="136419" y="241"/>
                    </a:cubicBezTo>
                    <a:cubicBezTo>
                      <a:pt x="136032" y="693"/>
                      <a:pt x="135532" y="919"/>
                      <a:pt x="134968" y="919"/>
                    </a:cubicBezTo>
                    <a:cubicBezTo>
                      <a:pt x="134887" y="919"/>
                      <a:pt x="134806" y="914"/>
                      <a:pt x="134723" y="905"/>
                    </a:cubicBezTo>
                    <a:cubicBezTo>
                      <a:pt x="133616" y="610"/>
                      <a:pt x="132509" y="684"/>
                      <a:pt x="131402" y="389"/>
                    </a:cubicBezTo>
                    <a:cubicBezTo>
                      <a:pt x="130812" y="389"/>
                      <a:pt x="130222" y="536"/>
                      <a:pt x="129632" y="758"/>
                    </a:cubicBezTo>
                    <a:cubicBezTo>
                      <a:pt x="129337" y="868"/>
                      <a:pt x="129005" y="924"/>
                      <a:pt x="128663" y="924"/>
                    </a:cubicBezTo>
                    <a:cubicBezTo>
                      <a:pt x="128322" y="924"/>
                      <a:pt x="127972" y="868"/>
                      <a:pt x="127640" y="758"/>
                    </a:cubicBezTo>
                    <a:cubicBezTo>
                      <a:pt x="127364" y="436"/>
                      <a:pt x="126974" y="258"/>
                      <a:pt x="126559" y="258"/>
                    </a:cubicBezTo>
                    <a:cubicBezTo>
                      <a:pt x="126307" y="258"/>
                      <a:pt x="126046" y="323"/>
                      <a:pt x="125795" y="462"/>
                    </a:cubicBezTo>
                    <a:cubicBezTo>
                      <a:pt x="125227" y="824"/>
                      <a:pt x="124587" y="1005"/>
                      <a:pt x="123925" y="1005"/>
                    </a:cubicBezTo>
                    <a:cubicBezTo>
                      <a:pt x="123641" y="1005"/>
                      <a:pt x="123353" y="972"/>
                      <a:pt x="123065" y="905"/>
                    </a:cubicBezTo>
                    <a:cubicBezTo>
                      <a:pt x="122689" y="802"/>
                      <a:pt x="122312" y="747"/>
                      <a:pt x="121943" y="747"/>
                    </a:cubicBezTo>
                    <a:cubicBezTo>
                      <a:pt x="121516" y="747"/>
                      <a:pt x="121100" y="821"/>
                      <a:pt x="120704" y="979"/>
                    </a:cubicBezTo>
                    <a:cubicBezTo>
                      <a:pt x="120130" y="996"/>
                      <a:pt x="119555" y="1006"/>
                      <a:pt x="118980" y="1006"/>
                    </a:cubicBezTo>
                    <a:cubicBezTo>
                      <a:pt x="117120" y="1006"/>
                      <a:pt x="115260" y="909"/>
                      <a:pt x="113400" y="684"/>
                    </a:cubicBezTo>
                    <a:cubicBezTo>
                      <a:pt x="113253" y="684"/>
                      <a:pt x="113105" y="536"/>
                      <a:pt x="112957" y="536"/>
                    </a:cubicBezTo>
                    <a:lnTo>
                      <a:pt x="112589" y="536"/>
                    </a:lnTo>
                    <a:cubicBezTo>
                      <a:pt x="112293" y="610"/>
                      <a:pt x="111998" y="758"/>
                      <a:pt x="111703" y="979"/>
                    </a:cubicBezTo>
                    <a:cubicBezTo>
                      <a:pt x="111130" y="1251"/>
                      <a:pt x="110519" y="1386"/>
                      <a:pt x="109917" y="1386"/>
                    </a:cubicBezTo>
                    <a:cubicBezTo>
                      <a:pt x="109047" y="1386"/>
                      <a:pt x="108195" y="1103"/>
                      <a:pt x="107498" y="536"/>
                    </a:cubicBezTo>
                    <a:cubicBezTo>
                      <a:pt x="107350" y="499"/>
                      <a:pt x="107203" y="481"/>
                      <a:pt x="107064" y="481"/>
                    </a:cubicBezTo>
                    <a:cubicBezTo>
                      <a:pt x="106926" y="481"/>
                      <a:pt x="106797" y="499"/>
                      <a:pt x="106686" y="536"/>
                    </a:cubicBezTo>
                    <a:cubicBezTo>
                      <a:pt x="106085" y="787"/>
                      <a:pt x="105449" y="935"/>
                      <a:pt x="104802" y="935"/>
                    </a:cubicBezTo>
                    <a:cubicBezTo>
                      <a:pt x="104497" y="935"/>
                      <a:pt x="104190" y="902"/>
                      <a:pt x="103882" y="831"/>
                    </a:cubicBezTo>
                    <a:cubicBezTo>
                      <a:pt x="103624" y="794"/>
                      <a:pt x="103366" y="776"/>
                      <a:pt x="103108" y="776"/>
                    </a:cubicBezTo>
                    <a:cubicBezTo>
                      <a:pt x="102850" y="776"/>
                      <a:pt x="102591" y="794"/>
                      <a:pt x="102333" y="831"/>
                    </a:cubicBezTo>
                    <a:cubicBezTo>
                      <a:pt x="101005" y="831"/>
                      <a:pt x="99825" y="1127"/>
                      <a:pt x="98644" y="1200"/>
                    </a:cubicBezTo>
                    <a:cubicBezTo>
                      <a:pt x="97906" y="1200"/>
                      <a:pt x="97169" y="979"/>
                      <a:pt x="96431" y="905"/>
                    </a:cubicBezTo>
                    <a:cubicBezTo>
                      <a:pt x="95767" y="1053"/>
                      <a:pt x="95029" y="1127"/>
                      <a:pt x="94365" y="1127"/>
                    </a:cubicBezTo>
                    <a:cubicBezTo>
                      <a:pt x="92078" y="831"/>
                      <a:pt x="89864" y="684"/>
                      <a:pt x="87577" y="610"/>
                    </a:cubicBezTo>
                    <a:cubicBezTo>
                      <a:pt x="86387" y="560"/>
                      <a:pt x="85164" y="211"/>
                      <a:pt x="83930" y="211"/>
                    </a:cubicBezTo>
                    <a:cubicBezTo>
                      <a:pt x="83327" y="211"/>
                      <a:pt x="82722" y="294"/>
                      <a:pt x="82117" y="536"/>
                    </a:cubicBezTo>
                    <a:cubicBezTo>
                      <a:pt x="81403" y="715"/>
                      <a:pt x="80688" y="813"/>
                      <a:pt x="79973" y="813"/>
                    </a:cubicBezTo>
                    <a:cubicBezTo>
                      <a:pt x="79507" y="813"/>
                      <a:pt x="79042" y="771"/>
                      <a:pt x="78576" y="684"/>
                    </a:cubicBezTo>
                    <a:cubicBezTo>
                      <a:pt x="77912" y="536"/>
                      <a:pt x="77174" y="462"/>
                      <a:pt x="76510" y="462"/>
                    </a:cubicBezTo>
                    <a:cubicBezTo>
                      <a:pt x="76474" y="459"/>
                      <a:pt x="76438" y="458"/>
                      <a:pt x="76403" y="458"/>
                    </a:cubicBezTo>
                    <a:cubicBezTo>
                      <a:pt x="75801" y="458"/>
                      <a:pt x="75232" y="859"/>
                      <a:pt x="74647" y="859"/>
                    </a:cubicBezTo>
                    <a:cubicBezTo>
                      <a:pt x="74411" y="859"/>
                      <a:pt x="74172" y="793"/>
                      <a:pt x="73928" y="610"/>
                    </a:cubicBezTo>
                    <a:cubicBezTo>
                      <a:pt x="73822" y="614"/>
                      <a:pt x="73717" y="616"/>
                      <a:pt x="73612" y="616"/>
                    </a:cubicBezTo>
                    <a:cubicBezTo>
                      <a:pt x="72229" y="616"/>
                      <a:pt x="70846" y="265"/>
                      <a:pt x="69463" y="265"/>
                    </a:cubicBezTo>
                    <a:cubicBezTo>
                      <a:pt x="69180" y="265"/>
                      <a:pt x="68898" y="280"/>
                      <a:pt x="68616" y="315"/>
                    </a:cubicBezTo>
                    <a:cubicBezTo>
                      <a:pt x="68321" y="241"/>
                      <a:pt x="68025" y="204"/>
                      <a:pt x="67721" y="204"/>
                    </a:cubicBezTo>
                    <a:cubicBezTo>
                      <a:pt x="67417" y="204"/>
                      <a:pt x="67103" y="241"/>
                      <a:pt x="66771" y="315"/>
                    </a:cubicBezTo>
                    <a:cubicBezTo>
                      <a:pt x="66446" y="261"/>
                      <a:pt x="66123" y="239"/>
                      <a:pt x="65802" y="239"/>
                    </a:cubicBezTo>
                    <a:cubicBezTo>
                      <a:pt x="64468" y="239"/>
                      <a:pt x="63161" y="616"/>
                      <a:pt x="61815" y="616"/>
                    </a:cubicBezTo>
                    <a:cubicBezTo>
                      <a:pt x="61721" y="616"/>
                      <a:pt x="61627" y="614"/>
                      <a:pt x="61533" y="610"/>
                    </a:cubicBezTo>
                    <a:cubicBezTo>
                      <a:pt x="61263" y="817"/>
                      <a:pt x="61006" y="891"/>
                      <a:pt x="60753" y="891"/>
                    </a:cubicBezTo>
                    <a:cubicBezTo>
                      <a:pt x="60140" y="891"/>
                      <a:pt x="59557" y="458"/>
                      <a:pt x="58910" y="458"/>
                    </a:cubicBezTo>
                    <a:cubicBezTo>
                      <a:pt x="58875" y="458"/>
                      <a:pt x="58839" y="460"/>
                      <a:pt x="58803" y="462"/>
                    </a:cubicBezTo>
                    <a:cubicBezTo>
                      <a:pt x="58630" y="441"/>
                      <a:pt x="58457" y="432"/>
                      <a:pt x="58286" y="432"/>
                    </a:cubicBezTo>
                    <a:cubicBezTo>
                      <a:pt x="57873" y="432"/>
                      <a:pt x="57471" y="484"/>
                      <a:pt x="57106" y="536"/>
                    </a:cubicBezTo>
                    <a:cubicBezTo>
                      <a:pt x="56446" y="737"/>
                      <a:pt x="55775" y="838"/>
                      <a:pt x="55110" y="838"/>
                    </a:cubicBezTo>
                    <a:cubicBezTo>
                      <a:pt x="54065" y="838"/>
                      <a:pt x="53036" y="590"/>
                      <a:pt x="52089" y="94"/>
                    </a:cubicBezTo>
                    <a:cubicBezTo>
                      <a:pt x="50687" y="94"/>
                      <a:pt x="49211" y="241"/>
                      <a:pt x="47810" y="536"/>
                    </a:cubicBezTo>
                    <a:cubicBezTo>
                      <a:pt x="45965" y="610"/>
                      <a:pt x="44047" y="610"/>
                      <a:pt x="42202" y="831"/>
                    </a:cubicBezTo>
                    <a:cubicBezTo>
                      <a:pt x="41649" y="942"/>
                      <a:pt x="41096" y="997"/>
                      <a:pt x="40552" y="997"/>
                    </a:cubicBezTo>
                    <a:cubicBezTo>
                      <a:pt x="40007" y="997"/>
                      <a:pt x="39473" y="942"/>
                      <a:pt x="38956" y="831"/>
                    </a:cubicBezTo>
                    <a:cubicBezTo>
                      <a:pt x="38218" y="905"/>
                      <a:pt x="37480" y="1127"/>
                      <a:pt x="36743" y="1127"/>
                    </a:cubicBezTo>
                    <a:cubicBezTo>
                      <a:pt x="35857" y="1127"/>
                      <a:pt x="34972" y="905"/>
                      <a:pt x="34087" y="831"/>
                    </a:cubicBezTo>
                    <a:cubicBezTo>
                      <a:pt x="33971" y="842"/>
                      <a:pt x="33856" y="846"/>
                      <a:pt x="33743" y="846"/>
                    </a:cubicBezTo>
                    <a:cubicBezTo>
                      <a:pt x="33063" y="846"/>
                      <a:pt x="32421" y="684"/>
                      <a:pt x="31726" y="684"/>
                    </a:cubicBezTo>
                    <a:cubicBezTo>
                      <a:pt x="31578" y="758"/>
                      <a:pt x="31504" y="758"/>
                      <a:pt x="31431" y="758"/>
                    </a:cubicBezTo>
                    <a:cubicBezTo>
                      <a:pt x="31127" y="804"/>
                      <a:pt x="30831" y="829"/>
                      <a:pt x="30539" y="829"/>
                    </a:cubicBezTo>
                    <a:cubicBezTo>
                      <a:pt x="29911" y="829"/>
                      <a:pt x="29306" y="715"/>
                      <a:pt x="28701" y="462"/>
                    </a:cubicBezTo>
                    <a:cubicBezTo>
                      <a:pt x="28590" y="389"/>
                      <a:pt x="28461" y="352"/>
                      <a:pt x="28323" y="352"/>
                    </a:cubicBezTo>
                    <a:cubicBezTo>
                      <a:pt x="28184" y="352"/>
                      <a:pt x="28037" y="389"/>
                      <a:pt x="27889" y="462"/>
                    </a:cubicBezTo>
                    <a:cubicBezTo>
                      <a:pt x="27594" y="831"/>
                      <a:pt x="27225" y="1053"/>
                      <a:pt x="26709" y="1127"/>
                    </a:cubicBezTo>
                    <a:cubicBezTo>
                      <a:pt x="26337" y="1209"/>
                      <a:pt x="25959" y="1251"/>
                      <a:pt x="25582" y="1251"/>
                    </a:cubicBezTo>
                    <a:cubicBezTo>
                      <a:pt x="24613" y="1251"/>
                      <a:pt x="23648" y="973"/>
                      <a:pt x="22798" y="389"/>
                    </a:cubicBezTo>
                    <a:lnTo>
                      <a:pt x="22429" y="389"/>
                    </a:lnTo>
                    <a:cubicBezTo>
                      <a:pt x="21940" y="633"/>
                      <a:pt x="21401" y="776"/>
                      <a:pt x="20894" y="776"/>
                    </a:cubicBezTo>
                    <a:cubicBezTo>
                      <a:pt x="20790" y="776"/>
                      <a:pt x="20686" y="770"/>
                      <a:pt x="20585" y="758"/>
                    </a:cubicBezTo>
                    <a:cubicBezTo>
                      <a:pt x="20269" y="738"/>
                      <a:pt x="19947" y="729"/>
                      <a:pt x="19624" y="729"/>
                    </a:cubicBezTo>
                    <a:cubicBezTo>
                      <a:pt x="18743" y="729"/>
                      <a:pt x="17854" y="797"/>
                      <a:pt x="17043" y="905"/>
                    </a:cubicBezTo>
                    <a:cubicBezTo>
                      <a:pt x="16759" y="1027"/>
                      <a:pt x="16475" y="1082"/>
                      <a:pt x="16190" y="1082"/>
                    </a:cubicBezTo>
                    <a:cubicBezTo>
                      <a:pt x="15958" y="1082"/>
                      <a:pt x="15726" y="1045"/>
                      <a:pt x="15494" y="979"/>
                    </a:cubicBezTo>
                    <a:lnTo>
                      <a:pt x="15199" y="905"/>
                    </a:lnTo>
                    <a:cubicBezTo>
                      <a:pt x="14461" y="758"/>
                      <a:pt x="13650" y="684"/>
                      <a:pt x="12912" y="684"/>
                    </a:cubicBezTo>
                    <a:cubicBezTo>
                      <a:pt x="12494" y="782"/>
                      <a:pt x="12067" y="831"/>
                      <a:pt x="11641" y="831"/>
                    </a:cubicBezTo>
                    <a:cubicBezTo>
                      <a:pt x="10788" y="831"/>
                      <a:pt x="9936" y="635"/>
                      <a:pt x="9149" y="241"/>
                    </a:cubicBezTo>
                    <a:cubicBezTo>
                      <a:pt x="9001" y="167"/>
                      <a:pt x="8835" y="130"/>
                      <a:pt x="8669" y="130"/>
                    </a:cubicBezTo>
                    <a:cubicBezTo>
                      <a:pt x="8503" y="130"/>
                      <a:pt x="8337" y="167"/>
                      <a:pt x="8190" y="241"/>
                    </a:cubicBezTo>
                    <a:cubicBezTo>
                      <a:pt x="7673" y="684"/>
                      <a:pt x="7120" y="831"/>
                      <a:pt x="6557" y="831"/>
                    </a:cubicBezTo>
                    <a:cubicBezTo>
                      <a:pt x="5995" y="831"/>
                      <a:pt x="5423" y="684"/>
                      <a:pt x="4870" y="536"/>
                    </a:cubicBezTo>
                    <a:cubicBezTo>
                      <a:pt x="4397" y="472"/>
                      <a:pt x="3917" y="439"/>
                      <a:pt x="3437" y="439"/>
                    </a:cubicBezTo>
                    <a:cubicBezTo>
                      <a:pt x="2270" y="439"/>
                      <a:pt x="1098" y="635"/>
                      <a:pt x="0" y="1053"/>
                    </a:cubicBezTo>
                    <a:lnTo>
                      <a:pt x="0" y="1864"/>
                    </a:lnTo>
                    <a:lnTo>
                      <a:pt x="0" y="143153"/>
                    </a:lnTo>
                    <a:cubicBezTo>
                      <a:pt x="0" y="144407"/>
                      <a:pt x="74" y="144407"/>
                      <a:pt x="1328" y="144407"/>
                    </a:cubicBezTo>
                    <a:lnTo>
                      <a:pt x="139444" y="144407"/>
                    </a:lnTo>
                    <a:cubicBezTo>
                      <a:pt x="139816" y="144407"/>
                      <a:pt x="140107" y="144415"/>
                      <a:pt x="140335" y="144415"/>
                    </a:cubicBezTo>
                    <a:cubicBezTo>
                      <a:pt x="141285" y="144415"/>
                      <a:pt x="141141" y="144271"/>
                      <a:pt x="141141" y="142784"/>
                    </a:cubicBezTo>
                    <a:lnTo>
                      <a:pt x="141141" y="610"/>
                    </a:lnTo>
                    <a:cubicBezTo>
                      <a:pt x="140846" y="413"/>
                      <a:pt x="140518" y="282"/>
                      <a:pt x="140201" y="282"/>
                    </a:cubicBezTo>
                    <a:cubicBezTo>
                      <a:pt x="140043" y="282"/>
                      <a:pt x="139887" y="315"/>
                      <a:pt x="139740" y="389"/>
                    </a:cubicBezTo>
                    <a:lnTo>
                      <a:pt x="139223" y="389"/>
                    </a:lnTo>
                    <a:cubicBezTo>
                      <a:pt x="138639" y="243"/>
                      <a:pt x="138023" y="1"/>
                      <a:pt x="137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0" name="Google Shape;280;p13"/>
            <p:cNvGrpSpPr/>
            <p:nvPr/>
          </p:nvGrpSpPr>
          <p:grpSpPr>
            <a:xfrm>
              <a:off x="86225" y="384725"/>
              <a:ext cx="751875" cy="4434900"/>
              <a:chOff x="114825" y="381000"/>
              <a:chExt cx="751875" cy="4434900"/>
            </a:xfrm>
          </p:grpSpPr>
          <p:sp>
            <p:nvSpPr>
              <p:cNvPr id="281" name="Google Shape;281;p13"/>
              <p:cNvSpPr/>
              <p:nvPr/>
            </p:nvSpPr>
            <p:spPr>
              <a:xfrm>
                <a:off x="190500" y="381000"/>
                <a:ext cx="676200" cy="4434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2" name="Google Shape;282;p13"/>
              <p:cNvGrpSpPr/>
              <p:nvPr/>
            </p:nvGrpSpPr>
            <p:grpSpPr>
              <a:xfrm>
                <a:off x="114825" y="553463"/>
                <a:ext cx="492600" cy="4054950"/>
                <a:chOff x="114825" y="553463"/>
                <a:chExt cx="492600" cy="4054950"/>
              </a:xfrm>
            </p:grpSpPr>
            <p:sp>
              <p:nvSpPr>
                <p:cNvPr id="283" name="Google Shape;283;p13"/>
                <p:cNvSpPr/>
                <p:nvPr/>
              </p:nvSpPr>
              <p:spPr>
                <a:xfrm>
                  <a:off x="114825" y="55346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284;p13"/>
                <p:cNvSpPr/>
                <p:nvPr/>
              </p:nvSpPr>
              <p:spPr>
                <a:xfrm>
                  <a:off x="114825" y="126593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285;p13"/>
                <p:cNvSpPr/>
                <p:nvPr/>
              </p:nvSpPr>
              <p:spPr>
                <a:xfrm>
                  <a:off x="114825" y="197840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286;p13"/>
                <p:cNvSpPr/>
                <p:nvPr/>
              </p:nvSpPr>
              <p:spPr>
                <a:xfrm>
                  <a:off x="114825" y="269087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13"/>
                <p:cNvSpPr/>
                <p:nvPr/>
              </p:nvSpPr>
              <p:spPr>
                <a:xfrm>
                  <a:off x="114825" y="340334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288;p13"/>
                <p:cNvSpPr/>
                <p:nvPr/>
              </p:nvSpPr>
              <p:spPr>
                <a:xfrm>
                  <a:off x="114825" y="411581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289" name="Google Shape;289;p13"/>
            <p:cNvPicPr preferRelativeResize="0"/>
            <p:nvPr/>
          </p:nvPicPr>
          <p:blipFill rotWithShape="1">
            <a:blip r:embed="rId2">
              <a:alphaModFix amt="86000"/>
            </a:blip>
            <a:srcRect r="10104"/>
            <a:stretch/>
          </p:blipFill>
          <p:spPr>
            <a:xfrm>
              <a:off x="424870" y="735846"/>
              <a:ext cx="8404593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Google Shape;290;p13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13359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1" name="Google Shape;291;p13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76177" y="1955046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2" name="Google Shape;292;p13"/>
            <p:cNvPicPr preferRelativeResize="0"/>
            <p:nvPr/>
          </p:nvPicPr>
          <p:blipFill rotWithShape="1">
            <a:blip r:embed="rId2">
              <a:alphaModFix amt="86000"/>
            </a:blip>
            <a:srcRect r="6838"/>
            <a:stretch/>
          </p:blipFill>
          <p:spPr>
            <a:xfrm>
              <a:off x="405393" y="249797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Google Shape;293;p13"/>
            <p:cNvPicPr preferRelativeResize="0"/>
            <p:nvPr/>
          </p:nvPicPr>
          <p:blipFill rotWithShape="1">
            <a:blip r:embed="rId2">
              <a:alphaModFix amt="86000"/>
            </a:blip>
            <a:srcRect r="9788"/>
            <a:stretch/>
          </p:blipFill>
          <p:spPr>
            <a:xfrm>
              <a:off x="395654" y="3698121"/>
              <a:ext cx="8433807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Google Shape;294;p13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3117096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5" name="Google Shape;295;p13"/>
            <p:cNvPicPr preferRelativeResize="0"/>
            <p:nvPr/>
          </p:nvPicPr>
          <p:blipFill rotWithShape="1">
            <a:blip r:embed="rId2">
              <a:alphaModFix amt="86000"/>
            </a:blip>
            <a:srcRect r="9371"/>
            <a:stretch/>
          </p:blipFill>
          <p:spPr>
            <a:xfrm>
              <a:off x="356700" y="4269621"/>
              <a:ext cx="8472765" cy="31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p13"/>
            <p:cNvPicPr preferRelativeResize="0"/>
            <p:nvPr/>
          </p:nvPicPr>
          <p:blipFill rotWithShape="1">
            <a:blip r:embed="rId3">
              <a:alphaModFix amt="82000"/>
            </a:blip>
            <a:srcRect l="4356" r="5828"/>
            <a:stretch/>
          </p:blipFill>
          <p:spPr>
            <a:xfrm rot="5400000">
              <a:off x="-1453401" y="2453526"/>
              <a:ext cx="4324352" cy="312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7" name="Google Shape;297;p13"/>
          <p:cNvSpPr txBox="1">
            <a:spLocks noGrp="1"/>
          </p:cNvSpPr>
          <p:nvPr>
            <p:ph type="title" hasCustomPrompt="1"/>
          </p:nvPr>
        </p:nvSpPr>
        <p:spPr>
          <a:xfrm>
            <a:off x="4242600" y="2131850"/>
            <a:ext cx="995700" cy="5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8" name="Google Shape;298;p13"/>
          <p:cNvSpPr txBox="1">
            <a:spLocks noGrp="1"/>
          </p:cNvSpPr>
          <p:nvPr>
            <p:ph type="subTitle" idx="1"/>
          </p:nvPr>
        </p:nvSpPr>
        <p:spPr>
          <a:xfrm>
            <a:off x="1252575" y="3946875"/>
            <a:ext cx="2036100" cy="5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99" name="Google Shape;299;p13"/>
          <p:cNvSpPr txBox="1">
            <a:spLocks noGrp="1"/>
          </p:cNvSpPr>
          <p:nvPr>
            <p:ph type="title" idx="2" hasCustomPrompt="1"/>
          </p:nvPr>
        </p:nvSpPr>
        <p:spPr>
          <a:xfrm>
            <a:off x="1772325" y="2131857"/>
            <a:ext cx="996600" cy="5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00" name="Google Shape;300;p13"/>
          <p:cNvSpPr txBox="1">
            <a:spLocks noGrp="1"/>
          </p:cNvSpPr>
          <p:nvPr>
            <p:ph type="subTitle" idx="3"/>
          </p:nvPr>
        </p:nvSpPr>
        <p:spPr>
          <a:xfrm>
            <a:off x="3722400" y="3946875"/>
            <a:ext cx="2036100" cy="5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01" name="Google Shape;301;p13"/>
          <p:cNvSpPr txBox="1">
            <a:spLocks noGrp="1"/>
          </p:cNvSpPr>
          <p:nvPr>
            <p:ph type="title" idx="4" hasCustomPrompt="1"/>
          </p:nvPr>
        </p:nvSpPr>
        <p:spPr>
          <a:xfrm>
            <a:off x="6711975" y="2131857"/>
            <a:ext cx="996600" cy="5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02" name="Google Shape;302;p13"/>
          <p:cNvSpPr txBox="1">
            <a:spLocks noGrp="1"/>
          </p:cNvSpPr>
          <p:nvPr>
            <p:ph type="subTitle" idx="5"/>
          </p:nvPr>
        </p:nvSpPr>
        <p:spPr>
          <a:xfrm>
            <a:off x="6192225" y="3946875"/>
            <a:ext cx="2036100" cy="5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title" idx="6"/>
          </p:nvPr>
        </p:nvSpPr>
        <p:spPr>
          <a:xfrm>
            <a:off x="713225" y="756475"/>
            <a:ext cx="80688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4" name="Google Shape;304;p13"/>
          <p:cNvSpPr txBox="1">
            <a:spLocks noGrp="1"/>
          </p:cNvSpPr>
          <p:nvPr>
            <p:ph type="subTitle" idx="7"/>
          </p:nvPr>
        </p:nvSpPr>
        <p:spPr>
          <a:xfrm>
            <a:off x="1252575" y="3431700"/>
            <a:ext cx="2036100" cy="4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5" name="Google Shape;305;p13"/>
          <p:cNvSpPr txBox="1">
            <a:spLocks noGrp="1"/>
          </p:cNvSpPr>
          <p:nvPr>
            <p:ph type="subTitle" idx="8"/>
          </p:nvPr>
        </p:nvSpPr>
        <p:spPr>
          <a:xfrm>
            <a:off x="3722400" y="3431700"/>
            <a:ext cx="2036100" cy="4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6" name="Google Shape;306;p13"/>
          <p:cNvSpPr txBox="1">
            <a:spLocks noGrp="1"/>
          </p:cNvSpPr>
          <p:nvPr>
            <p:ph type="subTitle" idx="9"/>
          </p:nvPr>
        </p:nvSpPr>
        <p:spPr>
          <a:xfrm>
            <a:off x="6192225" y="3431700"/>
            <a:ext cx="2036100" cy="4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pic>
        <p:nvPicPr>
          <p:cNvPr id="307" name="Google Shape;307;p13"/>
          <p:cNvPicPr preferRelativeResize="0"/>
          <p:nvPr/>
        </p:nvPicPr>
        <p:blipFill>
          <a:blip r:embed="rId4">
            <a:alphaModFix amt="89000"/>
          </a:blip>
          <a:stretch>
            <a:fillRect/>
          </a:stretch>
        </p:blipFill>
        <p:spPr>
          <a:xfrm>
            <a:off x="898074" y="679976"/>
            <a:ext cx="663161" cy="666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3"/>
          <p:cNvPicPr preferRelativeResize="0"/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7917200" y="886138"/>
            <a:ext cx="724644" cy="630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3"/>
          <p:cNvPicPr preferRelativeResize="0"/>
          <p:nvPr/>
        </p:nvPicPr>
        <p:blipFill rotWithShape="1">
          <a:blip r:embed="rId6">
            <a:alphaModFix amt="90000"/>
          </a:blip>
          <a:srcRect l="17866" t="19811" r="12095" b="21433"/>
          <a:stretch/>
        </p:blipFill>
        <p:spPr>
          <a:xfrm>
            <a:off x="1602225" y="606951"/>
            <a:ext cx="225413" cy="26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3"/>
          <p:cNvPicPr preferRelativeResize="0"/>
          <p:nvPr/>
        </p:nvPicPr>
        <p:blipFill rotWithShape="1">
          <a:blip r:embed="rId7">
            <a:alphaModFix amt="90000"/>
          </a:blip>
          <a:srcRect l="16404" t="19815" r="13488" b="20554"/>
          <a:stretch/>
        </p:blipFill>
        <p:spPr>
          <a:xfrm rot="-1892008">
            <a:off x="736476" y="1432153"/>
            <a:ext cx="210024" cy="255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3"/>
          <p:cNvPicPr preferRelativeResize="0"/>
          <p:nvPr/>
        </p:nvPicPr>
        <p:blipFill rotWithShape="1">
          <a:blip r:embed="rId8">
            <a:alphaModFix amt="90000"/>
          </a:blip>
          <a:srcRect l="16945" t="23685" r="10977" b="22040"/>
          <a:stretch/>
        </p:blipFill>
        <p:spPr>
          <a:xfrm rot="-1850224">
            <a:off x="902874" y="4280154"/>
            <a:ext cx="281737" cy="30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3"/>
          <p:cNvPicPr preferRelativeResize="0"/>
          <p:nvPr/>
        </p:nvPicPr>
        <p:blipFill rotWithShape="1">
          <a:blip r:embed="rId6">
            <a:alphaModFix amt="90000"/>
          </a:blip>
          <a:srcRect l="17866" t="19811" r="12095" b="21433"/>
          <a:stretch/>
        </p:blipFill>
        <p:spPr>
          <a:xfrm rot="1505967">
            <a:off x="8520800" y="563412"/>
            <a:ext cx="281751" cy="337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3"/>
          <p:cNvPicPr preferRelativeResize="0"/>
          <p:nvPr/>
        </p:nvPicPr>
        <p:blipFill rotWithShape="1">
          <a:blip r:embed="rId8">
            <a:alphaModFix amt="90000"/>
          </a:blip>
          <a:srcRect l="16945" t="23685" r="10977" b="22040"/>
          <a:stretch/>
        </p:blipFill>
        <p:spPr>
          <a:xfrm rot="1477677">
            <a:off x="8481173" y="4324879"/>
            <a:ext cx="281738" cy="30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Patrick Hand"/>
              <a:buNone/>
              <a:defRPr sz="34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ulish"/>
              <a:buChar char="●"/>
              <a:defRPr sz="1800"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○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■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●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○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■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●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○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■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8" r:id="rId10"/>
    <p:sldLayoutId id="2147483673" r:id="rId11"/>
    <p:sldLayoutId id="2147483674" r:id="rId12"/>
    <p:sldLayoutId id="214748367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slide" Target="slide8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8.png"/><Relationship Id="rId7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4.png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9.png"/><Relationship Id="rId7" Type="http://schemas.openxmlformats.org/officeDocument/2006/relationships/image" Target="../media/image3.png"/><Relationship Id="rId12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slide" Target="slide4.xml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8.xml"/><Relationship Id="rId5" Type="http://schemas.openxmlformats.org/officeDocument/2006/relationships/slide" Target="slide4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slide" Target="slide4.xml"/><Relationship Id="rId3" Type="http://schemas.openxmlformats.org/officeDocument/2006/relationships/image" Target="../media/image25.png"/><Relationship Id="rId7" Type="http://schemas.openxmlformats.org/officeDocument/2006/relationships/image" Target="../media/image21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28.png"/><Relationship Id="rId1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17" Type="http://schemas.openxmlformats.org/officeDocument/2006/relationships/slide" Target="slide8.xml"/><Relationship Id="rId2" Type="http://schemas.openxmlformats.org/officeDocument/2006/relationships/notesSlide" Target="../notesSlides/notesSlide7.xml"/><Relationship Id="rId16" Type="http://schemas.openxmlformats.org/officeDocument/2006/relationships/slide" Target="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11" Type="http://schemas.openxmlformats.org/officeDocument/2006/relationships/image" Target="../media/image18.png"/><Relationship Id="rId5" Type="http://schemas.openxmlformats.org/officeDocument/2006/relationships/image" Target="../media/image30.png"/><Relationship Id="rId15" Type="http://schemas.openxmlformats.org/officeDocument/2006/relationships/image" Target="../media/image8.png"/><Relationship Id="rId10" Type="http://schemas.openxmlformats.org/officeDocument/2006/relationships/image" Target="../media/image36.png"/><Relationship Id="rId4" Type="http://schemas.openxmlformats.org/officeDocument/2006/relationships/image" Target="../media/image29.png"/><Relationship Id="rId9" Type="http://schemas.openxmlformats.org/officeDocument/2006/relationships/image" Target="../media/image35.pn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slide" Target="slide8.xml"/><Relationship Id="rId4" Type="http://schemas.openxmlformats.org/officeDocument/2006/relationships/image" Target="../media/image15.png"/><Relationship Id="rId9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AE9"/>
        </a:solidFill>
        <a:effectLst/>
      </p:bgPr>
    </p:bg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2" name="Google Shape;802;p32"/>
          <p:cNvPicPr preferRelativeResize="0"/>
          <p:nvPr/>
        </p:nvPicPr>
        <p:blipFill rotWithShape="1">
          <a:blip r:embed="rId3">
            <a:alphaModFix amt="90000"/>
          </a:blip>
          <a:srcRect l="852" t="3632" b="4876"/>
          <a:stretch/>
        </p:blipFill>
        <p:spPr>
          <a:xfrm>
            <a:off x="898725" y="997875"/>
            <a:ext cx="7718026" cy="2810375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32"/>
          <p:cNvSpPr txBox="1">
            <a:spLocks noGrp="1"/>
          </p:cNvSpPr>
          <p:nvPr>
            <p:ph type="ctrTitle"/>
          </p:nvPr>
        </p:nvSpPr>
        <p:spPr>
          <a:xfrm>
            <a:off x="2292425" y="1344600"/>
            <a:ext cx="4864200" cy="20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dirty="0">
                <a:solidFill>
                  <a:schemeClr val="bg1">
                    <a:lumMod val="10000"/>
                  </a:schemeClr>
                </a:solidFill>
              </a:rPr>
              <a:t>Nama Kelompok :</a:t>
            </a:r>
            <a:br>
              <a:rPr lang="en" sz="2000" b="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" sz="2000" b="0" dirty="0">
                <a:solidFill>
                  <a:schemeClr val="bg1">
                    <a:lumMod val="10000"/>
                  </a:schemeClr>
                </a:solidFill>
              </a:rPr>
              <a:t>Eka Pramesti Putri   : 2113053071</a:t>
            </a:r>
            <a:br>
              <a:rPr lang="en" sz="2000" b="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" sz="2000" b="0" dirty="0">
                <a:solidFill>
                  <a:schemeClr val="bg1">
                    <a:lumMod val="10000"/>
                  </a:schemeClr>
                </a:solidFill>
              </a:rPr>
              <a:t>Riva Syafa Azzahra   : 2113053210</a:t>
            </a:r>
            <a:br>
              <a:rPr lang="en" sz="2000" b="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" sz="2000" b="0" dirty="0">
                <a:solidFill>
                  <a:schemeClr val="bg1">
                    <a:lumMod val="10000"/>
                  </a:schemeClr>
                </a:solidFill>
              </a:rPr>
              <a:t>Rizki Ana Saputri     : 2113053194</a:t>
            </a:r>
            <a:br>
              <a:rPr lang="en" sz="2000" b="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" sz="2000" b="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" sz="2000" b="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" sz="2000" b="0" dirty="0">
                <a:solidFill>
                  <a:schemeClr val="bg1">
                    <a:lumMod val="10000"/>
                  </a:schemeClr>
                </a:solidFill>
              </a:rPr>
              <a:t>Analisis Model Pembelajaran Solving</a:t>
            </a:r>
            <a:endParaRPr sz="2000" b="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805" name="Google Shape;805;p32">
            <a:hlinkClick r:id="" action="ppaction://noaction"/>
          </p:cNvPr>
          <p:cNvSpPr/>
          <p:nvPr/>
        </p:nvSpPr>
        <p:spPr>
          <a:xfrm>
            <a:off x="2187056" y="244208"/>
            <a:ext cx="646155" cy="300548"/>
          </a:xfrm>
          <a:custGeom>
            <a:avLst/>
            <a:gdLst/>
            <a:ahLst/>
            <a:cxnLst/>
            <a:rect l="l" t="t" r="r" b="b"/>
            <a:pathLst>
              <a:path w="34899" h="8275" extrusionOk="0">
                <a:moveTo>
                  <a:pt x="11224" y="0"/>
                </a:moveTo>
                <a:cubicBezTo>
                  <a:pt x="11086" y="0"/>
                  <a:pt x="10957" y="19"/>
                  <a:pt x="10846" y="56"/>
                </a:cubicBezTo>
                <a:cubicBezTo>
                  <a:pt x="9739" y="222"/>
                  <a:pt x="8633" y="305"/>
                  <a:pt x="7557" y="305"/>
                </a:cubicBezTo>
                <a:cubicBezTo>
                  <a:pt x="7198" y="305"/>
                  <a:pt x="6843" y="295"/>
                  <a:pt x="6493" y="277"/>
                </a:cubicBezTo>
                <a:cubicBezTo>
                  <a:pt x="6317" y="263"/>
                  <a:pt x="6143" y="257"/>
                  <a:pt x="5972" y="257"/>
                </a:cubicBezTo>
                <a:cubicBezTo>
                  <a:pt x="5209" y="257"/>
                  <a:pt x="4486" y="378"/>
                  <a:pt x="3763" y="498"/>
                </a:cubicBezTo>
                <a:cubicBezTo>
                  <a:pt x="2951" y="720"/>
                  <a:pt x="959" y="2564"/>
                  <a:pt x="812" y="3376"/>
                </a:cubicBezTo>
                <a:lnTo>
                  <a:pt x="812" y="3597"/>
                </a:lnTo>
                <a:cubicBezTo>
                  <a:pt x="1402" y="4187"/>
                  <a:pt x="738" y="4556"/>
                  <a:pt x="517" y="4999"/>
                </a:cubicBezTo>
                <a:cubicBezTo>
                  <a:pt x="222" y="5589"/>
                  <a:pt x="0" y="5811"/>
                  <a:pt x="738" y="6548"/>
                </a:cubicBezTo>
                <a:cubicBezTo>
                  <a:pt x="1589" y="7465"/>
                  <a:pt x="2789" y="7975"/>
                  <a:pt x="4028" y="7975"/>
                </a:cubicBezTo>
                <a:cubicBezTo>
                  <a:pt x="4185" y="7975"/>
                  <a:pt x="4343" y="7967"/>
                  <a:pt x="4501" y="7950"/>
                </a:cubicBezTo>
                <a:cubicBezTo>
                  <a:pt x="5829" y="7803"/>
                  <a:pt x="7138" y="7729"/>
                  <a:pt x="8448" y="7729"/>
                </a:cubicBezTo>
                <a:cubicBezTo>
                  <a:pt x="9758" y="7729"/>
                  <a:pt x="11067" y="7803"/>
                  <a:pt x="12395" y="7950"/>
                </a:cubicBezTo>
                <a:cubicBezTo>
                  <a:pt x="14166" y="8024"/>
                  <a:pt x="15863" y="7950"/>
                  <a:pt x="17634" y="8171"/>
                </a:cubicBezTo>
                <a:cubicBezTo>
                  <a:pt x="18430" y="8238"/>
                  <a:pt x="19240" y="8274"/>
                  <a:pt x="20053" y="8274"/>
                </a:cubicBezTo>
                <a:cubicBezTo>
                  <a:pt x="21048" y="8274"/>
                  <a:pt x="22045" y="8220"/>
                  <a:pt x="23020" y="8098"/>
                </a:cubicBezTo>
                <a:cubicBezTo>
                  <a:pt x="23754" y="8057"/>
                  <a:pt x="24493" y="8044"/>
                  <a:pt x="25236" y="8044"/>
                </a:cubicBezTo>
                <a:cubicBezTo>
                  <a:pt x="26437" y="8044"/>
                  <a:pt x="27644" y="8077"/>
                  <a:pt x="28845" y="8077"/>
                </a:cubicBezTo>
                <a:cubicBezTo>
                  <a:pt x="29588" y="8077"/>
                  <a:pt x="30328" y="8065"/>
                  <a:pt x="31062" y="8024"/>
                </a:cubicBezTo>
                <a:cubicBezTo>
                  <a:pt x="32611" y="7950"/>
                  <a:pt x="33423" y="7286"/>
                  <a:pt x="33718" y="5811"/>
                </a:cubicBezTo>
                <a:cubicBezTo>
                  <a:pt x="33718" y="5589"/>
                  <a:pt x="33865" y="5442"/>
                  <a:pt x="34013" y="5294"/>
                </a:cubicBezTo>
                <a:cubicBezTo>
                  <a:pt x="34603" y="4925"/>
                  <a:pt x="34898" y="4114"/>
                  <a:pt x="34529" y="3450"/>
                </a:cubicBezTo>
                <a:cubicBezTo>
                  <a:pt x="34308" y="2859"/>
                  <a:pt x="34308" y="2048"/>
                  <a:pt x="33570" y="1605"/>
                </a:cubicBezTo>
                <a:cubicBezTo>
                  <a:pt x="32685" y="1089"/>
                  <a:pt x="31652" y="720"/>
                  <a:pt x="30545" y="720"/>
                </a:cubicBezTo>
                <a:cubicBezTo>
                  <a:pt x="29881" y="720"/>
                  <a:pt x="29217" y="720"/>
                  <a:pt x="28553" y="572"/>
                </a:cubicBezTo>
                <a:cubicBezTo>
                  <a:pt x="27078" y="277"/>
                  <a:pt x="25602" y="56"/>
                  <a:pt x="24126" y="56"/>
                </a:cubicBezTo>
                <a:cubicBezTo>
                  <a:pt x="23154" y="29"/>
                  <a:pt x="22182" y="12"/>
                  <a:pt x="21213" y="12"/>
                </a:cubicBezTo>
                <a:cubicBezTo>
                  <a:pt x="19536" y="12"/>
                  <a:pt x="17869" y="63"/>
                  <a:pt x="16232" y="203"/>
                </a:cubicBezTo>
                <a:cubicBezTo>
                  <a:pt x="15621" y="291"/>
                  <a:pt x="15010" y="332"/>
                  <a:pt x="14403" y="332"/>
                </a:cubicBezTo>
                <a:cubicBezTo>
                  <a:pt x="13472" y="332"/>
                  <a:pt x="12551" y="234"/>
                  <a:pt x="11657" y="56"/>
                </a:cubicBezTo>
                <a:cubicBezTo>
                  <a:pt x="11510" y="19"/>
                  <a:pt x="11362" y="0"/>
                  <a:pt x="112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06" name="Google Shape;806;p32">
            <a:hlinkClick r:id="rId4" action="ppaction://hlinksldjump"/>
          </p:cNvPr>
          <p:cNvSpPr/>
          <p:nvPr/>
        </p:nvSpPr>
        <p:spPr>
          <a:xfrm>
            <a:off x="1004773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Jan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07" name="Google Shape;807;p32">
            <a:hlinkClick r:id="" action="ppaction://noaction"/>
          </p:cNvPr>
          <p:cNvSpPr/>
          <p:nvPr/>
        </p:nvSpPr>
        <p:spPr>
          <a:xfrm>
            <a:off x="45379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Jul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08" name="Google Shape;808;p32">
            <a:hlinkClick r:id="" action="ppaction://noaction"/>
          </p:cNvPr>
          <p:cNvSpPr/>
          <p:nvPr/>
        </p:nvSpPr>
        <p:spPr>
          <a:xfrm>
            <a:off x="3366617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May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09" name="Google Shape;809;p32">
            <a:hlinkClick r:id="" action="ppaction://noaction"/>
          </p:cNvPr>
          <p:cNvSpPr/>
          <p:nvPr/>
        </p:nvSpPr>
        <p:spPr>
          <a:xfrm>
            <a:off x="3966646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10" name="Google Shape;810;p32">
            <a:hlinkClick r:id="" action="ppaction://noaction"/>
          </p:cNvPr>
          <p:cNvSpPr/>
          <p:nvPr/>
        </p:nvSpPr>
        <p:spPr>
          <a:xfrm>
            <a:off x="2793917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Apr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11" name="Google Shape;811;p32">
            <a:hlinkClick r:id="rId5" action="ppaction://hlinksldjump"/>
          </p:cNvPr>
          <p:cNvSpPr/>
          <p:nvPr/>
        </p:nvSpPr>
        <p:spPr>
          <a:xfrm>
            <a:off x="1614355" y="249983"/>
            <a:ext cx="611995" cy="288998"/>
          </a:xfrm>
          <a:custGeom>
            <a:avLst/>
            <a:gdLst/>
            <a:ahLst/>
            <a:cxnLst/>
            <a:rect l="l" t="t" r="r" b="b"/>
            <a:pathLst>
              <a:path w="33054" h="7957" extrusionOk="0">
                <a:moveTo>
                  <a:pt x="19164" y="0"/>
                </a:moveTo>
                <a:cubicBezTo>
                  <a:pt x="17273" y="0"/>
                  <a:pt x="15387" y="31"/>
                  <a:pt x="13502" y="159"/>
                </a:cubicBezTo>
                <a:cubicBezTo>
                  <a:pt x="12823" y="203"/>
                  <a:pt x="12143" y="214"/>
                  <a:pt x="11464" y="214"/>
                </a:cubicBezTo>
                <a:cubicBezTo>
                  <a:pt x="10743" y="214"/>
                  <a:pt x="10023" y="202"/>
                  <a:pt x="9303" y="202"/>
                </a:cubicBezTo>
                <a:cubicBezTo>
                  <a:pt x="8416" y="202"/>
                  <a:pt x="7528" y="221"/>
                  <a:pt x="6641" y="307"/>
                </a:cubicBezTo>
                <a:cubicBezTo>
                  <a:pt x="5018" y="381"/>
                  <a:pt x="3468" y="307"/>
                  <a:pt x="1993" y="897"/>
                </a:cubicBezTo>
                <a:cubicBezTo>
                  <a:pt x="1255" y="1192"/>
                  <a:pt x="0" y="2889"/>
                  <a:pt x="148" y="3701"/>
                </a:cubicBezTo>
                <a:cubicBezTo>
                  <a:pt x="222" y="4217"/>
                  <a:pt x="222" y="4734"/>
                  <a:pt x="74" y="5250"/>
                </a:cubicBezTo>
                <a:cubicBezTo>
                  <a:pt x="0" y="6431"/>
                  <a:pt x="812" y="7390"/>
                  <a:pt x="1919" y="7611"/>
                </a:cubicBezTo>
                <a:cubicBezTo>
                  <a:pt x="3911" y="7685"/>
                  <a:pt x="5977" y="7759"/>
                  <a:pt x="7969" y="7832"/>
                </a:cubicBezTo>
                <a:cubicBezTo>
                  <a:pt x="8088" y="7843"/>
                  <a:pt x="8205" y="7848"/>
                  <a:pt x="8321" y="7848"/>
                </a:cubicBezTo>
                <a:cubicBezTo>
                  <a:pt x="8882" y="7848"/>
                  <a:pt x="9417" y="7743"/>
                  <a:pt x="9977" y="7743"/>
                </a:cubicBezTo>
                <a:cubicBezTo>
                  <a:pt x="10094" y="7743"/>
                  <a:pt x="10211" y="7748"/>
                  <a:pt x="10330" y="7759"/>
                </a:cubicBezTo>
                <a:cubicBezTo>
                  <a:pt x="10758" y="7789"/>
                  <a:pt x="11185" y="7807"/>
                  <a:pt x="11613" y="7807"/>
                </a:cubicBezTo>
                <a:cubicBezTo>
                  <a:pt x="12218" y="7807"/>
                  <a:pt x="12823" y="7771"/>
                  <a:pt x="13428" y="7685"/>
                </a:cubicBezTo>
                <a:cubicBezTo>
                  <a:pt x="13719" y="7597"/>
                  <a:pt x="14010" y="7556"/>
                  <a:pt x="14292" y="7556"/>
                </a:cubicBezTo>
                <a:cubicBezTo>
                  <a:pt x="14725" y="7556"/>
                  <a:pt x="15137" y="7654"/>
                  <a:pt x="15494" y="7832"/>
                </a:cubicBezTo>
                <a:cubicBezTo>
                  <a:pt x="15771" y="7915"/>
                  <a:pt x="16037" y="7957"/>
                  <a:pt x="16297" y="7957"/>
                </a:cubicBezTo>
                <a:cubicBezTo>
                  <a:pt x="16730" y="7957"/>
                  <a:pt x="17145" y="7842"/>
                  <a:pt x="17560" y="7611"/>
                </a:cubicBezTo>
                <a:cubicBezTo>
                  <a:pt x="17781" y="7685"/>
                  <a:pt x="17929" y="7832"/>
                  <a:pt x="18224" y="7832"/>
                </a:cubicBezTo>
                <a:cubicBezTo>
                  <a:pt x="18331" y="7841"/>
                  <a:pt x="18437" y="7844"/>
                  <a:pt x="18544" y="7844"/>
                </a:cubicBezTo>
                <a:cubicBezTo>
                  <a:pt x="19396" y="7844"/>
                  <a:pt x="20249" y="7611"/>
                  <a:pt x="21102" y="7611"/>
                </a:cubicBezTo>
                <a:cubicBezTo>
                  <a:pt x="21468" y="7580"/>
                  <a:pt x="21848" y="7563"/>
                  <a:pt x="22229" y="7563"/>
                </a:cubicBezTo>
                <a:cubicBezTo>
                  <a:pt x="22769" y="7563"/>
                  <a:pt x="23313" y="7598"/>
                  <a:pt x="23831" y="7685"/>
                </a:cubicBezTo>
                <a:cubicBezTo>
                  <a:pt x="24058" y="7737"/>
                  <a:pt x="24285" y="7756"/>
                  <a:pt x="24512" y="7756"/>
                </a:cubicBezTo>
                <a:cubicBezTo>
                  <a:pt x="25154" y="7756"/>
                  <a:pt x="25797" y="7601"/>
                  <a:pt x="26440" y="7601"/>
                </a:cubicBezTo>
                <a:cubicBezTo>
                  <a:pt x="26529" y="7601"/>
                  <a:pt x="26619" y="7604"/>
                  <a:pt x="26709" y="7611"/>
                </a:cubicBezTo>
                <a:cubicBezTo>
                  <a:pt x="26893" y="7685"/>
                  <a:pt x="27096" y="7722"/>
                  <a:pt x="27308" y="7722"/>
                </a:cubicBezTo>
                <a:cubicBezTo>
                  <a:pt x="27520" y="7722"/>
                  <a:pt x="27742" y="7685"/>
                  <a:pt x="27963" y="7611"/>
                </a:cubicBezTo>
                <a:cubicBezTo>
                  <a:pt x="28221" y="7500"/>
                  <a:pt x="28498" y="7445"/>
                  <a:pt x="28775" y="7445"/>
                </a:cubicBezTo>
                <a:cubicBezTo>
                  <a:pt x="29051" y="7445"/>
                  <a:pt x="29328" y="7500"/>
                  <a:pt x="29586" y="7611"/>
                </a:cubicBezTo>
                <a:cubicBezTo>
                  <a:pt x="29631" y="7614"/>
                  <a:pt x="29674" y="7616"/>
                  <a:pt x="29717" y="7616"/>
                </a:cubicBezTo>
                <a:cubicBezTo>
                  <a:pt x="30677" y="7616"/>
                  <a:pt x="31321" y="6854"/>
                  <a:pt x="32169" y="6431"/>
                </a:cubicBezTo>
                <a:cubicBezTo>
                  <a:pt x="32980" y="5914"/>
                  <a:pt x="33054" y="5619"/>
                  <a:pt x="32611" y="4660"/>
                </a:cubicBezTo>
                <a:cubicBezTo>
                  <a:pt x="32316" y="4217"/>
                  <a:pt x="31873" y="3774"/>
                  <a:pt x="32242" y="3184"/>
                </a:cubicBezTo>
                <a:cubicBezTo>
                  <a:pt x="32316" y="3110"/>
                  <a:pt x="32242" y="2889"/>
                  <a:pt x="32169" y="2742"/>
                </a:cubicBezTo>
                <a:cubicBezTo>
                  <a:pt x="31652" y="1487"/>
                  <a:pt x="30545" y="602"/>
                  <a:pt x="29217" y="307"/>
                </a:cubicBezTo>
                <a:cubicBezTo>
                  <a:pt x="28406" y="159"/>
                  <a:pt x="27520" y="12"/>
                  <a:pt x="26635" y="12"/>
                </a:cubicBezTo>
                <a:cubicBezTo>
                  <a:pt x="25925" y="24"/>
                  <a:pt x="25217" y="28"/>
                  <a:pt x="24511" y="28"/>
                </a:cubicBezTo>
                <a:cubicBezTo>
                  <a:pt x="22720" y="28"/>
                  <a:pt x="20939" y="0"/>
                  <a:pt x="1916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Feb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12" name="Google Shape;812;p32">
            <a:hlinkClick r:id="" action="ppaction://noaction"/>
          </p:cNvPr>
          <p:cNvSpPr/>
          <p:nvPr/>
        </p:nvSpPr>
        <p:spPr>
          <a:xfrm>
            <a:off x="74957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Dec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13" name="Google Shape;813;p32">
            <a:hlinkClick r:id="" action="ppaction://noaction"/>
          </p:cNvPr>
          <p:cNvSpPr/>
          <p:nvPr/>
        </p:nvSpPr>
        <p:spPr>
          <a:xfrm>
            <a:off x="5717556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Sep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14" name="Google Shape;814;p32">
            <a:hlinkClick r:id="" action="ppaction://noaction"/>
          </p:cNvPr>
          <p:cNvSpPr/>
          <p:nvPr/>
        </p:nvSpPr>
        <p:spPr>
          <a:xfrm>
            <a:off x="6317584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Oct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15" name="Google Shape;815;p32">
            <a:hlinkClick r:id="" action="ppaction://noaction"/>
          </p:cNvPr>
          <p:cNvSpPr/>
          <p:nvPr/>
        </p:nvSpPr>
        <p:spPr>
          <a:xfrm>
            <a:off x="5144855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Aug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816" name="Google Shape;816;p32"/>
          <p:cNvPicPr preferRelativeResize="0"/>
          <p:nvPr/>
        </p:nvPicPr>
        <p:blipFill rotWithShape="1">
          <a:blip r:embed="rId6">
            <a:alphaModFix/>
          </a:blip>
          <a:srcRect l="6356" t="2983" r="2842" b="1687"/>
          <a:stretch/>
        </p:blipFill>
        <p:spPr>
          <a:xfrm>
            <a:off x="973925" y="2745704"/>
            <a:ext cx="988800" cy="998100"/>
          </a:xfrm>
          <a:prstGeom prst="ellipse">
            <a:avLst/>
          </a:prstGeom>
          <a:noFill/>
          <a:ln>
            <a:noFill/>
          </a:ln>
          <a:effectLst>
            <a:outerShdw blurRad="28575" dist="19050" dir="3960000" algn="bl" rotWithShape="0">
              <a:schemeClr val="dk2">
                <a:alpha val="50000"/>
              </a:schemeClr>
            </a:outerShdw>
          </a:effectLst>
        </p:spPr>
      </p:pic>
      <p:pic>
        <p:nvPicPr>
          <p:cNvPr id="817" name="Google Shape;817;p32"/>
          <p:cNvPicPr preferRelativeResize="0"/>
          <p:nvPr/>
        </p:nvPicPr>
        <p:blipFill rotWithShape="1">
          <a:blip r:embed="rId7">
            <a:alphaModFix/>
          </a:blip>
          <a:srcRect l="11379" t="6738" r="7220" b="9340"/>
          <a:stretch/>
        </p:blipFill>
        <p:spPr>
          <a:xfrm>
            <a:off x="7419975" y="997879"/>
            <a:ext cx="928800" cy="920400"/>
          </a:xfrm>
          <a:prstGeom prst="ellipse">
            <a:avLst/>
          </a:prstGeom>
          <a:noFill/>
          <a:ln>
            <a:noFill/>
          </a:ln>
          <a:effectLst>
            <a:outerShdw blurRad="57150" dist="19050" dir="3960000" algn="bl" rotWithShape="0">
              <a:schemeClr val="dk2">
                <a:alpha val="50000"/>
              </a:schemeClr>
            </a:outerShdw>
          </a:effectLst>
        </p:spPr>
      </p:pic>
      <p:pic>
        <p:nvPicPr>
          <p:cNvPr id="818" name="Google Shape;818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15650" y="3675154"/>
            <a:ext cx="1087626" cy="1045677"/>
          </a:xfrm>
          <a:prstGeom prst="rect">
            <a:avLst/>
          </a:prstGeom>
          <a:noFill/>
          <a:ln>
            <a:noFill/>
          </a:ln>
        </p:spPr>
      </p:pic>
      <p:sp>
        <p:nvSpPr>
          <p:cNvPr id="819" name="Google Shape;819;p32">
            <a:hlinkClick r:id="" action="ppaction://noaction"/>
          </p:cNvPr>
          <p:cNvSpPr/>
          <p:nvPr/>
        </p:nvSpPr>
        <p:spPr>
          <a:xfrm>
            <a:off x="6888933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Nov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20" name="Google Shape;820;p32">
            <a:hlinkClick r:id="" action="ppaction://hlinkshowjump?jump=nextslide"/>
          </p:cNvPr>
          <p:cNvSpPr/>
          <p:nvPr/>
        </p:nvSpPr>
        <p:spPr>
          <a:xfrm>
            <a:off x="810265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&gt;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21" name="Google Shape;821;p32"/>
          <p:cNvSpPr/>
          <p:nvPr/>
        </p:nvSpPr>
        <p:spPr>
          <a:xfrm>
            <a:off x="395191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&lt;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6" name="Google Shape;826;p33"/>
          <p:cNvPicPr preferRelativeResize="0"/>
          <p:nvPr/>
        </p:nvPicPr>
        <p:blipFill rotWithShape="1">
          <a:blip r:embed="rId3">
            <a:alphaModFix amt="90000"/>
          </a:blip>
          <a:srcRect r="2657"/>
          <a:stretch/>
        </p:blipFill>
        <p:spPr>
          <a:xfrm>
            <a:off x="2219128" y="606950"/>
            <a:ext cx="5058877" cy="739774"/>
          </a:xfrm>
          <a:prstGeom prst="rect">
            <a:avLst/>
          </a:prstGeom>
          <a:noFill/>
          <a:ln>
            <a:noFill/>
          </a:ln>
        </p:spPr>
      </p:pic>
      <p:sp>
        <p:nvSpPr>
          <p:cNvPr id="827" name="Google Shape;827;p33"/>
          <p:cNvSpPr txBox="1">
            <a:spLocks noGrp="1"/>
          </p:cNvSpPr>
          <p:nvPr>
            <p:ph type="body" idx="1"/>
          </p:nvPr>
        </p:nvSpPr>
        <p:spPr>
          <a:xfrm>
            <a:off x="1043750" y="1371875"/>
            <a:ext cx="7387800" cy="3386100"/>
          </a:xfrm>
          <a:prstGeom prst="rect">
            <a:avLst/>
          </a:prstGeom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Patrick Hand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Patrick Hand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Problem solving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adalah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aktifitas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mendifinisikan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masalah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.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Menentukan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penyebab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masalah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,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menyeleksi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berbagai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pilihan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solusi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 dan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mengimplementasikan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solusi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tersebut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.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Metode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pembelajaran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 problem solving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merupakan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 salah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satu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 model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pembelajaran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 yang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mencerminkan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atau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dilandasi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 oleh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filsafat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konstruktivisme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Patrick Hand" panose="020B0604020202020204" charset="0"/>
            </a:endParaRPr>
          </a:p>
        </p:txBody>
      </p:sp>
      <p:sp>
        <p:nvSpPr>
          <p:cNvPr id="828" name="Google Shape;828;p33"/>
          <p:cNvSpPr txBox="1">
            <a:spLocks noGrp="1"/>
          </p:cNvSpPr>
          <p:nvPr>
            <p:ph type="title"/>
          </p:nvPr>
        </p:nvSpPr>
        <p:spPr>
          <a:xfrm>
            <a:off x="713225" y="756475"/>
            <a:ext cx="8068800" cy="4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solidFill>
                  <a:schemeClr val="bg1">
                    <a:lumMod val="10000"/>
                  </a:schemeClr>
                </a:solidFill>
              </a:rPr>
              <a:t>Pengertian Problem Solving</a:t>
            </a:r>
            <a:endParaRPr b="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829" name="Google Shape;829;p33"/>
          <p:cNvPicPr preferRelativeResize="0"/>
          <p:nvPr/>
        </p:nvPicPr>
        <p:blipFill>
          <a:blip r:embed="rId4">
            <a:alphaModFix amt="89000"/>
          </a:blip>
          <a:stretch>
            <a:fillRect/>
          </a:stretch>
        </p:blipFill>
        <p:spPr>
          <a:xfrm>
            <a:off x="8023957" y="670750"/>
            <a:ext cx="672342" cy="675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33"/>
          <p:cNvPicPr preferRelativeResize="0"/>
          <p:nvPr/>
        </p:nvPicPr>
        <p:blipFill rotWithShape="1">
          <a:blip r:embed="rId5">
            <a:alphaModFix amt="90000"/>
          </a:blip>
          <a:srcRect l="16945" t="23685" r="10977" b="22040"/>
          <a:stretch/>
        </p:blipFill>
        <p:spPr>
          <a:xfrm rot="-1850224">
            <a:off x="1218899" y="3856104"/>
            <a:ext cx="281737" cy="30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33"/>
          <p:cNvPicPr preferRelativeResize="0"/>
          <p:nvPr/>
        </p:nvPicPr>
        <p:blipFill>
          <a:blip r:embed="rId6">
            <a:alphaModFix amt="85000"/>
          </a:blip>
          <a:stretch>
            <a:fillRect/>
          </a:stretch>
        </p:blipFill>
        <p:spPr>
          <a:xfrm>
            <a:off x="7494675" y="699326"/>
            <a:ext cx="724644" cy="630498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33">
            <a:hlinkClick r:id="" action="ppaction://noaction"/>
          </p:cNvPr>
          <p:cNvSpPr/>
          <p:nvPr/>
        </p:nvSpPr>
        <p:spPr>
          <a:xfrm>
            <a:off x="2187056" y="244208"/>
            <a:ext cx="646155" cy="300548"/>
          </a:xfrm>
          <a:custGeom>
            <a:avLst/>
            <a:gdLst/>
            <a:ahLst/>
            <a:cxnLst/>
            <a:rect l="l" t="t" r="r" b="b"/>
            <a:pathLst>
              <a:path w="34899" h="8275" extrusionOk="0">
                <a:moveTo>
                  <a:pt x="11224" y="0"/>
                </a:moveTo>
                <a:cubicBezTo>
                  <a:pt x="11086" y="0"/>
                  <a:pt x="10957" y="19"/>
                  <a:pt x="10846" y="56"/>
                </a:cubicBezTo>
                <a:cubicBezTo>
                  <a:pt x="9739" y="222"/>
                  <a:pt x="8633" y="305"/>
                  <a:pt x="7557" y="305"/>
                </a:cubicBezTo>
                <a:cubicBezTo>
                  <a:pt x="7198" y="305"/>
                  <a:pt x="6843" y="295"/>
                  <a:pt x="6493" y="277"/>
                </a:cubicBezTo>
                <a:cubicBezTo>
                  <a:pt x="6317" y="263"/>
                  <a:pt x="6143" y="257"/>
                  <a:pt x="5972" y="257"/>
                </a:cubicBezTo>
                <a:cubicBezTo>
                  <a:pt x="5209" y="257"/>
                  <a:pt x="4486" y="378"/>
                  <a:pt x="3763" y="498"/>
                </a:cubicBezTo>
                <a:cubicBezTo>
                  <a:pt x="2951" y="720"/>
                  <a:pt x="959" y="2564"/>
                  <a:pt x="812" y="3376"/>
                </a:cubicBezTo>
                <a:lnTo>
                  <a:pt x="812" y="3597"/>
                </a:lnTo>
                <a:cubicBezTo>
                  <a:pt x="1402" y="4187"/>
                  <a:pt x="738" y="4556"/>
                  <a:pt x="517" y="4999"/>
                </a:cubicBezTo>
                <a:cubicBezTo>
                  <a:pt x="222" y="5589"/>
                  <a:pt x="0" y="5811"/>
                  <a:pt x="738" y="6548"/>
                </a:cubicBezTo>
                <a:cubicBezTo>
                  <a:pt x="1589" y="7465"/>
                  <a:pt x="2789" y="7975"/>
                  <a:pt x="4028" y="7975"/>
                </a:cubicBezTo>
                <a:cubicBezTo>
                  <a:pt x="4185" y="7975"/>
                  <a:pt x="4343" y="7967"/>
                  <a:pt x="4501" y="7950"/>
                </a:cubicBezTo>
                <a:cubicBezTo>
                  <a:pt x="5829" y="7803"/>
                  <a:pt x="7138" y="7729"/>
                  <a:pt x="8448" y="7729"/>
                </a:cubicBezTo>
                <a:cubicBezTo>
                  <a:pt x="9758" y="7729"/>
                  <a:pt x="11067" y="7803"/>
                  <a:pt x="12395" y="7950"/>
                </a:cubicBezTo>
                <a:cubicBezTo>
                  <a:pt x="14166" y="8024"/>
                  <a:pt x="15863" y="7950"/>
                  <a:pt x="17634" y="8171"/>
                </a:cubicBezTo>
                <a:cubicBezTo>
                  <a:pt x="18430" y="8238"/>
                  <a:pt x="19240" y="8274"/>
                  <a:pt x="20053" y="8274"/>
                </a:cubicBezTo>
                <a:cubicBezTo>
                  <a:pt x="21048" y="8274"/>
                  <a:pt x="22045" y="8220"/>
                  <a:pt x="23020" y="8098"/>
                </a:cubicBezTo>
                <a:cubicBezTo>
                  <a:pt x="23754" y="8057"/>
                  <a:pt x="24493" y="8044"/>
                  <a:pt x="25236" y="8044"/>
                </a:cubicBezTo>
                <a:cubicBezTo>
                  <a:pt x="26437" y="8044"/>
                  <a:pt x="27644" y="8077"/>
                  <a:pt x="28845" y="8077"/>
                </a:cubicBezTo>
                <a:cubicBezTo>
                  <a:pt x="29588" y="8077"/>
                  <a:pt x="30328" y="8065"/>
                  <a:pt x="31062" y="8024"/>
                </a:cubicBezTo>
                <a:cubicBezTo>
                  <a:pt x="32611" y="7950"/>
                  <a:pt x="33423" y="7286"/>
                  <a:pt x="33718" y="5811"/>
                </a:cubicBezTo>
                <a:cubicBezTo>
                  <a:pt x="33718" y="5589"/>
                  <a:pt x="33865" y="5442"/>
                  <a:pt x="34013" y="5294"/>
                </a:cubicBezTo>
                <a:cubicBezTo>
                  <a:pt x="34603" y="4925"/>
                  <a:pt x="34898" y="4114"/>
                  <a:pt x="34529" y="3450"/>
                </a:cubicBezTo>
                <a:cubicBezTo>
                  <a:pt x="34308" y="2859"/>
                  <a:pt x="34308" y="2048"/>
                  <a:pt x="33570" y="1605"/>
                </a:cubicBezTo>
                <a:cubicBezTo>
                  <a:pt x="32685" y="1089"/>
                  <a:pt x="31652" y="720"/>
                  <a:pt x="30545" y="720"/>
                </a:cubicBezTo>
                <a:cubicBezTo>
                  <a:pt x="29881" y="720"/>
                  <a:pt x="29217" y="720"/>
                  <a:pt x="28553" y="572"/>
                </a:cubicBezTo>
                <a:cubicBezTo>
                  <a:pt x="27078" y="277"/>
                  <a:pt x="25602" y="56"/>
                  <a:pt x="24126" y="56"/>
                </a:cubicBezTo>
                <a:cubicBezTo>
                  <a:pt x="23154" y="29"/>
                  <a:pt x="22182" y="12"/>
                  <a:pt x="21213" y="12"/>
                </a:cubicBezTo>
                <a:cubicBezTo>
                  <a:pt x="19536" y="12"/>
                  <a:pt x="17869" y="63"/>
                  <a:pt x="16232" y="203"/>
                </a:cubicBezTo>
                <a:cubicBezTo>
                  <a:pt x="15621" y="291"/>
                  <a:pt x="15010" y="332"/>
                  <a:pt x="14403" y="332"/>
                </a:cubicBezTo>
                <a:cubicBezTo>
                  <a:pt x="13472" y="332"/>
                  <a:pt x="12551" y="234"/>
                  <a:pt x="11657" y="56"/>
                </a:cubicBezTo>
                <a:cubicBezTo>
                  <a:pt x="11510" y="19"/>
                  <a:pt x="11362" y="0"/>
                  <a:pt x="112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33" name="Google Shape;833;p33">
            <a:hlinkClick r:id="rId7" action="ppaction://hlinksldjump"/>
          </p:cNvPr>
          <p:cNvSpPr/>
          <p:nvPr/>
        </p:nvSpPr>
        <p:spPr>
          <a:xfrm>
            <a:off x="1004773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Jan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34" name="Google Shape;834;p33">
            <a:hlinkClick r:id="" action="ppaction://noaction"/>
          </p:cNvPr>
          <p:cNvSpPr/>
          <p:nvPr/>
        </p:nvSpPr>
        <p:spPr>
          <a:xfrm>
            <a:off x="45379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Jul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35" name="Google Shape;835;p33">
            <a:hlinkClick r:id="" action="ppaction://noaction"/>
          </p:cNvPr>
          <p:cNvSpPr/>
          <p:nvPr/>
        </p:nvSpPr>
        <p:spPr>
          <a:xfrm>
            <a:off x="3366617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May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36" name="Google Shape;836;p33">
            <a:hlinkClick r:id="" action="ppaction://noaction"/>
          </p:cNvPr>
          <p:cNvSpPr/>
          <p:nvPr/>
        </p:nvSpPr>
        <p:spPr>
          <a:xfrm>
            <a:off x="3966646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37" name="Google Shape;837;p33">
            <a:hlinkClick r:id="" action="ppaction://noaction"/>
          </p:cNvPr>
          <p:cNvSpPr/>
          <p:nvPr/>
        </p:nvSpPr>
        <p:spPr>
          <a:xfrm>
            <a:off x="2793917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Apr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38" name="Google Shape;838;p33">
            <a:hlinkClick r:id="rId8" action="ppaction://hlinksldjump"/>
          </p:cNvPr>
          <p:cNvSpPr/>
          <p:nvPr/>
        </p:nvSpPr>
        <p:spPr>
          <a:xfrm>
            <a:off x="1614355" y="249983"/>
            <a:ext cx="611995" cy="288998"/>
          </a:xfrm>
          <a:custGeom>
            <a:avLst/>
            <a:gdLst/>
            <a:ahLst/>
            <a:cxnLst/>
            <a:rect l="l" t="t" r="r" b="b"/>
            <a:pathLst>
              <a:path w="33054" h="7957" extrusionOk="0">
                <a:moveTo>
                  <a:pt x="19164" y="0"/>
                </a:moveTo>
                <a:cubicBezTo>
                  <a:pt x="17273" y="0"/>
                  <a:pt x="15387" y="31"/>
                  <a:pt x="13502" y="159"/>
                </a:cubicBezTo>
                <a:cubicBezTo>
                  <a:pt x="12823" y="203"/>
                  <a:pt x="12143" y="214"/>
                  <a:pt x="11464" y="214"/>
                </a:cubicBezTo>
                <a:cubicBezTo>
                  <a:pt x="10743" y="214"/>
                  <a:pt x="10023" y="202"/>
                  <a:pt x="9303" y="202"/>
                </a:cubicBezTo>
                <a:cubicBezTo>
                  <a:pt x="8416" y="202"/>
                  <a:pt x="7528" y="221"/>
                  <a:pt x="6641" y="307"/>
                </a:cubicBezTo>
                <a:cubicBezTo>
                  <a:pt x="5018" y="381"/>
                  <a:pt x="3468" y="307"/>
                  <a:pt x="1993" y="897"/>
                </a:cubicBezTo>
                <a:cubicBezTo>
                  <a:pt x="1255" y="1192"/>
                  <a:pt x="0" y="2889"/>
                  <a:pt x="148" y="3701"/>
                </a:cubicBezTo>
                <a:cubicBezTo>
                  <a:pt x="222" y="4217"/>
                  <a:pt x="222" y="4734"/>
                  <a:pt x="74" y="5250"/>
                </a:cubicBezTo>
                <a:cubicBezTo>
                  <a:pt x="0" y="6431"/>
                  <a:pt x="812" y="7390"/>
                  <a:pt x="1919" y="7611"/>
                </a:cubicBezTo>
                <a:cubicBezTo>
                  <a:pt x="3911" y="7685"/>
                  <a:pt x="5977" y="7759"/>
                  <a:pt x="7969" y="7832"/>
                </a:cubicBezTo>
                <a:cubicBezTo>
                  <a:pt x="8088" y="7843"/>
                  <a:pt x="8205" y="7848"/>
                  <a:pt x="8321" y="7848"/>
                </a:cubicBezTo>
                <a:cubicBezTo>
                  <a:pt x="8882" y="7848"/>
                  <a:pt x="9417" y="7743"/>
                  <a:pt x="9977" y="7743"/>
                </a:cubicBezTo>
                <a:cubicBezTo>
                  <a:pt x="10094" y="7743"/>
                  <a:pt x="10211" y="7748"/>
                  <a:pt x="10330" y="7759"/>
                </a:cubicBezTo>
                <a:cubicBezTo>
                  <a:pt x="10758" y="7789"/>
                  <a:pt x="11185" y="7807"/>
                  <a:pt x="11613" y="7807"/>
                </a:cubicBezTo>
                <a:cubicBezTo>
                  <a:pt x="12218" y="7807"/>
                  <a:pt x="12823" y="7771"/>
                  <a:pt x="13428" y="7685"/>
                </a:cubicBezTo>
                <a:cubicBezTo>
                  <a:pt x="13719" y="7597"/>
                  <a:pt x="14010" y="7556"/>
                  <a:pt x="14292" y="7556"/>
                </a:cubicBezTo>
                <a:cubicBezTo>
                  <a:pt x="14725" y="7556"/>
                  <a:pt x="15137" y="7654"/>
                  <a:pt x="15494" y="7832"/>
                </a:cubicBezTo>
                <a:cubicBezTo>
                  <a:pt x="15771" y="7915"/>
                  <a:pt x="16037" y="7957"/>
                  <a:pt x="16297" y="7957"/>
                </a:cubicBezTo>
                <a:cubicBezTo>
                  <a:pt x="16730" y="7957"/>
                  <a:pt x="17145" y="7842"/>
                  <a:pt x="17560" y="7611"/>
                </a:cubicBezTo>
                <a:cubicBezTo>
                  <a:pt x="17781" y="7685"/>
                  <a:pt x="17929" y="7832"/>
                  <a:pt x="18224" y="7832"/>
                </a:cubicBezTo>
                <a:cubicBezTo>
                  <a:pt x="18331" y="7841"/>
                  <a:pt x="18437" y="7844"/>
                  <a:pt x="18544" y="7844"/>
                </a:cubicBezTo>
                <a:cubicBezTo>
                  <a:pt x="19396" y="7844"/>
                  <a:pt x="20249" y="7611"/>
                  <a:pt x="21102" y="7611"/>
                </a:cubicBezTo>
                <a:cubicBezTo>
                  <a:pt x="21468" y="7580"/>
                  <a:pt x="21848" y="7563"/>
                  <a:pt x="22229" y="7563"/>
                </a:cubicBezTo>
                <a:cubicBezTo>
                  <a:pt x="22769" y="7563"/>
                  <a:pt x="23313" y="7598"/>
                  <a:pt x="23831" y="7685"/>
                </a:cubicBezTo>
                <a:cubicBezTo>
                  <a:pt x="24058" y="7737"/>
                  <a:pt x="24285" y="7756"/>
                  <a:pt x="24512" y="7756"/>
                </a:cubicBezTo>
                <a:cubicBezTo>
                  <a:pt x="25154" y="7756"/>
                  <a:pt x="25797" y="7601"/>
                  <a:pt x="26440" y="7601"/>
                </a:cubicBezTo>
                <a:cubicBezTo>
                  <a:pt x="26529" y="7601"/>
                  <a:pt x="26619" y="7604"/>
                  <a:pt x="26709" y="7611"/>
                </a:cubicBezTo>
                <a:cubicBezTo>
                  <a:pt x="26893" y="7685"/>
                  <a:pt x="27096" y="7722"/>
                  <a:pt x="27308" y="7722"/>
                </a:cubicBezTo>
                <a:cubicBezTo>
                  <a:pt x="27520" y="7722"/>
                  <a:pt x="27742" y="7685"/>
                  <a:pt x="27963" y="7611"/>
                </a:cubicBezTo>
                <a:cubicBezTo>
                  <a:pt x="28221" y="7500"/>
                  <a:pt x="28498" y="7445"/>
                  <a:pt x="28775" y="7445"/>
                </a:cubicBezTo>
                <a:cubicBezTo>
                  <a:pt x="29051" y="7445"/>
                  <a:pt x="29328" y="7500"/>
                  <a:pt x="29586" y="7611"/>
                </a:cubicBezTo>
                <a:cubicBezTo>
                  <a:pt x="29631" y="7614"/>
                  <a:pt x="29674" y="7616"/>
                  <a:pt x="29717" y="7616"/>
                </a:cubicBezTo>
                <a:cubicBezTo>
                  <a:pt x="30677" y="7616"/>
                  <a:pt x="31321" y="6854"/>
                  <a:pt x="32169" y="6431"/>
                </a:cubicBezTo>
                <a:cubicBezTo>
                  <a:pt x="32980" y="5914"/>
                  <a:pt x="33054" y="5619"/>
                  <a:pt x="32611" y="4660"/>
                </a:cubicBezTo>
                <a:cubicBezTo>
                  <a:pt x="32316" y="4217"/>
                  <a:pt x="31873" y="3774"/>
                  <a:pt x="32242" y="3184"/>
                </a:cubicBezTo>
                <a:cubicBezTo>
                  <a:pt x="32316" y="3110"/>
                  <a:pt x="32242" y="2889"/>
                  <a:pt x="32169" y="2742"/>
                </a:cubicBezTo>
                <a:cubicBezTo>
                  <a:pt x="31652" y="1487"/>
                  <a:pt x="30545" y="602"/>
                  <a:pt x="29217" y="307"/>
                </a:cubicBezTo>
                <a:cubicBezTo>
                  <a:pt x="28406" y="159"/>
                  <a:pt x="27520" y="12"/>
                  <a:pt x="26635" y="12"/>
                </a:cubicBezTo>
                <a:cubicBezTo>
                  <a:pt x="25925" y="24"/>
                  <a:pt x="25217" y="28"/>
                  <a:pt x="24511" y="28"/>
                </a:cubicBezTo>
                <a:cubicBezTo>
                  <a:pt x="22720" y="28"/>
                  <a:pt x="20939" y="0"/>
                  <a:pt x="1916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Feb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39" name="Google Shape;839;p33">
            <a:hlinkClick r:id="" action="ppaction://noaction"/>
          </p:cNvPr>
          <p:cNvSpPr/>
          <p:nvPr/>
        </p:nvSpPr>
        <p:spPr>
          <a:xfrm>
            <a:off x="74957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Dec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40" name="Google Shape;840;p33">
            <a:hlinkClick r:id="" action="ppaction://noaction"/>
          </p:cNvPr>
          <p:cNvSpPr/>
          <p:nvPr/>
        </p:nvSpPr>
        <p:spPr>
          <a:xfrm>
            <a:off x="5717556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Sep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41" name="Google Shape;841;p33">
            <a:hlinkClick r:id="" action="ppaction://noaction"/>
          </p:cNvPr>
          <p:cNvSpPr/>
          <p:nvPr/>
        </p:nvSpPr>
        <p:spPr>
          <a:xfrm>
            <a:off x="6317584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Oct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42" name="Google Shape;842;p33">
            <a:hlinkClick r:id="" action="ppaction://noaction"/>
          </p:cNvPr>
          <p:cNvSpPr/>
          <p:nvPr/>
        </p:nvSpPr>
        <p:spPr>
          <a:xfrm>
            <a:off x="5144855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Aug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43" name="Google Shape;843;p33">
            <a:hlinkClick r:id="" action="ppaction://noaction"/>
          </p:cNvPr>
          <p:cNvSpPr/>
          <p:nvPr/>
        </p:nvSpPr>
        <p:spPr>
          <a:xfrm>
            <a:off x="6888933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Nov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44" name="Google Shape;844;p33">
            <a:hlinkClick r:id="" action="ppaction://hlinkshowjump?jump=nextslide"/>
          </p:cNvPr>
          <p:cNvSpPr/>
          <p:nvPr/>
        </p:nvSpPr>
        <p:spPr>
          <a:xfrm>
            <a:off x="810265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&gt;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45" name="Google Shape;845;p33">
            <a:hlinkClick r:id="" action="ppaction://hlinkshowjump?jump=previousslide"/>
          </p:cNvPr>
          <p:cNvSpPr/>
          <p:nvPr/>
        </p:nvSpPr>
        <p:spPr>
          <a:xfrm>
            <a:off x="395191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&lt;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" name="Google Shape;850;p34"/>
          <p:cNvPicPr preferRelativeResize="0"/>
          <p:nvPr/>
        </p:nvPicPr>
        <p:blipFill rotWithShape="1">
          <a:blip r:embed="rId3">
            <a:alphaModFix amt="90000"/>
          </a:blip>
          <a:srcRect l="852" t="3632" b="4876"/>
          <a:stretch/>
        </p:blipFill>
        <p:spPr>
          <a:xfrm>
            <a:off x="2232397" y="544029"/>
            <a:ext cx="3602780" cy="885334"/>
          </a:xfrm>
          <a:prstGeom prst="rect">
            <a:avLst/>
          </a:prstGeom>
          <a:noFill/>
          <a:ln>
            <a:noFill/>
          </a:ln>
        </p:spPr>
      </p:pic>
      <p:sp>
        <p:nvSpPr>
          <p:cNvPr id="852" name="Google Shape;852;p34"/>
          <p:cNvSpPr txBox="1">
            <a:spLocks noGrp="1"/>
          </p:cNvSpPr>
          <p:nvPr>
            <p:ph type="title"/>
          </p:nvPr>
        </p:nvSpPr>
        <p:spPr>
          <a:xfrm>
            <a:off x="2308846" y="550749"/>
            <a:ext cx="3315600" cy="8135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 err="1">
                <a:solidFill>
                  <a:schemeClr val="bg1">
                    <a:lumMod val="10000"/>
                  </a:schemeClr>
                </a:solidFill>
              </a:rPr>
              <a:t>Karakteristik</a:t>
            </a:r>
            <a:r>
              <a:rPr lang="en-US" sz="20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b="0" dirty="0" err="1">
                <a:solidFill>
                  <a:schemeClr val="bg1">
                    <a:lumMod val="10000"/>
                  </a:schemeClr>
                </a:solidFill>
              </a:rPr>
              <a:t>Pembelajaran</a:t>
            </a:r>
            <a:r>
              <a:rPr lang="en-US" sz="2000" b="0" dirty="0">
                <a:solidFill>
                  <a:schemeClr val="bg1">
                    <a:lumMod val="10000"/>
                  </a:schemeClr>
                </a:solidFill>
              </a:rPr>
              <a:t> Problem Solving</a:t>
            </a:r>
            <a:endParaRPr sz="2000" b="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853" name="Google Shape;853;p34"/>
          <p:cNvSpPr txBox="1">
            <a:spLocks noGrp="1"/>
          </p:cNvSpPr>
          <p:nvPr>
            <p:ph type="subTitle" idx="1"/>
          </p:nvPr>
        </p:nvSpPr>
        <p:spPr>
          <a:xfrm>
            <a:off x="804607" y="1639629"/>
            <a:ext cx="7988309" cy="30249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a.  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Pengajuan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pertanyaan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atau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masalah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mengorganisasikan</a:t>
            </a:r>
            <a:endParaRPr lang="en-US" sz="2000" dirty="0">
              <a:solidFill>
                <a:schemeClr val="bg1">
                  <a:lumMod val="10000"/>
                </a:schemeClr>
              </a:solidFill>
              <a:latin typeface="Patrick Hand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>
                  <a:lumMod val="10000"/>
                </a:schemeClr>
              </a:solidFill>
              <a:latin typeface="Patrick Hand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b.  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Berfokus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 pada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keterkaitan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antardispilin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>
                  <a:lumMod val="10000"/>
                </a:schemeClr>
              </a:solidFill>
              <a:latin typeface="Patrick Hand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c.  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Penyelidikan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autentik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 problem solving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>
                  <a:lumMod val="10000"/>
                </a:schemeClr>
              </a:solidFill>
              <a:latin typeface="Patrick Hand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d.  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Menghasilkan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penyelesaian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masalah</a:t>
            </a:r>
            <a:endParaRPr lang="en-US" sz="2000" dirty="0">
              <a:solidFill>
                <a:schemeClr val="bg1">
                  <a:lumMod val="10000"/>
                </a:schemeClr>
              </a:solidFill>
              <a:latin typeface="Patrick Hand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>
                  <a:lumMod val="10000"/>
                </a:schemeClr>
              </a:solidFill>
              <a:latin typeface="Patrick Hand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e.  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Kolaborasi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dengan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menentukan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penyelsaian</a:t>
            </a:r>
            <a:endParaRPr sz="2000" dirty="0">
              <a:solidFill>
                <a:schemeClr val="bg1">
                  <a:lumMod val="10000"/>
                </a:schemeClr>
              </a:solidFill>
              <a:latin typeface="Patrick Hand" panose="020B0604020202020204" charset="0"/>
            </a:endParaRPr>
          </a:p>
        </p:txBody>
      </p:sp>
      <p:grpSp>
        <p:nvGrpSpPr>
          <p:cNvPr id="868" name="Google Shape;868;p34"/>
          <p:cNvGrpSpPr/>
          <p:nvPr/>
        </p:nvGrpSpPr>
        <p:grpSpPr>
          <a:xfrm>
            <a:off x="1477694" y="3434061"/>
            <a:ext cx="218425" cy="210338"/>
            <a:chOff x="2071000" y="1435025"/>
            <a:chExt cx="500400" cy="481875"/>
          </a:xfrm>
        </p:grpSpPr>
        <p:sp>
          <p:nvSpPr>
            <p:cNvPr id="869" name="Google Shape;869;p34"/>
            <p:cNvSpPr/>
            <p:nvPr/>
          </p:nvSpPr>
          <p:spPr>
            <a:xfrm>
              <a:off x="2425125" y="1718700"/>
              <a:ext cx="146275" cy="141750"/>
            </a:xfrm>
            <a:custGeom>
              <a:avLst/>
              <a:gdLst/>
              <a:ahLst/>
              <a:cxnLst/>
              <a:rect l="l" t="t" r="r" b="b"/>
              <a:pathLst>
                <a:path w="5851" h="5670" extrusionOk="0">
                  <a:moveTo>
                    <a:pt x="1598" y="0"/>
                  </a:moveTo>
                  <a:cubicBezTo>
                    <a:pt x="1159" y="0"/>
                    <a:pt x="720" y="160"/>
                    <a:pt x="401" y="481"/>
                  </a:cubicBezTo>
                  <a:lnTo>
                    <a:pt x="0" y="879"/>
                  </a:lnTo>
                  <a:lnTo>
                    <a:pt x="4791" y="5669"/>
                  </a:lnTo>
                  <a:lnTo>
                    <a:pt x="5191" y="5272"/>
                  </a:lnTo>
                  <a:cubicBezTo>
                    <a:pt x="5851" y="4610"/>
                    <a:pt x="5851" y="3538"/>
                    <a:pt x="5191" y="2875"/>
                  </a:cubicBezTo>
                  <a:lnTo>
                    <a:pt x="2795" y="481"/>
                  </a:lnTo>
                  <a:cubicBezTo>
                    <a:pt x="2475" y="160"/>
                    <a:pt x="2036" y="0"/>
                    <a:pt x="15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2071000" y="1477850"/>
              <a:ext cx="453125" cy="439050"/>
            </a:xfrm>
            <a:custGeom>
              <a:avLst/>
              <a:gdLst/>
              <a:ahLst/>
              <a:cxnLst/>
              <a:rect l="l" t="t" r="r" b="b"/>
              <a:pathLst>
                <a:path w="18125" h="17562" extrusionOk="0">
                  <a:moveTo>
                    <a:pt x="2057" y="0"/>
                  </a:moveTo>
                  <a:cubicBezTo>
                    <a:pt x="0" y="2397"/>
                    <a:pt x="81" y="6008"/>
                    <a:pt x="2352" y="8278"/>
                  </a:cubicBezTo>
                  <a:lnTo>
                    <a:pt x="9847" y="15776"/>
                  </a:lnTo>
                  <a:cubicBezTo>
                    <a:pt x="11008" y="16937"/>
                    <a:pt x="12564" y="17561"/>
                    <a:pt x="14149" y="17561"/>
                  </a:cubicBezTo>
                  <a:cubicBezTo>
                    <a:pt x="15535" y="17561"/>
                    <a:pt x="16943" y="17083"/>
                    <a:pt x="18125" y="16068"/>
                  </a:cubicBezTo>
                  <a:lnTo>
                    <a:pt x="13346" y="11289"/>
                  </a:lnTo>
                  <a:cubicBezTo>
                    <a:pt x="13108" y="11473"/>
                    <a:pt x="12823" y="11568"/>
                    <a:pt x="12540" y="11568"/>
                  </a:cubicBezTo>
                  <a:cubicBezTo>
                    <a:pt x="12221" y="11568"/>
                    <a:pt x="11904" y="11448"/>
                    <a:pt x="11660" y="11202"/>
                  </a:cubicBezTo>
                  <a:lnTo>
                    <a:pt x="6926" y="6465"/>
                  </a:lnTo>
                  <a:cubicBezTo>
                    <a:pt x="6462" y="6002"/>
                    <a:pt x="6447" y="5282"/>
                    <a:pt x="6839" y="4779"/>
                  </a:cubicBezTo>
                  <a:lnTo>
                    <a:pt x="20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2141600" y="1435025"/>
              <a:ext cx="146300" cy="141850"/>
            </a:xfrm>
            <a:custGeom>
              <a:avLst/>
              <a:gdLst/>
              <a:ahLst/>
              <a:cxnLst/>
              <a:rect l="l" t="t" r="r" b="b"/>
              <a:pathLst>
                <a:path w="5852" h="5674" extrusionOk="0">
                  <a:moveTo>
                    <a:pt x="1597" y="1"/>
                  </a:moveTo>
                  <a:cubicBezTo>
                    <a:pt x="1158" y="1"/>
                    <a:pt x="719" y="161"/>
                    <a:pt x="398" y="482"/>
                  </a:cubicBezTo>
                  <a:lnTo>
                    <a:pt x="1" y="882"/>
                  </a:lnTo>
                  <a:lnTo>
                    <a:pt x="4792" y="5673"/>
                  </a:lnTo>
                  <a:lnTo>
                    <a:pt x="5189" y="5273"/>
                  </a:lnTo>
                  <a:cubicBezTo>
                    <a:pt x="5852" y="4610"/>
                    <a:pt x="5852" y="3538"/>
                    <a:pt x="5189" y="2879"/>
                  </a:cubicBezTo>
                  <a:lnTo>
                    <a:pt x="2795" y="482"/>
                  </a:lnTo>
                  <a:cubicBezTo>
                    <a:pt x="2474" y="161"/>
                    <a:pt x="2036" y="1"/>
                    <a:pt x="1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872" name="Google Shape;872;p34"/>
          <p:cNvPicPr preferRelativeResize="0"/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760499" y="820551"/>
            <a:ext cx="852250" cy="741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Google Shape;873;p34"/>
          <p:cNvPicPr preferRelativeResize="0"/>
          <p:nvPr/>
        </p:nvPicPr>
        <p:blipFill rotWithShape="1">
          <a:blip r:embed="rId5">
            <a:alphaModFix/>
          </a:blip>
          <a:srcRect l="6356" t="2983" r="2842" b="1687"/>
          <a:stretch/>
        </p:blipFill>
        <p:spPr>
          <a:xfrm>
            <a:off x="7931331" y="692275"/>
            <a:ext cx="988800" cy="998100"/>
          </a:xfrm>
          <a:prstGeom prst="ellipse">
            <a:avLst/>
          </a:prstGeom>
          <a:noFill/>
          <a:ln>
            <a:noFill/>
          </a:ln>
          <a:effectLst>
            <a:outerShdw blurRad="28575" dist="19050" dir="3960000" algn="bl" rotWithShape="0">
              <a:schemeClr val="dk2">
                <a:alpha val="50000"/>
              </a:schemeClr>
            </a:outerShdw>
          </a:effectLst>
        </p:spPr>
      </p:pic>
      <p:pic>
        <p:nvPicPr>
          <p:cNvPr id="874" name="Google Shape;874;p34"/>
          <p:cNvPicPr preferRelativeResize="0"/>
          <p:nvPr/>
        </p:nvPicPr>
        <p:blipFill rotWithShape="1">
          <a:blip r:embed="rId6">
            <a:alphaModFix amt="90000"/>
          </a:blip>
          <a:srcRect l="17866" t="19811" r="12095" b="21433"/>
          <a:stretch/>
        </p:blipFill>
        <p:spPr>
          <a:xfrm rot="-1273558">
            <a:off x="5604000" y="4111849"/>
            <a:ext cx="281752" cy="337329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34">
            <a:hlinkClick r:id="" action="ppaction://noaction"/>
          </p:cNvPr>
          <p:cNvSpPr/>
          <p:nvPr/>
        </p:nvSpPr>
        <p:spPr>
          <a:xfrm>
            <a:off x="2187056" y="244208"/>
            <a:ext cx="646155" cy="300548"/>
          </a:xfrm>
          <a:custGeom>
            <a:avLst/>
            <a:gdLst/>
            <a:ahLst/>
            <a:cxnLst/>
            <a:rect l="l" t="t" r="r" b="b"/>
            <a:pathLst>
              <a:path w="34899" h="8275" extrusionOk="0">
                <a:moveTo>
                  <a:pt x="11224" y="0"/>
                </a:moveTo>
                <a:cubicBezTo>
                  <a:pt x="11086" y="0"/>
                  <a:pt x="10957" y="19"/>
                  <a:pt x="10846" y="56"/>
                </a:cubicBezTo>
                <a:cubicBezTo>
                  <a:pt x="9739" y="222"/>
                  <a:pt x="8633" y="305"/>
                  <a:pt x="7557" y="305"/>
                </a:cubicBezTo>
                <a:cubicBezTo>
                  <a:pt x="7198" y="305"/>
                  <a:pt x="6843" y="295"/>
                  <a:pt x="6493" y="277"/>
                </a:cubicBezTo>
                <a:cubicBezTo>
                  <a:pt x="6317" y="263"/>
                  <a:pt x="6143" y="257"/>
                  <a:pt x="5972" y="257"/>
                </a:cubicBezTo>
                <a:cubicBezTo>
                  <a:pt x="5209" y="257"/>
                  <a:pt x="4486" y="378"/>
                  <a:pt x="3763" y="498"/>
                </a:cubicBezTo>
                <a:cubicBezTo>
                  <a:pt x="2951" y="720"/>
                  <a:pt x="959" y="2564"/>
                  <a:pt x="812" y="3376"/>
                </a:cubicBezTo>
                <a:lnTo>
                  <a:pt x="812" y="3597"/>
                </a:lnTo>
                <a:cubicBezTo>
                  <a:pt x="1402" y="4187"/>
                  <a:pt x="738" y="4556"/>
                  <a:pt x="517" y="4999"/>
                </a:cubicBezTo>
                <a:cubicBezTo>
                  <a:pt x="222" y="5589"/>
                  <a:pt x="0" y="5811"/>
                  <a:pt x="738" y="6548"/>
                </a:cubicBezTo>
                <a:cubicBezTo>
                  <a:pt x="1589" y="7465"/>
                  <a:pt x="2789" y="7975"/>
                  <a:pt x="4028" y="7975"/>
                </a:cubicBezTo>
                <a:cubicBezTo>
                  <a:pt x="4185" y="7975"/>
                  <a:pt x="4343" y="7967"/>
                  <a:pt x="4501" y="7950"/>
                </a:cubicBezTo>
                <a:cubicBezTo>
                  <a:pt x="5829" y="7803"/>
                  <a:pt x="7138" y="7729"/>
                  <a:pt x="8448" y="7729"/>
                </a:cubicBezTo>
                <a:cubicBezTo>
                  <a:pt x="9758" y="7729"/>
                  <a:pt x="11067" y="7803"/>
                  <a:pt x="12395" y="7950"/>
                </a:cubicBezTo>
                <a:cubicBezTo>
                  <a:pt x="14166" y="8024"/>
                  <a:pt x="15863" y="7950"/>
                  <a:pt x="17634" y="8171"/>
                </a:cubicBezTo>
                <a:cubicBezTo>
                  <a:pt x="18430" y="8238"/>
                  <a:pt x="19240" y="8274"/>
                  <a:pt x="20053" y="8274"/>
                </a:cubicBezTo>
                <a:cubicBezTo>
                  <a:pt x="21048" y="8274"/>
                  <a:pt x="22045" y="8220"/>
                  <a:pt x="23020" y="8098"/>
                </a:cubicBezTo>
                <a:cubicBezTo>
                  <a:pt x="23754" y="8057"/>
                  <a:pt x="24493" y="8044"/>
                  <a:pt x="25236" y="8044"/>
                </a:cubicBezTo>
                <a:cubicBezTo>
                  <a:pt x="26437" y="8044"/>
                  <a:pt x="27644" y="8077"/>
                  <a:pt x="28845" y="8077"/>
                </a:cubicBezTo>
                <a:cubicBezTo>
                  <a:pt x="29588" y="8077"/>
                  <a:pt x="30328" y="8065"/>
                  <a:pt x="31062" y="8024"/>
                </a:cubicBezTo>
                <a:cubicBezTo>
                  <a:pt x="32611" y="7950"/>
                  <a:pt x="33423" y="7286"/>
                  <a:pt x="33718" y="5811"/>
                </a:cubicBezTo>
                <a:cubicBezTo>
                  <a:pt x="33718" y="5589"/>
                  <a:pt x="33865" y="5442"/>
                  <a:pt x="34013" y="5294"/>
                </a:cubicBezTo>
                <a:cubicBezTo>
                  <a:pt x="34603" y="4925"/>
                  <a:pt x="34898" y="4114"/>
                  <a:pt x="34529" y="3450"/>
                </a:cubicBezTo>
                <a:cubicBezTo>
                  <a:pt x="34308" y="2859"/>
                  <a:pt x="34308" y="2048"/>
                  <a:pt x="33570" y="1605"/>
                </a:cubicBezTo>
                <a:cubicBezTo>
                  <a:pt x="32685" y="1089"/>
                  <a:pt x="31652" y="720"/>
                  <a:pt x="30545" y="720"/>
                </a:cubicBezTo>
                <a:cubicBezTo>
                  <a:pt x="29881" y="720"/>
                  <a:pt x="29217" y="720"/>
                  <a:pt x="28553" y="572"/>
                </a:cubicBezTo>
                <a:cubicBezTo>
                  <a:pt x="27078" y="277"/>
                  <a:pt x="25602" y="56"/>
                  <a:pt x="24126" y="56"/>
                </a:cubicBezTo>
                <a:cubicBezTo>
                  <a:pt x="23154" y="29"/>
                  <a:pt x="22182" y="12"/>
                  <a:pt x="21213" y="12"/>
                </a:cubicBezTo>
                <a:cubicBezTo>
                  <a:pt x="19536" y="12"/>
                  <a:pt x="17869" y="63"/>
                  <a:pt x="16232" y="203"/>
                </a:cubicBezTo>
                <a:cubicBezTo>
                  <a:pt x="15621" y="291"/>
                  <a:pt x="15010" y="332"/>
                  <a:pt x="14403" y="332"/>
                </a:cubicBezTo>
                <a:cubicBezTo>
                  <a:pt x="13472" y="332"/>
                  <a:pt x="12551" y="234"/>
                  <a:pt x="11657" y="56"/>
                </a:cubicBezTo>
                <a:cubicBezTo>
                  <a:pt x="11510" y="19"/>
                  <a:pt x="11362" y="0"/>
                  <a:pt x="112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76" name="Google Shape;876;p34">
            <a:hlinkClick r:id="rId7" action="ppaction://hlinksldjump"/>
          </p:cNvPr>
          <p:cNvSpPr/>
          <p:nvPr/>
        </p:nvSpPr>
        <p:spPr>
          <a:xfrm>
            <a:off x="1004773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Jan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77" name="Google Shape;877;p34">
            <a:hlinkClick r:id="" action="ppaction://noaction"/>
          </p:cNvPr>
          <p:cNvSpPr/>
          <p:nvPr/>
        </p:nvSpPr>
        <p:spPr>
          <a:xfrm>
            <a:off x="45379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Jul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78" name="Google Shape;878;p34">
            <a:hlinkClick r:id="" action="ppaction://noaction"/>
          </p:cNvPr>
          <p:cNvSpPr/>
          <p:nvPr/>
        </p:nvSpPr>
        <p:spPr>
          <a:xfrm>
            <a:off x="3366617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May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79" name="Google Shape;879;p34">
            <a:hlinkClick r:id="" action="ppaction://noaction"/>
          </p:cNvPr>
          <p:cNvSpPr/>
          <p:nvPr/>
        </p:nvSpPr>
        <p:spPr>
          <a:xfrm>
            <a:off x="3966646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0" name="Google Shape;880;p34">
            <a:hlinkClick r:id="" action="ppaction://noaction"/>
          </p:cNvPr>
          <p:cNvSpPr/>
          <p:nvPr/>
        </p:nvSpPr>
        <p:spPr>
          <a:xfrm>
            <a:off x="2793917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Apr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1" name="Google Shape;881;p34">
            <a:hlinkClick r:id="rId8" action="ppaction://hlinksldjump"/>
          </p:cNvPr>
          <p:cNvSpPr/>
          <p:nvPr/>
        </p:nvSpPr>
        <p:spPr>
          <a:xfrm>
            <a:off x="1614355" y="249983"/>
            <a:ext cx="611995" cy="288998"/>
          </a:xfrm>
          <a:custGeom>
            <a:avLst/>
            <a:gdLst/>
            <a:ahLst/>
            <a:cxnLst/>
            <a:rect l="l" t="t" r="r" b="b"/>
            <a:pathLst>
              <a:path w="33054" h="7957" extrusionOk="0">
                <a:moveTo>
                  <a:pt x="19164" y="0"/>
                </a:moveTo>
                <a:cubicBezTo>
                  <a:pt x="17273" y="0"/>
                  <a:pt x="15387" y="31"/>
                  <a:pt x="13502" y="159"/>
                </a:cubicBezTo>
                <a:cubicBezTo>
                  <a:pt x="12823" y="203"/>
                  <a:pt x="12143" y="214"/>
                  <a:pt x="11464" y="214"/>
                </a:cubicBezTo>
                <a:cubicBezTo>
                  <a:pt x="10743" y="214"/>
                  <a:pt x="10023" y="202"/>
                  <a:pt x="9303" y="202"/>
                </a:cubicBezTo>
                <a:cubicBezTo>
                  <a:pt x="8416" y="202"/>
                  <a:pt x="7528" y="221"/>
                  <a:pt x="6641" y="307"/>
                </a:cubicBezTo>
                <a:cubicBezTo>
                  <a:pt x="5018" y="381"/>
                  <a:pt x="3468" y="307"/>
                  <a:pt x="1993" y="897"/>
                </a:cubicBezTo>
                <a:cubicBezTo>
                  <a:pt x="1255" y="1192"/>
                  <a:pt x="0" y="2889"/>
                  <a:pt x="148" y="3701"/>
                </a:cubicBezTo>
                <a:cubicBezTo>
                  <a:pt x="222" y="4217"/>
                  <a:pt x="222" y="4734"/>
                  <a:pt x="74" y="5250"/>
                </a:cubicBezTo>
                <a:cubicBezTo>
                  <a:pt x="0" y="6431"/>
                  <a:pt x="812" y="7390"/>
                  <a:pt x="1919" y="7611"/>
                </a:cubicBezTo>
                <a:cubicBezTo>
                  <a:pt x="3911" y="7685"/>
                  <a:pt x="5977" y="7759"/>
                  <a:pt x="7969" y="7832"/>
                </a:cubicBezTo>
                <a:cubicBezTo>
                  <a:pt x="8088" y="7843"/>
                  <a:pt x="8205" y="7848"/>
                  <a:pt x="8321" y="7848"/>
                </a:cubicBezTo>
                <a:cubicBezTo>
                  <a:pt x="8882" y="7848"/>
                  <a:pt x="9417" y="7743"/>
                  <a:pt x="9977" y="7743"/>
                </a:cubicBezTo>
                <a:cubicBezTo>
                  <a:pt x="10094" y="7743"/>
                  <a:pt x="10211" y="7748"/>
                  <a:pt x="10330" y="7759"/>
                </a:cubicBezTo>
                <a:cubicBezTo>
                  <a:pt x="10758" y="7789"/>
                  <a:pt x="11185" y="7807"/>
                  <a:pt x="11613" y="7807"/>
                </a:cubicBezTo>
                <a:cubicBezTo>
                  <a:pt x="12218" y="7807"/>
                  <a:pt x="12823" y="7771"/>
                  <a:pt x="13428" y="7685"/>
                </a:cubicBezTo>
                <a:cubicBezTo>
                  <a:pt x="13719" y="7597"/>
                  <a:pt x="14010" y="7556"/>
                  <a:pt x="14292" y="7556"/>
                </a:cubicBezTo>
                <a:cubicBezTo>
                  <a:pt x="14725" y="7556"/>
                  <a:pt x="15137" y="7654"/>
                  <a:pt x="15494" y="7832"/>
                </a:cubicBezTo>
                <a:cubicBezTo>
                  <a:pt x="15771" y="7915"/>
                  <a:pt x="16037" y="7957"/>
                  <a:pt x="16297" y="7957"/>
                </a:cubicBezTo>
                <a:cubicBezTo>
                  <a:pt x="16730" y="7957"/>
                  <a:pt x="17145" y="7842"/>
                  <a:pt x="17560" y="7611"/>
                </a:cubicBezTo>
                <a:cubicBezTo>
                  <a:pt x="17781" y="7685"/>
                  <a:pt x="17929" y="7832"/>
                  <a:pt x="18224" y="7832"/>
                </a:cubicBezTo>
                <a:cubicBezTo>
                  <a:pt x="18331" y="7841"/>
                  <a:pt x="18437" y="7844"/>
                  <a:pt x="18544" y="7844"/>
                </a:cubicBezTo>
                <a:cubicBezTo>
                  <a:pt x="19396" y="7844"/>
                  <a:pt x="20249" y="7611"/>
                  <a:pt x="21102" y="7611"/>
                </a:cubicBezTo>
                <a:cubicBezTo>
                  <a:pt x="21468" y="7580"/>
                  <a:pt x="21848" y="7563"/>
                  <a:pt x="22229" y="7563"/>
                </a:cubicBezTo>
                <a:cubicBezTo>
                  <a:pt x="22769" y="7563"/>
                  <a:pt x="23313" y="7598"/>
                  <a:pt x="23831" y="7685"/>
                </a:cubicBezTo>
                <a:cubicBezTo>
                  <a:pt x="24058" y="7737"/>
                  <a:pt x="24285" y="7756"/>
                  <a:pt x="24512" y="7756"/>
                </a:cubicBezTo>
                <a:cubicBezTo>
                  <a:pt x="25154" y="7756"/>
                  <a:pt x="25797" y="7601"/>
                  <a:pt x="26440" y="7601"/>
                </a:cubicBezTo>
                <a:cubicBezTo>
                  <a:pt x="26529" y="7601"/>
                  <a:pt x="26619" y="7604"/>
                  <a:pt x="26709" y="7611"/>
                </a:cubicBezTo>
                <a:cubicBezTo>
                  <a:pt x="26893" y="7685"/>
                  <a:pt x="27096" y="7722"/>
                  <a:pt x="27308" y="7722"/>
                </a:cubicBezTo>
                <a:cubicBezTo>
                  <a:pt x="27520" y="7722"/>
                  <a:pt x="27742" y="7685"/>
                  <a:pt x="27963" y="7611"/>
                </a:cubicBezTo>
                <a:cubicBezTo>
                  <a:pt x="28221" y="7500"/>
                  <a:pt x="28498" y="7445"/>
                  <a:pt x="28775" y="7445"/>
                </a:cubicBezTo>
                <a:cubicBezTo>
                  <a:pt x="29051" y="7445"/>
                  <a:pt x="29328" y="7500"/>
                  <a:pt x="29586" y="7611"/>
                </a:cubicBezTo>
                <a:cubicBezTo>
                  <a:pt x="29631" y="7614"/>
                  <a:pt x="29674" y="7616"/>
                  <a:pt x="29717" y="7616"/>
                </a:cubicBezTo>
                <a:cubicBezTo>
                  <a:pt x="30677" y="7616"/>
                  <a:pt x="31321" y="6854"/>
                  <a:pt x="32169" y="6431"/>
                </a:cubicBezTo>
                <a:cubicBezTo>
                  <a:pt x="32980" y="5914"/>
                  <a:pt x="33054" y="5619"/>
                  <a:pt x="32611" y="4660"/>
                </a:cubicBezTo>
                <a:cubicBezTo>
                  <a:pt x="32316" y="4217"/>
                  <a:pt x="31873" y="3774"/>
                  <a:pt x="32242" y="3184"/>
                </a:cubicBezTo>
                <a:cubicBezTo>
                  <a:pt x="32316" y="3110"/>
                  <a:pt x="32242" y="2889"/>
                  <a:pt x="32169" y="2742"/>
                </a:cubicBezTo>
                <a:cubicBezTo>
                  <a:pt x="31652" y="1487"/>
                  <a:pt x="30545" y="602"/>
                  <a:pt x="29217" y="307"/>
                </a:cubicBezTo>
                <a:cubicBezTo>
                  <a:pt x="28406" y="159"/>
                  <a:pt x="27520" y="12"/>
                  <a:pt x="26635" y="12"/>
                </a:cubicBezTo>
                <a:cubicBezTo>
                  <a:pt x="25925" y="24"/>
                  <a:pt x="25217" y="28"/>
                  <a:pt x="24511" y="28"/>
                </a:cubicBezTo>
                <a:cubicBezTo>
                  <a:pt x="22720" y="28"/>
                  <a:pt x="20939" y="0"/>
                  <a:pt x="1916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Feb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2" name="Google Shape;882;p34">
            <a:hlinkClick r:id="" action="ppaction://noaction"/>
          </p:cNvPr>
          <p:cNvSpPr/>
          <p:nvPr/>
        </p:nvSpPr>
        <p:spPr>
          <a:xfrm>
            <a:off x="74957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Dec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3" name="Google Shape;883;p34">
            <a:hlinkClick r:id="" action="ppaction://noaction"/>
          </p:cNvPr>
          <p:cNvSpPr/>
          <p:nvPr/>
        </p:nvSpPr>
        <p:spPr>
          <a:xfrm>
            <a:off x="5717556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Sep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4" name="Google Shape;884;p34">
            <a:hlinkClick r:id="" action="ppaction://noaction"/>
          </p:cNvPr>
          <p:cNvSpPr/>
          <p:nvPr/>
        </p:nvSpPr>
        <p:spPr>
          <a:xfrm>
            <a:off x="6317584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Oct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5" name="Google Shape;885;p34">
            <a:hlinkClick r:id="" action="ppaction://noaction"/>
          </p:cNvPr>
          <p:cNvSpPr/>
          <p:nvPr/>
        </p:nvSpPr>
        <p:spPr>
          <a:xfrm>
            <a:off x="5144855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Aug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6" name="Google Shape;886;p34">
            <a:hlinkClick r:id="" action="ppaction://noaction"/>
          </p:cNvPr>
          <p:cNvSpPr/>
          <p:nvPr/>
        </p:nvSpPr>
        <p:spPr>
          <a:xfrm>
            <a:off x="6888933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Nov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7" name="Google Shape;887;p34">
            <a:hlinkClick r:id="" action="ppaction://hlinkshowjump?jump=nextslide"/>
          </p:cNvPr>
          <p:cNvSpPr/>
          <p:nvPr/>
        </p:nvSpPr>
        <p:spPr>
          <a:xfrm>
            <a:off x="810265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&gt;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88" name="Google Shape;888;p34">
            <a:hlinkClick r:id="" action="ppaction://hlinkshowjump?jump=previousslide"/>
          </p:cNvPr>
          <p:cNvSpPr/>
          <p:nvPr/>
        </p:nvSpPr>
        <p:spPr>
          <a:xfrm>
            <a:off x="395191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&lt;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0" name="Google Shape;134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1887" y="1633431"/>
            <a:ext cx="2940651" cy="3209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1" name="Google Shape;134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5039" y="1493129"/>
            <a:ext cx="2940651" cy="3209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42" name="Google Shape;1342;p42"/>
          <p:cNvSpPr txBox="1">
            <a:spLocks noGrp="1"/>
          </p:cNvSpPr>
          <p:nvPr>
            <p:ph type="body" idx="1"/>
          </p:nvPr>
        </p:nvSpPr>
        <p:spPr>
          <a:xfrm>
            <a:off x="1411486" y="2202600"/>
            <a:ext cx="2595300" cy="2184425"/>
          </a:xfrm>
          <a:prstGeom prst="rect">
            <a:avLst/>
          </a:prstGeom>
        </p:spPr>
        <p:txBody>
          <a:bodyPr spcFirstLastPara="1" wrap="square" lIns="82295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bg1">
                    <a:lumMod val="25000"/>
                  </a:schemeClr>
                </a:solidFill>
                <a:latin typeface="Patrick Hand" panose="020B0604020202020204" charset="0"/>
              </a:rPr>
              <a:t>Menyadari adanya masalah</a:t>
            </a:r>
            <a:endParaRPr sz="1600" dirty="0">
              <a:solidFill>
                <a:schemeClr val="bg1">
                  <a:lumMod val="25000"/>
                </a:schemeClr>
              </a:solidFill>
              <a:latin typeface="Patrick Hand" panose="020B0604020202020204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bg1">
                    <a:lumMod val="25000"/>
                  </a:schemeClr>
                </a:solidFill>
                <a:latin typeface="Patrick Hand" panose="020B0604020202020204" charset="0"/>
              </a:rPr>
              <a:t>Memahami hakikat masalah secara jelas</a:t>
            </a:r>
            <a:endParaRPr sz="1600" dirty="0">
              <a:solidFill>
                <a:schemeClr val="bg1">
                  <a:lumMod val="25000"/>
                </a:schemeClr>
              </a:solidFill>
              <a:latin typeface="Patrick Hand" panose="020B0604020202020204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ID" sz="1600" dirty="0">
                <a:solidFill>
                  <a:schemeClr val="bg1">
                    <a:lumMod val="25000"/>
                  </a:schemeClr>
                </a:solidFill>
                <a:latin typeface="Patrick Hand" panose="020B0604020202020204" charset="0"/>
              </a:rPr>
              <a:t>M</a:t>
            </a:r>
            <a:r>
              <a:rPr lang="en" sz="1600" dirty="0">
                <a:solidFill>
                  <a:schemeClr val="bg1">
                    <a:lumMod val="25000"/>
                  </a:schemeClr>
                </a:solidFill>
                <a:latin typeface="Patrick Hand" panose="020B0604020202020204" charset="0"/>
              </a:rPr>
              <a:t>engajukan hipotesis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ID" sz="1600" dirty="0">
                <a:solidFill>
                  <a:schemeClr val="bg1">
                    <a:lumMod val="25000"/>
                  </a:schemeClr>
                </a:solidFill>
                <a:latin typeface="Patrick Hand" panose="020B0604020202020204" charset="0"/>
              </a:rPr>
              <a:t>M</a:t>
            </a:r>
            <a:r>
              <a:rPr lang="en" sz="1600" dirty="0">
                <a:solidFill>
                  <a:schemeClr val="bg1">
                    <a:lumMod val="25000"/>
                  </a:schemeClr>
                </a:solidFill>
                <a:latin typeface="Patrick Hand" panose="020B0604020202020204" charset="0"/>
              </a:rPr>
              <a:t>engumpulkan data</a:t>
            </a:r>
            <a:endParaRPr sz="1600" dirty="0">
              <a:solidFill>
                <a:schemeClr val="bg1">
                  <a:lumMod val="25000"/>
                </a:schemeClr>
              </a:solidFill>
              <a:latin typeface="Patrick Hand" panose="020B0604020202020204" charset="0"/>
            </a:endParaRPr>
          </a:p>
        </p:txBody>
      </p:sp>
      <p:pic>
        <p:nvPicPr>
          <p:cNvPr id="1343" name="Google Shape;1343;p42"/>
          <p:cNvPicPr preferRelativeResize="0"/>
          <p:nvPr/>
        </p:nvPicPr>
        <p:blipFill rotWithShape="1">
          <a:blip r:embed="rId5">
            <a:alphaModFix amt="90000"/>
          </a:blip>
          <a:srcRect r="2657"/>
          <a:stretch/>
        </p:blipFill>
        <p:spPr>
          <a:xfrm>
            <a:off x="2407119" y="606950"/>
            <a:ext cx="4661248" cy="739774"/>
          </a:xfrm>
          <a:prstGeom prst="rect">
            <a:avLst/>
          </a:prstGeom>
          <a:noFill/>
          <a:ln>
            <a:noFill/>
          </a:ln>
        </p:spPr>
      </p:pic>
      <p:sp>
        <p:nvSpPr>
          <p:cNvPr id="1344" name="Google Shape;1344;p42"/>
          <p:cNvSpPr txBox="1">
            <a:spLocks noGrp="1"/>
          </p:cNvSpPr>
          <p:nvPr>
            <p:ph type="title"/>
          </p:nvPr>
        </p:nvSpPr>
        <p:spPr>
          <a:xfrm>
            <a:off x="713225" y="756475"/>
            <a:ext cx="8068800" cy="4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b="0" dirty="0">
                <a:solidFill>
                  <a:schemeClr val="bg1">
                    <a:lumMod val="10000"/>
                  </a:schemeClr>
                </a:solidFill>
              </a:rPr>
              <a:t>L</a:t>
            </a:r>
            <a:r>
              <a:rPr lang="en" sz="2000" b="0" dirty="0">
                <a:solidFill>
                  <a:schemeClr val="bg1">
                    <a:lumMod val="10000"/>
                  </a:schemeClr>
                </a:solidFill>
              </a:rPr>
              <a:t>angkah-langkah Metode Solving</a:t>
            </a:r>
            <a:endParaRPr sz="2000" b="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347" name="Google Shape;1347;p42"/>
          <p:cNvSpPr txBox="1">
            <a:spLocks noGrp="1"/>
          </p:cNvSpPr>
          <p:nvPr>
            <p:ph type="body" idx="2"/>
          </p:nvPr>
        </p:nvSpPr>
        <p:spPr>
          <a:xfrm>
            <a:off x="5448284" y="2227576"/>
            <a:ext cx="2621747" cy="2475475"/>
          </a:xfrm>
          <a:prstGeom prst="rect">
            <a:avLst/>
          </a:prstGeom>
        </p:spPr>
        <p:txBody>
          <a:bodyPr spcFirstLastPara="1" wrap="square" lIns="82295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 err="1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Analisis</a:t>
            </a:r>
            <a:r>
              <a:rPr lang="en-ID" sz="16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 dan </a:t>
            </a:r>
            <a:r>
              <a:rPr lang="en-ID" sz="1600" dirty="0" err="1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sintesis</a:t>
            </a:r>
            <a:r>
              <a:rPr lang="en-ID" sz="16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 data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ID" sz="16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M</a:t>
            </a:r>
            <a:r>
              <a:rPr lang="en" sz="16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encoba mengambil kesimpulan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ID" sz="16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M</a:t>
            </a:r>
            <a:r>
              <a:rPr lang="en" sz="16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engevaluasi seluruh proses pemecahan masalah</a:t>
            </a:r>
            <a:endParaRPr sz="1600" dirty="0">
              <a:solidFill>
                <a:schemeClr val="bg1">
                  <a:lumMod val="10000"/>
                </a:schemeClr>
              </a:solidFill>
              <a:latin typeface="Patrick Hand" panose="020B0604020202020204" charset="0"/>
            </a:endParaRPr>
          </a:p>
        </p:txBody>
      </p:sp>
      <p:grpSp>
        <p:nvGrpSpPr>
          <p:cNvPr id="1348" name="Google Shape;1348;p42"/>
          <p:cNvGrpSpPr/>
          <p:nvPr/>
        </p:nvGrpSpPr>
        <p:grpSpPr>
          <a:xfrm>
            <a:off x="1614355" y="3971778"/>
            <a:ext cx="440688" cy="440688"/>
            <a:chOff x="-1184600" y="2189099"/>
            <a:chExt cx="716100" cy="716100"/>
          </a:xfrm>
        </p:grpSpPr>
        <p:sp>
          <p:nvSpPr>
            <p:cNvPr id="1349" name="Google Shape;1349;p42"/>
            <p:cNvSpPr/>
            <p:nvPr/>
          </p:nvSpPr>
          <p:spPr>
            <a:xfrm>
              <a:off x="-1184600" y="2189099"/>
              <a:ext cx="716100" cy="71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396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50" name="Google Shape;1350;p4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-1166706" y="2197616"/>
              <a:ext cx="675860" cy="6758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51" name="Google Shape;1351;p42"/>
          <p:cNvGrpSpPr/>
          <p:nvPr/>
        </p:nvGrpSpPr>
        <p:grpSpPr>
          <a:xfrm>
            <a:off x="1629495" y="3419450"/>
            <a:ext cx="440688" cy="440688"/>
            <a:chOff x="-1184600" y="2189099"/>
            <a:chExt cx="716100" cy="716100"/>
          </a:xfrm>
        </p:grpSpPr>
        <p:sp>
          <p:nvSpPr>
            <p:cNvPr id="1352" name="Google Shape;1352;p42"/>
            <p:cNvSpPr/>
            <p:nvPr/>
          </p:nvSpPr>
          <p:spPr>
            <a:xfrm>
              <a:off x="-1184600" y="2189099"/>
              <a:ext cx="716100" cy="71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396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53" name="Google Shape;1353;p4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-1166706" y="2197616"/>
              <a:ext cx="675860" cy="6758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54" name="Google Shape;1354;p42"/>
          <p:cNvGrpSpPr/>
          <p:nvPr/>
        </p:nvGrpSpPr>
        <p:grpSpPr>
          <a:xfrm>
            <a:off x="1629495" y="2817228"/>
            <a:ext cx="440688" cy="440688"/>
            <a:chOff x="-1184600" y="2189099"/>
            <a:chExt cx="716100" cy="716100"/>
          </a:xfrm>
        </p:grpSpPr>
        <p:sp>
          <p:nvSpPr>
            <p:cNvPr id="1355" name="Google Shape;1355;p42"/>
            <p:cNvSpPr/>
            <p:nvPr/>
          </p:nvSpPr>
          <p:spPr>
            <a:xfrm>
              <a:off x="-1184600" y="2189099"/>
              <a:ext cx="716100" cy="71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396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56" name="Google Shape;1356;p4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-1166706" y="2197616"/>
              <a:ext cx="675860" cy="6758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57" name="Google Shape;1357;p42"/>
          <p:cNvGrpSpPr/>
          <p:nvPr/>
        </p:nvGrpSpPr>
        <p:grpSpPr>
          <a:xfrm>
            <a:off x="1614355" y="2227576"/>
            <a:ext cx="440688" cy="440688"/>
            <a:chOff x="-1184600" y="2189099"/>
            <a:chExt cx="716100" cy="716100"/>
          </a:xfrm>
        </p:grpSpPr>
        <p:sp>
          <p:nvSpPr>
            <p:cNvPr id="1358" name="Google Shape;1358;p42"/>
            <p:cNvSpPr/>
            <p:nvPr/>
          </p:nvSpPr>
          <p:spPr>
            <a:xfrm>
              <a:off x="-1184600" y="2189099"/>
              <a:ext cx="716100" cy="71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396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59" name="Google Shape;1359;p4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-1166706" y="2197616"/>
              <a:ext cx="675860" cy="6758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77" name="Google Shape;1377;p42"/>
          <p:cNvGrpSpPr/>
          <p:nvPr/>
        </p:nvGrpSpPr>
        <p:grpSpPr>
          <a:xfrm>
            <a:off x="5593020" y="3872350"/>
            <a:ext cx="440688" cy="440688"/>
            <a:chOff x="-1184600" y="2189099"/>
            <a:chExt cx="716100" cy="716100"/>
          </a:xfrm>
        </p:grpSpPr>
        <p:sp>
          <p:nvSpPr>
            <p:cNvPr id="1378" name="Google Shape;1378;p42"/>
            <p:cNvSpPr/>
            <p:nvPr/>
          </p:nvSpPr>
          <p:spPr>
            <a:xfrm>
              <a:off x="-1184600" y="2189099"/>
              <a:ext cx="716100" cy="71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396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79" name="Google Shape;1379;p4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-1166706" y="2197616"/>
              <a:ext cx="675860" cy="6758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80" name="Google Shape;1380;p42"/>
          <p:cNvGrpSpPr/>
          <p:nvPr/>
        </p:nvGrpSpPr>
        <p:grpSpPr>
          <a:xfrm>
            <a:off x="5601505" y="3078675"/>
            <a:ext cx="440688" cy="440688"/>
            <a:chOff x="-1184600" y="2189099"/>
            <a:chExt cx="716100" cy="716100"/>
          </a:xfrm>
        </p:grpSpPr>
        <p:sp>
          <p:nvSpPr>
            <p:cNvPr id="1381" name="Google Shape;1381;p42"/>
            <p:cNvSpPr/>
            <p:nvPr/>
          </p:nvSpPr>
          <p:spPr>
            <a:xfrm>
              <a:off x="-1184600" y="2189099"/>
              <a:ext cx="716100" cy="71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396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82" name="Google Shape;1382;p4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-1166706" y="2197616"/>
              <a:ext cx="675860" cy="6758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83" name="Google Shape;1383;p42"/>
          <p:cNvGrpSpPr/>
          <p:nvPr/>
        </p:nvGrpSpPr>
        <p:grpSpPr>
          <a:xfrm>
            <a:off x="5582022" y="2321661"/>
            <a:ext cx="440688" cy="440688"/>
            <a:chOff x="-1184600" y="2189099"/>
            <a:chExt cx="716100" cy="716100"/>
          </a:xfrm>
        </p:grpSpPr>
        <p:sp>
          <p:nvSpPr>
            <p:cNvPr id="1384" name="Google Shape;1384;p42"/>
            <p:cNvSpPr/>
            <p:nvPr/>
          </p:nvSpPr>
          <p:spPr>
            <a:xfrm>
              <a:off x="-1184600" y="2189099"/>
              <a:ext cx="716100" cy="71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396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85" name="Google Shape;1385;p4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-1166706" y="2197616"/>
              <a:ext cx="675860" cy="6758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9" name="Google Shape;1399;p42"/>
          <p:cNvGrpSpPr/>
          <p:nvPr/>
        </p:nvGrpSpPr>
        <p:grpSpPr>
          <a:xfrm>
            <a:off x="5779620" y="3619448"/>
            <a:ext cx="217638" cy="170424"/>
            <a:chOff x="-41526450" y="3653375"/>
            <a:chExt cx="315875" cy="247350"/>
          </a:xfrm>
        </p:grpSpPr>
        <p:sp>
          <p:nvSpPr>
            <p:cNvPr id="1400" name="Google Shape;1400;p42"/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2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02" name="Google Shape;1402;p42"/>
          <p:cNvPicPr preferRelativeResize="0"/>
          <p:nvPr/>
        </p:nvPicPr>
        <p:blipFill rotWithShape="1">
          <a:blip r:embed="rId7">
            <a:alphaModFix amt="90000"/>
          </a:blip>
          <a:srcRect l="14783" t="26207" r="9676" b="12472"/>
          <a:stretch/>
        </p:blipFill>
        <p:spPr>
          <a:xfrm rot="-1220646">
            <a:off x="4476404" y="3344489"/>
            <a:ext cx="343594" cy="39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3" name="Google Shape;1403;p42"/>
          <p:cNvPicPr preferRelativeResize="0"/>
          <p:nvPr/>
        </p:nvPicPr>
        <p:blipFill rotWithShape="1">
          <a:blip r:embed="rId8">
            <a:alphaModFix amt="90000"/>
          </a:blip>
          <a:srcRect l="16945" t="23685" r="10977" b="22040"/>
          <a:stretch/>
        </p:blipFill>
        <p:spPr>
          <a:xfrm rot="1012860">
            <a:off x="4858837" y="2968054"/>
            <a:ext cx="281737" cy="302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4" name="Google Shape;1404;p42"/>
          <p:cNvPicPr preferRelativeResize="0"/>
          <p:nvPr/>
        </p:nvPicPr>
        <p:blipFill rotWithShape="1">
          <a:blip r:embed="rId9">
            <a:alphaModFix amt="90000"/>
          </a:blip>
          <a:srcRect l="17866" t="19811" r="12095" b="21433"/>
          <a:stretch/>
        </p:blipFill>
        <p:spPr>
          <a:xfrm rot="-785095">
            <a:off x="4532974" y="2333253"/>
            <a:ext cx="230451" cy="275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5" name="Google Shape;1405;p42"/>
          <p:cNvPicPr preferRelativeResize="0"/>
          <p:nvPr/>
        </p:nvPicPr>
        <p:blipFill>
          <a:blip r:embed="rId10">
            <a:alphaModFix amt="80000"/>
          </a:blip>
          <a:stretch>
            <a:fillRect/>
          </a:stretch>
        </p:blipFill>
        <p:spPr>
          <a:xfrm>
            <a:off x="4295400" y="3903525"/>
            <a:ext cx="864271" cy="73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6" name="Google Shape;1406;p42">
            <a:hlinkClick r:id="" action="ppaction://noaction"/>
          </p:cNvPr>
          <p:cNvSpPr/>
          <p:nvPr/>
        </p:nvSpPr>
        <p:spPr>
          <a:xfrm>
            <a:off x="2187056" y="244208"/>
            <a:ext cx="646155" cy="300548"/>
          </a:xfrm>
          <a:custGeom>
            <a:avLst/>
            <a:gdLst/>
            <a:ahLst/>
            <a:cxnLst/>
            <a:rect l="l" t="t" r="r" b="b"/>
            <a:pathLst>
              <a:path w="34899" h="8275" extrusionOk="0">
                <a:moveTo>
                  <a:pt x="11224" y="0"/>
                </a:moveTo>
                <a:cubicBezTo>
                  <a:pt x="11086" y="0"/>
                  <a:pt x="10957" y="19"/>
                  <a:pt x="10846" y="56"/>
                </a:cubicBezTo>
                <a:cubicBezTo>
                  <a:pt x="9739" y="222"/>
                  <a:pt x="8633" y="305"/>
                  <a:pt x="7557" y="305"/>
                </a:cubicBezTo>
                <a:cubicBezTo>
                  <a:pt x="7198" y="305"/>
                  <a:pt x="6843" y="295"/>
                  <a:pt x="6493" y="277"/>
                </a:cubicBezTo>
                <a:cubicBezTo>
                  <a:pt x="6317" y="263"/>
                  <a:pt x="6143" y="257"/>
                  <a:pt x="5972" y="257"/>
                </a:cubicBezTo>
                <a:cubicBezTo>
                  <a:pt x="5209" y="257"/>
                  <a:pt x="4486" y="378"/>
                  <a:pt x="3763" y="498"/>
                </a:cubicBezTo>
                <a:cubicBezTo>
                  <a:pt x="2951" y="720"/>
                  <a:pt x="959" y="2564"/>
                  <a:pt x="812" y="3376"/>
                </a:cubicBezTo>
                <a:lnTo>
                  <a:pt x="812" y="3597"/>
                </a:lnTo>
                <a:cubicBezTo>
                  <a:pt x="1402" y="4187"/>
                  <a:pt x="738" y="4556"/>
                  <a:pt x="517" y="4999"/>
                </a:cubicBezTo>
                <a:cubicBezTo>
                  <a:pt x="222" y="5589"/>
                  <a:pt x="0" y="5811"/>
                  <a:pt x="738" y="6548"/>
                </a:cubicBezTo>
                <a:cubicBezTo>
                  <a:pt x="1589" y="7465"/>
                  <a:pt x="2789" y="7975"/>
                  <a:pt x="4028" y="7975"/>
                </a:cubicBezTo>
                <a:cubicBezTo>
                  <a:pt x="4185" y="7975"/>
                  <a:pt x="4343" y="7967"/>
                  <a:pt x="4501" y="7950"/>
                </a:cubicBezTo>
                <a:cubicBezTo>
                  <a:pt x="5829" y="7803"/>
                  <a:pt x="7138" y="7729"/>
                  <a:pt x="8448" y="7729"/>
                </a:cubicBezTo>
                <a:cubicBezTo>
                  <a:pt x="9758" y="7729"/>
                  <a:pt x="11067" y="7803"/>
                  <a:pt x="12395" y="7950"/>
                </a:cubicBezTo>
                <a:cubicBezTo>
                  <a:pt x="14166" y="8024"/>
                  <a:pt x="15863" y="7950"/>
                  <a:pt x="17634" y="8171"/>
                </a:cubicBezTo>
                <a:cubicBezTo>
                  <a:pt x="18430" y="8238"/>
                  <a:pt x="19240" y="8274"/>
                  <a:pt x="20053" y="8274"/>
                </a:cubicBezTo>
                <a:cubicBezTo>
                  <a:pt x="21048" y="8274"/>
                  <a:pt x="22045" y="8220"/>
                  <a:pt x="23020" y="8098"/>
                </a:cubicBezTo>
                <a:cubicBezTo>
                  <a:pt x="23754" y="8057"/>
                  <a:pt x="24493" y="8044"/>
                  <a:pt x="25236" y="8044"/>
                </a:cubicBezTo>
                <a:cubicBezTo>
                  <a:pt x="26437" y="8044"/>
                  <a:pt x="27644" y="8077"/>
                  <a:pt x="28845" y="8077"/>
                </a:cubicBezTo>
                <a:cubicBezTo>
                  <a:pt x="29588" y="8077"/>
                  <a:pt x="30328" y="8065"/>
                  <a:pt x="31062" y="8024"/>
                </a:cubicBezTo>
                <a:cubicBezTo>
                  <a:pt x="32611" y="7950"/>
                  <a:pt x="33423" y="7286"/>
                  <a:pt x="33718" y="5811"/>
                </a:cubicBezTo>
                <a:cubicBezTo>
                  <a:pt x="33718" y="5589"/>
                  <a:pt x="33865" y="5442"/>
                  <a:pt x="34013" y="5294"/>
                </a:cubicBezTo>
                <a:cubicBezTo>
                  <a:pt x="34603" y="4925"/>
                  <a:pt x="34898" y="4114"/>
                  <a:pt x="34529" y="3450"/>
                </a:cubicBezTo>
                <a:cubicBezTo>
                  <a:pt x="34308" y="2859"/>
                  <a:pt x="34308" y="2048"/>
                  <a:pt x="33570" y="1605"/>
                </a:cubicBezTo>
                <a:cubicBezTo>
                  <a:pt x="32685" y="1089"/>
                  <a:pt x="31652" y="720"/>
                  <a:pt x="30545" y="720"/>
                </a:cubicBezTo>
                <a:cubicBezTo>
                  <a:pt x="29881" y="720"/>
                  <a:pt x="29217" y="720"/>
                  <a:pt x="28553" y="572"/>
                </a:cubicBezTo>
                <a:cubicBezTo>
                  <a:pt x="27078" y="277"/>
                  <a:pt x="25602" y="56"/>
                  <a:pt x="24126" y="56"/>
                </a:cubicBezTo>
                <a:cubicBezTo>
                  <a:pt x="23154" y="29"/>
                  <a:pt x="22182" y="12"/>
                  <a:pt x="21213" y="12"/>
                </a:cubicBezTo>
                <a:cubicBezTo>
                  <a:pt x="19536" y="12"/>
                  <a:pt x="17869" y="63"/>
                  <a:pt x="16232" y="203"/>
                </a:cubicBezTo>
                <a:cubicBezTo>
                  <a:pt x="15621" y="291"/>
                  <a:pt x="15010" y="332"/>
                  <a:pt x="14403" y="332"/>
                </a:cubicBezTo>
                <a:cubicBezTo>
                  <a:pt x="13472" y="332"/>
                  <a:pt x="12551" y="234"/>
                  <a:pt x="11657" y="56"/>
                </a:cubicBezTo>
                <a:cubicBezTo>
                  <a:pt x="11510" y="19"/>
                  <a:pt x="11362" y="0"/>
                  <a:pt x="112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407" name="Google Shape;1407;p42">
            <a:hlinkClick r:id="rId11" action="ppaction://hlinksldjump"/>
          </p:cNvPr>
          <p:cNvSpPr/>
          <p:nvPr/>
        </p:nvSpPr>
        <p:spPr>
          <a:xfrm>
            <a:off x="1004773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Jan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408" name="Google Shape;1408;p42">
            <a:hlinkClick r:id="" action="ppaction://noaction"/>
          </p:cNvPr>
          <p:cNvSpPr/>
          <p:nvPr/>
        </p:nvSpPr>
        <p:spPr>
          <a:xfrm>
            <a:off x="45379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Jul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409" name="Google Shape;1409;p42">
            <a:hlinkClick r:id="" action="ppaction://noaction"/>
          </p:cNvPr>
          <p:cNvSpPr/>
          <p:nvPr/>
        </p:nvSpPr>
        <p:spPr>
          <a:xfrm>
            <a:off x="3366617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May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410" name="Google Shape;1410;p42">
            <a:hlinkClick r:id="" action="ppaction://noaction"/>
          </p:cNvPr>
          <p:cNvSpPr/>
          <p:nvPr/>
        </p:nvSpPr>
        <p:spPr>
          <a:xfrm>
            <a:off x="3966646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411" name="Google Shape;1411;p42">
            <a:hlinkClick r:id="" action="ppaction://noaction"/>
          </p:cNvPr>
          <p:cNvSpPr/>
          <p:nvPr/>
        </p:nvSpPr>
        <p:spPr>
          <a:xfrm>
            <a:off x="2793917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Apr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412" name="Google Shape;1412;p42">
            <a:hlinkClick r:id="rId12" action="ppaction://hlinksldjump"/>
          </p:cNvPr>
          <p:cNvSpPr/>
          <p:nvPr/>
        </p:nvSpPr>
        <p:spPr>
          <a:xfrm>
            <a:off x="1614355" y="249983"/>
            <a:ext cx="611995" cy="288998"/>
          </a:xfrm>
          <a:custGeom>
            <a:avLst/>
            <a:gdLst/>
            <a:ahLst/>
            <a:cxnLst/>
            <a:rect l="l" t="t" r="r" b="b"/>
            <a:pathLst>
              <a:path w="33054" h="7957" extrusionOk="0">
                <a:moveTo>
                  <a:pt x="19164" y="0"/>
                </a:moveTo>
                <a:cubicBezTo>
                  <a:pt x="17273" y="0"/>
                  <a:pt x="15387" y="31"/>
                  <a:pt x="13502" y="159"/>
                </a:cubicBezTo>
                <a:cubicBezTo>
                  <a:pt x="12823" y="203"/>
                  <a:pt x="12143" y="214"/>
                  <a:pt x="11464" y="214"/>
                </a:cubicBezTo>
                <a:cubicBezTo>
                  <a:pt x="10743" y="214"/>
                  <a:pt x="10023" y="202"/>
                  <a:pt x="9303" y="202"/>
                </a:cubicBezTo>
                <a:cubicBezTo>
                  <a:pt x="8416" y="202"/>
                  <a:pt x="7528" y="221"/>
                  <a:pt x="6641" y="307"/>
                </a:cubicBezTo>
                <a:cubicBezTo>
                  <a:pt x="5018" y="381"/>
                  <a:pt x="3468" y="307"/>
                  <a:pt x="1993" y="897"/>
                </a:cubicBezTo>
                <a:cubicBezTo>
                  <a:pt x="1255" y="1192"/>
                  <a:pt x="0" y="2889"/>
                  <a:pt x="148" y="3701"/>
                </a:cubicBezTo>
                <a:cubicBezTo>
                  <a:pt x="222" y="4217"/>
                  <a:pt x="222" y="4734"/>
                  <a:pt x="74" y="5250"/>
                </a:cubicBezTo>
                <a:cubicBezTo>
                  <a:pt x="0" y="6431"/>
                  <a:pt x="812" y="7390"/>
                  <a:pt x="1919" y="7611"/>
                </a:cubicBezTo>
                <a:cubicBezTo>
                  <a:pt x="3911" y="7685"/>
                  <a:pt x="5977" y="7759"/>
                  <a:pt x="7969" y="7832"/>
                </a:cubicBezTo>
                <a:cubicBezTo>
                  <a:pt x="8088" y="7843"/>
                  <a:pt x="8205" y="7848"/>
                  <a:pt x="8321" y="7848"/>
                </a:cubicBezTo>
                <a:cubicBezTo>
                  <a:pt x="8882" y="7848"/>
                  <a:pt x="9417" y="7743"/>
                  <a:pt x="9977" y="7743"/>
                </a:cubicBezTo>
                <a:cubicBezTo>
                  <a:pt x="10094" y="7743"/>
                  <a:pt x="10211" y="7748"/>
                  <a:pt x="10330" y="7759"/>
                </a:cubicBezTo>
                <a:cubicBezTo>
                  <a:pt x="10758" y="7789"/>
                  <a:pt x="11185" y="7807"/>
                  <a:pt x="11613" y="7807"/>
                </a:cubicBezTo>
                <a:cubicBezTo>
                  <a:pt x="12218" y="7807"/>
                  <a:pt x="12823" y="7771"/>
                  <a:pt x="13428" y="7685"/>
                </a:cubicBezTo>
                <a:cubicBezTo>
                  <a:pt x="13719" y="7597"/>
                  <a:pt x="14010" y="7556"/>
                  <a:pt x="14292" y="7556"/>
                </a:cubicBezTo>
                <a:cubicBezTo>
                  <a:pt x="14725" y="7556"/>
                  <a:pt x="15137" y="7654"/>
                  <a:pt x="15494" y="7832"/>
                </a:cubicBezTo>
                <a:cubicBezTo>
                  <a:pt x="15771" y="7915"/>
                  <a:pt x="16037" y="7957"/>
                  <a:pt x="16297" y="7957"/>
                </a:cubicBezTo>
                <a:cubicBezTo>
                  <a:pt x="16730" y="7957"/>
                  <a:pt x="17145" y="7842"/>
                  <a:pt x="17560" y="7611"/>
                </a:cubicBezTo>
                <a:cubicBezTo>
                  <a:pt x="17781" y="7685"/>
                  <a:pt x="17929" y="7832"/>
                  <a:pt x="18224" y="7832"/>
                </a:cubicBezTo>
                <a:cubicBezTo>
                  <a:pt x="18331" y="7841"/>
                  <a:pt x="18437" y="7844"/>
                  <a:pt x="18544" y="7844"/>
                </a:cubicBezTo>
                <a:cubicBezTo>
                  <a:pt x="19396" y="7844"/>
                  <a:pt x="20249" y="7611"/>
                  <a:pt x="21102" y="7611"/>
                </a:cubicBezTo>
                <a:cubicBezTo>
                  <a:pt x="21468" y="7580"/>
                  <a:pt x="21848" y="7563"/>
                  <a:pt x="22229" y="7563"/>
                </a:cubicBezTo>
                <a:cubicBezTo>
                  <a:pt x="22769" y="7563"/>
                  <a:pt x="23313" y="7598"/>
                  <a:pt x="23831" y="7685"/>
                </a:cubicBezTo>
                <a:cubicBezTo>
                  <a:pt x="24058" y="7737"/>
                  <a:pt x="24285" y="7756"/>
                  <a:pt x="24512" y="7756"/>
                </a:cubicBezTo>
                <a:cubicBezTo>
                  <a:pt x="25154" y="7756"/>
                  <a:pt x="25797" y="7601"/>
                  <a:pt x="26440" y="7601"/>
                </a:cubicBezTo>
                <a:cubicBezTo>
                  <a:pt x="26529" y="7601"/>
                  <a:pt x="26619" y="7604"/>
                  <a:pt x="26709" y="7611"/>
                </a:cubicBezTo>
                <a:cubicBezTo>
                  <a:pt x="26893" y="7685"/>
                  <a:pt x="27096" y="7722"/>
                  <a:pt x="27308" y="7722"/>
                </a:cubicBezTo>
                <a:cubicBezTo>
                  <a:pt x="27520" y="7722"/>
                  <a:pt x="27742" y="7685"/>
                  <a:pt x="27963" y="7611"/>
                </a:cubicBezTo>
                <a:cubicBezTo>
                  <a:pt x="28221" y="7500"/>
                  <a:pt x="28498" y="7445"/>
                  <a:pt x="28775" y="7445"/>
                </a:cubicBezTo>
                <a:cubicBezTo>
                  <a:pt x="29051" y="7445"/>
                  <a:pt x="29328" y="7500"/>
                  <a:pt x="29586" y="7611"/>
                </a:cubicBezTo>
                <a:cubicBezTo>
                  <a:pt x="29631" y="7614"/>
                  <a:pt x="29674" y="7616"/>
                  <a:pt x="29717" y="7616"/>
                </a:cubicBezTo>
                <a:cubicBezTo>
                  <a:pt x="30677" y="7616"/>
                  <a:pt x="31321" y="6854"/>
                  <a:pt x="32169" y="6431"/>
                </a:cubicBezTo>
                <a:cubicBezTo>
                  <a:pt x="32980" y="5914"/>
                  <a:pt x="33054" y="5619"/>
                  <a:pt x="32611" y="4660"/>
                </a:cubicBezTo>
                <a:cubicBezTo>
                  <a:pt x="32316" y="4217"/>
                  <a:pt x="31873" y="3774"/>
                  <a:pt x="32242" y="3184"/>
                </a:cubicBezTo>
                <a:cubicBezTo>
                  <a:pt x="32316" y="3110"/>
                  <a:pt x="32242" y="2889"/>
                  <a:pt x="32169" y="2742"/>
                </a:cubicBezTo>
                <a:cubicBezTo>
                  <a:pt x="31652" y="1487"/>
                  <a:pt x="30545" y="602"/>
                  <a:pt x="29217" y="307"/>
                </a:cubicBezTo>
                <a:cubicBezTo>
                  <a:pt x="28406" y="159"/>
                  <a:pt x="27520" y="12"/>
                  <a:pt x="26635" y="12"/>
                </a:cubicBezTo>
                <a:cubicBezTo>
                  <a:pt x="25925" y="24"/>
                  <a:pt x="25217" y="28"/>
                  <a:pt x="24511" y="28"/>
                </a:cubicBezTo>
                <a:cubicBezTo>
                  <a:pt x="22720" y="28"/>
                  <a:pt x="20939" y="0"/>
                  <a:pt x="1916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Feb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413" name="Google Shape;1413;p42">
            <a:hlinkClick r:id="" action="ppaction://noaction"/>
          </p:cNvPr>
          <p:cNvSpPr/>
          <p:nvPr/>
        </p:nvSpPr>
        <p:spPr>
          <a:xfrm>
            <a:off x="74957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Dec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414" name="Google Shape;1414;p42">
            <a:hlinkClick r:id="" action="ppaction://noaction"/>
          </p:cNvPr>
          <p:cNvSpPr/>
          <p:nvPr/>
        </p:nvSpPr>
        <p:spPr>
          <a:xfrm>
            <a:off x="5717556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Sep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415" name="Google Shape;1415;p42">
            <a:hlinkClick r:id="" action="ppaction://noaction"/>
          </p:cNvPr>
          <p:cNvSpPr/>
          <p:nvPr/>
        </p:nvSpPr>
        <p:spPr>
          <a:xfrm>
            <a:off x="6317584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Oct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416" name="Google Shape;1416;p42">
            <a:hlinkClick r:id="" action="ppaction://noaction"/>
          </p:cNvPr>
          <p:cNvSpPr/>
          <p:nvPr/>
        </p:nvSpPr>
        <p:spPr>
          <a:xfrm>
            <a:off x="5144855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Aug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417" name="Google Shape;1417;p42">
            <a:hlinkClick r:id="" action="ppaction://noaction"/>
          </p:cNvPr>
          <p:cNvSpPr/>
          <p:nvPr/>
        </p:nvSpPr>
        <p:spPr>
          <a:xfrm>
            <a:off x="6888933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Nov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418" name="Google Shape;1418;p42">
            <a:hlinkClick r:id="" action="ppaction://hlinkshowjump?jump=nextslide"/>
          </p:cNvPr>
          <p:cNvSpPr/>
          <p:nvPr/>
        </p:nvSpPr>
        <p:spPr>
          <a:xfrm>
            <a:off x="810265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&gt;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419" name="Google Shape;1419;p42">
            <a:hlinkClick r:id="" action="ppaction://hlinkshowjump?jump=previousslide"/>
          </p:cNvPr>
          <p:cNvSpPr/>
          <p:nvPr/>
        </p:nvSpPr>
        <p:spPr>
          <a:xfrm>
            <a:off x="395191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&lt;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7" name="Google Shape;1647;p46"/>
          <p:cNvPicPr preferRelativeResize="0"/>
          <p:nvPr/>
        </p:nvPicPr>
        <p:blipFill rotWithShape="1">
          <a:blip r:embed="rId3">
            <a:alphaModFix amt="90000"/>
          </a:blip>
          <a:srcRect r="2657"/>
          <a:stretch/>
        </p:blipFill>
        <p:spPr>
          <a:xfrm>
            <a:off x="2407119" y="606950"/>
            <a:ext cx="4661248" cy="739774"/>
          </a:xfrm>
          <a:prstGeom prst="rect">
            <a:avLst/>
          </a:prstGeom>
          <a:noFill/>
          <a:ln>
            <a:noFill/>
          </a:ln>
        </p:spPr>
      </p:pic>
      <p:sp>
        <p:nvSpPr>
          <p:cNvPr id="1648" name="Google Shape;1648;p46"/>
          <p:cNvSpPr/>
          <p:nvPr/>
        </p:nvSpPr>
        <p:spPr>
          <a:xfrm>
            <a:off x="680881" y="1900502"/>
            <a:ext cx="1608787" cy="553585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bg1">
                    <a:lumMod val="10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1</a:t>
            </a:r>
            <a:endParaRPr sz="2400" dirty="0">
              <a:solidFill>
                <a:schemeClr val="bg1">
                  <a:lumMod val="10000"/>
                </a:schemeClr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649" name="Google Shape;1649;p46"/>
          <p:cNvSpPr/>
          <p:nvPr/>
        </p:nvSpPr>
        <p:spPr>
          <a:xfrm>
            <a:off x="3559252" y="1890042"/>
            <a:ext cx="1608787" cy="574507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bg1">
                    <a:lumMod val="10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 2</a:t>
            </a:r>
            <a:endParaRPr sz="2400" dirty="0">
              <a:solidFill>
                <a:schemeClr val="bg1">
                  <a:lumMod val="10000"/>
                </a:schemeClr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650" name="Google Shape;1650;p46"/>
          <p:cNvSpPr/>
          <p:nvPr/>
        </p:nvSpPr>
        <p:spPr>
          <a:xfrm>
            <a:off x="6493867" y="1890042"/>
            <a:ext cx="1608787" cy="553585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 3</a:t>
            </a:r>
            <a:endParaRPr sz="2400" dirty="0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652" name="Google Shape;1652;p46"/>
          <p:cNvSpPr txBox="1">
            <a:spLocks noGrp="1"/>
          </p:cNvSpPr>
          <p:nvPr>
            <p:ph type="title"/>
          </p:nvPr>
        </p:nvSpPr>
        <p:spPr>
          <a:xfrm>
            <a:off x="713225" y="756475"/>
            <a:ext cx="8068800" cy="4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solidFill>
                  <a:schemeClr val="bg1">
                    <a:lumMod val="10000"/>
                  </a:schemeClr>
                </a:solidFill>
              </a:rPr>
              <a:t>Manfaat Problem Solving</a:t>
            </a:r>
            <a:endParaRPr b="0" dirty="0">
              <a:solidFill>
                <a:schemeClr val="bg1">
                  <a:lumMod val="10000"/>
                </a:schemeClr>
              </a:solidFill>
            </a:endParaRPr>
          </a:p>
        </p:txBody>
      </p:sp>
      <p:grpSp>
        <p:nvGrpSpPr>
          <p:cNvPr id="1657" name="Google Shape;1657;p46"/>
          <p:cNvGrpSpPr/>
          <p:nvPr/>
        </p:nvGrpSpPr>
        <p:grpSpPr>
          <a:xfrm>
            <a:off x="2560865" y="1956950"/>
            <a:ext cx="440688" cy="440688"/>
            <a:chOff x="2838022" y="2774171"/>
            <a:chExt cx="440688" cy="440688"/>
          </a:xfrm>
        </p:grpSpPr>
        <p:grpSp>
          <p:nvGrpSpPr>
            <p:cNvPr id="1658" name="Google Shape;1658;p46"/>
            <p:cNvGrpSpPr/>
            <p:nvPr/>
          </p:nvGrpSpPr>
          <p:grpSpPr>
            <a:xfrm>
              <a:off x="2838022" y="2774171"/>
              <a:ext cx="440688" cy="440688"/>
              <a:chOff x="-1184600" y="2189099"/>
              <a:chExt cx="716100" cy="716100"/>
            </a:xfrm>
          </p:grpSpPr>
          <p:sp>
            <p:nvSpPr>
              <p:cNvPr id="1659" name="Google Shape;1659;p46"/>
              <p:cNvSpPr/>
              <p:nvPr/>
            </p:nvSpPr>
            <p:spPr>
              <a:xfrm>
                <a:off x="-1184600" y="2189099"/>
                <a:ext cx="716100" cy="71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396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660" name="Google Shape;1660;p46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-1166706" y="2197616"/>
                <a:ext cx="675860" cy="6758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661" name="Google Shape;1661;p46"/>
            <p:cNvGrpSpPr/>
            <p:nvPr/>
          </p:nvGrpSpPr>
          <p:grpSpPr>
            <a:xfrm>
              <a:off x="2944327" y="2874275"/>
              <a:ext cx="228077" cy="240480"/>
              <a:chOff x="3185903" y="1918035"/>
              <a:chExt cx="93643" cy="98743"/>
            </a:xfrm>
          </p:grpSpPr>
          <p:sp>
            <p:nvSpPr>
              <p:cNvPr id="1662" name="Google Shape;1662;p46"/>
              <p:cNvSpPr/>
              <p:nvPr/>
            </p:nvSpPr>
            <p:spPr>
              <a:xfrm>
                <a:off x="3216420" y="1918035"/>
                <a:ext cx="63126" cy="98743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2362" extrusionOk="0">
                    <a:moveTo>
                      <a:pt x="305" y="1"/>
                    </a:moveTo>
                    <a:cubicBezTo>
                      <a:pt x="141" y="1"/>
                      <a:pt x="1" y="210"/>
                      <a:pt x="146" y="371"/>
                    </a:cubicBezTo>
                    <a:lnTo>
                      <a:pt x="961" y="1179"/>
                    </a:lnTo>
                    <a:lnTo>
                      <a:pt x="146" y="1994"/>
                    </a:lnTo>
                    <a:cubicBezTo>
                      <a:pt x="0" y="2151"/>
                      <a:pt x="143" y="2361"/>
                      <a:pt x="308" y="2361"/>
                    </a:cubicBezTo>
                    <a:cubicBezTo>
                      <a:pt x="355" y="2361"/>
                      <a:pt x="404" y="2344"/>
                      <a:pt x="449" y="2304"/>
                    </a:cubicBezTo>
                    <a:lnTo>
                      <a:pt x="1423" y="1338"/>
                    </a:lnTo>
                    <a:cubicBezTo>
                      <a:pt x="1509" y="1244"/>
                      <a:pt x="1509" y="1107"/>
                      <a:pt x="1423" y="1013"/>
                    </a:cubicBezTo>
                    <a:lnTo>
                      <a:pt x="1423" y="1020"/>
                    </a:lnTo>
                    <a:lnTo>
                      <a:pt x="449" y="61"/>
                    </a:lnTo>
                    <a:cubicBezTo>
                      <a:pt x="403" y="19"/>
                      <a:pt x="353" y="1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46"/>
              <p:cNvSpPr/>
              <p:nvPr/>
            </p:nvSpPr>
            <p:spPr>
              <a:xfrm>
                <a:off x="3185903" y="1937223"/>
                <a:ext cx="43603" cy="59990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435" extrusionOk="0">
                    <a:moveTo>
                      <a:pt x="326" y="1"/>
                    </a:moveTo>
                    <a:cubicBezTo>
                      <a:pt x="152" y="1"/>
                      <a:pt x="1" y="234"/>
                      <a:pt x="177" y="388"/>
                    </a:cubicBezTo>
                    <a:lnTo>
                      <a:pt x="516" y="720"/>
                    </a:lnTo>
                    <a:lnTo>
                      <a:pt x="177" y="1059"/>
                    </a:lnTo>
                    <a:cubicBezTo>
                      <a:pt x="21" y="1215"/>
                      <a:pt x="165" y="1435"/>
                      <a:pt x="336" y="1435"/>
                    </a:cubicBezTo>
                    <a:cubicBezTo>
                      <a:pt x="386" y="1435"/>
                      <a:pt x="439" y="1415"/>
                      <a:pt x="487" y="1369"/>
                    </a:cubicBezTo>
                    <a:lnTo>
                      <a:pt x="977" y="886"/>
                    </a:lnTo>
                    <a:cubicBezTo>
                      <a:pt x="1020" y="843"/>
                      <a:pt x="1042" y="785"/>
                      <a:pt x="1042" y="720"/>
                    </a:cubicBezTo>
                    <a:cubicBezTo>
                      <a:pt x="1042" y="662"/>
                      <a:pt x="1013" y="605"/>
                      <a:pt x="977" y="561"/>
                    </a:cubicBezTo>
                    <a:lnTo>
                      <a:pt x="487" y="78"/>
                    </a:lnTo>
                    <a:cubicBezTo>
                      <a:pt x="437" y="23"/>
                      <a:pt x="380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64" name="Google Shape;1664;p46"/>
          <p:cNvGrpSpPr/>
          <p:nvPr/>
        </p:nvGrpSpPr>
        <p:grpSpPr>
          <a:xfrm>
            <a:off x="5739490" y="1929526"/>
            <a:ext cx="440688" cy="440688"/>
            <a:chOff x="2838022" y="2774171"/>
            <a:chExt cx="440688" cy="440688"/>
          </a:xfrm>
        </p:grpSpPr>
        <p:grpSp>
          <p:nvGrpSpPr>
            <p:cNvPr id="1665" name="Google Shape;1665;p46"/>
            <p:cNvGrpSpPr/>
            <p:nvPr/>
          </p:nvGrpSpPr>
          <p:grpSpPr>
            <a:xfrm>
              <a:off x="2838022" y="2774171"/>
              <a:ext cx="440688" cy="440688"/>
              <a:chOff x="-1184600" y="2189099"/>
              <a:chExt cx="716100" cy="716100"/>
            </a:xfrm>
          </p:grpSpPr>
          <p:sp>
            <p:nvSpPr>
              <p:cNvPr id="1666" name="Google Shape;1666;p46"/>
              <p:cNvSpPr/>
              <p:nvPr/>
            </p:nvSpPr>
            <p:spPr>
              <a:xfrm>
                <a:off x="-1184600" y="2189099"/>
                <a:ext cx="716100" cy="71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396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667" name="Google Shape;1667;p46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-1166706" y="2197616"/>
                <a:ext cx="675860" cy="6758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668" name="Google Shape;1668;p46"/>
            <p:cNvGrpSpPr/>
            <p:nvPr/>
          </p:nvGrpSpPr>
          <p:grpSpPr>
            <a:xfrm>
              <a:off x="2944327" y="2874275"/>
              <a:ext cx="228077" cy="240480"/>
              <a:chOff x="3185903" y="1918035"/>
              <a:chExt cx="93643" cy="98743"/>
            </a:xfrm>
          </p:grpSpPr>
          <p:sp>
            <p:nvSpPr>
              <p:cNvPr id="1669" name="Google Shape;1669;p46"/>
              <p:cNvSpPr/>
              <p:nvPr/>
            </p:nvSpPr>
            <p:spPr>
              <a:xfrm>
                <a:off x="3216420" y="1918035"/>
                <a:ext cx="63126" cy="98743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2362" extrusionOk="0">
                    <a:moveTo>
                      <a:pt x="305" y="1"/>
                    </a:moveTo>
                    <a:cubicBezTo>
                      <a:pt x="141" y="1"/>
                      <a:pt x="1" y="210"/>
                      <a:pt x="146" y="371"/>
                    </a:cubicBezTo>
                    <a:lnTo>
                      <a:pt x="961" y="1179"/>
                    </a:lnTo>
                    <a:lnTo>
                      <a:pt x="146" y="1994"/>
                    </a:lnTo>
                    <a:cubicBezTo>
                      <a:pt x="0" y="2151"/>
                      <a:pt x="143" y="2361"/>
                      <a:pt x="308" y="2361"/>
                    </a:cubicBezTo>
                    <a:cubicBezTo>
                      <a:pt x="355" y="2361"/>
                      <a:pt x="404" y="2344"/>
                      <a:pt x="449" y="2304"/>
                    </a:cubicBezTo>
                    <a:lnTo>
                      <a:pt x="1423" y="1338"/>
                    </a:lnTo>
                    <a:cubicBezTo>
                      <a:pt x="1509" y="1244"/>
                      <a:pt x="1509" y="1107"/>
                      <a:pt x="1423" y="1013"/>
                    </a:cubicBezTo>
                    <a:lnTo>
                      <a:pt x="1423" y="1020"/>
                    </a:lnTo>
                    <a:lnTo>
                      <a:pt x="449" y="61"/>
                    </a:lnTo>
                    <a:cubicBezTo>
                      <a:pt x="403" y="19"/>
                      <a:pt x="353" y="1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46"/>
              <p:cNvSpPr/>
              <p:nvPr/>
            </p:nvSpPr>
            <p:spPr>
              <a:xfrm>
                <a:off x="3185903" y="1937223"/>
                <a:ext cx="43603" cy="59990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435" extrusionOk="0">
                    <a:moveTo>
                      <a:pt x="326" y="1"/>
                    </a:moveTo>
                    <a:cubicBezTo>
                      <a:pt x="152" y="1"/>
                      <a:pt x="1" y="234"/>
                      <a:pt x="177" y="388"/>
                    </a:cubicBezTo>
                    <a:lnTo>
                      <a:pt x="516" y="720"/>
                    </a:lnTo>
                    <a:lnTo>
                      <a:pt x="177" y="1059"/>
                    </a:lnTo>
                    <a:cubicBezTo>
                      <a:pt x="21" y="1215"/>
                      <a:pt x="165" y="1435"/>
                      <a:pt x="336" y="1435"/>
                    </a:cubicBezTo>
                    <a:cubicBezTo>
                      <a:pt x="386" y="1435"/>
                      <a:pt x="439" y="1415"/>
                      <a:pt x="487" y="1369"/>
                    </a:cubicBezTo>
                    <a:lnTo>
                      <a:pt x="977" y="886"/>
                    </a:lnTo>
                    <a:cubicBezTo>
                      <a:pt x="1020" y="843"/>
                      <a:pt x="1042" y="785"/>
                      <a:pt x="1042" y="720"/>
                    </a:cubicBezTo>
                    <a:cubicBezTo>
                      <a:pt x="1042" y="662"/>
                      <a:pt x="1013" y="605"/>
                      <a:pt x="977" y="561"/>
                    </a:cubicBezTo>
                    <a:lnTo>
                      <a:pt x="487" y="78"/>
                    </a:lnTo>
                    <a:cubicBezTo>
                      <a:pt x="437" y="23"/>
                      <a:pt x="380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78" name="Google Shape;1678;p46">
            <a:hlinkClick r:id="" action="ppaction://noaction"/>
          </p:cNvPr>
          <p:cNvSpPr/>
          <p:nvPr/>
        </p:nvSpPr>
        <p:spPr>
          <a:xfrm>
            <a:off x="2187056" y="244208"/>
            <a:ext cx="646155" cy="300548"/>
          </a:xfrm>
          <a:custGeom>
            <a:avLst/>
            <a:gdLst/>
            <a:ahLst/>
            <a:cxnLst/>
            <a:rect l="l" t="t" r="r" b="b"/>
            <a:pathLst>
              <a:path w="34899" h="8275" extrusionOk="0">
                <a:moveTo>
                  <a:pt x="11224" y="0"/>
                </a:moveTo>
                <a:cubicBezTo>
                  <a:pt x="11086" y="0"/>
                  <a:pt x="10957" y="19"/>
                  <a:pt x="10846" y="56"/>
                </a:cubicBezTo>
                <a:cubicBezTo>
                  <a:pt x="9739" y="222"/>
                  <a:pt x="8633" y="305"/>
                  <a:pt x="7557" y="305"/>
                </a:cubicBezTo>
                <a:cubicBezTo>
                  <a:pt x="7198" y="305"/>
                  <a:pt x="6843" y="295"/>
                  <a:pt x="6493" y="277"/>
                </a:cubicBezTo>
                <a:cubicBezTo>
                  <a:pt x="6317" y="263"/>
                  <a:pt x="6143" y="257"/>
                  <a:pt x="5972" y="257"/>
                </a:cubicBezTo>
                <a:cubicBezTo>
                  <a:pt x="5209" y="257"/>
                  <a:pt x="4486" y="378"/>
                  <a:pt x="3763" y="498"/>
                </a:cubicBezTo>
                <a:cubicBezTo>
                  <a:pt x="2951" y="720"/>
                  <a:pt x="959" y="2564"/>
                  <a:pt x="812" y="3376"/>
                </a:cubicBezTo>
                <a:lnTo>
                  <a:pt x="812" y="3597"/>
                </a:lnTo>
                <a:cubicBezTo>
                  <a:pt x="1402" y="4187"/>
                  <a:pt x="738" y="4556"/>
                  <a:pt x="517" y="4999"/>
                </a:cubicBezTo>
                <a:cubicBezTo>
                  <a:pt x="222" y="5589"/>
                  <a:pt x="0" y="5811"/>
                  <a:pt x="738" y="6548"/>
                </a:cubicBezTo>
                <a:cubicBezTo>
                  <a:pt x="1589" y="7465"/>
                  <a:pt x="2789" y="7975"/>
                  <a:pt x="4028" y="7975"/>
                </a:cubicBezTo>
                <a:cubicBezTo>
                  <a:pt x="4185" y="7975"/>
                  <a:pt x="4343" y="7967"/>
                  <a:pt x="4501" y="7950"/>
                </a:cubicBezTo>
                <a:cubicBezTo>
                  <a:pt x="5829" y="7803"/>
                  <a:pt x="7138" y="7729"/>
                  <a:pt x="8448" y="7729"/>
                </a:cubicBezTo>
                <a:cubicBezTo>
                  <a:pt x="9758" y="7729"/>
                  <a:pt x="11067" y="7803"/>
                  <a:pt x="12395" y="7950"/>
                </a:cubicBezTo>
                <a:cubicBezTo>
                  <a:pt x="14166" y="8024"/>
                  <a:pt x="15863" y="7950"/>
                  <a:pt x="17634" y="8171"/>
                </a:cubicBezTo>
                <a:cubicBezTo>
                  <a:pt x="18430" y="8238"/>
                  <a:pt x="19240" y="8274"/>
                  <a:pt x="20053" y="8274"/>
                </a:cubicBezTo>
                <a:cubicBezTo>
                  <a:pt x="21048" y="8274"/>
                  <a:pt x="22045" y="8220"/>
                  <a:pt x="23020" y="8098"/>
                </a:cubicBezTo>
                <a:cubicBezTo>
                  <a:pt x="23754" y="8057"/>
                  <a:pt x="24493" y="8044"/>
                  <a:pt x="25236" y="8044"/>
                </a:cubicBezTo>
                <a:cubicBezTo>
                  <a:pt x="26437" y="8044"/>
                  <a:pt x="27644" y="8077"/>
                  <a:pt x="28845" y="8077"/>
                </a:cubicBezTo>
                <a:cubicBezTo>
                  <a:pt x="29588" y="8077"/>
                  <a:pt x="30328" y="8065"/>
                  <a:pt x="31062" y="8024"/>
                </a:cubicBezTo>
                <a:cubicBezTo>
                  <a:pt x="32611" y="7950"/>
                  <a:pt x="33423" y="7286"/>
                  <a:pt x="33718" y="5811"/>
                </a:cubicBezTo>
                <a:cubicBezTo>
                  <a:pt x="33718" y="5589"/>
                  <a:pt x="33865" y="5442"/>
                  <a:pt x="34013" y="5294"/>
                </a:cubicBezTo>
                <a:cubicBezTo>
                  <a:pt x="34603" y="4925"/>
                  <a:pt x="34898" y="4114"/>
                  <a:pt x="34529" y="3450"/>
                </a:cubicBezTo>
                <a:cubicBezTo>
                  <a:pt x="34308" y="2859"/>
                  <a:pt x="34308" y="2048"/>
                  <a:pt x="33570" y="1605"/>
                </a:cubicBezTo>
                <a:cubicBezTo>
                  <a:pt x="32685" y="1089"/>
                  <a:pt x="31652" y="720"/>
                  <a:pt x="30545" y="720"/>
                </a:cubicBezTo>
                <a:cubicBezTo>
                  <a:pt x="29881" y="720"/>
                  <a:pt x="29217" y="720"/>
                  <a:pt x="28553" y="572"/>
                </a:cubicBezTo>
                <a:cubicBezTo>
                  <a:pt x="27078" y="277"/>
                  <a:pt x="25602" y="56"/>
                  <a:pt x="24126" y="56"/>
                </a:cubicBezTo>
                <a:cubicBezTo>
                  <a:pt x="23154" y="29"/>
                  <a:pt x="22182" y="12"/>
                  <a:pt x="21213" y="12"/>
                </a:cubicBezTo>
                <a:cubicBezTo>
                  <a:pt x="19536" y="12"/>
                  <a:pt x="17869" y="63"/>
                  <a:pt x="16232" y="203"/>
                </a:cubicBezTo>
                <a:cubicBezTo>
                  <a:pt x="15621" y="291"/>
                  <a:pt x="15010" y="332"/>
                  <a:pt x="14403" y="332"/>
                </a:cubicBezTo>
                <a:cubicBezTo>
                  <a:pt x="13472" y="332"/>
                  <a:pt x="12551" y="234"/>
                  <a:pt x="11657" y="56"/>
                </a:cubicBezTo>
                <a:cubicBezTo>
                  <a:pt x="11510" y="19"/>
                  <a:pt x="11362" y="0"/>
                  <a:pt x="112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679" name="Google Shape;1679;p46">
            <a:hlinkClick r:id="rId5" action="ppaction://hlinksldjump"/>
          </p:cNvPr>
          <p:cNvSpPr/>
          <p:nvPr/>
        </p:nvSpPr>
        <p:spPr>
          <a:xfrm>
            <a:off x="1004773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Jan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680" name="Google Shape;1680;p46">
            <a:hlinkClick r:id="" action="ppaction://noaction"/>
          </p:cNvPr>
          <p:cNvSpPr/>
          <p:nvPr/>
        </p:nvSpPr>
        <p:spPr>
          <a:xfrm>
            <a:off x="45379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Jul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681" name="Google Shape;1681;p46">
            <a:hlinkClick r:id="" action="ppaction://noaction"/>
          </p:cNvPr>
          <p:cNvSpPr/>
          <p:nvPr/>
        </p:nvSpPr>
        <p:spPr>
          <a:xfrm>
            <a:off x="3366617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May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682" name="Google Shape;1682;p46">
            <a:hlinkClick r:id="" action="ppaction://noaction"/>
          </p:cNvPr>
          <p:cNvSpPr/>
          <p:nvPr/>
        </p:nvSpPr>
        <p:spPr>
          <a:xfrm>
            <a:off x="3966646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683" name="Google Shape;1683;p46">
            <a:hlinkClick r:id="" action="ppaction://noaction"/>
          </p:cNvPr>
          <p:cNvSpPr/>
          <p:nvPr/>
        </p:nvSpPr>
        <p:spPr>
          <a:xfrm>
            <a:off x="2793917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Apr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684" name="Google Shape;1684;p46">
            <a:hlinkClick r:id="rId6" action="ppaction://hlinksldjump"/>
          </p:cNvPr>
          <p:cNvSpPr/>
          <p:nvPr/>
        </p:nvSpPr>
        <p:spPr>
          <a:xfrm>
            <a:off x="1614355" y="249983"/>
            <a:ext cx="611995" cy="288998"/>
          </a:xfrm>
          <a:custGeom>
            <a:avLst/>
            <a:gdLst/>
            <a:ahLst/>
            <a:cxnLst/>
            <a:rect l="l" t="t" r="r" b="b"/>
            <a:pathLst>
              <a:path w="33054" h="7957" extrusionOk="0">
                <a:moveTo>
                  <a:pt x="19164" y="0"/>
                </a:moveTo>
                <a:cubicBezTo>
                  <a:pt x="17273" y="0"/>
                  <a:pt x="15387" y="31"/>
                  <a:pt x="13502" y="159"/>
                </a:cubicBezTo>
                <a:cubicBezTo>
                  <a:pt x="12823" y="203"/>
                  <a:pt x="12143" y="214"/>
                  <a:pt x="11464" y="214"/>
                </a:cubicBezTo>
                <a:cubicBezTo>
                  <a:pt x="10743" y="214"/>
                  <a:pt x="10023" y="202"/>
                  <a:pt x="9303" y="202"/>
                </a:cubicBezTo>
                <a:cubicBezTo>
                  <a:pt x="8416" y="202"/>
                  <a:pt x="7528" y="221"/>
                  <a:pt x="6641" y="307"/>
                </a:cubicBezTo>
                <a:cubicBezTo>
                  <a:pt x="5018" y="381"/>
                  <a:pt x="3468" y="307"/>
                  <a:pt x="1993" y="897"/>
                </a:cubicBezTo>
                <a:cubicBezTo>
                  <a:pt x="1255" y="1192"/>
                  <a:pt x="0" y="2889"/>
                  <a:pt x="148" y="3701"/>
                </a:cubicBezTo>
                <a:cubicBezTo>
                  <a:pt x="222" y="4217"/>
                  <a:pt x="222" y="4734"/>
                  <a:pt x="74" y="5250"/>
                </a:cubicBezTo>
                <a:cubicBezTo>
                  <a:pt x="0" y="6431"/>
                  <a:pt x="812" y="7390"/>
                  <a:pt x="1919" y="7611"/>
                </a:cubicBezTo>
                <a:cubicBezTo>
                  <a:pt x="3911" y="7685"/>
                  <a:pt x="5977" y="7759"/>
                  <a:pt x="7969" y="7832"/>
                </a:cubicBezTo>
                <a:cubicBezTo>
                  <a:pt x="8088" y="7843"/>
                  <a:pt x="8205" y="7848"/>
                  <a:pt x="8321" y="7848"/>
                </a:cubicBezTo>
                <a:cubicBezTo>
                  <a:pt x="8882" y="7848"/>
                  <a:pt x="9417" y="7743"/>
                  <a:pt x="9977" y="7743"/>
                </a:cubicBezTo>
                <a:cubicBezTo>
                  <a:pt x="10094" y="7743"/>
                  <a:pt x="10211" y="7748"/>
                  <a:pt x="10330" y="7759"/>
                </a:cubicBezTo>
                <a:cubicBezTo>
                  <a:pt x="10758" y="7789"/>
                  <a:pt x="11185" y="7807"/>
                  <a:pt x="11613" y="7807"/>
                </a:cubicBezTo>
                <a:cubicBezTo>
                  <a:pt x="12218" y="7807"/>
                  <a:pt x="12823" y="7771"/>
                  <a:pt x="13428" y="7685"/>
                </a:cubicBezTo>
                <a:cubicBezTo>
                  <a:pt x="13719" y="7597"/>
                  <a:pt x="14010" y="7556"/>
                  <a:pt x="14292" y="7556"/>
                </a:cubicBezTo>
                <a:cubicBezTo>
                  <a:pt x="14725" y="7556"/>
                  <a:pt x="15137" y="7654"/>
                  <a:pt x="15494" y="7832"/>
                </a:cubicBezTo>
                <a:cubicBezTo>
                  <a:pt x="15771" y="7915"/>
                  <a:pt x="16037" y="7957"/>
                  <a:pt x="16297" y="7957"/>
                </a:cubicBezTo>
                <a:cubicBezTo>
                  <a:pt x="16730" y="7957"/>
                  <a:pt x="17145" y="7842"/>
                  <a:pt x="17560" y="7611"/>
                </a:cubicBezTo>
                <a:cubicBezTo>
                  <a:pt x="17781" y="7685"/>
                  <a:pt x="17929" y="7832"/>
                  <a:pt x="18224" y="7832"/>
                </a:cubicBezTo>
                <a:cubicBezTo>
                  <a:pt x="18331" y="7841"/>
                  <a:pt x="18437" y="7844"/>
                  <a:pt x="18544" y="7844"/>
                </a:cubicBezTo>
                <a:cubicBezTo>
                  <a:pt x="19396" y="7844"/>
                  <a:pt x="20249" y="7611"/>
                  <a:pt x="21102" y="7611"/>
                </a:cubicBezTo>
                <a:cubicBezTo>
                  <a:pt x="21468" y="7580"/>
                  <a:pt x="21848" y="7563"/>
                  <a:pt x="22229" y="7563"/>
                </a:cubicBezTo>
                <a:cubicBezTo>
                  <a:pt x="22769" y="7563"/>
                  <a:pt x="23313" y="7598"/>
                  <a:pt x="23831" y="7685"/>
                </a:cubicBezTo>
                <a:cubicBezTo>
                  <a:pt x="24058" y="7737"/>
                  <a:pt x="24285" y="7756"/>
                  <a:pt x="24512" y="7756"/>
                </a:cubicBezTo>
                <a:cubicBezTo>
                  <a:pt x="25154" y="7756"/>
                  <a:pt x="25797" y="7601"/>
                  <a:pt x="26440" y="7601"/>
                </a:cubicBezTo>
                <a:cubicBezTo>
                  <a:pt x="26529" y="7601"/>
                  <a:pt x="26619" y="7604"/>
                  <a:pt x="26709" y="7611"/>
                </a:cubicBezTo>
                <a:cubicBezTo>
                  <a:pt x="26893" y="7685"/>
                  <a:pt x="27096" y="7722"/>
                  <a:pt x="27308" y="7722"/>
                </a:cubicBezTo>
                <a:cubicBezTo>
                  <a:pt x="27520" y="7722"/>
                  <a:pt x="27742" y="7685"/>
                  <a:pt x="27963" y="7611"/>
                </a:cubicBezTo>
                <a:cubicBezTo>
                  <a:pt x="28221" y="7500"/>
                  <a:pt x="28498" y="7445"/>
                  <a:pt x="28775" y="7445"/>
                </a:cubicBezTo>
                <a:cubicBezTo>
                  <a:pt x="29051" y="7445"/>
                  <a:pt x="29328" y="7500"/>
                  <a:pt x="29586" y="7611"/>
                </a:cubicBezTo>
                <a:cubicBezTo>
                  <a:pt x="29631" y="7614"/>
                  <a:pt x="29674" y="7616"/>
                  <a:pt x="29717" y="7616"/>
                </a:cubicBezTo>
                <a:cubicBezTo>
                  <a:pt x="30677" y="7616"/>
                  <a:pt x="31321" y="6854"/>
                  <a:pt x="32169" y="6431"/>
                </a:cubicBezTo>
                <a:cubicBezTo>
                  <a:pt x="32980" y="5914"/>
                  <a:pt x="33054" y="5619"/>
                  <a:pt x="32611" y="4660"/>
                </a:cubicBezTo>
                <a:cubicBezTo>
                  <a:pt x="32316" y="4217"/>
                  <a:pt x="31873" y="3774"/>
                  <a:pt x="32242" y="3184"/>
                </a:cubicBezTo>
                <a:cubicBezTo>
                  <a:pt x="32316" y="3110"/>
                  <a:pt x="32242" y="2889"/>
                  <a:pt x="32169" y="2742"/>
                </a:cubicBezTo>
                <a:cubicBezTo>
                  <a:pt x="31652" y="1487"/>
                  <a:pt x="30545" y="602"/>
                  <a:pt x="29217" y="307"/>
                </a:cubicBezTo>
                <a:cubicBezTo>
                  <a:pt x="28406" y="159"/>
                  <a:pt x="27520" y="12"/>
                  <a:pt x="26635" y="12"/>
                </a:cubicBezTo>
                <a:cubicBezTo>
                  <a:pt x="25925" y="24"/>
                  <a:pt x="25217" y="28"/>
                  <a:pt x="24511" y="28"/>
                </a:cubicBezTo>
                <a:cubicBezTo>
                  <a:pt x="22720" y="28"/>
                  <a:pt x="20939" y="0"/>
                  <a:pt x="1916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Feb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685" name="Google Shape;1685;p46">
            <a:hlinkClick r:id="" action="ppaction://noaction"/>
          </p:cNvPr>
          <p:cNvSpPr/>
          <p:nvPr/>
        </p:nvSpPr>
        <p:spPr>
          <a:xfrm>
            <a:off x="74957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Dec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686" name="Google Shape;1686;p46">
            <a:hlinkClick r:id="" action="ppaction://noaction"/>
          </p:cNvPr>
          <p:cNvSpPr/>
          <p:nvPr/>
        </p:nvSpPr>
        <p:spPr>
          <a:xfrm>
            <a:off x="5717556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Sep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687" name="Google Shape;1687;p46">
            <a:hlinkClick r:id="" action="ppaction://noaction"/>
          </p:cNvPr>
          <p:cNvSpPr/>
          <p:nvPr/>
        </p:nvSpPr>
        <p:spPr>
          <a:xfrm>
            <a:off x="6317584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Oct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688" name="Google Shape;1688;p46">
            <a:hlinkClick r:id="" action="ppaction://noaction"/>
          </p:cNvPr>
          <p:cNvSpPr/>
          <p:nvPr/>
        </p:nvSpPr>
        <p:spPr>
          <a:xfrm>
            <a:off x="5144855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Aug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689" name="Google Shape;1689;p46">
            <a:hlinkClick r:id="" action="ppaction://noaction"/>
          </p:cNvPr>
          <p:cNvSpPr/>
          <p:nvPr/>
        </p:nvSpPr>
        <p:spPr>
          <a:xfrm>
            <a:off x="6888933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Nov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690" name="Google Shape;1690;p46">
            <a:hlinkClick r:id="" action="ppaction://hlinkshowjump?jump=nextslide"/>
          </p:cNvPr>
          <p:cNvSpPr/>
          <p:nvPr/>
        </p:nvSpPr>
        <p:spPr>
          <a:xfrm>
            <a:off x="810265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&gt;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691" name="Google Shape;1691;p46">
            <a:hlinkClick r:id="" action="ppaction://hlinkshowjump?jump=previousslide"/>
          </p:cNvPr>
          <p:cNvSpPr/>
          <p:nvPr/>
        </p:nvSpPr>
        <p:spPr>
          <a:xfrm>
            <a:off x="395191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&lt;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215A96C-A887-44E3-AF5E-E7E1648F3EBA}"/>
              </a:ext>
            </a:extLst>
          </p:cNvPr>
          <p:cNvSpPr txBox="1"/>
          <p:nvPr/>
        </p:nvSpPr>
        <p:spPr>
          <a:xfrm>
            <a:off x="3228447" y="3212002"/>
            <a:ext cx="2307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Mengembangkan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kemampuan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berpikir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untuk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siswa</a:t>
            </a:r>
            <a:endParaRPr lang="en-ID" sz="1600" dirty="0">
              <a:solidFill>
                <a:schemeClr val="bg1">
                  <a:lumMod val="10000"/>
                </a:schemeClr>
              </a:solidFill>
              <a:latin typeface="Patrick Hand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9CB63F-E1AD-4C2E-9838-93BD7EC668F8}"/>
              </a:ext>
            </a:extLst>
          </p:cNvPr>
          <p:cNvSpPr txBox="1"/>
          <p:nvPr/>
        </p:nvSpPr>
        <p:spPr>
          <a:xfrm>
            <a:off x="809961" y="3137191"/>
            <a:ext cx="1608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Mengembangkan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sikap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keterampilan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 </a:t>
            </a:r>
            <a:r>
              <a:rPr lang="en-US" sz="1600" dirty="0" err="1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</a:rPr>
              <a:t>siswa</a:t>
            </a:r>
            <a:endParaRPr lang="en-ID" sz="1600" dirty="0">
              <a:solidFill>
                <a:schemeClr val="bg1">
                  <a:lumMod val="10000"/>
                </a:schemeClr>
              </a:solidFill>
              <a:latin typeface="Patrick Hand" panose="020B060402020202020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F7174EA-0B95-4EF1-A05E-E6E321712579}"/>
              </a:ext>
            </a:extLst>
          </p:cNvPr>
          <p:cNvSpPr txBox="1"/>
          <p:nvPr/>
        </p:nvSpPr>
        <p:spPr>
          <a:xfrm flipH="1">
            <a:off x="6290877" y="3212002"/>
            <a:ext cx="2409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Patrick Hand" panose="020B0604020202020204" charset="0"/>
              </a:rPr>
              <a:t>Membina</a:t>
            </a:r>
            <a:r>
              <a:rPr lang="en-US" sz="1600" dirty="0">
                <a:latin typeface="Patrick Hand" panose="020B0604020202020204" charset="0"/>
              </a:rPr>
              <a:t> </a:t>
            </a:r>
            <a:r>
              <a:rPr lang="en-US" sz="1600" dirty="0" err="1">
                <a:latin typeface="Patrick Hand" panose="020B0604020202020204" charset="0"/>
              </a:rPr>
              <a:t>pengembangan</a:t>
            </a:r>
            <a:r>
              <a:rPr lang="en-US" sz="1600" dirty="0">
                <a:latin typeface="Patrick Hand" panose="020B0604020202020204" charset="0"/>
              </a:rPr>
              <a:t> </a:t>
            </a:r>
            <a:r>
              <a:rPr lang="en-US" sz="1600" dirty="0" err="1">
                <a:latin typeface="Patrick Hand" panose="020B0604020202020204" charset="0"/>
              </a:rPr>
              <a:t>sikap</a:t>
            </a:r>
            <a:r>
              <a:rPr lang="en-US" sz="1600" dirty="0">
                <a:latin typeface="Patrick Hand" panose="020B0604020202020204" charset="0"/>
              </a:rPr>
              <a:t> </a:t>
            </a:r>
            <a:r>
              <a:rPr lang="en-US" sz="1600" dirty="0" err="1">
                <a:latin typeface="Patrick Hand" panose="020B0604020202020204" charset="0"/>
              </a:rPr>
              <a:t>sikap</a:t>
            </a:r>
            <a:r>
              <a:rPr lang="en-US" sz="1600" dirty="0">
                <a:latin typeface="Patrick Hand" panose="020B0604020202020204" charset="0"/>
              </a:rPr>
              <a:t> </a:t>
            </a:r>
            <a:r>
              <a:rPr lang="en-US" sz="1600" dirty="0" err="1">
                <a:latin typeface="Patrick Hand" panose="020B0604020202020204" charset="0"/>
              </a:rPr>
              <a:t>perasaan</a:t>
            </a:r>
            <a:endParaRPr lang="en-ID" sz="1600" dirty="0">
              <a:latin typeface="Patrick Hand" panose="020B060402020202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9" name="Google Shape;191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6300" y="3056102"/>
            <a:ext cx="2450583" cy="1480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0" name="Google Shape;1920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2149" y="3359425"/>
            <a:ext cx="2604151" cy="111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1" name="Google Shape;1921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5424" y="3287787"/>
            <a:ext cx="2813400" cy="1099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2" name="Google Shape;1922;p50"/>
          <p:cNvPicPr preferRelativeResize="0"/>
          <p:nvPr/>
        </p:nvPicPr>
        <p:blipFill rotWithShape="1">
          <a:blip r:embed="rId6">
            <a:alphaModFix amt="90000"/>
          </a:blip>
          <a:srcRect r="2657"/>
          <a:stretch/>
        </p:blipFill>
        <p:spPr>
          <a:xfrm>
            <a:off x="2407119" y="606950"/>
            <a:ext cx="4661248" cy="7397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23" name="Google Shape;1923;p50"/>
          <p:cNvGrpSpPr/>
          <p:nvPr/>
        </p:nvGrpSpPr>
        <p:grpSpPr>
          <a:xfrm>
            <a:off x="1665160" y="1725189"/>
            <a:ext cx="1304519" cy="1304591"/>
            <a:chOff x="-1184600" y="2189099"/>
            <a:chExt cx="716100" cy="716100"/>
          </a:xfrm>
        </p:grpSpPr>
        <p:sp>
          <p:nvSpPr>
            <p:cNvPr id="1924" name="Google Shape;1924;p50"/>
            <p:cNvSpPr/>
            <p:nvPr/>
          </p:nvSpPr>
          <p:spPr>
            <a:xfrm>
              <a:off x="-1184600" y="2189099"/>
              <a:ext cx="716100" cy="71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396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925" name="Google Shape;1925;p5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-1166706" y="2197616"/>
              <a:ext cx="675860" cy="6758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26" name="Google Shape;1926;p50"/>
          <p:cNvGrpSpPr/>
          <p:nvPr/>
        </p:nvGrpSpPr>
        <p:grpSpPr>
          <a:xfrm>
            <a:off x="6656004" y="1869999"/>
            <a:ext cx="1114466" cy="1114466"/>
            <a:chOff x="-1184600" y="2189099"/>
            <a:chExt cx="716100" cy="716100"/>
          </a:xfrm>
        </p:grpSpPr>
        <p:sp>
          <p:nvSpPr>
            <p:cNvPr id="1927" name="Google Shape;1927;p50"/>
            <p:cNvSpPr/>
            <p:nvPr/>
          </p:nvSpPr>
          <p:spPr>
            <a:xfrm>
              <a:off x="-1184600" y="2189099"/>
              <a:ext cx="716100" cy="71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396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928" name="Google Shape;1928;p50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-1166706" y="2197616"/>
              <a:ext cx="675860" cy="6758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30" name="Google Shape;1930;p50"/>
          <p:cNvSpPr txBox="1">
            <a:spLocks noGrp="1"/>
          </p:cNvSpPr>
          <p:nvPr>
            <p:ph type="title" idx="2"/>
          </p:nvPr>
        </p:nvSpPr>
        <p:spPr>
          <a:xfrm>
            <a:off x="1772325" y="2131857"/>
            <a:ext cx="996600" cy="5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</a:t>
            </a:r>
            <a:endParaRPr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932" name="Google Shape;1932;p50"/>
          <p:cNvSpPr txBox="1">
            <a:spLocks noGrp="1"/>
          </p:cNvSpPr>
          <p:nvPr>
            <p:ph type="title" idx="4"/>
          </p:nvPr>
        </p:nvSpPr>
        <p:spPr>
          <a:xfrm>
            <a:off x="6711975" y="2131857"/>
            <a:ext cx="996600" cy="5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10000"/>
                  </a:schemeClr>
                </a:solidFill>
              </a:rPr>
              <a:t>C</a:t>
            </a:r>
            <a:endParaRPr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934" name="Google Shape;1934;p50"/>
          <p:cNvSpPr txBox="1">
            <a:spLocks noGrp="1"/>
          </p:cNvSpPr>
          <p:nvPr>
            <p:ph type="title" idx="6"/>
          </p:nvPr>
        </p:nvSpPr>
        <p:spPr>
          <a:xfrm>
            <a:off x="713225" y="756475"/>
            <a:ext cx="8068800" cy="4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b="0" dirty="0">
                <a:solidFill>
                  <a:schemeClr val="bg1">
                    <a:lumMod val="10000"/>
                  </a:schemeClr>
                </a:solidFill>
              </a:rPr>
              <a:t>K</a:t>
            </a:r>
            <a:r>
              <a:rPr lang="en" sz="2000" b="0" dirty="0">
                <a:solidFill>
                  <a:schemeClr val="bg1">
                    <a:lumMod val="10000"/>
                  </a:schemeClr>
                </a:solidFill>
              </a:rPr>
              <a:t>ekurangan Pembelajaran Problem Solving</a:t>
            </a:r>
            <a:endParaRPr sz="2000" b="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935" name="Google Shape;1935;p50"/>
          <p:cNvSpPr txBox="1">
            <a:spLocks noGrp="1"/>
          </p:cNvSpPr>
          <p:nvPr>
            <p:ph type="subTitle" idx="7"/>
          </p:nvPr>
        </p:nvSpPr>
        <p:spPr>
          <a:xfrm>
            <a:off x="1044068" y="3431699"/>
            <a:ext cx="2403756" cy="8467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dirty="0">
                <a:solidFill>
                  <a:schemeClr val="bg1">
                    <a:lumMod val="10000"/>
                  </a:schemeClr>
                </a:solidFill>
              </a:rPr>
              <a:t>Guru </a:t>
            </a:r>
            <a:r>
              <a:rPr lang="en-US" sz="1600" b="0" dirty="0" err="1">
                <a:solidFill>
                  <a:schemeClr val="bg1">
                    <a:lumMod val="10000"/>
                  </a:schemeClr>
                </a:solidFill>
              </a:rPr>
              <a:t>kesulitan</a:t>
            </a:r>
            <a:r>
              <a:rPr lang="en-US" sz="16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10000"/>
                  </a:schemeClr>
                </a:solidFill>
              </a:rPr>
              <a:t>mencari</a:t>
            </a:r>
            <a:r>
              <a:rPr lang="en-US" sz="16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10000"/>
                  </a:schemeClr>
                </a:solidFill>
              </a:rPr>
              <a:t>masalah</a:t>
            </a:r>
            <a:r>
              <a:rPr lang="en-US" sz="1600" b="0" dirty="0">
                <a:solidFill>
                  <a:schemeClr val="bg1">
                    <a:lumMod val="10000"/>
                  </a:schemeClr>
                </a:solidFill>
              </a:rPr>
              <a:t> yang </a:t>
            </a:r>
            <a:r>
              <a:rPr lang="en-US" sz="1600" b="0" dirty="0" err="1">
                <a:solidFill>
                  <a:schemeClr val="bg1">
                    <a:lumMod val="10000"/>
                  </a:schemeClr>
                </a:solidFill>
              </a:rPr>
              <a:t>sesuai</a:t>
            </a:r>
            <a:r>
              <a:rPr lang="en-US" sz="16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10000"/>
                  </a:schemeClr>
                </a:solidFill>
              </a:rPr>
              <a:t>bidang</a:t>
            </a:r>
            <a:r>
              <a:rPr lang="en-US" sz="16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10000"/>
                  </a:schemeClr>
                </a:solidFill>
              </a:rPr>
              <a:t>studi</a:t>
            </a:r>
            <a:endParaRPr sz="1600" b="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936" name="Google Shape;1936;p50"/>
          <p:cNvSpPr txBox="1">
            <a:spLocks noGrp="1"/>
          </p:cNvSpPr>
          <p:nvPr>
            <p:ph type="subTitle" idx="8"/>
          </p:nvPr>
        </p:nvSpPr>
        <p:spPr>
          <a:xfrm>
            <a:off x="3826709" y="3741850"/>
            <a:ext cx="2035351" cy="4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dirty="0">
                <a:solidFill>
                  <a:schemeClr val="bg1">
                    <a:lumMod val="10000"/>
                  </a:schemeClr>
                </a:solidFill>
              </a:rPr>
              <a:t>Waktu dan proses yang </a:t>
            </a:r>
            <a:r>
              <a:rPr lang="en-US" sz="1600" b="0" dirty="0" err="1">
                <a:solidFill>
                  <a:schemeClr val="bg1">
                    <a:lumMod val="10000"/>
                  </a:schemeClr>
                </a:solidFill>
              </a:rPr>
              <a:t>dibutuhkan</a:t>
            </a:r>
            <a:r>
              <a:rPr lang="en-US" sz="16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10000"/>
                  </a:schemeClr>
                </a:solidFill>
              </a:rPr>
              <a:t>lebih</a:t>
            </a:r>
            <a:r>
              <a:rPr lang="en-US" sz="1600" b="0" dirty="0">
                <a:solidFill>
                  <a:schemeClr val="bg1">
                    <a:lumMod val="10000"/>
                  </a:schemeClr>
                </a:solidFill>
              </a:rPr>
              <a:t> lama </a:t>
            </a:r>
            <a:r>
              <a:rPr lang="en-US" sz="1600" b="0" dirty="0" err="1">
                <a:solidFill>
                  <a:schemeClr val="bg1">
                    <a:lumMod val="10000"/>
                  </a:schemeClr>
                </a:solidFill>
              </a:rPr>
              <a:t>dari</a:t>
            </a:r>
            <a:r>
              <a:rPr lang="en-US" sz="16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10000"/>
                  </a:schemeClr>
                </a:solidFill>
              </a:rPr>
              <a:t>pembelajaran</a:t>
            </a:r>
            <a:r>
              <a:rPr lang="en-US" sz="1600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bg1">
                    <a:lumMod val="10000"/>
                  </a:schemeClr>
                </a:solidFill>
              </a:rPr>
              <a:t>konvensional</a:t>
            </a:r>
            <a:endParaRPr sz="1600" b="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937" name="Google Shape;1937;p50"/>
          <p:cNvSpPr txBox="1">
            <a:spLocks noGrp="1"/>
          </p:cNvSpPr>
          <p:nvPr>
            <p:ph type="subTitle" idx="9"/>
          </p:nvPr>
        </p:nvSpPr>
        <p:spPr>
          <a:xfrm>
            <a:off x="6311885" y="3617056"/>
            <a:ext cx="2324998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ID" sz="1600" b="0" dirty="0">
                <a:solidFill>
                  <a:schemeClr val="bg1">
                    <a:lumMod val="10000"/>
                  </a:schemeClr>
                </a:solidFill>
              </a:rPr>
              <a:t>U</a:t>
            </a:r>
            <a:r>
              <a:rPr lang="en" sz="1600" b="0" dirty="0">
                <a:solidFill>
                  <a:schemeClr val="bg1">
                    <a:lumMod val="10000"/>
                  </a:schemeClr>
                </a:solidFill>
              </a:rPr>
              <a:t>ntuk </a:t>
            </a:r>
            <a:r>
              <a:rPr lang="en" sz="1600" b="0" dirty="0" smtClean="0">
                <a:solidFill>
                  <a:schemeClr val="bg1">
                    <a:lumMod val="10000"/>
                  </a:schemeClr>
                </a:solidFill>
              </a:rPr>
              <a:t>beberapa </a:t>
            </a:r>
            <a:r>
              <a:rPr lang="en" sz="1600" b="0" dirty="0">
                <a:solidFill>
                  <a:schemeClr val="bg1">
                    <a:lumMod val="10000"/>
                  </a:schemeClr>
                </a:solidFill>
              </a:rPr>
              <a:t>jenis mata pelajaran masalahan yang diberikan kepada siswa membutuhkan biaya tenaga tambahan</a:t>
            </a:r>
            <a:endParaRPr sz="1600" b="0" dirty="0">
              <a:solidFill>
                <a:schemeClr val="bg1">
                  <a:lumMod val="10000"/>
                </a:schemeClr>
              </a:solidFill>
            </a:endParaRPr>
          </a:p>
        </p:txBody>
      </p:sp>
      <p:grpSp>
        <p:nvGrpSpPr>
          <p:cNvPr id="1938" name="Google Shape;1938;p50"/>
          <p:cNvGrpSpPr/>
          <p:nvPr/>
        </p:nvGrpSpPr>
        <p:grpSpPr>
          <a:xfrm>
            <a:off x="3936592" y="1592749"/>
            <a:ext cx="1607716" cy="1607716"/>
            <a:chOff x="-1184600" y="2189099"/>
            <a:chExt cx="716100" cy="716100"/>
          </a:xfrm>
        </p:grpSpPr>
        <p:sp>
          <p:nvSpPr>
            <p:cNvPr id="1939" name="Google Shape;1939;p50"/>
            <p:cNvSpPr/>
            <p:nvPr/>
          </p:nvSpPr>
          <p:spPr>
            <a:xfrm>
              <a:off x="-1184600" y="2189099"/>
              <a:ext cx="716100" cy="716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396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940" name="Google Shape;1940;p50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-1166706" y="2197616"/>
              <a:ext cx="675860" cy="6758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41" name="Google Shape;1941;p50"/>
          <p:cNvSpPr txBox="1">
            <a:spLocks noGrp="1"/>
          </p:cNvSpPr>
          <p:nvPr>
            <p:ph type="title"/>
          </p:nvPr>
        </p:nvSpPr>
        <p:spPr>
          <a:xfrm>
            <a:off x="4242600" y="2131850"/>
            <a:ext cx="995700" cy="5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10000"/>
                  </a:schemeClr>
                </a:solidFill>
              </a:rPr>
              <a:t>B</a:t>
            </a:r>
            <a:endParaRPr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1942" name="Google Shape;1942;p50"/>
          <p:cNvPicPr preferRelativeResize="0"/>
          <p:nvPr/>
        </p:nvPicPr>
        <p:blipFill rotWithShape="1">
          <a:blip r:embed="rId10">
            <a:alphaModFix/>
          </a:blip>
          <a:srcRect l="73996" t="44426" r="6114" b="30007"/>
          <a:stretch/>
        </p:blipFill>
        <p:spPr>
          <a:xfrm rot="5400000">
            <a:off x="1937249" y="3049188"/>
            <a:ext cx="666752" cy="11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3" name="Google Shape;1943;p50"/>
          <p:cNvPicPr preferRelativeResize="0"/>
          <p:nvPr/>
        </p:nvPicPr>
        <p:blipFill rotWithShape="1">
          <a:blip r:embed="rId11">
            <a:alphaModFix/>
          </a:blip>
          <a:srcRect l="73996" t="44426" r="6114" b="30007"/>
          <a:stretch/>
        </p:blipFill>
        <p:spPr>
          <a:xfrm rot="5400000">
            <a:off x="4407074" y="3049188"/>
            <a:ext cx="666752" cy="11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4" name="Google Shape;1944;p50"/>
          <p:cNvPicPr preferRelativeResize="0"/>
          <p:nvPr/>
        </p:nvPicPr>
        <p:blipFill rotWithShape="1">
          <a:blip r:embed="rId12">
            <a:alphaModFix/>
          </a:blip>
          <a:srcRect l="73996" t="44426" r="6114" b="30007"/>
          <a:stretch/>
        </p:blipFill>
        <p:spPr>
          <a:xfrm rot="5400000">
            <a:off x="6895648" y="2858524"/>
            <a:ext cx="666752" cy="1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45" name="Google Shape;1945;p50">
            <a:hlinkClick r:id="" action="ppaction://noaction"/>
          </p:cNvPr>
          <p:cNvSpPr/>
          <p:nvPr/>
        </p:nvSpPr>
        <p:spPr>
          <a:xfrm>
            <a:off x="2187056" y="244208"/>
            <a:ext cx="646155" cy="300548"/>
          </a:xfrm>
          <a:custGeom>
            <a:avLst/>
            <a:gdLst/>
            <a:ahLst/>
            <a:cxnLst/>
            <a:rect l="l" t="t" r="r" b="b"/>
            <a:pathLst>
              <a:path w="34899" h="8275" extrusionOk="0">
                <a:moveTo>
                  <a:pt x="11224" y="0"/>
                </a:moveTo>
                <a:cubicBezTo>
                  <a:pt x="11086" y="0"/>
                  <a:pt x="10957" y="19"/>
                  <a:pt x="10846" y="56"/>
                </a:cubicBezTo>
                <a:cubicBezTo>
                  <a:pt x="9739" y="222"/>
                  <a:pt x="8633" y="305"/>
                  <a:pt x="7557" y="305"/>
                </a:cubicBezTo>
                <a:cubicBezTo>
                  <a:pt x="7198" y="305"/>
                  <a:pt x="6843" y="295"/>
                  <a:pt x="6493" y="277"/>
                </a:cubicBezTo>
                <a:cubicBezTo>
                  <a:pt x="6317" y="263"/>
                  <a:pt x="6143" y="257"/>
                  <a:pt x="5972" y="257"/>
                </a:cubicBezTo>
                <a:cubicBezTo>
                  <a:pt x="5209" y="257"/>
                  <a:pt x="4486" y="378"/>
                  <a:pt x="3763" y="498"/>
                </a:cubicBezTo>
                <a:cubicBezTo>
                  <a:pt x="2951" y="720"/>
                  <a:pt x="959" y="2564"/>
                  <a:pt x="812" y="3376"/>
                </a:cubicBezTo>
                <a:lnTo>
                  <a:pt x="812" y="3597"/>
                </a:lnTo>
                <a:cubicBezTo>
                  <a:pt x="1402" y="4187"/>
                  <a:pt x="738" y="4556"/>
                  <a:pt x="517" y="4999"/>
                </a:cubicBezTo>
                <a:cubicBezTo>
                  <a:pt x="222" y="5589"/>
                  <a:pt x="0" y="5811"/>
                  <a:pt x="738" y="6548"/>
                </a:cubicBezTo>
                <a:cubicBezTo>
                  <a:pt x="1589" y="7465"/>
                  <a:pt x="2789" y="7975"/>
                  <a:pt x="4028" y="7975"/>
                </a:cubicBezTo>
                <a:cubicBezTo>
                  <a:pt x="4185" y="7975"/>
                  <a:pt x="4343" y="7967"/>
                  <a:pt x="4501" y="7950"/>
                </a:cubicBezTo>
                <a:cubicBezTo>
                  <a:pt x="5829" y="7803"/>
                  <a:pt x="7138" y="7729"/>
                  <a:pt x="8448" y="7729"/>
                </a:cubicBezTo>
                <a:cubicBezTo>
                  <a:pt x="9758" y="7729"/>
                  <a:pt x="11067" y="7803"/>
                  <a:pt x="12395" y="7950"/>
                </a:cubicBezTo>
                <a:cubicBezTo>
                  <a:pt x="14166" y="8024"/>
                  <a:pt x="15863" y="7950"/>
                  <a:pt x="17634" y="8171"/>
                </a:cubicBezTo>
                <a:cubicBezTo>
                  <a:pt x="18430" y="8238"/>
                  <a:pt x="19240" y="8274"/>
                  <a:pt x="20053" y="8274"/>
                </a:cubicBezTo>
                <a:cubicBezTo>
                  <a:pt x="21048" y="8274"/>
                  <a:pt x="22045" y="8220"/>
                  <a:pt x="23020" y="8098"/>
                </a:cubicBezTo>
                <a:cubicBezTo>
                  <a:pt x="23754" y="8057"/>
                  <a:pt x="24493" y="8044"/>
                  <a:pt x="25236" y="8044"/>
                </a:cubicBezTo>
                <a:cubicBezTo>
                  <a:pt x="26437" y="8044"/>
                  <a:pt x="27644" y="8077"/>
                  <a:pt x="28845" y="8077"/>
                </a:cubicBezTo>
                <a:cubicBezTo>
                  <a:pt x="29588" y="8077"/>
                  <a:pt x="30328" y="8065"/>
                  <a:pt x="31062" y="8024"/>
                </a:cubicBezTo>
                <a:cubicBezTo>
                  <a:pt x="32611" y="7950"/>
                  <a:pt x="33423" y="7286"/>
                  <a:pt x="33718" y="5811"/>
                </a:cubicBezTo>
                <a:cubicBezTo>
                  <a:pt x="33718" y="5589"/>
                  <a:pt x="33865" y="5442"/>
                  <a:pt x="34013" y="5294"/>
                </a:cubicBezTo>
                <a:cubicBezTo>
                  <a:pt x="34603" y="4925"/>
                  <a:pt x="34898" y="4114"/>
                  <a:pt x="34529" y="3450"/>
                </a:cubicBezTo>
                <a:cubicBezTo>
                  <a:pt x="34308" y="2859"/>
                  <a:pt x="34308" y="2048"/>
                  <a:pt x="33570" y="1605"/>
                </a:cubicBezTo>
                <a:cubicBezTo>
                  <a:pt x="32685" y="1089"/>
                  <a:pt x="31652" y="720"/>
                  <a:pt x="30545" y="720"/>
                </a:cubicBezTo>
                <a:cubicBezTo>
                  <a:pt x="29881" y="720"/>
                  <a:pt x="29217" y="720"/>
                  <a:pt x="28553" y="572"/>
                </a:cubicBezTo>
                <a:cubicBezTo>
                  <a:pt x="27078" y="277"/>
                  <a:pt x="25602" y="56"/>
                  <a:pt x="24126" y="56"/>
                </a:cubicBezTo>
                <a:cubicBezTo>
                  <a:pt x="23154" y="29"/>
                  <a:pt x="22182" y="12"/>
                  <a:pt x="21213" y="12"/>
                </a:cubicBezTo>
                <a:cubicBezTo>
                  <a:pt x="19536" y="12"/>
                  <a:pt x="17869" y="63"/>
                  <a:pt x="16232" y="203"/>
                </a:cubicBezTo>
                <a:cubicBezTo>
                  <a:pt x="15621" y="291"/>
                  <a:pt x="15010" y="332"/>
                  <a:pt x="14403" y="332"/>
                </a:cubicBezTo>
                <a:cubicBezTo>
                  <a:pt x="13472" y="332"/>
                  <a:pt x="12551" y="234"/>
                  <a:pt x="11657" y="56"/>
                </a:cubicBezTo>
                <a:cubicBezTo>
                  <a:pt x="11510" y="19"/>
                  <a:pt x="11362" y="0"/>
                  <a:pt x="112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946" name="Google Shape;1946;p50">
            <a:hlinkClick r:id="rId13" action="ppaction://hlinksldjump"/>
          </p:cNvPr>
          <p:cNvSpPr/>
          <p:nvPr/>
        </p:nvSpPr>
        <p:spPr>
          <a:xfrm>
            <a:off x="1004773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Jan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947" name="Google Shape;1947;p50">
            <a:hlinkClick r:id="" action="ppaction://noaction"/>
          </p:cNvPr>
          <p:cNvSpPr/>
          <p:nvPr/>
        </p:nvSpPr>
        <p:spPr>
          <a:xfrm>
            <a:off x="45379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Jul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948" name="Google Shape;1948;p50">
            <a:hlinkClick r:id="" action="ppaction://noaction"/>
          </p:cNvPr>
          <p:cNvSpPr/>
          <p:nvPr/>
        </p:nvSpPr>
        <p:spPr>
          <a:xfrm>
            <a:off x="3366617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May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949" name="Google Shape;1949;p50">
            <a:hlinkClick r:id="" action="ppaction://noaction"/>
          </p:cNvPr>
          <p:cNvSpPr/>
          <p:nvPr/>
        </p:nvSpPr>
        <p:spPr>
          <a:xfrm>
            <a:off x="3966646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950" name="Google Shape;1950;p50">
            <a:hlinkClick r:id="" action="ppaction://noaction"/>
          </p:cNvPr>
          <p:cNvSpPr/>
          <p:nvPr/>
        </p:nvSpPr>
        <p:spPr>
          <a:xfrm>
            <a:off x="2793917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Apr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951" name="Google Shape;1951;p50">
            <a:hlinkClick r:id="rId14" action="ppaction://hlinksldjump"/>
          </p:cNvPr>
          <p:cNvSpPr/>
          <p:nvPr/>
        </p:nvSpPr>
        <p:spPr>
          <a:xfrm>
            <a:off x="1614355" y="249983"/>
            <a:ext cx="611995" cy="288998"/>
          </a:xfrm>
          <a:custGeom>
            <a:avLst/>
            <a:gdLst/>
            <a:ahLst/>
            <a:cxnLst/>
            <a:rect l="l" t="t" r="r" b="b"/>
            <a:pathLst>
              <a:path w="33054" h="7957" extrusionOk="0">
                <a:moveTo>
                  <a:pt x="19164" y="0"/>
                </a:moveTo>
                <a:cubicBezTo>
                  <a:pt x="17273" y="0"/>
                  <a:pt x="15387" y="31"/>
                  <a:pt x="13502" y="159"/>
                </a:cubicBezTo>
                <a:cubicBezTo>
                  <a:pt x="12823" y="203"/>
                  <a:pt x="12143" y="214"/>
                  <a:pt x="11464" y="214"/>
                </a:cubicBezTo>
                <a:cubicBezTo>
                  <a:pt x="10743" y="214"/>
                  <a:pt x="10023" y="202"/>
                  <a:pt x="9303" y="202"/>
                </a:cubicBezTo>
                <a:cubicBezTo>
                  <a:pt x="8416" y="202"/>
                  <a:pt x="7528" y="221"/>
                  <a:pt x="6641" y="307"/>
                </a:cubicBezTo>
                <a:cubicBezTo>
                  <a:pt x="5018" y="381"/>
                  <a:pt x="3468" y="307"/>
                  <a:pt x="1993" y="897"/>
                </a:cubicBezTo>
                <a:cubicBezTo>
                  <a:pt x="1255" y="1192"/>
                  <a:pt x="0" y="2889"/>
                  <a:pt x="148" y="3701"/>
                </a:cubicBezTo>
                <a:cubicBezTo>
                  <a:pt x="222" y="4217"/>
                  <a:pt x="222" y="4734"/>
                  <a:pt x="74" y="5250"/>
                </a:cubicBezTo>
                <a:cubicBezTo>
                  <a:pt x="0" y="6431"/>
                  <a:pt x="812" y="7390"/>
                  <a:pt x="1919" y="7611"/>
                </a:cubicBezTo>
                <a:cubicBezTo>
                  <a:pt x="3911" y="7685"/>
                  <a:pt x="5977" y="7759"/>
                  <a:pt x="7969" y="7832"/>
                </a:cubicBezTo>
                <a:cubicBezTo>
                  <a:pt x="8088" y="7843"/>
                  <a:pt x="8205" y="7848"/>
                  <a:pt x="8321" y="7848"/>
                </a:cubicBezTo>
                <a:cubicBezTo>
                  <a:pt x="8882" y="7848"/>
                  <a:pt x="9417" y="7743"/>
                  <a:pt x="9977" y="7743"/>
                </a:cubicBezTo>
                <a:cubicBezTo>
                  <a:pt x="10094" y="7743"/>
                  <a:pt x="10211" y="7748"/>
                  <a:pt x="10330" y="7759"/>
                </a:cubicBezTo>
                <a:cubicBezTo>
                  <a:pt x="10758" y="7789"/>
                  <a:pt x="11185" y="7807"/>
                  <a:pt x="11613" y="7807"/>
                </a:cubicBezTo>
                <a:cubicBezTo>
                  <a:pt x="12218" y="7807"/>
                  <a:pt x="12823" y="7771"/>
                  <a:pt x="13428" y="7685"/>
                </a:cubicBezTo>
                <a:cubicBezTo>
                  <a:pt x="13719" y="7597"/>
                  <a:pt x="14010" y="7556"/>
                  <a:pt x="14292" y="7556"/>
                </a:cubicBezTo>
                <a:cubicBezTo>
                  <a:pt x="14725" y="7556"/>
                  <a:pt x="15137" y="7654"/>
                  <a:pt x="15494" y="7832"/>
                </a:cubicBezTo>
                <a:cubicBezTo>
                  <a:pt x="15771" y="7915"/>
                  <a:pt x="16037" y="7957"/>
                  <a:pt x="16297" y="7957"/>
                </a:cubicBezTo>
                <a:cubicBezTo>
                  <a:pt x="16730" y="7957"/>
                  <a:pt x="17145" y="7842"/>
                  <a:pt x="17560" y="7611"/>
                </a:cubicBezTo>
                <a:cubicBezTo>
                  <a:pt x="17781" y="7685"/>
                  <a:pt x="17929" y="7832"/>
                  <a:pt x="18224" y="7832"/>
                </a:cubicBezTo>
                <a:cubicBezTo>
                  <a:pt x="18331" y="7841"/>
                  <a:pt x="18437" y="7844"/>
                  <a:pt x="18544" y="7844"/>
                </a:cubicBezTo>
                <a:cubicBezTo>
                  <a:pt x="19396" y="7844"/>
                  <a:pt x="20249" y="7611"/>
                  <a:pt x="21102" y="7611"/>
                </a:cubicBezTo>
                <a:cubicBezTo>
                  <a:pt x="21468" y="7580"/>
                  <a:pt x="21848" y="7563"/>
                  <a:pt x="22229" y="7563"/>
                </a:cubicBezTo>
                <a:cubicBezTo>
                  <a:pt x="22769" y="7563"/>
                  <a:pt x="23313" y="7598"/>
                  <a:pt x="23831" y="7685"/>
                </a:cubicBezTo>
                <a:cubicBezTo>
                  <a:pt x="24058" y="7737"/>
                  <a:pt x="24285" y="7756"/>
                  <a:pt x="24512" y="7756"/>
                </a:cubicBezTo>
                <a:cubicBezTo>
                  <a:pt x="25154" y="7756"/>
                  <a:pt x="25797" y="7601"/>
                  <a:pt x="26440" y="7601"/>
                </a:cubicBezTo>
                <a:cubicBezTo>
                  <a:pt x="26529" y="7601"/>
                  <a:pt x="26619" y="7604"/>
                  <a:pt x="26709" y="7611"/>
                </a:cubicBezTo>
                <a:cubicBezTo>
                  <a:pt x="26893" y="7685"/>
                  <a:pt x="27096" y="7722"/>
                  <a:pt x="27308" y="7722"/>
                </a:cubicBezTo>
                <a:cubicBezTo>
                  <a:pt x="27520" y="7722"/>
                  <a:pt x="27742" y="7685"/>
                  <a:pt x="27963" y="7611"/>
                </a:cubicBezTo>
                <a:cubicBezTo>
                  <a:pt x="28221" y="7500"/>
                  <a:pt x="28498" y="7445"/>
                  <a:pt x="28775" y="7445"/>
                </a:cubicBezTo>
                <a:cubicBezTo>
                  <a:pt x="29051" y="7445"/>
                  <a:pt x="29328" y="7500"/>
                  <a:pt x="29586" y="7611"/>
                </a:cubicBezTo>
                <a:cubicBezTo>
                  <a:pt x="29631" y="7614"/>
                  <a:pt x="29674" y="7616"/>
                  <a:pt x="29717" y="7616"/>
                </a:cubicBezTo>
                <a:cubicBezTo>
                  <a:pt x="30677" y="7616"/>
                  <a:pt x="31321" y="6854"/>
                  <a:pt x="32169" y="6431"/>
                </a:cubicBezTo>
                <a:cubicBezTo>
                  <a:pt x="32980" y="5914"/>
                  <a:pt x="33054" y="5619"/>
                  <a:pt x="32611" y="4660"/>
                </a:cubicBezTo>
                <a:cubicBezTo>
                  <a:pt x="32316" y="4217"/>
                  <a:pt x="31873" y="3774"/>
                  <a:pt x="32242" y="3184"/>
                </a:cubicBezTo>
                <a:cubicBezTo>
                  <a:pt x="32316" y="3110"/>
                  <a:pt x="32242" y="2889"/>
                  <a:pt x="32169" y="2742"/>
                </a:cubicBezTo>
                <a:cubicBezTo>
                  <a:pt x="31652" y="1487"/>
                  <a:pt x="30545" y="602"/>
                  <a:pt x="29217" y="307"/>
                </a:cubicBezTo>
                <a:cubicBezTo>
                  <a:pt x="28406" y="159"/>
                  <a:pt x="27520" y="12"/>
                  <a:pt x="26635" y="12"/>
                </a:cubicBezTo>
                <a:cubicBezTo>
                  <a:pt x="25925" y="24"/>
                  <a:pt x="25217" y="28"/>
                  <a:pt x="24511" y="28"/>
                </a:cubicBezTo>
                <a:cubicBezTo>
                  <a:pt x="22720" y="28"/>
                  <a:pt x="20939" y="0"/>
                  <a:pt x="1916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Feb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952" name="Google Shape;1952;p50">
            <a:hlinkClick r:id="" action="ppaction://noaction"/>
          </p:cNvPr>
          <p:cNvSpPr/>
          <p:nvPr/>
        </p:nvSpPr>
        <p:spPr>
          <a:xfrm>
            <a:off x="74957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Dec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953" name="Google Shape;1953;p50">
            <a:hlinkClick r:id="" action="ppaction://noaction"/>
          </p:cNvPr>
          <p:cNvSpPr/>
          <p:nvPr/>
        </p:nvSpPr>
        <p:spPr>
          <a:xfrm>
            <a:off x="5717556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Sep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954" name="Google Shape;1954;p50">
            <a:hlinkClick r:id="" action="ppaction://noaction"/>
          </p:cNvPr>
          <p:cNvSpPr/>
          <p:nvPr/>
        </p:nvSpPr>
        <p:spPr>
          <a:xfrm>
            <a:off x="6317584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Oct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955" name="Google Shape;1955;p50">
            <a:hlinkClick r:id="" action="ppaction://noaction"/>
          </p:cNvPr>
          <p:cNvSpPr/>
          <p:nvPr/>
        </p:nvSpPr>
        <p:spPr>
          <a:xfrm>
            <a:off x="5144855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Aug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956" name="Google Shape;1956;p50">
            <a:hlinkClick r:id="" action="ppaction://noaction"/>
          </p:cNvPr>
          <p:cNvSpPr/>
          <p:nvPr/>
        </p:nvSpPr>
        <p:spPr>
          <a:xfrm>
            <a:off x="6888933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Nov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957" name="Google Shape;1957;p50">
            <a:hlinkClick r:id="" action="ppaction://hlinkshowjump?jump=nextslide"/>
          </p:cNvPr>
          <p:cNvSpPr/>
          <p:nvPr/>
        </p:nvSpPr>
        <p:spPr>
          <a:xfrm>
            <a:off x="810265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&gt;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958" name="Google Shape;1958;p50">
            <a:hlinkClick r:id="" action="ppaction://hlinkshowjump?jump=previousslide"/>
          </p:cNvPr>
          <p:cNvSpPr/>
          <p:nvPr/>
        </p:nvSpPr>
        <p:spPr>
          <a:xfrm>
            <a:off x="395191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&lt;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9" name="Google Shape;2479;p58"/>
          <p:cNvPicPr preferRelativeResize="0"/>
          <p:nvPr/>
        </p:nvPicPr>
        <p:blipFill rotWithShape="1">
          <a:blip r:embed="rId3">
            <a:alphaModFix/>
          </a:blip>
          <a:srcRect l="57099" t="45960" r="6113" b="30009"/>
          <a:stretch/>
        </p:blipFill>
        <p:spPr>
          <a:xfrm rot="10800000">
            <a:off x="5717556" y="3509046"/>
            <a:ext cx="1325200" cy="64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0" name="Google Shape;2480;p58"/>
          <p:cNvPicPr preferRelativeResize="0"/>
          <p:nvPr/>
        </p:nvPicPr>
        <p:blipFill rotWithShape="1">
          <a:blip r:embed="rId4">
            <a:alphaModFix/>
          </a:blip>
          <a:srcRect l="57099" t="45960" r="6113" b="30009"/>
          <a:stretch/>
        </p:blipFill>
        <p:spPr>
          <a:xfrm rot="10800000" flipH="1">
            <a:off x="2495549" y="3509046"/>
            <a:ext cx="1233172" cy="1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1" name="Google Shape;2481;p58"/>
          <p:cNvPicPr preferRelativeResize="0"/>
          <p:nvPr/>
        </p:nvPicPr>
        <p:blipFill rotWithShape="1">
          <a:blip r:embed="rId5">
            <a:alphaModFix/>
          </a:blip>
          <a:srcRect l="57099" t="45960" r="6113" b="30009"/>
          <a:stretch/>
        </p:blipFill>
        <p:spPr>
          <a:xfrm rot="10800000">
            <a:off x="5593312" y="2140671"/>
            <a:ext cx="1233172" cy="1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2" name="Google Shape;2482;p58"/>
          <p:cNvPicPr preferRelativeResize="0"/>
          <p:nvPr/>
        </p:nvPicPr>
        <p:blipFill rotWithShape="1">
          <a:blip r:embed="rId6">
            <a:alphaModFix/>
          </a:blip>
          <a:srcRect l="57099" t="45960" r="6113" b="30009"/>
          <a:stretch/>
        </p:blipFill>
        <p:spPr>
          <a:xfrm rot="10800000" flipH="1">
            <a:off x="2752724" y="2140671"/>
            <a:ext cx="1233172" cy="1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3" name="Google Shape;2483;p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39225" y="3302897"/>
            <a:ext cx="1962691" cy="5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4" name="Google Shape;2484;p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65017" y="1484947"/>
            <a:ext cx="1962691" cy="5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5" name="Google Shape;2485;p5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86225" y="3302897"/>
            <a:ext cx="1962691" cy="5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6" name="Google Shape;2486;p5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45004" y="1471008"/>
            <a:ext cx="1962691" cy="5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7" name="Google Shape;2487;p58"/>
          <p:cNvPicPr preferRelativeResize="0"/>
          <p:nvPr/>
        </p:nvPicPr>
        <p:blipFill rotWithShape="1">
          <a:blip r:embed="rId11">
            <a:alphaModFix amt="90000"/>
          </a:blip>
          <a:srcRect r="2657"/>
          <a:stretch/>
        </p:blipFill>
        <p:spPr>
          <a:xfrm>
            <a:off x="2407119" y="606950"/>
            <a:ext cx="4661248" cy="739774"/>
          </a:xfrm>
          <a:prstGeom prst="rect">
            <a:avLst/>
          </a:prstGeom>
          <a:noFill/>
          <a:ln>
            <a:noFill/>
          </a:ln>
        </p:spPr>
      </p:pic>
      <p:sp>
        <p:nvSpPr>
          <p:cNvPr id="2488" name="Google Shape;2488;p58"/>
          <p:cNvSpPr txBox="1">
            <a:spLocks noGrp="1"/>
          </p:cNvSpPr>
          <p:nvPr>
            <p:ph type="title"/>
          </p:nvPr>
        </p:nvSpPr>
        <p:spPr>
          <a:xfrm>
            <a:off x="713225" y="756475"/>
            <a:ext cx="8068800" cy="4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b="0" dirty="0" smtClean="0">
                <a:solidFill>
                  <a:schemeClr val="bg1">
                    <a:lumMod val="10000"/>
                  </a:schemeClr>
                </a:solidFill>
              </a:rPr>
              <a:t>Kelebihan Pembelajaran </a:t>
            </a:r>
            <a:r>
              <a:rPr lang="en" sz="2000" b="0" dirty="0">
                <a:solidFill>
                  <a:schemeClr val="bg1">
                    <a:lumMod val="10000"/>
                  </a:schemeClr>
                </a:solidFill>
              </a:rPr>
              <a:t>Problem Solving</a:t>
            </a:r>
            <a:endParaRPr sz="2000" dirty="0"/>
          </a:p>
        </p:txBody>
      </p:sp>
      <p:sp>
        <p:nvSpPr>
          <p:cNvPr id="2489" name="Google Shape;2489;p58"/>
          <p:cNvSpPr txBox="1"/>
          <p:nvPr/>
        </p:nvSpPr>
        <p:spPr>
          <a:xfrm>
            <a:off x="1259869" y="2076623"/>
            <a:ext cx="15888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  <a:ea typeface="Mulish"/>
                <a:cs typeface="Mulish"/>
                <a:sym typeface="Mulish"/>
              </a:rPr>
              <a:t>Mendidik siswa untuk berpikir secara sistematis</a:t>
            </a:r>
            <a:endParaRPr sz="1600" dirty="0">
              <a:solidFill>
                <a:schemeClr val="bg1">
                  <a:lumMod val="10000"/>
                </a:schemeClr>
              </a:solidFill>
              <a:latin typeface="Patrick Hand" panose="020B0604020202020204" charset="0"/>
              <a:ea typeface="Mulish"/>
              <a:cs typeface="Mulish"/>
              <a:sym typeface="Mulish"/>
            </a:endParaRPr>
          </a:p>
        </p:txBody>
      </p:sp>
      <p:sp>
        <p:nvSpPr>
          <p:cNvPr id="2490" name="Google Shape;2490;p58"/>
          <p:cNvSpPr txBox="1"/>
          <p:nvPr/>
        </p:nvSpPr>
        <p:spPr>
          <a:xfrm>
            <a:off x="1329211" y="1594788"/>
            <a:ext cx="1588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bg1">
                    <a:lumMod val="10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A</a:t>
            </a:r>
            <a:endParaRPr sz="2400" b="1" dirty="0">
              <a:solidFill>
                <a:schemeClr val="bg1">
                  <a:lumMod val="10000"/>
                </a:schemeClr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491" name="Google Shape;2491;p58"/>
          <p:cNvSpPr txBox="1"/>
          <p:nvPr/>
        </p:nvSpPr>
        <p:spPr>
          <a:xfrm>
            <a:off x="1268843" y="4013233"/>
            <a:ext cx="1815039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  <a:ea typeface="Mulish"/>
                <a:cs typeface="Mulish"/>
                <a:sym typeface="Mulish"/>
              </a:rPr>
              <a:t>M</a:t>
            </a:r>
            <a:r>
              <a:rPr lang="en" sz="16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  <a:ea typeface="Mulish"/>
                <a:cs typeface="Mulish"/>
                <a:sym typeface="Mulish"/>
              </a:rPr>
              <a:t>enafsirkan dan mengevaluasi hasil pengamatan</a:t>
            </a:r>
            <a:endParaRPr sz="1600" dirty="0">
              <a:solidFill>
                <a:schemeClr val="bg1">
                  <a:lumMod val="10000"/>
                </a:schemeClr>
              </a:solidFill>
              <a:latin typeface="Patrick Hand" panose="020B0604020202020204" charset="0"/>
              <a:ea typeface="Mulish"/>
              <a:cs typeface="Mulish"/>
              <a:sym typeface="Mulish"/>
            </a:endParaRPr>
          </a:p>
        </p:txBody>
      </p:sp>
      <p:sp>
        <p:nvSpPr>
          <p:cNvPr id="2492" name="Google Shape;2492;p58"/>
          <p:cNvSpPr txBox="1"/>
          <p:nvPr/>
        </p:nvSpPr>
        <p:spPr>
          <a:xfrm>
            <a:off x="1473170" y="3414046"/>
            <a:ext cx="1588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bg1">
                    <a:lumMod val="10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C</a:t>
            </a:r>
            <a:endParaRPr sz="2400" b="1" dirty="0">
              <a:solidFill>
                <a:schemeClr val="bg1">
                  <a:lumMod val="10000"/>
                </a:schemeClr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493" name="Google Shape;2493;p58"/>
          <p:cNvSpPr txBox="1"/>
          <p:nvPr/>
        </p:nvSpPr>
        <p:spPr>
          <a:xfrm>
            <a:off x="6656603" y="2015715"/>
            <a:ext cx="15888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  <a:ea typeface="Mulish"/>
                <a:cs typeface="Mulish"/>
                <a:sym typeface="Mulish"/>
              </a:rPr>
              <a:t>B</a:t>
            </a:r>
            <a:r>
              <a:rPr lang="en" sz="16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  <a:ea typeface="Mulish"/>
                <a:cs typeface="Mulish"/>
                <a:sym typeface="Mulish"/>
              </a:rPr>
              <a:t>erpikir dan bertindak kreatif</a:t>
            </a:r>
            <a:endParaRPr sz="1600" dirty="0">
              <a:solidFill>
                <a:schemeClr val="bg1">
                  <a:lumMod val="10000"/>
                </a:schemeClr>
              </a:solidFill>
              <a:latin typeface="Patrick Hand" panose="020B0604020202020204" charset="0"/>
              <a:ea typeface="Mulish"/>
              <a:cs typeface="Mulish"/>
              <a:sym typeface="Mulish"/>
            </a:endParaRPr>
          </a:p>
        </p:txBody>
      </p:sp>
      <p:sp>
        <p:nvSpPr>
          <p:cNvPr id="2494" name="Google Shape;2494;p58"/>
          <p:cNvSpPr txBox="1"/>
          <p:nvPr/>
        </p:nvSpPr>
        <p:spPr>
          <a:xfrm>
            <a:off x="6553149" y="1628248"/>
            <a:ext cx="1588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bg1">
                    <a:lumMod val="10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B</a:t>
            </a:r>
            <a:endParaRPr sz="2400" b="1" dirty="0">
              <a:solidFill>
                <a:schemeClr val="bg1">
                  <a:lumMod val="10000"/>
                </a:schemeClr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495" name="Google Shape;2495;p58"/>
          <p:cNvSpPr txBox="1"/>
          <p:nvPr/>
        </p:nvSpPr>
        <p:spPr>
          <a:xfrm>
            <a:off x="6365017" y="4013233"/>
            <a:ext cx="1761802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  <a:ea typeface="Mulish"/>
                <a:cs typeface="Mulish"/>
                <a:sym typeface="Mulish"/>
              </a:rPr>
              <a:t>M</a:t>
            </a:r>
            <a:r>
              <a:rPr lang="en" sz="1600" dirty="0">
                <a:solidFill>
                  <a:schemeClr val="bg1">
                    <a:lumMod val="10000"/>
                  </a:schemeClr>
                </a:solidFill>
                <a:latin typeface="Patrick Hand" panose="020B0604020202020204" charset="0"/>
                <a:ea typeface="Mulish"/>
                <a:cs typeface="Mulish"/>
                <a:sym typeface="Mulish"/>
              </a:rPr>
              <a:t>emecahkan masalah yang dihadapi dengan tepat</a:t>
            </a:r>
            <a:endParaRPr sz="1600" dirty="0">
              <a:solidFill>
                <a:schemeClr val="bg1">
                  <a:lumMod val="10000"/>
                </a:schemeClr>
              </a:solidFill>
              <a:latin typeface="Patrick Hand" panose="020B0604020202020204" charset="0"/>
              <a:ea typeface="Mulish"/>
              <a:cs typeface="Mulish"/>
              <a:sym typeface="Mulish"/>
            </a:endParaRPr>
          </a:p>
        </p:txBody>
      </p:sp>
      <p:sp>
        <p:nvSpPr>
          <p:cNvPr id="2496" name="Google Shape;2496;p58"/>
          <p:cNvSpPr txBox="1"/>
          <p:nvPr/>
        </p:nvSpPr>
        <p:spPr>
          <a:xfrm>
            <a:off x="6426170" y="3414046"/>
            <a:ext cx="15888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bg1">
                    <a:lumMod val="10000"/>
                  </a:schemeClr>
                </a:solidFill>
                <a:latin typeface="Patrick Hand"/>
                <a:ea typeface="Patrick Hand"/>
                <a:cs typeface="Patrick Hand"/>
                <a:sym typeface="Patrick Hand"/>
              </a:rPr>
              <a:t>D</a:t>
            </a:r>
            <a:endParaRPr sz="2400" b="1" dirty="0">
              <a:solidFill>
                <a:schemeClr val="bg1">
                  <a:lumMod val="10000"/>
                </a:schemeClr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2497" name="Google Shape;2497;p58"/>
          <p:cNvPicPr preferRelativeResize="0"/>
          <p:nvPr/>
        </p:nvPicPr>
        <p:blipFill rotWithShape="1">
          <a:blip r:embed="rId12">
            <a:alphaModFix amt="85000"/>
          </a:blip>
          <a:srcRect l="2229" t="1922" r="1653"/>
          <a:stretch/>
        </p:blipFill>
        <p:spPr>
          <a:xfrm>
            <a:off x="4537994" y="1612619"/>
            <a:ext cx="1179562" cy="124961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98" name="Google Shape;2498;p58"/>
          <p:cNvPicPr preferRelativeResize="0"/>
          <p:nvPr/>
        </p:nvPicPr>
        <p:blipFill>
          <a:blip r:embed="rId13">
            <a:alphaModFix amt="82000"/>
          </a:blip>
          <a:stretch>
            <a:fillRect/>
          </a:stretch>
        </p:blipFill>
        <p:spPr>
          <a:xfrm>
            <a:off x="3605338" y="1641428"/>
            <a:ext cx="1291682" cy="1220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9" name="Google Shape;2499;p58"/>
          <p:cNvPicPr preferRelativeResize="0"/>
          <p:nvPr/>
        </p:nvPicPr>
        <p:blipFill>
          <a:blip r:embed="rId14">
            <a:alphaModFix amt="82000"/>
          </a:blip>
          <a:stretch>
            <a:fillRect/>
          </a:stretch>
        </p:blipFill>
        <p:spPr>
          <a:xfrm>
            <a:off x="4594895" y="2545604"/>
            <a:ext cx="1230741" cy="1249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0" name="Google Shape;2500;p58"/>
          <p:cNvPicPr preferRelativeResize="0"/>
          <p:nvPr/>
        </p:nvPicPr>
        <p:blipFill>
          <a:blip r:embed="rId15">
            <a:alphaModFix amt="85000"/>
          </a:blip>
          <a:stretch>
            <a:fillRect/>
          </a:stretch>
        </p:blipFill>
        <p:spPr>
          <a:xfrm>
            <a:off x="3646559" y="2571750"/>
            <a:ext cx="1312903" cy="1289968"/>
          </a:xfrm>
          <a:prstGeom prst="rect">
            <a:avLst/>
          </a:prstGeom>
          <a:noFill/>
          <a:ln>
            <a:noFill/>
          </a:ln>
        </p:spPr>
      </p:pic>
      <p:sp>
        <p:nvSpPr>
          <p:cNvPr id="2501" name="Google Shape;2501;p58">
            <a:hlinkClick r:id="" action="ppaction://noaction"/>
          </p:cNvPr>
          <p:cNvSpPr/>
          <p:nvPr/>
        </p:nvSpPr>
        <p:spPr>
          <a:xfrm>
            <a:off x="2187056" y="244208"/>
            <a:ext cx="646155" cy="300548"/>
          </a:xfrm>
          <a:custGeom>
            <a:avLst/>
            <a:gdLst/>
            <a:ahLst/>
            <a:cxnLst/>
            <a:rect l="l" t="t" r="r" b="b"/>
            <a:pathLst>
              <a:path w="34899" h="8275" extrusionOk="0">
                <a:moveTo>
                  <a:pt x="11224" y="0"/>
                </a:moveTo>
                <a:cubicBezTo>
                  <a:pt x="11086" y="0"/>
                  <a:pt x="10957" y="19"/>
                  <a:pt x="10846" y="56"/>
                </a:cubicBezTo>
                <a:cubicBezTo>
                  <a:pt x="9739" y="222"/>
                  <a:pt x="8633" y="305"/>
                  <a:pt x="7557" y="305"/>
                </a:cubicBezTo>
                <a:cubicBezTo>
                  <a:pt x="7198" y="305"/>
                  <a:pt x="6843" y="295"/>
                  <a:pt x="6493" y="277"/>
                </a:cubicBezTo>
                <a:cubicBezTo>
                  <a:pt x="6317" y="263"/>
                  <a:pt x="6143" y="257"/>
                  <a:pt x="5972" y="257"/>
                </a:cubicBezTo>
                <a:cubicBezTo>
                  <a:pt x="5209" y="257"/>
                  <a:pt x="4486" y="378"/>
                  <a:pt x="3763" y="498"/>
                </a:cubicBezTo>
                <a:cubicBezTo>
                  <a:pt x="2951" y="720"/>
                  <a:pt x="959" y="2564"/>
                  <a:pt x="812" y="3376"/>
                </a:cubicBezTo>
                <a:lnTo>
                  <a:pt x="812" y="3597"/>
                </a:lnTo>
                <a:cubicBezTo>
                  <a:pt x="1402" y="4187"/>
                  <a:pt x="738" y="4556"/>
                  <a:pt x="517" y="4999"/>
                </a:cubicBezTo>
                <a:cubicBezTo>
                  <a:pt x="222" y="5589"/>
                  <a:pt x="0" y="5811"/>
                  <a:pt x="738" y="6548"/>
                </a:cubicBezTo>
                <a:cubicBezTo>
                  <a:pt x="1589" y="7465"/>
                  <a:pt x="2789" y="7975"/>
                  <a:pt x="4028" y="7975"/>
                </a:cubicBezTo>
                <a:cubicBezTo>
                  <a:pt x="4185" y="7975"/>
                  <a:pt x="4343" y="7967"/>
                  <a:pt x="4501" y="7950"/>
                </a:cubicBezTo>
                <a:cubicBezTo>
                  <a:pt x="5829" y="7803"/>
                  <a:pt x="7138" y="7729"/>
                  <a:pt x="8448" y="7729"/>
                </a:cubicBezTo>
                <a:cubicBezTo>
                  <a:pt x="9758" y="7729"/>
                  <a:pt x="11067" y="7803"/>
                  <a:pt x="12395" y="7950"/>
                </a:cubicBezTo>
                <a:cubicBezTo>
                  <a:pt x="14166" y="8024"/>
                  <a:pt x="15863" y="7950"/>
                  <a:pt x="17634" y="8171"/>
                </a:cubicBezTo>
                <a:cubicBezTo>
                  <a:pt x="18430" y="8238"/>
                  <a:pt x="19240" y="8274"/>
                  <a:pt x="20053" y="8274"/>
                </a:cubicBezTo>
                <a:cubicBezTo>
                  <a:pt x="21048" y="8274"/>
                  <a:pt x="22045" y="8220"/>
                  <a:pt x="23020" y="8098"/>
                </a:cubicBezTo>
                <a:cubicBezTo>
                  <a:pt x="23754" y="8057"/>
                  <a:pt x="24493" y="8044"/>
                  <a:pt x="25236" y="8044"/>
                </a:cubicBezTo>
                <a:cubicBezTo>
                  <a:pt x="26437" y="8044"/>
                  <a:pt x="27644" y="8077"/>
                  <a:pt x="28845" y="8077"/>
                </a:cubicBezTo>
                <a:cubicBezTo>
                  <a:pt x="29588" y="8077"/>
                  <a:pt x="30328" y="8065"/>
                  <a:pt x="31062" y="8024"/>
                </a:cubicBezTo>
                <a:cubicBezTo>
                  <a:pt x="32611" y="7950"/>
                  <a:pt x="33423" y="7286"/>
                  <a:pt x="33718" y="5811"/>
                </a:cubicBezTo>
                <a:cubicBezTo>
                  <a:pt x="33718" y="5589"/>
                  <a:pt x="33865" y="5442"/>
                  <a:pt x="34013" y="5294"/>
                </a:cubicBezTo>
                <a:cubicBezTo>
                  <a:pt x="34603" y="4925"/>
                  <a:pt x="34898" y="4114"/>
                  <a:pt x="34529" y="3450"/>
                </a:cubicBezTo>
                <a:cubicBezTo>
                  <a:pt x="34308" y="2859"/>
                  <a:pt x="34308" y="2048"/>
                  <a:pt x="33570" y="1605"/>
                </a:cubicBezTo>
                <a:cubicBezTo>
                  <a:pt x="32685" y="1089"/>
                  <a:pt x="31652" y="720"/>
                  <a:pt x="30545" y="720"/>
                </a:cubicBezTo>
                <a:cubicBezTo>
                  <a:pt x="29881" y="720"/>
                  <a:pt x="29217" y="720"/>
                  <a:pt x="28553" y="572"/>
                </a:cubicBezTo>
                <a:cubicBezTo>
                  <a:pt x="27078" y="277"/>
                  <a:pt x="25602" y="56"/>
                  <a:pt x="24126" y="56"/>
                </a:cubicBezTo>
                <a:cubicBezTo>
                  <a:pt x="23154" y="29"/>
                  <a:pt x="22182" y="12"/>
                  <a:pt x="21213" y="12"/>
                </a:cubicBezTo>
                <a:cubicBezTo>
                  <a:pt x="19536" y="12"/>
                  <a:pt x="17869" y="63"/>
                  <a:pt x="16232" y="203"/>
                </a:cubicBezTo>
                <a:cubicBezTo>
                  <a:pt x="15621" y="291"/>
                  <a:pt x="15010" y="332"/>
                  <a:pt x="14403" y="332"/>
                </a:cubicBezTo>
                <a:cubicBezTo>
                  <a:pt x="13472" y="332"/>
                  <a:pt x="12551" y="234"/>
                  <a:pt x="11657" y="56"/>
                </a:cubicBezTo>
                <a:cubicBezTo>
                  <a:pt x="11510" y="19"/>
                  <a:pt x="11362" y="0"/>
                  <a:pt x="112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502" name="Google Shape;2502;p58">
            <a:hlinkClick r:id="rId16" action="ppaction://hlinksldjump"/>
          </p:cNvPr>
          <p:cNvSpPr/>
          <p:nvPr/>
        </p:nvSpPr>
        <p:spPr>
          <a:xfrm>
            <a:off x="1004773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Jan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503" name="Google Shape;2503;p58">
            <a:hlinkClick r:id="" action="ppaction://noaction"/>
          </p:cNvPr>
          <p:cNvSpPr/>
          <p:nvPr/>
        </p:nvSpPr>
        <p:spPr>
          <a:xfrm>
            <a:off x="45379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Jul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504" name="Google Shape;2504;p58">
            <a:hlinkClick r:id="" action="ppaction://noaction"/>
          </p:cNvPr>
          <p:cNvSpPr/>
          <p:nvPr/>
        </p:nvSpPr>
        <p:spPr>
          <a:xfrm>
            <a:off x="3366617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May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505" name="Google Shape;2505;p58">
            <a:hlinkClick r:id="" action="ppaction://noaction"/>
          </p:cNvPr>
          <p:cNvSpPr/>
          <p:nvPr/>
        </p:nvSpPr>
        <p:spPr>
          <a:xfrm>
            <a:off x="3966646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506" name="Google Shape;2506;p58">
            <a:hlinkClick r:id="" action="ppaction://noaction"/>
          </p:cNvPr>
          <p:cNvSpPr/>
          <p:nvPr/>
        </p:nvSpPr>
        <p:spPr>
          <a:xfrm>
            <a:off x="2793917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Apr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507" name="Google Shape;2507;p58">
            <a:hlinkClick r:id="rId17" action="ppaction://hlinksldjump"/>
          </p:cNvPr>
          <p:cNvSpPr/>
          <p:nvPr/>
        </p:nvSpPr>
        <p:spPr>
          <a:xfrm>
            <a:off x="1614355" y="249983"/>
            <a:ext cx="611995" cy="288998"/>
          </a:xfrm>
          <a:custGeom>
            <a:avLst/>
            <a:gdLst/>
            <a:ahLst/>
            <a:cxnLst/>
            <a:rect l="l" t="t" r="r" b="b"/>
            <a:pathLst>
              <a:path w="33054" h="7957" extrusionOk="0">
                <a:moveTo>
                  <a:pt x="19164" y="0"/>
                </a:moveTo>
                <a:cubicBezTo>
                  <a:pt x="17273" y="0"/>
                  <a:pt x="15387" y="31"/>
                  <a:pt x="13502" y="159"/>
                </a:cubicBezTo>
                <a:cubicBezTo>
                  <a:pt x="12823" y="203"/>
                  <a:pt x="12143" y="214"/>
                  <a:pt x="11464" y="214"/>
                </a:cubicBezTo>
                <a:cubicBezTo>
                  <a:pt x="10743" y="214"/>
                  <a:pt x="10023" y="202"/>
                  <a:pt x="9303" y="202"/>
                </a:cubicBezTo>
                <a:cubicBezTo>
                  <a:pt x="8416" y="202"/>
                  <a:pt x="7528" y="221"/>
                  <a:pt x="6641" y="307"/>
                </a:cubicBezTo>
                <a:cubicBezTo>
                  <a:pt x="5018" y="381"/>
                  <a:pt x="3468" y="307"/>
                  <a:pt x="1993" y="897"/>
                </a:cubicBezTo>
                <a:cubicBezTo>
                  <a:pt x="1255" y="1192"/>
                  <a:pt x="0" y="2889"/>
                  <a:pt x="148" y="3701"/>
                </a:cubicBezTo>
                <a:cubicBezTo>
                  <a:pt x="222" y="4217"/>
                  <a:pt x="222" y="4734"/>
                  <a:pt x="74" y="5250"/>
                </a:cubicBezTo>
                <a:cubicBezTo>
                  <a:pt x="0" y="6431"/>
                  <a:pt x="812" y="7390"/>
                  <a:pt x="1919" y="7611"/>
                </a:cubicBezTo>
                <a:cubicBezTo>
                  <a:pt x="3911" y="7685"/>
                  <a:pt x="5977" y="7759"/>
                  <a:pt x="7969" y="7832"/>
                </a:cubicBezTo>
                <a:cubicBezTo>
                  <a:pt x="8088" y="7843"/>
                  <a:pt x="8205" y="7848"/>
                  <a:pt x="8321" y="7848"/>
                </a:cubicBezTo>
                <a:cubicBezTo>
                  <a:pt x="8882" y="7848"/>
                  <a:pt x="9417" y="7743"/>
                  <a:pt x="9977" y="7743"/>
                </a:cubicBezTo>
                <a:cubicBezTo>
                  <a:pt x="10094" y="7743"/>
                  <a:pt x="10211" y="7748"/>
                  <a:pt x="10330" y="7759"/>
                </a:cubicBezTo>
                <a:cubicBezTo>
                  <a:pt x="10758" y="7789"/>
                  <a:pt x="11185" y="7807"/>
                  <a:pt x="11613" y="7807"/>
                </a:cubicBezTo>
                <a:cubicBezTo>
                  <a:pt x="12218" y="7807"/>
                  <a:pt x="12823" y="7771"/>
                  <a:pt x="13428" y="7685"/>
                </a:cubicBezTo>
                <a:cubicBezTo>
                  <a:pt x="13719" y="7597"/>
                  <a:pt x="14010" y="7556"/>
                  <a:pt x="14292" y="7556"/>
                </a:cubicBezTo>
                <a:cubicBezTo>
                  <a:pt x="14725" y="7556"/>
                  <a:pt x="15137" y="7654"/>
                  <a:pt x="15494" y="7832"/>
                </a:cubicBezTo>
                <a:cubicBezTo>
                  <a:pt x="15771" y="7915"/>
                  <a:pt x="16037" y="7957"/>
                  <a:pt x="16297" y="7957"/>
                </a:cubicBezTo>
                <a:cubicBezTo>
                  <a:pt x="16730" y="7957"/>
                  <a:pt x="17145" y="7842"/>
                  <a:pt x="17560" y="7611"/>
                </a:cubicBezTo>
                <a:cubicBezTo>
                  <a:pt x="17781" y="7685"/>
                  <a:pt x="17929" y="7832"/>
                  <a:pt x="18224" y="7832"/>
                </a:cubicBezTo>
                <a:cubicBezTo>
                  <a:pt x="18331" y="7841"/>
                  <a:pt x="18437" y="7844"/>
                  <a:pt x="18544" y="7844"/>
                </a:cubicBezTo>
                <a:cubicBezTo>
                  <a:pt x="19396" y="7844"/>
                  <a:pt x="20249" y="7611"/>
                  <a:pt x="21102" y="7611"/>
                </a:cubicBezTo>
                <a:cubicBezTo>
                  <a:pt x="21468" y="7580"/>
                  <a:pt x="21848" y="7563"/>
                  <a:pt x="22229" y="7563"/>
                </a:cubicBezTo>
                <a:cubicBezTo>
                  <a:pt x="22769" y="7563"/>
                  <a:pt x="23313" y="7598"/>
                  <a:pt x="23831" y="7685"/>
                </a:cubicBezTo>
                <a:cubicBezTo>
                  <a:pt x="24058" y="7737"/>
                  <a:pt x="24285" y="7756"/>
                  <a:pt x="24512" y="7756"/>
                </a:cubicBezTo>
                <a:cubicBezTo>
                  <a:pt x="25154" y="7756"/>
                  <a:pt x="25797" y="7601"/>
                  <a:pt x="26440" y="7601"/>
                </a:cubicBezTo>
                <a:cubicBezTo>
                  <a:pt x="26529" y="7601"/>
                  <a:pt x="26619" y="7604"/>
                  <a:pt x="26709" y="7611"/>
                </a:cubicBezTo>
                <a:cubicBezTo>
                  <a:pt x="26893" y="7685"/>
                  <a:pt x="27096" y="7722"/>
                  <a:pt x="27308" y="7722"/>
                </a:cubicBezTo>
                <a:cubicBezTo>
                  <a:pt x="27520" y="7722"/>
                  <a:pt x="27742" y="7685"/>
                  <a:pt x="27963" y="7611"/>
                </a:cubicBezTo>
                <a:cubicBezTo>
                  <a:pt x="28221" y="7500"/>
                  <a:pt x="28498" y="7445"/>
                  <a:pt x="28775" y="7445"/>
                </a:cubicBezTo>
                <a:cubicBezTo>
                  <a:pt x="29051" y="7445"/>
                  <a:pt x="29328" y="7500"/>
                  <a:pt x="29586" y="7611"/>
                </a:cubicBezTo>
                <a:cubicBezTo>
                  <a:pt x="29631" y="7614"/>
                  <a:pt x="29674" y="7616"/>
                  <a:pt x="29717" y="7616"/>
                </a:cubicBezTo>
                <a:cubicBezTo>
                  <a:pt x="30677" y="7616"/>
                  <a:pt x="31321" y="6854"/>
                  <a:pt x="32169" y="6431"/>
                </a:cubicBezTo>
                <a:cubicBezTo>
                  <a:pt x="32980" y="5914"/>
                  <a:pt x="33054" y="5619"/>
                  <a:pt x="32611" y="4660"/>
                </a:cubicBezTo>
                <a:cubicBezTo>
                  <a:pt x="32316" y="4217"/>
                  <a:pt x="31873" y="3774"/>
                  <a:pt x="32242" y="3184"/>
                </a:cubicBezTo>
                <a:cubicBezTo>
                  <a:pt x="32316" y="3110"/>
                  <a:pt x="32242" y="2889"/>
                  <a:pt x="32169" y="2742"/>
                </a:cubicBezTo>
                <a:cubicBezTo>
                  <a:pt x="31652" y="1487"/>
                  <a:pt x="30545" y="602"/>
                  <a:pt x="29217" y="307"/>
                </a:cubicBezTo>
                <a:cubicBezTo>
                  <a:pt x="28406" y="159"/>
                  <a:pt x="27520" y="12"/>
                  <a:pt x="26635" y="12"/>
                </a:cubicBezTo>
                <a:cubicBezTo>
                  <a:pt x="25925" y="24"/>
                  <a:pt x="25217" y="28"/>
                  <a:pt x="24511" y="28"/>
                </a:cubicBezTo>
                <a:cubicBezTo>
                  <a:pt x="22720" y="28"/>
                  <a:pt x="20939" y="0"/>
                  <a:pt x="1916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Feb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508" name="Google Shape;2508;p58">
            <a:hlinkClick r:id="" action="ppaction://noaction"/>
          </p:cNvPr>
          <p:cNvSpPr/>
          <p:nvPr/>
        </p:nvSpPr>
        <p:spPr>
          <a:xfrm>
            <a:off x="74957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Dec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509" name="Google Shape;2509;p58">
            <a:hlinkClick r:id="" action="ppaction://noaction"/>
          </p:cNvPr>
          <p:cNvSpPr/>
          <p:nvPr/>
        </p:nvSpPr>
        <p:spPr>
          <a:xfrm>
            <a:off x="5717556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Sep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510" name="Google Shape;2510;p58">
            <a:hlinkClick r:id="" action="ppaction://noaction"/>
          </p:cNvPr>
          <p:cNvSpPr/>
          <p:nvPr/>
        </p:nvSpPr>
        <p:spPr>
          <a:xfrm>
            <a:off x="6317584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Oct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511" name="Google Shape;2511;p58">
            <a:hlinkClick r:id="" action="ppaction://noaction"/>
          </p:cNvPr>
          <p:cNvSpPr/>
          <p:nvPr/>
        </p:nvSpPr>
        <p:spPr>
          <a:xfrm>
            <a:off x="5144855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Aug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512" name="Google Shape;2512;p58">
            <a:hlinkClick r:id="" action="ppaction://noaction"/>
          </p:cNvPr>
          <p:cNvSpPr/>
          <p:nvPr/>
        </p:nvSpPr>
        <p:spPr>
          <a:xfrm>
            <a:off x="6888933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Nov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513" name="Google Shape;2513;p58">
            <a:hlinkClick r:id="" action="ppaction://hlinkshowjump?jump=nextslide"/>
          </p:cNvPr>
          <p:cNvSpPr/>
          <p:nvPr/>
        </p:nvSpPr>
        <p:spPr>
          <a:xfrm>
            <a:off x="810265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&gt;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514" name="Google Shape;2514;p58">
            <a:hlinkClick r:id="" action="ppaction://hlinkshowjump?jump=previousslide"/>
          </p:cNvPr>
          <p:cNvSpPr/>
          <p:nvPr/>
        </p:nvSpPr>
        <p:spPr>
          <a:xfrm>
            <a:off x="395191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&lt;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" name="Google Shape;2785;p63"/>
          <p:cNvPicPr preferRelativeResize="0"/>
          <p:nvPr/>
        </p:nvPicPr>
        <p:blipFill rotWithShape="1">
          <a:blip r:embed="rId3">
            <a:alphaModFix amt="90000"/>
          </a:blip>
          <a:srcRect l="852" t="3632" b="4876"/>
          <a:stretch/>
        </p:blipFill>
        <p:spPr>
          <a:xfrm>
            <a:off x="898725" y="1032337"/>
            <a:ext cx="7718026" cy="32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6" name="Google Shape;2786;p63"/>
          <p:cNvSpPr txBox="1">
            <a:spLocks noGrp="1"/>
          </p:cNvSpPr>
          <p:nvPr>
            <p:ph type="title"/>
          </p:nvPr>
        </p:nvSpPr>
        <p:spPr>
          <a:xfrm>
            <a:off x="1843850" y="1032338"/>
            <a:ext cx="5814300" cy="32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10000"/>
                  </a:schemeClr>
                </a:solidFill>
              </a:rPr>
              <a:t>Thank You</a:t>
            </a:r>
            <a:endParaRPr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2787" name="Google Shape;2787;p63"/>
          <p:cNvPicPr preferRelativeResize="0"/>
          <p:nvPr/>
        </p:nvPicPr>
        <p:blipFill rotWithShape="1">
          <a:blip r:embed="rId4">
            <a:alphaModFix/>
          </a:blip>
          <a:srcRect l="6356" t="2983" r="2842" b="1687"/>
          <a:stretch/>
        </p:blipFill>
        <p:spPr>
          <a:xfrm>
            <a:off x="6669350" y="3402079"/>
            <a:ext cx="988800" cy="998100"/>
          </a:xfrm>
          <a:prstGeom prst="ellipse">
            <a:avLst/>
          </a:prstGeom>
          <a:noFill/>
          <a:ln>
            <a:noFill/>
          </a:ln>
          <a:effectLst>
            <a:outerShdw blurRad="28575" dist="19050" dir="3960000" algn="bl" rotWithShape="0">
              <a:schemeClr val="dk2">
                <a:alpha val="50000"/>
              </a:schemeClr>
            </a:outerShdw>
          </a:effectLst>
        </p:spPr>
      </p:pic>
      <p:grpSp>
        <p:nvGrpSpPr>
          <p:cNvPr id="2788" name="Google Shape;2788;p63"/>
          <p:cNvGrpSpPr/>
          <p:nvPr/>
        </p:nvGrpSpPr>
        <p:grpSpPr>
          <a:xfrm>
            <a:off x="847723" y="1090547"/>
            <a:ext cx="928809" cy="928809"/>
            <a:chOff x="10313924" y="2654102"/>
            <a:chExt cx="634823" cy="634823"/>
          </a:xfrm>
        </p:grpSpPr>
        <p:grpSp>
          <p:nvGrpSpPr>
            <p:cNvPr id="2789" name="Google Shape;2789;p63"/>
            <p:cNvGrpSpPr/>
            <p:nvPr/>
          </p:nvGrpSpPr>
          <p:grpSpPr>
            <a:xfrm>
              <a:off x="10313924" y="2654102"/>
              <a:ext cx="634823" cy="634823"/>
              <a:chOff x="1287475" y="2754649"/>
              <a:chExt cx="716100" cy="716100"/>
            </a:xfrm>
          </p:grpSpPr>
          <p:sp>
            <p:nvSpPr>
              <p:cNvPr id="2790" name="Google Shape;2790;p63"/>
              <p:cNvSpPr/>
              <p:nvPr/>
            </p:nvSpPr>
            <p:spPr>
              <a:xfrm>
                <a:off x="1287475" y="2754649"/>
                <a:ext cx="716100" cy="71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396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2791" name="Google Shape;2791;p6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332550" y="2802694"/>
                <a:ext cx="622974" cy="6175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792" name="Google Shape;2792;p6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0430363" y="2754163"/>
              <a:ext cx="421006" cy="4347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93" name="Google Shape;2793;p63"/>
          <p:cNvPicPr preferRelativeResize="0"/>
          <p:nvPr/>
        </p:nvPicPr>
        <p:blipFill>
          <a:blip r:embed="rId7">
            <a:alphaModFix amt="89000"/>
          </a:blip>
          <a:stretch>
            <a:fillRect/>
          </a:stretch>
        </p:blipFill>
        <p:spPr>
          <a:xfrm>
            <a:off x="7796699" y="857061"/>
            <a:ext cx="738102" cy="74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4" name="Google Shape;2794;p63"/>
          <p:cNvPicPr preferRelativeResize="0"/>
          <p:nvPr/>
        </p:nvPicPr>
        <p:blipFill>
          <a:blip r:embed="rId8">
            <a:alphaModFix amt="85000"/>
          </a:blip>
          <a:stretch>
            <a:fillRect/>
          </a:stretch>
        </p:blipFill>
        <p:spPr>
          <a:xfrm>
            <a:off x="7215650" y="888432"/>
            <a:ext cx="795520" cy="692164"/>
          </a:xfrm>
          <a:prstGeom prst="rect">
            <a:avLst/>
          </a:prstGeom>
          <a:noFill/>
          <a:ln>
            <a:noFill/>
          </a:ln>
        </p:spPr>
      </p:pic>
      <p:sp>
        <p:nvSpPr>
          <p:cNvPr id="2795" name="Google Shape;2795;p63">
            <a:hlinkClick r:id="" action="ppaction://noaction"/>
          </p:cNvPr>
          <p:cNvSpPr/>
          <p:nvPr/>
        </p:nvSpPr>
        <p:spPr>
          <a:xfrm>
            <a:off x="2187056" y="244208"/>
            <a:ext cx="646155" cy="300548"/>
          </a:xfrm>
          <a:custGeom>
            <a:avLst/>
            <a:gdLst/>
            <a:ahLst/>
            <a:cxnLst/>
            <a:rect l="l" t="t" r="r" b="b"/>
            <a:pathLst>
              <a:path w="34899" h="8275" extrusionOk="0">
                <a:moveTo>
                  <a:pt x="11224" y="0"/>
                </a:moveTo>
                <a:cubicBezTo>
                  <a:pt x="11086" y="0"/>
                  <a:pt x="10957" y="19"/>
                  <a:pt x="10846" y="56"/>
                </a:cubicBezTo>
                <a:cubicBezTo>
                  <a:pt x="9739" y="222"/>
                  <a:pt x="8633" y="305"/>
                  <a:pt x="7557" y="305"/>
                </a:cubicBezTo>
                <a:cubicBezTo>
                  <a:pt x="7198" y="305"/>
                  <a:pt x="6843" y="295"/>
                  <a:pt x="6493" y="277"/>
                </a:cubicBezTo>
                <a:cubicBezTo>
                  <a:pt x="6317" y="263"/>
                  <a:pt x="6143" y="257"/>
                  <a:pt x="5972" y="257"/>
                </a:cubicBezTo>
                <a:cubicBezTo>
                  <a:pt x="5209" y="257"/>
                  <a:pt x="4486" y="378"/>
                  <a:pt x="3763" y="498"/>
                </a:cubicBezTo>
                <a:cubicBezTo>
                  <a:pt x="2951" y="720"/>
                  <a:pt x="959" y="2564"/>
                  <a:pt x="812" y="3376"/>
                </a:cubicBezTo>
                <a:lnTo>
                  <a:pt x="812" y="3597"/>
                </a:lnTo>
                <a:cubicBezTo>
                  <a:pt x="1402" y="4187"/>
                  <a:pt x="738" y="4556"/>
                  <a:pt x="517" y="4999"/>
                </a:cubicBezTo>
                <a:cubicBezTo>
                  <a:pt x="222" y="5589"/>
                  <a:pt x="0" y="5811"/>
                  <a:pt x="738" y="6548"/>
                </a:cubicBezTo>
                <a:cubicBezTo>
                  <a:pt x="1589" y="7465"/>
                  <a:pt x="2789" y="7975"/>
                  <a:pt x="4028" y="7975"/>
                </a:cubicBezTo>
                <a:cubicBezTo>
                  <a:pt x="4185" y="7975"/>
                  <a:pt x="4343" y="7967"/>
                  <a:pt x="4501" y="7950"/>
                </a:cubicBezTo>
                <a:cubicBezTo>
                  <a:pt x="5829" y="7803"/>
                  <a:pt x="7138" y="7729"/>
                  <a:pt x="8448" y="7729"/>
                </a:cubicBezTo>
                <a:cubicBezTo>
                  <a:pt x="9758" y="7729"/>
                  <a:pt x="11067" y="7803"/>
                  <a:pt x="12395" y="7950"/>
                </a:cubicBezTo>
                <a:cubicBezTo>
                  <a:pt x="14166" y="8024"/>
                  <a:pt x="15863" y="7950"/>
                  <a:pt x="17634" y="8171"/>
                </a:cubicBezTo>
                <a:cubicBezTo>
                  <a:pt x="18430" y="8238"/>
                  <a:pt x="19240" y="8274"/>
                  <a:pt x="20053" y="8274"/>
                </a:cubicBezTo>
                <a:cubicBezTo>
                  <a:pt x="21048" y="8274"/>
                  <a:pt x="22045" y="8220"/>
                  <a:pt x="23020" y="8098"/>
                </a:cubicBezTo>
                <a:cubicBezTo>
                  <a:pt x="23754" y="8057"/>
                  <a:pt x="24493" y="8044"/>
                  <a:pt x="25236" y="8044"/>
                </a:cubicBezTo>
                <a:cubicBezTo>
                  <a:pt x="26437" y="8044"/>
                  <a:pt x="27644" y="8077"/>
                  <a:pt x="28845" y="8077"/>
                </a:cubicBezTo>
                <a:cubicBezTo>
                  <a:pt x="29588" y="8077"/>
                  <a:pt x="30328" y="8065"/>
                  <a:pt x="31062" y="8024"/>
                </a:cubicBezTo>
                <a:cubicBezTo>
                  <a:pt x="32611" y="7950"/>
                  <a:pt x="33423" y="7286"/>
                  <a:pt x="33718" y="5811"/>
                </a:cubicBezTo>
                <a:cubicBezTo>
                  <a:pt x="33718" y="5589"/>
                  <a:pt x="33865" y="5442"/>
                  <a:pt x="34013" y="5294"/>
                </a:cubicBezTo>
                <a:cubicBezTo>
                  <a:pt x="34603" y="4925"/>
                  <a:pt x="34898" y="4114"/>
                  <a:pt x="34529" y="3450"/>
                </a:cubicBezTo>
                <a:cubicBezTo>
                  <a:pt x="34308" y="2859"/>
                  <a:pt x="34308" y="2048"/>
                  <a:pt x="33570" y="1605"/>
                </a:cubicBezTo>
                <a:cubicBezTo>
                  <a:pt x="32685" y="1089"/>
                  <a:pt x="31652" y="720"/>
                  <a:pt x="30545" y="720"/>
                </a:cubicBezTo>
                <a:cubicBezTo>
                  <a:pt x="29881" y="720"/>
                  <a:pt x="29217" y="720"/>
                  <a:pt x="28553" y="572"/>
                </a:cubicBezTo>
                <a:cubicBezTo>
                  <a:pt x="27078" y="277"/>
                  <a:pt x="25602" y="56"/>
                  <a:pt x="24126" y="56"/>
                </a:cubicBezTo>
                <a:cubicBezTo>
                  <a:pt x="23154" y="29"/>
                  <a:pt x="22182" y="12"/>
                  <a:pt x="21213" y="12"/>
                </a:cubicBezTo>
                <a:cubicBezTo>
                  <a:pt x="19536" y="12"/>
                  <a:pt x="17869" y="63"/>
                  <a:pt x="16232" y="203"/>
                </a:cubicBezTo>
                <a:cubicBezTo>
                  <a:pt x="15621" y="291"/>
                  <a:pt x="15010" y="332"/>
                  <a:pt x="14403" y="332"/>
                </a:cubicBezTo>
                <a:cubicBezTo>
                  <a:pt x="13472" y="332"/>
                  <a:pt x="12551" y="234"/>
                  <a:pt x="11657" y="56"/>
                </a:cubicBezTo>
                <a:cubicBezTo>
                  <a:pt x="11510" y="19"/>
                  <a:pt x="11362" y="0"/>
                  <a:pt x="112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796" name="Google Shape;2796;p63">
            <a:hlinkClick r:id="rId9" action="ppaction://hlinksldjump"/>
          </p:cNvPr>
          <p:cNvSpPr/>
          <p:nvPr/>
        </p:nvSpPr>
        <p:spPr>
          <a:xfrm>
            <a:off x="1004773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Jan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797" name="Google Shape;2797;p63">
            <a:hlinkClick r:id="" action="ppaction://noaction"/>
          </p:cNvPr>
          <p:cNvSpPr/>
          <p:nvPr/>
        </p:nvSpPr>
        <p:spPr>
          <a:xfrm>
            <a:off x="45379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Jul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798" name="Google Shape;2798;p63">
            <a:hlinkClick r:id="" action="ppaction://noaction"/>
          </p:cNvPr>
          <p:cNvSpPr/>
          <p:nvPr/>
        </p:nvSpPr>
        <p:spPr>
          <a:xfrm>
            <a:off x="3366617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May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799" name="Google Shape;2799;p63">
            <a:hlinkClick r:id="" action="ppaction://noaction"/>
          </p:cNvPr>
          <p:cNvSpPr/>
          <p:nvPr/>
        </p:nvSpPr>
        <p:spPr>
          <a:xfrm>
            <a:off x="3966646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Jun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800" name="Google Shape;2800;p63">
            <a:hlinkClick r:id="" action="ppaction://noaction"/>
          </p:cNvPr>
          <p:cNvSpPr/>
          <p:nvPr/>
        </p:nvSpPr>
        <p:spPr>
          <a:xfrm>
            <a:off x="2793917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Apr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801" name="Google Shape;2801;p63">
            <a:hlinkClick r:id="rId10" action="ppaction://hlinksldjump"/>
          </p:cNvPr>
          <p:cNvSpPr/>
          <p:nvPr/>
        </p:nvSpPr>
        <p:spPr>
          <a:xfrm>
            <a:off x="1614355" y="249983"/>
            <a:ext cx="611995" cy="288998"/>
          </a:xfrm>
          <a:custGeom>
            <a:avLst/>
            <a:gdLst/>
            <a:ahLst/>
            <a:cxnLst/>
            <a:rect l="l" t="t" r="r" b="b"/>
            <a:pathLst>
              <a:path w="33054" h="7957" extrusionOk="0">
                <a:moveTo>
                  <a:pt x="19164" y="0"/>
                </a:moveTo>
                <a:cubicBezTo>
                  <a:pt x="17273" y="0"/>
                  <a:pt x="15387" y="31"/>
                  <a:pt x="13502" y="159"/>
                </a:cubicBezTo>
                <a:cubicBezTo>
                  <a:pt x="12823" y="203"/>
                  <a:pt x="12143" y="214"/>
                  <a:pt x="11464" y="214"/>
                </a:cubicBezTo>
                <a:cubicBezTo>
                  <a:pt x="10743" y="214"/>
                  <a:pt x="10023" y="202"/>
                  <a:pt x="9303" y="202"/>
                </a:cubicBezTo>
                <a:cubicBezTo>
                  <a:pt x="8416" y="202"/>
                  <a:pt x="7528" y="221"/>
                  <a:pt x="6641" y="307"/>
                </a:cubicBezTo>
                <a:cubicBezTo>
                  <a:pt x="5018" y="381"/>
                  <a:pt x="3468" y="307"/>
                  <a:pt x="1993" y="897"/>
                </a:cubicBezTo>
                <a:cubicBezTo>
                  <a:pt x="1255" y="1192"/>
                  <a:pt x="0" y="2889"/>
                  <a:pt x="148" y="3701"/>
                </a:cubicBezTo>
                <a:cubicBezTo>
                  <a:pt x="222" y="4217"/>
                  <a:pt x="222" y="4734"/>
                  <a:pt x="74" y="5250"/>
                </a:cubicBezTo>
                <a:cubicBezTo>
                  <a:pt x="0" y="6431"/>
                  <a:pt x="812" y="7390"/>
                  <a:pt x="1919" y="7611"/>
                </a:cubicBezTo>
                <a:cubicBezTo>
                  <a:pt x="3911" y="7685"/>
                  <a:pt x="5977" y="7759"/>
                  <a:pt x="7969" y="7832"/>
                </a:cubicBezTo>
                <a:cubicBezTo>
                  <a:pt x="8088" y="7843"/>
                  <a:pt x="8205" y="7848"/>
                  <a:pt x="8321" y="7848"/>
                </a:cubicBezTo>
                <a:cubicBezTo>
                  <a:pt x="8882" y="7848"/>
                  <a:pt x="9417" y="7743"/>
                  <a:pt x="9977" y="7743"/>
                </a:cubicBezTo>
                <a:cubicBezTo>
                  <a:pt x="10094" y="7743"/>
                  <a:pt x="10211" y="7748"/>
                  <a:pt x="10330" y="7759"/>
                </a:cubicBezTo>
                <a:cubicBezTo>
                  <a:pt x="10758" y="7789"/>
                  <a:pt x="11185" y="7807"/>
                  <a:pt x="11613" y="7807"/>
                </a:cubicBezTo>
                <a:cubicBezTo>
                  <a:pt x="12218" y="7807"/>
                  <a:pt x="12823" y="7771"/>
                  <a:pt x="13428" y="7685"/>
                </a:cubicBezTo>
                <a:cubicBezTo>
                  <a:pt x="13719" y="7597"/>
                  <a:pt x="14010" y="7556"/>
                  <a:pt x="14292" y="7556"/>
                </a:cubicBezTo>
                <a:cubicBezTo>
                  <a:pt x="14725" y="7556"/>
                  <a:pt x="15137" y="7654"/>
                  <a:pt x="15494" y="7832"/>
                </a:cubicBezTo>
                <a:cubicBezTo>
                  <a:pt x="15771" y="7915"/>
                  <a:pt x="16037" y="7957"/>
                  <a:pt x="16297" y="7957"/>
                </a:cubicBezTo>
                <a:cubicBezTo>
                  <a:pt x="16730" y="7957"/>
                  <a:pt x="17145" y="7842"/>
                  <a:pt x="17560" y="7611"/>
                </a:cubicBezTo>
                <a:cubicBezTo>
                  <a:pt x="17781" y="7685"/>
                  <a:pt x="17929" y="7832"/>
                  <a:pt x="18224" y="7832"/>
                </a:cubicBezTo>
                <a:cubicBezTo>
                  <a:pt x="18331" y="7841"/>
                  <a:pt x="18437" y="7844"/>
                  <a:pt x="18544" y="7844"/>
                </a:cubicBezTo>
                <a:cubicBezTo>
                  <a:pt x="19396" y="7844"/>
                  <a:pt x="20249" y="7611"/>
                  <a:pt x="21102" y="7611"/>
                </a:cubicBezTo>
                <a:cubicBezTo>
                  <a:pt x="21468" y="7580"/>
                  <a:pt x="21848" y="7563"/>
                  <a:pt x="22229" y="7563"/>
                </a:cubicBezTo>
                <a:cubicBezTo>
                  <a:pt x="22769" y="7563"/>
                  <a:pt x="23313" y="7598"/>
                  <a:pt x="23831" y="7685"/>
                </a:cubicBezTo>
                <a:cubicBezTo>
                  <a:pt x="24058" y="7737"/>
                  <a:pt x="24285" y="7756"/>
                  <a:pt x="24512" y="7756"/>
                </a:cubicBezTo>
                <a:cubicBezTo>
                  <a:pt x="25154" y="7756"/>
                  <a:pt x="25797" y="7601"/>
                  <a:pt x="26440" y="7601"/>
                </a:cubicBezTo>
                <a:cubicBezTo>
                  <a:pt x="26529" y="7601"/>
                  <a:pt x="26619" y="7604"/>
                  <a:pt x="26709" y="7611"/>
                </a:cubicBezTo>
                <a:cubicBezTo>
                  <a:pt x="26893" y="7685"/>
                  <a:pt x="27096" y="7722"/>
                  <a:pt x="27308" y="7722"/>
                </a:cubicBezTo>
                <a:cubicBezTo>
                  <a:pt x="27520" y="7722"/>
                  <a:pt x="27742" y="7685"/>
                  <a:pt x="27963" y="7611"/>
                </a:cubicBezTo>
                <a:cubicBezTo>
                  <a:pt x="28221" y="7500"/>
                  <a:pt x="28498" y="7445"/>
                  <a:pt x="28775" y="7445"/>
                </a:cubicBezTo>
                <a:cubicBezTo>
                  <a:pt x="29051" y="7445"/>
                  <a:pt x="29328" y="7500"/>
                  <a:pt x="29586" y="7611"/>
                </a:cubicBezTo>
                <a:cubicBezTo>
                  <a:pt x="29631" y="7614"/>
                  <a:pt x="29674" y="7616"/>
                  <a:pt x="29717" y="7616"/>
                </a:cubicBezTo>
                <a:cubicBezTo>
                  <a:pt x="30677" y="7616"/>
                  <a:pt x="31321" y="6854"/>
                  <a:pt x="32169" y="6431"/>
                </a:cubicBezTo>
                <a:cubicBezTo>
                  <a:pt x="32980" y="5914"/>
                  <a:pt x="33054" y="5619"/>
                  <a:pt x="32611" y="4660"/>
                </a:cubicBezTo>
                <a:cubicBezTo>
                  <a:pt x="32316" y="4217"/>
                  <a:pt x="31873" y="3774"/>
                  <a:pt x="32242" y="3184"/>
                </a:cubicBezTo>
                <a:cubicBezTo>
                  <a:pt x="32316" y="3110"/>
                  <a:pt x="32242" y="2889"/>
                  <a:pt x="32169" y="2742"/>
                </a:cubicBezTo>
                <a:cubicBezTo>
                  <a:pt x="31652" y="1487"/>
                  <a:pt x="30545" y="602"/>
                  <a:pt x="29217" y="307"/>
                </a:cubicBezTo>
                <a:cubicBezTo>
                  <a:pt x="28406" y="159"/>
                  <a:pt x="27520" y="12"/>
                  <a:pt x="26635" y="12"/>
                </a:cubicBezTo>
                <a:cubicBezTo>
                  <a:pt x="25925" y="24"/>
                  <a:pt x="25217" y="28"/>
                  <a:pt x="24511" y="28"/>
                </a:cubicBezTo>
                <a:cubicBezTo>
                  <a:pt x="22720" y="28"/>
                  <a:pt x="20939" y="0"/>
                  <a:pt x="1916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Feb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802" name="Google Shape;2802;p63">
            <a:hlinkClick r:id="" action="ppaction://noaction"/>
          </p:cNvPr>
          <p:cNvSpPr/>
          <p:nvPr/>
        </p:nvSpPr>
        <p:spPr>
          <a:xfrm>
            <a:off x="749579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Dec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803" name="Google Shape;2803;p63">
            <a:hlinkClick r:id="" action="ppaction://noaction"/>
          </p:cNvPr>
          <p:cNvSpPr/>
          <p:nvPr/>
        </p:nvSpPr>
        <p:spPr>
          <a:xfrm>
            <a:off x="5717556" y="243101"/>
            <a:ext cx="639323" cy="302764"/>
          </a:xfrm>
          <a:custGeom>
            <a:avLst/>
            <a:gdLst/>
            <a:ahLst/>
            <a:cxnLst/>
            <a:rect l="l" t="t" r="r" b="b"/>
            <a:pathLst>
              <a:path w="34530" h="8336" extrusionOk="0">
                <a:moveTo>
                  <a:pt x="19910" y="1"/>
                </a:moveTo>
                <a:cubicBezTo>
                  <a:pt x="19299" y="1"/>
                  <a:pt x="18688" y="36"/>
                  <a:pt x="18077" y="97"/>
                </a:cubicBezTo>
                <a:cubicBezTo>
                  <a:pt x="15937" y="171"/>
                  <a:pt x="13871" y="319"/>
                  <a:pt x="11806" y="466"/>
                </a:cubicBezTo>
                <a:cubicBezTo>
                  <a:pt x="11687" y="481"/>
                  <a:pt x="11575" y="487"/>
                  <a:pt x="11467" y="487"/>
                </a:cubicBezTo>
                <a:cubicBezTo>
                  <a:pt x="11032" y="487"/>
                  <a:pt x="10655" y="393"/>
                  <a:pt x="10182" y="393"/>
                </a:cubicBezTo>
                <a:cubicBezTo>
                  <a:pt x="9255" y="485"/>
                  <a:pt x="8341" y="526"/>
                  <a:pt x="7429" y="526"/>
                </a:cubicBezTo>
                <a:cubicBezTo>
                  <a:pt x="6164" y="526"/>
                  <a:pt x="4902" y="447"/>
                  <a:pt x="3616" y="319"/>
                </a:cubicBezTo>
                <a:cubicBezTo>
                  <a:pt x="3494" y="301"/>
                  <a:pt x="3368" y="292"/>
                  <a:pt x="3241" y="292"/>
                </a:cubicBezTo>
                <a:cubicBezTo>
                  <a:pt x="2829" y="292"/>
                  <a:pt x="2405" y="388"/>
                  <a:pt x="2067" y="614"/>
                </a:cubicBezTo>
                <a:cubicBezTo>
                  <a:pt x="1476" y="983"/>
                  <a:pt x="1107" y="1721"/>
                  <a:pt x="517" y="2016"/>
                </a:cubicBezTo>
                <a:cubicBezTo>
                  <a:pt x="1" y="2237"/>
                  <a:pt x="1" y="2532"/>
                  <a:pt x="222" y="2901"/>
                </a:cubicBezTo>
                <a:cubicBezTo>
                  <a:pt x="591" y="3565"/>
                  <a:pt x="1255" y="4008"/>
                  <a:pt x="812" y="4893"/>
                </a:cubicBezTo>
                <a:cubicBezTo>
                  <a:pt x="739" y="5041"/>
                  <a:pt x="960" y="5410"/>
                  <a:pt x="1107" y="5557"/>
                </a:cubicBezTo>
                <a:cubicBezTo>
                  <a:pt x="1550" y="6147"/>
                  <a:pt x="1993" y="6664"/>
                  <a:pt x="2509" y="7180"/>
                </a:cubicBezTo>
                <a:cubicBezTo>
                  <a:pt x="2731" y="7475"/>
                  <a:pt x="3026" y="7697"/>
                  <a:pt x="3395" y="7771"/>
                </a:cubicBezTo>
                <a:cubicBezTo>
                  <a:pt x="4132" y="7918"/>
                  <a:pt x="4870" y="7992"/>
                  <a:pt x="5608" y="8066"/>
                </a:cubicBezTo>
                <a:cubicBezTo>
                  <a:pt x="6229" y="8039"/>
                  <a:pt x="6850" y="8022"/>
                  <a:pt x="7475" y="8022"/>
                </a:cubicBezTo>
                <a:cubicBezTo>
                  <a:pt x="8557" y="8022"/>
                  <a:pt x="9650" y="8073"/>
                  <a:pt x="10773" y="8213"/>
                </a:cubicBezTo>
                <a:cubicBezTo>
                  <a:pt x="11058" y="8239"/>
                  <a:pt x="11344" y="8249"/>
                  <a:pt x="11630" y="8249"/>
                </a:cubicBezTo>
                <a:cubicBezTo>
                  <a:pt x="12575" y="8249"/>
                  <a:pt x="13524" y="8141"/>
                  <a:pt x="14492" y="8141"/>
                </a:cubicBezTo>
                <a:cubicBezTo>
                  <a:pt x="14896" y="8141"/>
                  <a:pt x="15304" y="8160"/>
                  <a:pt x="15716" y="8213"/>
                </a:cubicBezTo>
                <a:cubicBezTo>
                  <a:pt x="16886" y="8308"/>
                  <a:pt x="18083" y="8335"/>
                  <a:pt x="19284" y="8335"/>
                </a:cubicBezTo>
                <a:cubicBezTo>
                  <a:pt x="20885" y="8335"/>
                  <a:pt x="22493" y="8287"/>
                  <a:pt x="24053" y="8287"/>
                </a:cubicBezTo>
                <a:cubicBezTo>
                  <a:pt x="24422" y="8287"/>
                  <a:pt x="24717" y="8213"/>
                  <a:pt x="25086" y="8213"/>
                </a:cubicBezTo>
                <a:cubicBezTo>
                  <a:pt x="26635" y="8066"/>
                  <a:pt x="28258" y="7771"/>
                  <a:pt x="29660" y="7623"/>
                </a:cubicBezTo>
                <a:cubicBezTo>
                  <a:pt x="29801" y="7632"/>
                  <a:pt x="29941" y="7637"/>
                  <a:pt x="30082" y="7637"/>
                </a:cubicBezTo>
                <a:cubicBezTo>
                  <a:pt x="31047" y="7637"/>
                  <a:pt x="32005" y="7419"/>
                  <a:pt x="32907" y="7033"/>
                </a:cubicBezTo>
                <a:cubicBezTo>
                  <a:pt x="33940" y="6369"/>
                  <a:pt x="34530" y="5336"/>
                  <a:pt x="34530" y="4155"/>
                </a:cubicBezTo>
                <a:cubicBezTo>
                  <a:pt x="34530" y="3713"/>
                  <a:pt x="34456" y="3344"/>
                  <a:pt x="34087" y="3196"/>
                </a:cubicBezTo>
                <a:cubicBezTo>
                  <a:pt x="33792" y="3122"/>
                  <a:pt x="33644" y="2901"/>
                  <a:pt x="33644" y="2606"/>
                </a:cubicBezTo>
                <a:cubicBezTo>
                  <a:pt x="33571" y="1278"/>
                  <a:pt x="32464" y="319"/>
                  <a:pt x="31136" y="319"/>
                </a:cubicBezTo>
                <a:cubicBezTo>
                  <a:pt x="29771" y="245"/>
                  <a:pt x="28424" y="227"/>
                  <a:pt x="27078" y="227"/>
                </a:cubicBezTo>
                <a:cubicBezTo>
                  <a:pt x="25732" y="227"/>
                  <a:pt x="24385" y="245"/>
                  <a:pt x="23020" y="245"/>
                </a:cubicBezTo>
                <a:lnTo>
                  <a:pt x="22504" y="245"/>
                </a:lnTo>
                <a:cubicBezTo>
                  <a:pt x="21639" y="72"/>
                  <a:pt x="20775" y="1"/>
                  <a:pt x="199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Sep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804" name="Google Shape;2804;p63">
            <a:hlinkClick r:id="" action="ppaction://noaction"/>
          </p:cNvPr>
          <p:cNvSpPr/>
          <p:nvPr/>
        </p:nvSpPr>
        <p:spPr>
          <a:xfrm>
            <a:off x="6317584" y="251654"/>
            <a:ext cx="610643" cy="285657"/>
          </a:xfrm>
          <a:custGeom>
            <a:avLst/>
            <a:gdLst/>
            <a:ahLst/>
            <a:cxnLst/>
            <a:rect l="l" t="t" r="r" b="b"/>
            <a:pathLst>
              <a:path w="32981" h="7865" extrusionOk="0">
                <a:moveTo>
                  <a:pt x="15136" y="1"/>
                </a:moveTo>
                <a:cubicBezTo>
                  <a:pt x="14158" y="1"/>
                  <a:pt x="13158" y="34"/>
                  <a:pt x="12027" y="34"/>
                </a:cubicBezTo>
                <a:cubicBezTo>
                  <a:pt x="9739" y="107"/>
                  <a:pt x="7083" y="34"/>
                  <a:pt x="4427" y="255"/>
                </a:cubicBezTo>
                <a:cubicBezTo>
                  <a:pt x="3247" y="329"/>
                  <a:pt x="2140" y="919"/>
                  <a:pt x="1402" y="1878"/>
                </a:cubicBezTo>
                <a:cubicBezTo>
                  <a:pt x="1107" y="2247"/>
                  <a:pt x="664" y="2690"/>
                  <a:pt x="738" y="3059"/>
                </a:cubicBezTo>
                <a:cubicBezTo>
                  <a:pt x="1033" y="3870"/>
                  <a:pt x="517" y="4460"/>
                  <a:pt x="222" y="5051"/>
                </a:cubicBezTo>
                <a:cubicBezTo>
                  <a:pt x="0" y="5420"/>
                  <a:pt x="74" y="5862"/>
                  <a:pt x="443" y="6157"/>
                </a:cubicBezTo>
                <a:cubicBezTo>
                  <a:pt x="1107" y="6600"/>
                  <a:pt x="1845" y="7043"/>
                  <a:pt x="2435" y="7412"/>
                </a:cubicBezTo>
                <a:cubicBezTo>
                  <a:pt x="2632" y="7559"/>
                  <a:pt x="2829" y="7608"/>
                  <a:pt x="3025" y="7608"/>
                </a:cubicBezTo>
                <a:cubicBezTo>
                  <a:pt x="3419" y="7608"/>
                  <a:pt x="3812" y="7412"/>
                  <a:pt x="4206" y="7412"/>
                </a:cubicBezTo>
                <a:cubicBezTo>
                  <a:pt x="5583" y="7412"/>
                  <a:pt x="7026" y="7444"/>
                  <a:pt x="8469" y="7444"/>
                </a:cubicBezTo>
                <a:cubicBezTo>
                  <a:pt x="9190" y="7444"/>
                  <a:pt x="9912" y="7436"/>
                  <a:pt x="10625" y="7412"/>
                </a:cubicBezTo>
                <a:cubicBezTo>
                  <a:pt x="12543" y="7412"/>
                  <a:pt x="14461" y="7633"/>
                  <a:pt x="16306" y="7707"/>
                </a:cubicBezTo>
                <a:cubicBezTo>
                  <a:pt x="17265" y="7633"/>
                  <a:pt x="18224" y="7633"/>
                  <a:pt x="19183" y="7633"/>
                </a:cubicBezTo>
                <a:cubicBezTo>
                  <a:pt x="19884" y="7773"/>
                  <a:pt x="20574" y="7807"/>
                  <a:pt x="21261" y="7807"/>
                </a:cubicBezTo>
                <a:cubicBezTo>
                  <a:pt x="21897" y="7807"/>
                  <a:pt x="22531" y="7778"/>
                  <a:pt x="23169" y="7778"/>
                </a:cubicBezTo>
                <a:cubicBezTo>
                  <a:pt x="23657" y="7778"/>
                  <a:pt x="24147" y="7795"/>
                  <a:pt x="24643" y="7854"/>
                </a:cubicBezTo>
                <a:cubicBezTo>
                  <a:pt x="24725" y="7861"/>
                  <a:pt x="24807" y="7864"/>
                  <a:pt x="24889" y="7864"/>
                </a:cubicBezTo>
                <a:cubicBezTo>
                  <a:pt x="25542" y="7864"/>
                  <a:pt x="26195" y="7672"/>
                  <a:pt x="26849" y="7672"/>
                </a:cubicBezTo>
                <a:cubicBezTo>
                  <a:pt x="26999" y="7672"/>
                  <a:pt x="27149" y="7682"/>
                  <a:pt x="27299" y="7707"/>
                </a:cubicBezTo>
                <a:cubicBezTo>
                  <a:pt x="28480" y="7707"/>
                  <a:pt x="29734" y="7707"/>
                  <a:pt x="30988" y="7633"/>
                </a:cubicBezTo>
                <a:cubicBezTo>
                  <a:pt x="32169" y="7485"/>
                  <a:pt x="32980" y="6453"/>
                  <a:pt x="32906" y="5272"/>
                </a:cubicBezTo>
                <a:cubicBezTo>
                  <a:pt x="32685" y="4756"/>
                  <a:pt x="32685" y="4239"/>
                  <a:pt x="32833" y="3723"/>
                </a:cubicBezTo>
                <a:cubicBezTo>
                  <a:pt x="32980" y="2985"/>
                  <a:pt x="31726" y="1288"/>
                  <a:pt x="30988" y="919"/>
                </a:cubicBezTo>
                <a:cubicBezTo>
                  <a:pt x="29764" y="533"/>
                  <a:pt x="28541" y="315"/>
                  <a:pt x="27268" y="315"/>
                </a:cubicBezTo>
                <a:cubicBezTo>
                  <a:pt x="27082" y="315"/>
                  <a:pt x="26896" y="319"/>
                  <a:pt x="26709" y="329"/>
                </a:cubicBezTo>
                <a:cubicBezTo>
                  <a:pt x="23389" y="181"/>
                  <a:pt x="19995" y="255"/>
                  <a:pt x="16601" y="34"/>
                </a:cubicBezTo>
                <a:cubicBezTo>
                  <a:pt x="16109" y="9"/>
                  <a:pt x="15625" y="1"/>
                  <a:pt x="15136" y="1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Oct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805" name="Google Shape;2805;p63">
            <a:hlinkClick r:id="" action="ppaction://noaction"/>
          </p:cNvPr>
          <p:cNvSpPr/>
          <p:nvPr/>
        </p:nvSpPr>
        <p:spPr>
          <a:xfrm>
            <a:off x="5144855" y="253633"/>
            <a:ext cx="611995" cy="281698"/>
          </a:xfrm>
          <a:custGeom>
            <a:avLst/>
            <a:gdLst/>
            <a:ahLst/>
            <a:cxnLst/>
            <a:rect l="l" t="t" r="r" b="b"/>
            <a:pathLst>
              <a:path w="33054" h="7756" extrusionOk="0">
                <a:moveTo>
                  <a:pt x="7314" y="0"/>
                </a:moveTo>
                <a:cubicBezTo>
                  <a:pt x="6855" y="0"/>
                  <a:pt x="6392" y="260"/>
                  <a:pt x="5891" y="260"/>
                </a:cubicBezTo>
                <a:cubicBezTo>
                  <a:pt x="5798" y="260"/>
                  <a:pt x="5703" y="251"/>
                  <a:pt x="5607" y="230"/>
                </a:cubicBezTo>
                <a:cubicBezTo>
                  <a:pt x="5017" y="156"/>
                  <a:pt x="4409" y="119"/>
                  <a:pt x="3791" y="119"/>
                </a:cubicBezTo>
                <a:cubicBezTo>
                  <a:pt x="3173" y="119"/>
                  <a:pt x="2546" y="156"/>
                  <a:pt x="1918" y="230"/>
                </a:cubicBezTo>
                <a:cubicBezTo>
                  <a:pt x="812" y="378"/>
                  <a:pt x="0" y="1411"/>
                  <a:pt x="74" y="2591"/>
                </a:cubicBezTo>
                <a:cubicBezTo>
                  <a:pt x="222" y="3108"/>
                  <a:pt x="295" y="3624"/>
                  <a:pt x="148" y="4140"/>
                </a:cubicBezTo>
                <a:cubicBezTo>
                  <a:pt x="0" y="4804"/>
                  <a:pt x="1254" y="6501"/>
                  <a:pt x="1992" y="6870"/>
                </a:cubicBezTo>
                <a:cubicBezTo>
                  <a:pt x="3108" y="7281"/>
                  <a:pt x="4223" y="7505"/>
                  <a:pt x="5376" y="7505"/>
                </a:cubicBezTo>
                <a:cubicBezTo>
                  <a:pt x="5672" y="7505"/>
                  <a:pt x="5970" y="7491"/>
                  <a:pt x="6271" y="7461"/>
                </a:cubicBezTo>
                <a:cubicBezTo>
                  <a:pt x="10403" y="7461"/>
                  <a:pt x="14535" y="7756"/>
                  <a:pt x="18667" y="7756"/>
                </a:cubicBezTo>
                <a:lnTo>
                  <a:pt x="20585" y="7756"/>
                </a:lnTo>
                <a:cubicBezTo>
                  <a:pt x="21230" y="7737"/>
                  <a:pt x="21881" y="7733"/>
                  <a:pt x="22533" y="7733"/>
                </a:cubicBezTo>
                <a:cubicBezTo>
                  <a:pt x="23186" y="7733"/>
                  <a:pt x="23840" y="7737"/>
                  <a:pt x="24495" y="7737"/>
                </a:cubicBezTo>
                <a:cubicBezTo>
                  <a:pt x="25805" y="7737"/>
                  <a:pt x="27114" y="7719"/>
                  <a:pt x="28406" y="7608"/>
                </a:cubicBezTo>
                <a:cubicBezTo>
                  <a:pt x="29734" y="7534"/>
                  <a:pt x="30914" y="6870"/>
                  <a:pt x="31726" y="5764"/>
                </a:cubicBezTo>
                <a:cubicBezTo>
                  <a:pt x="31947" y="5468"/>
                  <a:pt x="32316" y="5026"/>
                  <a:pt x="32168" y="4657"/>
                </a:cubicBezTo>
                <a:cubicBezTo>
                  <a:pt x="31873" y="3919"/>
                  <a:pt x="32390" y="3550"/>
                  <a:pt x="32611" y="2960"/>
                </a:cubicBezTo>
                <a:cubicBezTo>
                  <a:pt x="32759" y="2665"/>
                  <a:pt x="33054" y="2296"/>
                  <a:pt x="32759" y="1927"/>
                </a:cubicBezTo>
                <a:cubicBezTo>
                  <a:pt x="31947" y="1115"/>
                  <a:pt x="30988" y="525"/>
                  <a:pt x="29955" y="230"/>
                </a:cubicBezTo>
                <a:cubicBezTo>
                  <a:pt x="29906" y="222"/>
                  <a:pt x="29857" y="218"/>
                  <a:pt x="29807" y="218"/>
                </a:cubicBezTo>
                <a:cubicBezTo>
                  <a:pt x="29413" y="218"/>
                  <a:pt x="29012" y="451"/>
                  <a:pt x="28553" y="451"/>
                </a:cubicBezTo>
                <a:cubicBezTo>
                  <a:pt x="27176" y="451"/>
                  <a:pt x="25799" y="419"/>
                  <a:pt x="24421" y="419"/>
                </a:cubicBezTo>
                <a:cubicBezTo>
                  <a:pt x="23733" y="419"/>
                  <a:pt x="23044" y="427"/>
                  <a:pt x="22356" y="451"/>
                </a:cubicBezTo>
                <a:cubicBezTo>
                  <a:pt x="20511" y="451"/>
                  <a:pt x="18667" y="304"/>
                  <a:pt x="16822" y="156"/>
                </a:cubicBezTo>
                <a:cubicBezTo>
                  <a:pt x="16644" y="131"/>
                  <a:pt x="16465" y="121"/>
                  <a:pt x="16287" y="121"/>
                </a:cubicBezTo>
                <a:cubicBezTo>
                  <a:pt x="15611" y="121"/>
                  <a:pt x="14935" y="266"/>
                  <a:pt x="14258" y="266"/>
                </a:cubicBezTo>
                <a:cubicBezTo>
                  <a:pt x="14080" y="266"/>
                  <a:pt x="13902" y="256"/>
                  <a:pt x="13723" y="230"/>
                </a:cubicBezTo>
                <a:cubicBezTo>
                  <a:pt x="12690" y="83"/>
                  <a:pt x="11657" y="64"/>
                  <a:pt x="10615" y="64"/>
                </a:cubicBezTo>
                <a:cubicBezTo>
                  <a:pt x="10268" y="64"/>
                  <a:pt x="9920" y="66"/>
                  <a:pt x="9570" y="66"/>
                </a:cubicBezTo>
                <a:cubicBezTo>
                  <a:pt x="8870" y="66"/>
                  <a:pt x="8165" y="58"/>
                  <a:pt x="7452" y="9"/>
                </a:cubicBezTo>
                <a:cubicBezTo>
                  <a:pt x="7406" y="3"/>
                  <a:pt x="7360" y="0"/>
                  <a:pt x="7314" y="0"/>
                </a:cubicBezTo>
                <a:close/>
              </a:path>
            </a:pathLst>
          </a:custGeom>
          <a:solidFill>
            <a:srgbClr val="F7D3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Aug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806" name="Google Shape;2806;p63">
            <a:hlinkClick r:id="" action="ppaction://noaction"/>
          </p:cNvPr>
          <p:cNvSpPr/>
          <p:nvPr/>
        </p:nvSpPr>
        <p:spPr>
          <a:xfrm>
            <a:off x="6888933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Nov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807" name="Google Shape;2807;p63">
            <a:hlinkClick r:id="" action="ppaction://hlinkshowjump?jump=nextslide"/>
          </p:cNvPr>
          <p:cNvSpPr/>
          <p:nvPr/>
        </p:nvSpPr>
        <p:spPr>
          <a:xfrm>
            <a:off x="8102654" y="244935"/>
            <a:ext cx="646155" cy="299095"/>
          </a:xfrm>
          <a:custGeom>
            <a:avLst/>
            <a:gdLst/>
            <a:ahLst/>
            <a:cxnLst/>
            <a:rect l="l" t="t" r="r" b="b"/>
            <a:pathLst>
              <a:path w="34899" h="8235" extrusionOk="0">
                <a:moveTo>
                  <a:pt x="20171" y="0"/>
                </a:moveTo>
                <a:cubicBezTo>
                  <a:pt x="18091" y="0"/>
                  <a:pt x="16003" y="52"/>
                  <a:pt x="13945" y="192"/>
                </a:cubicBezTo>
                <a:cubicBezTo>
                  <a:pt x="13737" y="214"/>
                  <a:pt x="13531" y="223"/>
                  <a:pt x="13325" y="223"/>
                </a:cubicBezTo>
                <a:cubicBezTo>
                  <a:pt x="12434" y="223"/>
                  <a:pt x="11564" y="55"/>
                  <a:pt x="10677" y="55"/>
                </a:cubicBezTo>
                <a:cubicBezTo>
                  <a:pt x="10391" y="55"/>
                  <a:pt x="10104" y="72"/>
                  <a:pt x="9813" y="118"/>
                </a:cubicBezTo>
                <a:cubicBezTo>
                  <a:pt x="8264" y="266"/>
                  <a:pt x="6715" y="266"/>
                  <a:pt x="5165" y="266"/>
                </a:cubicBezTo>
                <a:cubicBezTo>
                  <a:pt x="5058" y="257"/>
                  <a:pt x="4949" y="252"/>
                  <a:pt x="4840" y="252"/>
                </a:cubicBezTo>
                <a:cubicBezTo>
                  <a:pt x="4051" y="252"/>
                  <a:pt x="3231" y="494"/>
                  <a:pt x="2583" y="1077"/>
                </a:cubicBezTo>
                <a:cubicBezTo>
                  <a:pt x="2067" y="1594"/>
                  <a:pt x="1624" y="2110"/>
                  <a:pt x="1181" y="2701"/>
                </a:cubicBezTo>
                <a:cubicBezTo>
                  <a:pt x="960" y="2996"/>
                  <a:pt x="665" y="3438"/>
                  <a:pt x="886" y="3660"/>
                </a:cubicBezTo>
                <a:cubicBezTo>
                  <a:pt x="1329" y="4029"/>
                  <a:pt x="1034" y="4176"/>
                  <a:pt x="812" y="4471"/>
                </a:cubicBezTo>
                <a:cubicBezTo>
                  <a:pt x="665" y="4766"/>
                  <a:pt x="443" y="5135"/>
                  <a:pt x="296" y="5430"/>
                </a:cubicBezTo>
                <a:cubicBezTo>
                  <a:pt x="148" y="5652"/>
                  <a:pt x="1" y="6094"/>
                  <a:pt x="370" y="6168"/>
                </a:cubicBezTo>
                <a:cubicBezTo>
                  <a:pt x="812" y="6316"/>
                  <a:pt x="960" y="6758"/>
                  <a:pt x="1255" y="7054"/>
                </a:cubicBezTo>
                <a:cubicBezTo>
                  <a:pt x="1829" y="7500"/>
                  <a:pt x="2403" y="8056"/>
                  <a:pt x="3167" y="8056"/>
                </a:cubicBezTo>
                <a:cubicBezTo>
                  <a:pt x="3287" y="8056"/>
                  <a:pt x="3412" y="8043"/>
                  <a:pt x="3542" y="8013"/>
                </a:cubicBezTo>
                <a:cubicBezTo>
                  <a:pt x="4197" y="7872"/>
                  <a:pt x="4852" y="7821"/>
                  <a:pt x="5507" y="7821"/>
                </a:cubicBezTo>
                <a:cubicBezTo>
                  <a:pt x="5885" y="7821"/>
                  <a:pt x="6263" y="7838"/>
                  <a:pt x="6641" y="7865"/>
                </a:cubicBezTo>
                <a:cubicBezTo>
                  <a:pt x="7969" y="7865"/>
                  <a:pt x="9297" y="7800"/>
                  <a:pt x="10603" y="7800"/>
                </a:cubicBezTo>
                <a:cubicBezTo>
                  <a:pt x="11256" y="7800"/>
                  <a:pt x="11904" y="7816"/>
                  <a:pt x="12543" y="7865"/>
                </a:cubicBezTo>
                <a:cubicBezTo>
                  <a:pt x="15421" y="8086"/>
                  <a:pt x="18298" y="8234"/>
                  <a:pt x="21176" y="8234"/>
                </a:cubicBezTo>
                <a:cubicBezTo>
                  <a:pt x="23020" y="8086"/>
                  <a:pt x="24865" y="8013"/>
                  <a:pt x="26709" y="8013"/>
                </a:cubicBezTo>
                <a:lnTo>
                  <a:pt x="31283" y="8013"/>
                </a:lnTo>
                <a:cubicBezTo>
                  <a:pt x="32538" y="7939"/>
                  <a:pt x="33497" y="7054"/>
                  <a:pt x="33718" y="5873"/>
                </a:cubicBezTo>
                <a:cubicBezTo>
                  <a:pt x="33792" y="5652"/>
                  <a:pt x="33792" y="5430"/>
                  <a:pt x="34013" y="5283"/>
                </a:cubicBezTo>
                <a:cubicBezTo>
                  <a:pt x="34677" y="4914"/>
                  <a:pt x="34899" y="4102"/>
                  <a:pt x="34530" y="3438"/>
                </a:cubicBezTo>
                <a:cubicBezTo>
                  <a:pt x="34308" y="2774"/>
                  <a:pt x="34308" y="1963"/>
                  <a:pt x="33571" y="1594"/>
                </a:cubicBezTo>
                <a:cubicBezTo>
                  <a:pt x="32685" y="1004"/>
                  <a:pt x="31652" y="708"/>
                  <a:pt x="30546" y="635"/>
                </a:cubicBezTo>
                <a:cubicBezTo>
                  <a:pt x="30351" y="656"/>
                  <a:pt x="30157" y="665"/>
                  <a:pt x="29962" y="665"/>
                </a:cubicBezTo>
                <a:cubicBezTo>
                  <a:pt x="29493" y="665"/>
                  <a:pt x="29023" y="613"/>
                  <a:pt x="28554" y="561"/>
                </a:cubicBezTo>
                <a:cubicBezTo>
                  <a:pt x="27004" y="266"/>
                  <a:pt x="25381" y="44"/>
                  <a:pt x="23758" y="44"/>
                </a:cubicBezTo>
                <a:cubicBezTo>
                  <a:pt x="22570" y="17"/>
                  <a:pt x="21372" y="0"/>
                  <a:pt x="201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&gt;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808" name="Google Shape;2808;p63">
            <a:hlinkClick r:id="" action="ppaction://hlinkshowjump?jump=previousslide"/>
          </p:cNvPr>
          <p:cNvSpPr/>
          <p:nvPr/>
        </p:nvSpPr>
        <p:spPr>
          <a:xfrm>
            <a:off x="395191" y="243773"/>
            <a:ext cx="648877" cy="301420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rPr>
              <a:t>&lt;</a:t>
            </a:r>
            <a:endParaRPr b="1">
              <a:solidFill>
                <a:schemeClr val="dk2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te Watercolor Scrapbook Yearly Planner by Slidesgo">
  <a:themeElements>
    <a:clrScheme name="Simple Light">
      <a:dk1>
        <a:srgbClr val="CCEAE9"/>
      </a:dk1>
      <a:lt1>
        <a:srgbClr val="FEFEFE"/>
      </a:lt1>
      <a:dk2>
        <a:srgbClr val="A17A74"/>
      </a:dk2>
      <a:lt2>
        <a:srgbClr val="FEF1BC"/>
      </a:lt2>
      <a:accent1>
        <a:srgbClr val="F7D3DA"/>
      </a:accent1>
      <a:accent2>
        <a:srgbClr val="BCCCFE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A17A7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318</Words>
  <Application>Microsoft Office PowerPoint</Application>
  <PresentationFormat>On-screen Show (16:9)</PresentationFormat>
  <Paragraphs>159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Mulish</vt:lpstr>
      <vt:lpstr>Patrick Hand</vt:lpstr>
      <vt:lpstr>Cute Watercolor Scrapbook Yearly Planner by Slidesgo</vt:lpstr>
      <vt:lpstr>Nama Kelompok : Eka Pramesti Putri   : 2113053071 Riva Syafa Azzahra   : 2113053210 Rizki Ana Saputri     : 2113053194  Analisis Model Pembelajaran Solving</vt:lpstr>
      <vt:lpstr>Pengertian Problem Solving</vt:lpstr>
      <vt:lpstr>Karakteristik Pembelajaran Problem Solving</vt:lpstr>
      <vt:lpstr>Langkah-langkah Metode Solving</vt:lpstr>
      <vt:lpstr>Manfaat Problem Solving</vt:lpstr>
      <vt:lpstr>A</vt:lpstr>
      <vt:lpstr>Kelebihan Pembelajaran Problem Solving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Nama Kelompok : Eka Pramesti Putri   : 2113053071 Riva Syafa Azzahra   : 2113053210 Rizki Ana Saputri     : 2113053194  Analisis Model Pembelajaran Solving</dc:title>
  <dc:creator>ACER</dc:creator>
  <cp:lastModifiedBy>user</cp:lastModifiedBy>
  <cp:revision>5</cp:revision>
  <dcterms:modified xsi:type="dcterms:W3CDTF">2022-04-25T14:39:39Z</dcterms:modified>
</cp:coreProperties>
</file>